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36314-0A44-4830-B968-2050FB95C1F6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BA4B4-E6B3-4FEA-B59A-166DE7FD5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BA4B4-E6B3-4FEA-B59A-166DE7FD5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8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12000">
              <a:srgbClr val="21D6E0">
                <a:lumMod val="0"/>
                <a:lumOff val="100000"/>
              </a:srgbClr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4591"/>
            <a:ext cx="7772400" cy="1470025"/>
          </a:xfrm>
        </p:spPr>
        <p:txBody>
          <a:bodyPr/>
          <a:lstStyle/>
          <a:p>
            <a:r>
              <a:rPr lang="en-US" b="1" u="sng" dirty="0" smtClean="0">
                <a:latin typeface="Arial Black" panose="020B0A04020102020204" pitchFamily="34" charset="0"/>
              </a:rPr>
              <a:t>OOAD PROJECT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CONFIDENTIAL</a:t>
            </a:r>
            <a:r>
              <a:rPr lang="en-US" sz="3600" dirty="0" smtClean="0">
                <a:latin typeface="Algerian" panose="04020705040A02060702" pitchFamily="82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QR CODE COMMUNICATOR</a:t>
            </a:r>
            <a:endParaRPr lang="en-US" sz="3600" dirty="0" smtClean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6324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Team efforts of Gunjan, Chaman and Ujesh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87" y="1317463"/>
            <a:ext cx="1777826" cy="17859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505003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gency FB" panose="020B0503020202020204" pitchFamily="34" charset="0"/>
              </a:rPr>
              <a:t>Submitted to</a:t>
            </a:r>
            <a:r>
              <a:rPr lang="en-US" dirty="0" smtClean="0"/>
              <a:t> : </a:t>
            </a:r>
            <a:r>
              <a:rPr lang="en-US" b="1" dirty="0"/>
              <a:t>Dr. Namita Mittal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Frames Functionality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gency FB" panose="020B0503020202020204" pitchFamily="34" charset="0"/>
              </a:rPr>
              <a:t>ChooseOptionFrame</a:t>
            </a:r>
            <a:r>
              <a:rPr lang="en-US" dirty="0" smtClean="0">
                <a:latin typeface="Agency FB" panose="020B0503020202020204" pitchFamily="34" charset="0"/>
              </a:rPr>
              <a:t> (extends </a:t>
            </a:r>
            <a:r>
              <a:rPr lang="en-US" dirty="0" err="1" smtClean="0">
                <a:latin typeface="Agency FB" panose="020B0503020202020204" pitchFamily="34" charset="0"/>
              </a:rPr>
              <a:t>Jframe</a:t>
            </a:r>
            <a:r>
              <a:rPr lang="en-US" dirty="0" smtClean="0">
                <a:latin typeface="Agency FB" panose="020B0503020202020204" pitchFamily="34" charset="0"/>
              </a:rPr>
              <a:t>)</a:t>
            </a:r>
          </a:p>
          <a:p>
            <a:pPr marL="914400" lvl="1" indent="-514350"/>
            <a:r>
              <a:rPr lang="en-US" dirty="0" err="1" smtClean="0">
                <a:latin typeface="Agency FB" panose="020B0503020202020204" pitchFamily="34" charset="0"/>
              </a:rPr>
              <a:t>sendTxtBtnActionPerformed</a:t>
            </a:r>
            <a:r>
              <a:rPr lang="en-US" dirty="0" smtClean="0">
                <a:latin typeface="Agency FB" panose="020B0503020202020204" pitchFamily="34" charset="0"/>
              </a:rPr>
              <a:t>()</a:t>
            </a:r>
          </a:p>
          <a:p>
            <a:pPr marL="514350" indent="-514350"/>
            <a:endParaRPr lang="en-US" dirty="0">
              <a:latin typeface="Agency FB" panose="020B0503020202020204" pitchFamily="34" charset="0"/>
            </a:endParaRPr>
          </a:p>
          <a:p>
            <a:pPr marL="514350" indent="-514350">
              <a:buAutoNum type="arabicPeriod" startAt="2"/>
            </a:pPr>
            <a:r>
              <a:rPr lang="en-US" dirty="0" err="1" smtClean="0">
                <a:latin typeface="Agency FB" panose="020B0503020202020204" pitchFamily="34" charset="0"/>
              </a:rPr>
              <a:t>QRImageFrame</a:t>
            </a:r>
            <a:r>
              <a:rPr lang="en-US" dirty="0" smtClean="0">
                <a:latin typeface="Agency FB" panose="020B0503020202020204" pitchFamily="34" charset="0"/>
              </a:rPr>
              <a:t> (extends </a:t>
            </a:r>
            <a:r>
              <a:rPr lang="en-US" dirty="0" err="1" smtClean="0">
                <a:latin typeface="Agency FB" panose="020B0503020202020204" pitchFamily="34" charset="0"/>
              </a:rPr>
              <a:t>Jframe</a:t>
            </a:r>
            <a:r>
              <a:rPr lang="en-US" dirty="0" smtClean="0">
                <a:latin typeface="Agency FB" panose="020B0503020202020204" pitchFamily="34" charset="0"/>
              </a:rPr>
              <a:t>)</a:t>
            </a:r>
          </a:p>
          <a:p>
            <a:pPr marL="914400" lvl="1" indent="-514350"/>
            <a:r>
              <a:rPr lang="en-US" dirty="0" err="1" smtClean="0">
                <a:latin typeface="Agency FB" panose="020B0503020202020204" pitchFamily="34" charset="0"/>
              </a:rPr>
              <a:t>QRImageFrame</a:t>
            </a:r>
            <a:r>
              <a:rPr lang="en-US" dirty="0" smtClean="0">
                <a:latin typeface="Agency FB" panose="020B0503020202020204" pitchFamily="34" charset="0"/>
              </a:rPr>
              <a:t>(Constructor)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8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52400"/>
            <a:ext cx="8686800" cy="6477000"/>
          </a:xfrm>
        </p:spPr>
      </p:pic>
    </p:spTree>
    <p:extLst>
      <p:ext uri="{BB962C8B-B14F-4D97-AF65-F5344CB8AC3E}">
        <p14:creationId xmlns:p14="http://schemas.microsoft.com/office/powerpoint/2010/main" val="159874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Functionality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Converting text to QR code (image)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Sending QR code to remote receiver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Receiver on receiving QR code displays text with live feedback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Final QR code gets automatically saved on receiver side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Convert any QR code to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Encryption prevents any kind of security breach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8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Client side features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581400"/>
            <a:ext cx="5562600" cy="3069625"/>
          </a:xfrm>
        </p:spPr>
      </p:pic>
      <p:sp>
        <p:nvSpPr>
          <p:cNvPr id="5" name="TextBox 4"/>
          <p:cNvSpPr txBox="1"/>
          <p:nvPr/>
        </p:nvSpPr>
        <p:spPr>
          <a:xfrm>
            <a:off x="609600" y="1930292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stellar" panose="020A0402060406010301" pitchFamily="18" charset="0"/>
              </a:rPr>
              <a:t>Client can switch ON its device to connect to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stellar" panose="020A0402060406010301" pitchFamily="18" charset="0"/>
              </a:rPr>
              <a:t>It can also Decrypt a QR code to text</a:t>
            </a:r>
            <a:endParaRPr lang="en-US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Converting text to QR code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10" y="3962400"/>
            <a:ext cx="4096292" cy="269952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4038600" cy="2685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19050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stellar" panose="020A0402060406010301" pitchFamily="18" charset="0"/>
              </a:rPr>
              <a:t>Enter any text on server side input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stellar" panose="020A0402060406010301" pitchFamily="18" charset="0"/>
              </a:rPr>
              <a:t>The same text can be received on client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stellar" panose="020A0402060406010301" pitchFamily="18" charset="0"/>
              </a:rPr>
              <a:t>Encrypted QR code is also generated and saved on client side</a:t>
            </a:r>
            <a:endParaRPr lang="en-US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4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Live feedback on receiver side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0800"/>
            <a:ext cx="6154009" cy="4077269"/>
          </a:xfrm>
        </p:spPr>
      </p:pic>
    </p:spTree>
    <p:extLst>
      <p:ext uri="{BB962C8B-B14F-4D97-AF65-F5344CB8AC3E}">
        <p14:creationId xmlns:p14="http://schemas.microsoft.com/office/powerpoint/2010/main" val="9185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Convert any QR code to text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5867400" cy="4525963"/>
          </a:xfrm>
        </p:spPr>
      </p:pic>
    </p:spTree>
    <p:extLst>
      <p:ext uri="{BB962C8B-B14F-4D97-AF65-F5344CB8AC3E}">
        <p14:creationId xmlns:p14="http://schemas.microsoft.com/office/powerpoint/2010/main" val="381948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QR code gets saved on client side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05000"/>
            <a:ext cx="5069402" cy="4525963"/>
          </a:xfrm>
        </p:spPr>
      </p:pic>
    </p:spTree>
    <p:extLst>
      <p:ext uri="{BB962C8B-B14F-4D97-AF65-F5344CB8AC3E}">
        <p14:creationId xmlns:p14="http://schemas.microsoft.com/office/powerpoint/2010/main" val="39877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Classes used in Server side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Encrypt</a:t>
            </a:r>
          </a:p>
          <a:p>
            <a:pPr lvl="1"/>
            <a:r>
              <a:rPr lang="en-US" dirty="0" smtClean="0">
                <a:latin typeface="Agency FB" panose="020B0503020202020204" pitchFamily="34" charset="0"/>
              </a:rPr>
              <a:t>  encryptText()</a:t>
            </a:r>
          </a:p>
          <a:p>
            <a:pPr lvl="1"/>
            <a:r>
              <a:rPr lang="en-US" dirty="0" smtClean="0">
                <a:latin typeface="Agency FB" panose="020B0503020202020204" pitchFamily="34" charset="0"/>
              </a:rPr>
              <a:t>  decryptText()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QRCodeGenerator</a:t>
            </a:r>
          </a:p>
          <a:p>
            <a:pPr marL="914400" lvl="1" indent="-514350"/>
            <a:r>
              <a:rPr lang="en-US" dirty="0" smtClean="0">
                <a:latin typeface="Agency FB" panose="020B0503020202020204" pitchFamily="34" charset="0"/>
              </a:rPr>
              <a:t>generateQRCodeImage()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Sender</a:t>
            </a:r>
          </a:p>
          <a:p>
            <a:pPr marL="914400" lvl="1" indent="-514350"/>
            <a:r>
              <a:rPr lang="en-US" dirty="0" smtClean="0">
                <a:latin typeface="Agency FB" panose="020B0503020202020204" pitchFamily="34" charset="0"/>
              </a:rPr>
              <a:t>Communicate()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ItemSend (implements Serializable)</a:t>
            </a:r>
          </a:p>
          <a:p>
            <a:pPr marL="914400" lvl="1" indent="-514350"/>
            <a:r>
              <a:rPr lang="en-US" dirty="0" err="1" smtClean="0">
                <a:latin typeface="Agency FB" panose="020B0503020202020204" pitchFamily="34" charset="0"/>
              </a:rPr>
              <a:t>getImageByte</a:t>
            </a:r>
            <a:r>
              <a:rPr lang="en-US" dirty="0" smtClean="0">
                <a:latin typeface="Agency FB" panose="020B0503020202020204" pitchFamily="34" charset="0"/>
              </a:rPr>
              <a:t>()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Classes used in Client Side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Encrypt</a:t>
            </a:r>
          </a:p>
          <a:p>
            <a:pPr marL="914400" lvl="1" indent="-514350"/>
            <a:r>
              <a:rPr lang="en-US" dirty="0" err="1" smtClean="0">
                <a:latin typeface="Agency FB" panose="020B0503020202020204" pitchFamily="34" charset="0"/>
              </a:rPr>
              <a:t>encrytText</a:t>
            </a:r>
            <a:r>
              <a:rPr lang="en-US" dirty="0" smtClean="0">
                <a:latin typeface="Agency FB" panose="020B0503020202020204" pitchFamily="34" charset="0"/>
              </a:rPr>
              <a:t>(), decryptText()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gency FB" panose="020B0503020202020204" pitchFamily="34" charset="0"/>
              </a:rPr>
              <a:t>QRCodeSimplifier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914400" lvl="1" indent="-514350"/>
            <a:r>
              <a:rPr lang="en-US" dirty="0" err="1" smtClean="0">
                <a:latin typeface="Agency FB" panose="020B0503020202020204" pitchFamily="34" charset="0"/>
              </a:rPr>
              <a:t>getQRText</a:t>
            </a:r>
            <a:r>
              <a:rPr lang="en-US" dirty="0" smtClean="0">
                <a:latin typeface="Agency FB" panose="020B0503020202020204" pitchFamily="34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Receiver</a:t>
            </a:r>
          </a:p>
          <a:p>
            <a:pPr marL="914400" lvl="1" indent="-514350"/>
            <a:r>
              <a:rPr lang="en-US" dirty="0" err="1" smtClean="0">
                <a:latin typeface="Agency FB" panose="020B0503020202020204" pitchFamily="34" charset="0"/>
              </a:rPr>
              <a:t>setQRImageFrame</a:t>
            </a:r>
            <a:r>
              <a:rPr lang="en-US" dirty="0" smtClean="0">
                <a:latin typeface="Agency FB" panose="020B0503020202020204" pitchFamily="34" charset="0"/>
              </a:rPr>
              <a:t>(), </a:t>
            </a:r>
            <a:r>
              <a:rPr lang="en-US" dirty="0" err="1" smtClean="0">
                <a:latin typeface="Agency FB" panose="020B0503020202020204" pitchFamily="34" charset="0"/>
              </a:rPr>
              <a:t>getQRImageFrame</a:t>
            </a:r>
            <a:r>
              <a:rPr lang="en-US" dirty="0" smtClean="0">
                <a:latin typeface="Agency FB" panose="020B0503020202020204" pitchFamily="34" charset="0"/>
              </a:rPr>
              <a:t>()</a:t>
            </a:r>
          </a:p>
          <a:p>
            <a:pPr marL="914400" lvl="1" indent="-514350"/>
            <a:r>
              <a:rPr lang="en-US" dirty="0">
                <a:latin typeface="Agency FB" panose="020B0503020202020204" pitchFamily="34" charset="0"/>
              </a:rPr>
              <a:t>c</a:t>
            </a:r>
            <a:r>
              <a:rPr lang="en-US" dirty="0" smtClean="0">
                <a:latin typeface="Agency FB" panose="020B0503020202020204" pitchFamily="34" charset="0"/>
              </a:rPr>
              <a:t>ommunicate()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ItemSend</a:t>
            </a:r>
          </a:p>
          <a:p>
            <a:pPr marL="914400" lvl="1" indent="-514350"/>
            <a:r>
              <a:rPr lang="en-US" dirty="0" err="1" smtClean="0">
                <a:latin typeface="Agency FB" panose="020B0503020202020204" pitchFamily="34" charset="0"/>
              </a:rPr>
              <a:t>getImageByte</a:t>
            </a:r>
            <a:r>
              <a:rPr lang="en-US" smtClean="0">
                <a:latin typeface="Agency FB" panose="020B0503020202020204" pitchFamily="34" charset="0"/>
              </a:rPr>
              <a:t>()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09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206</Words>
  <Application>Microsoft Office PowerPoint</Application>
  <PresentationFormat>On-screen Show (4:3)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Algerian</vt:lpstr>
      <vt:lpstr>Arial</vt:lpstr>
      <vt:lpstr>Arial Black</vt:lpstr>
      <vt:lpstr>Calibri</vt:lpstr>
      <vt:lpstr>Castellar</vt:lpstr>
      <vt:lpstr>Wingdings</vt:lpstr>
      <vt:lpstr>Office Theme</vt:lpstr>
      <vt:lpstr>OOAD PROJECT</vt:lpstr>
      <vt:lpstr>Functionality</vt:lpstr>
      <vt:lpstr>Client side features</vt:lpstr>
      <vt:lpstr>Converting text to QR code</vt:lpstr>
      <vt:lpstr>Live feedback on receiver side</vt:lpstr>
      <vt:lpstr>Convert any QR code to text</vt:lpstr>
      <vt:lpstr>QR code gets saved on client side</vt:lpstr>
      <vt:lpstr>Classes used in Server side</vt:lpstr>
      <vt:lpstr>Classes used in Client Side</vt:lpstr>
      <vt:lpstr>Frames Functionality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PROJECT</dc:title>
  <dc:creator>chama</dc:creator>
  <cp:lastModifiedBy>Ujesh Maurya</cp:lastModifiedBy>
  <cp:revision>17</cp:revision>
  <dcterms:created xsi:type="dcterms:W3CDTF">2006-08-16T00:00:00Z</dcterms:created>
  <dcterms:modified xsi:type="dcterms:W3CDTF">2018-04-19T04:46:15Z</dcterms:modified>
</cp:coreProperties>
</file>