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308E71-E0C9-4776-B975-748757019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B3F82E-BEBE-41AB-BABB-510F69E2F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Bársony, Bors</a:t>
            </a:r>
            <a:r>
              <a:rPr lang="hu-HU"/>
              <a:t>, Szabó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173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ECB4A-458A-4C2E-90CC-E586672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Bársony Zétény mondandó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9AC9ABF-E435-6E62-F038-C8FC7A7F3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3" y="1877689"/>
            <a:ext cx="5607289" cy="266706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2910F72-5645-B08D-2864-1D765A98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74" y="3211224"/>
            <a:ext cx="7039395" cy="30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373AD-FACF-42AF-AD9F-280E7835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Bors Bence mondandó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BCFA2DD9-7CD5-8B90-88F0-5FC352979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089" y="1357803"/>
            <a:ext cx="4698322" cy="5340626"/>
          </a:xfr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EFE6C58-BD1E-2B5E-D70E-13C73CC4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3" y="2903737"/>
            <a:ext cx="5897003" cy="28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05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09531A-BEF6-4D6A-AF5F-F43A9A73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Szabó Gergely mondandó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4C61F50-7593-4D94-1B43-E36CD3B3B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68557"/>
            <a:ext cx="3757834" cy="4790626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F185D28-0C1E-C767-1094-38E9B4A87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07" y="3677442"/>
            <a:ext cx="4401164" cy="298174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560763A-158C-22B5-84AB-4CA873A2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01" y="1860254"/>
            <a:ext cx="4965327" cy="20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0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76743-17E2-437A-B733-EB752CC0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6255A48-AB9B-CA11-D215-408E6A028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505" y="2627975"/>
            <a:ext cx="3162990" cy="2593409"/>
          </a:xfrm>
        </p:spPr>
      </p:pic>
    </p:spTree>
    <p:extLst>
      <p:ext uri="{BB962C8B-B14F-4D97-AF65-F5344CB8AC3E}">
        <p14:creationId xmlns:p14="http://schemas.microsoft.com/office/powerpoint/2010/main" val="263561411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c6f86a-c146-4788-af4f-9fb6ed809a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7E0157F17D9434E9B2268CF56679445" ma:contentTypeVersion="12" ma:contentTypeDescription="Új dokumentum létrehozása." ma:contentTypeScope="" ma:versionID="eb51d742a9f74a5d078bcee2f1bb1b66">
  <xsd:schema xmlns:xsd="http://www.w3.org/2001/XMLSchema" xmlns:xs="http://www.w3.org/2001/XMLSchema" xmlns:p="http://schemas.microsoft.com/office/2006/metadata/properties" xmlns:ns3="6bc6f86a-c146-4788-af4f-9fb6ed809a1c" xmlns:ns4="9e6d689e-8a6e-4c02-a148-27b24ce9f094" targetNamespace="http://schemas.microsoft.com/office/2006/metadata/properties" ma:root="true" ma:fieldsID="96a4ef2308a6f053158a2554818e1f83" ns3:_="" ns4:_="">
    <xsd:import namespace="6bc6f86a-c146-4788-af4f-9fb6ed809a1c"/>
    <xsd:import namespace="9e6d689e-8a6e-4c02-a148-27b24ce9f0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c6f86a-c146-4788-af4f-9fb6ed809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d689e-8a6e-4c02-a148-27b24ce9f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EE54A1-ADBE-4CFC-AADD-101662D2432D}">
  <ds:schemaRefs>
    <ds:schemaRef ds:uri="http://schemas.microsoft.com/office/2006/documentManagement/types"/>
    <ds:schemaRef ds:uri="http://www.w3.org/XML/1998/namespace"/>
    <ds:schemaRef ds:uri="http://purl.org/dc/terms/"/>
    <ds:schemaRef ds:uri="6bc6f86a-c146-4788-af4f-9fb6ed809a1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e6d689e-8a6e-4c02-a148-27b24ce9f094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CC3FF3-10CB-4920-A961-8C73AEABCC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A827DE-3393-4C14-834C-6CA4A2E98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c6f86a-c146-4788-af4f-9fb6ed809a1c"/>
    <ds:schemaRef ds:uri="9e6d689e-8a6e-4c02-a148-27b24ce9f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Áramkör</Template>
  <TotalTime>42</TotalTime>
  <Words>22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Tw Cen MT</vt:lpstr>
      <vt:lpstr>Áramkör</vt:lpstr>
      <vt:lpstr>Projekt Feladat</vt:lpstr>
      <vt:lpstr>Bársony Zétény mondandó</vt:lpstr>
      <vt:lpstr>Bors Bence mondandó</vt:lpstr>
      <vt:lpstr>Szabó Gergely mondandó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Feladat</dc:title>
  <dc:creator>Szabo Gergely Ivan</dc:creator>
  <cp:lastModifiedBy>Szabo Gergely Ivan</cp:lastModifiedBy>
  <cp:revision>3</cp:revision>
  <dcterms:created xsi:type="dcterms:W3CDTF">2024-04-10T08:53:25Z</dcterms:created>
  <dcterms:modified xsi:type="dcterms:W3CDTF">2024-04-11T18:41:02Z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0x010100B7E0157F17D9434E9B2268CF56679445</vt:lpwstr>
  </property>
</Properties>
</file>