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4" r:id="rId6"/>
    <p:sldId id="276" r:id="rId7"/>
    <p:sldId id="264" r:id="rId8"/>
    <p:sldId id="273" r:id="rId9"/>
    <p:sldId id="280" r:id="rId10"/>
    <p:sldId id="265" r:id="rId11"/>
    <p:sldId id="281" r:id="rId12"/>
    <p:sldId id="269" r:id="rId13"/>
    <p:sldId id="270" r:id="rId14"/>
    <p:sldId id="278" r:id="rId15"/>
    <p:sldId id="279" r:id="rId16"/>
    <p:sldId id="26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8187"/>
    <a:srgbClr val="63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65C93-34F0-232B-D026-1ED00C443251}" v="36" dt="2022-10-25T03:32:51.637"/>
    <p1510:client id="{62BC6DA0-3945-7459-3CA9-2D505296C5F2}" v="1044" dt="2022-10-25T06:51:25.669"/>
    <p1510:client id="{A0C9163E-16D2-0FA4-D6AA-A3BC6CB362FC}" v="231" dt="2022-10-25T07:16:38.350"/>
    <p1510:client id="{E86D1BBE-D665-F258-BB89-97754ECAC3A7}" v="104" dt="2022-10-25T06:32:24.679"/>
    <p1510:client id="{E8F485B9-BF33-414F-9B0D-8D9C8839573A}" v="1490" dt="2022-10-25T18:32:27.672"/>
    <p1510:client id="{F71DD31E-09D0-42AC-B95A-749BC8A150A3}" v="85" vWet="86" dt="2022-10-25T02:59:31.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Abhilasha" userId="S::akumar865@gatech.edu::64afbbce-c175-4787-937e-d6653106599b" providerId="AD" clId="Web-{E86D1BBE-D665-F258-BB89-97754ECAC3A7}"/>
    <pc:docChg chg="modSld sldOrd">
      <pc:chgData name="Kumar, Abhilasha" userId="S::akumar865@gatech.edu::64afbbce-c175-4787-937e-d6653106599b" providerId="AD" clId="Web-{E86D1BBE-D665-F258-BB89-97754ECAC3A7}" dt="2022-10-25T06:32:24.679" v="120"/>
      <pc:docMkLst>
        <pc:docMk/>
      </pc:docMkLst>
      <pc:sldChg chg="modSp">
        <pc:chgData name="Kumar, Abhilasha" userId="S::akumar865@gatech.edu::64afbbce-c175-4787-937e-d6653106599b" providerId="AD" clId="Web-{E86D1BBE-D665-F258-BB89-97754ECAC3A7}" dt="2022-10-25T06:13:13.009" v="22" actId="1076"/>
        <pc:sldMkLst>
          <pc:docMk/>
          <pc:sldMk cId="1720749676" sldId="257"/>
        </pc:sldMkLst>
        <pc:spChg chg="mod">
          <ac:chgData name="Kumar, Abhilasha" userId="S::akumar865@gatech.edu::64afbbce-c175-4787-937e-d6653106599b" providerId="AD" clId="Web-{E86D1BBE-D665-F258-BB89-97754ECAC3A7}" dt="2022-10-25T06:13:13.009" v="22" actId="1076"/>
          <ac:spMkLst>
            <pc:docMk/>
            <pc:sldMk cId="1720749676" sldId="257"/>
            <ac:spMk id="3" creationId="{F5902593-5F20-3051-94C7-79127734BDF2}"/>
          </ac:spMkLst>
        </pc:spChg>
      </pc:sldChg>
      <pc:sldChg chg="addSp modSp">
        <pc:chgData name="Kumar, Abhilasha" userId="S::akumar865@gatech.edu::64afbbce-c175-4787-937e-d6653106599b" providerId="AD" clId="Web-{E86D1BBE-D665-F258-BB89-97754ECAC3A7}" dt="2022-10-25T06:13:57.447" v="28" actId="20577"/>
        <pc:sldMkLst>
          <pc:docMk/>
          <pc:sldMk cId="2716266435" sldId="258"/>
        </pc:sldMkLst>
        <pc:spChg chg="mod">
          <ac:chgData name="Kumar, Abhilasha" userId="S::akumar865@gatech.edu::64afbbce-c175-4787-937e-d6653106599b" providerId="AD" clId="Web-{E86D1BBE-D665-F258-BB89-97754ECAC3A7}" dt="2022-10-25T06:13:57.447" v="28" actId="20577"/>
          <ac:spMkLst>
            <pc:docMk/>
            <pc:sldMk cId="2716266435" sldId="258"/>
            <ac:spMk id="12" creationId="{3C665795-255E-ABCD-8E08-F5082FDEF00C}"/>
          </ac:spMkLst>
        </pc:spChg>
        <pc:grpChg chg="add mod">
          <ac:chgData name="Kumar, Abhilasha" userId="S::akumar865@gatech.edu::64afbbce-c175-4787-937e-d6653106599b" providerId="AD" clId="Web-{E86D1BBE-D665-F258-BB89-97754ECAC3A7}" dt="2022-10-25T06:13:32.541" v="24" actId="1076"/>
          <ac:grpSpMkLst>
            <pc:docMk/>
            <pc:sldMk cId="2716266435" sldId="258"/>
            <ac:grpSpMk id="2" creationId="{2B90F2E1-25E6-F24F-12E4-2B1214332EFD}"/>
          </ac:grpSpMkLst>
        </pc:grpChg>
      </pc:sldChg>
      <pc:sldChg chg="modSp">
        <pc:chgData name="Kumar, Abhilasha" userId="S::akumar865@gatech.edu::64afbbce-c175-4787-937e-d6653106599b" providerId="AD" clId="Web-{E86D1BBE-D665-F258-BB89-97754ECAC3A7}" dt="2022-10-24T23:52:52.262" v="8" actId="1076"/>
        <pc:sldMkLst>
          <pc:docMk/>
          <pc:sldMk cId="2697090159" sldId="262"/>
        </pc:sldMkLst>
        <pc:picChg chg="mod">
          <ac:chgData name="Kumar, Abhilasha" userId="S::akumar865@gatech.edu::64afbbce-c175-4787-937e-d6653106599b" providerId="AD" clId="Web-{E86D1BBE-D665-F258-BB89-97754ECAC3A7}" dt="2022-10-24T23:52:52.262" v="8" actId="1076"/>
          <ac:picMkLst>
            <pc:docMk/>
            <pc:sldMk cId="2697090159" sldId="262"/>
            <ac:picMk id="6" creationId="{9062B14C-2779-B861-3F71-DD8789633D39}"/>
          </ac:picMkLst>
        </pc:picChg>
        <pc:picChg chg="mod">
          <ac:chgData name="Kumar, Abhilasha" userId="S::akumar865@gatech.edu::64afbbce-c175-4787-937e-d6653106599b" providerId="AD" clId="Web-{E86D1BBE-D665-F258-BB89-97754ECAC3A7}" dt="2022-10-24T23:52:46.997" v="7" actId="1076"/>
          <ac:picMkLst>
            <pc:docMk/>
            <pc:sldMk cId="2697090159" sldId="262"/>
            <ac:picMk id="2050" creationId="{C51C66E9-B613-B1AE-04CB-7F677C2A7835}"/>
          </ac:picMkLst>
        </pc:picChg>
      </pc:sldChg>
      <pc:sldChg chg="modSp">
        <pc:chgData name="Kumar, Abhilasha" userId="S::akumar865@gatech.edu::64afbbce-c175-4787-937e-d6653106599b" providerId="AD" clId="Web-{E86D1BBE-D665-F258-BB89-97754ECAC3A7}" dt="2022-10-25T06:25:08.491" v="96" actId="20577"/>
        <pc:sldMkLst>
          <pc:docMk/>
          <pc:sldMk cId="2714525262" sldId="263"/>
        </pc:sldMkLst>
        <pc:spChg chg="mod">
          <ac:chgData name="Kumar, Abhilasha" userId="S::akumar865@gatech.edu::64afbbce-c175-4787-937e-d6653106599b" providerId="AD" clId="Web-{E86D1BBE-D665-F258-BB89-97754ECAC3A7}" dt="2022-10-25T06:25:08.491" v="96" actId="20577"/>
          <ac:spMkLst>
            <pc:docMk/>
            <pc:sldMk cId="2714525262" sldId="263"/>
            <ac:spMk id="2" creationId="{F5703B24-98DB-47D4-408D-2C6C990B7037}"/>
          </ac:spMkLst>
        </pc:spChg>
        <pc:spChg chg="mod">
          <ac:chgData name="Kumar, Abhilasha" userId="S::akumar865@gatech.edu::64afbbce-c175-4787-937e-d6653106599b" providerId="AD" clId="Web-{E86D1BBE-D665-F258-BB89-97754ECAC3A7}" dt="2022-10-25T06:25:01.538" v="95" actId="20577"/>
          <ac:spMkLst>
            <pc:docMk/>
            <pc:sldMk cId="2714525262" sldId="263"/>
            <ac:spMk id="3" creationId="{55309D61-76AF-F20A-CE83-C86635EAB963}"/>
          </ac:spMkLst>
        </pc:spChg>
      </pc:sldChg>
      <pc:sldChg chg="addSp modSp">
        <pc:chgData name="Kumar, Abhilasha" userId="S::akumar865@gatech.edu::64afbbce-c175-4787-937e-d6653106599b" providerId="AD" clId="Web-{E86D1BBE-D665-F258-BB89-97754ECAC3A7}" dt="2022-10-25T06:21:50.360" v="92" actId="14100"/>
        <pc:sldMkLst>
          <pc:docMk/>
          <pc:sldMk cId="1389519592" sldId="264"/>
        </pc:sldMkLst>
        <pc:spChg chg="mod">
          <ac:chgData name="Kumar, Abhilasha" userId="S::akumar865@gatech.edu::64afbbce-c175-4787-937e-d6653106599b" providerId="AD" clId="Web-{E86D1BBE-D665-F258-BB89-97754ECAC3A7}" dt="2022-10-25T06:21:17.813" v="86" actId="14100"/>
          <ac:spMkLst>
            <pc:docMk/>
            <pc:sldMk cId="1389519592" sldId="264"/>
            <ac:spMk id="3" creationId="{663EBCBD-A6C3-53D0-20D3-4C2CD02A7D1C}"/>
          </ac:spMkLst>
        </pc:spChg>
        <pc:spChg chg="add mod">
          <ac:chgData name="Kumar, Abhilasha" userId="S::akumar865@gatech.edu::64afbbce-c175-4787-937e-d6653106599b" providerId="AD" clId="Web-{E86D1BBE-D665-F258-BB89-97754ECAC3A7}" dt="2022-10-25T06:21:50.360" v="92" actId="14100"/>
          <ac:spMkLst>
            <pc:docMk/>
            <pc:sldMk cId="1389519592" sldId="264"/>
            <ac:spMk id="12" creationId="{CB94C71E-6B81-F25C-72F9-E561F9EA0165}"/>
          </ac:spMkLst>
        </pc:spChg>
        <pc:grpChg chg="mod">
          <ac:chgData name="Kumar, Abhilasha" userId="S::akumar865@gatech.edu::64afbbce-c175-4787-937e-d6653106599b" providerId="AD" clId="Web-{E86D1BBE-D665-F258-BB89-97754ECAC3A7}" dt="2022-10-25T06:21:30.110" v="88" actId="1076"/>
          <ac:grpSpMkLst>
            <pc:docMk/>
            <pc:sldMk cId="1389519592" sldId="264"/>
            <ac:grpSpMk id="7" creationId="{5C018EDE-253B-4FD4-FF77-18B6778DF457}"/>
          </ac:grpSpMkLst>
        </pc:grpChg>
        <pc:picChg chg="mod">
          <ac:chgData name="Kumar, Abhilasha" userId="S::akumar865@gatech.edu::64afbbce-c175-4787-937e-d6653106599b" providerId="AD" clId="Web-{E86D1BBE-D665-F258-BB89-97754ECAC3A7}" dt="2022-10-25T06:21:20.656" v="87" actId="1076"/>
          <ac:picMkLst>
            <pc:docMk/>
            <pc:sldMk cId="1389519592" sldId="264"/>
            <ac:picMk id="2050" creationId="{251F05F8-E13B-EEA4-E176-ACCAC08EF1CC}"/>
          </ac:picMkLst>
        </pc:picChg>
      </pc:sldChg>
      <pc:sldChg chg="addSp modSp mod setBg setClrOvrMap">
        <pc:chgData name="Kumar, Abhilasha" userId="S::akumar865@gatech.edu::64afbbce-c175-4787-937e-d6653106599b" providerId="AD" clId="Web-{E86D1BBE-D665-F258-BB89-97754ECAC3A7}" dt="2022-10-25T06:27:07.010" v="116"/>
        <pc:sldMkLst>
          <pc:docMk/>
          <pc:sldMk cId="2163916362" sldId="269"/>
        </pc:sldMkLst>
        <pc:spChg chg="mod">
          <ac:chgData name="Kumar, Abhilasha" userId="S::akumar865@gatech.edu::64afbbce-c175-4787-937e-d6653106599b" providerId="AD" clId="Web-{E86D1BBE-D665-F258-BB89-97754ECAC3A7}" dt="2022-10-25T06:27:07.010" v="116"/>
          <ac:spMkLst>
            <pc:docMk/>
            <pc:sldMk cId="2163916362" sldId="269"/>
            <ac:spMk id="3" creationId="{AB7CC81E-D74B-7319-0303-DE6FDF8F9042}"/>
          </ac:spMkLst>
        </pc:spChg>
        <pc:spChg chg="mod ord">
          <ac:chgData name="Kumar, Abhilasha" userId="S::akumar865@gatech.edu::64afbbce-c175-4787-937e-d6653106599b" providerId="AD" clId="Web-{E86D1BBE-D665-F258-BB89-97754ECAC3A7}" dt="2022-10-25T06:27:07.010" v="116"/>
          <ac:spMkLst>
            <pc:docMk/>
            <pc:sldMk cId="2163916362" sldId="269"/>
            <ac:spMk id="4" creationId="{3CB8FE1F-3862-3D21-706C-17A96141A11C}"/>
          </ac:spMkLst>
        </pc:spChg>
        <pc:spChg chg="mod ord">
          <ac:chgData name="Kumar, Abhilasha" userId="S::akumar865@gatech.edu::64afbbce-c175-4787-937e-d6653106599b" providerId="AD" clId="Web-{E86D1BBE-D665-F258-BB89-97754ECAC3A7}" dt="2022-10-25T06:27:07.010" v="116"/>
          <ac:spMkLst>
            <pc:docMk/>
            <pc:sldMk cId="2163916362" sldId="269"/>
            <ac:spMk id="5" creationId="{59EFC68C-8102-FFE0-397A-CCAC7C924DD9}"/>
          </ac:spMkLst>
        </pc:spChg>
        <pc:spChg chg="add">
          <ac:chgData name="Kumar, Abhilasha" userId="S::akumar865@gatech.edu::64afbbce-c175-4787-937e-d6653106599b" providerId="AD" clId="Web-{E86D1BBE-D665-F258-BB89-97754ECAC3A7}" dt="2022-10-25T06:27:07.010" v="116"/>
          <ac:spMkLst>
            <pc:docMk/>
            <pc:sldMk cId="2163916362" sldId="269"/>
            <ac:spMk id="4105" creationId="{3B0DF90E-6BAD-4E82-8FDF-717C9A357378}"/>
          </ac:spMkLst>
        </pc:spChg>
        <pc:spChg chg="add">
          <ac:chgData name="Kumar, Abhilasha" userId="S::akumar865@gatech.edu::64afbbce-c175-4787-937e-d6653106599b" providerId="AD" clId="Web-{E86D1BBE-D665-F258-BB89-97754ECAC3A7}" dt="2022-10-25T06:27:07.010" v="116"/>
          <ac:spMkLst>
            <pc:docMk/>
            <pc:sldMk cId="2163916362" sldId="269"/>
            <ac:spMk id="4107" creationId="{13DCC859-0434-4BB8-B6C5-09C88AE698FB}"/>
          </ac:spMkLst>
        </pc:spChg>
        <pc:spChg chg="add">
          <ac:chgData name="Kumar, Abhilasha" userId="S::akumar865@gatech.edu::64afbbce-c175-4787-937e-d6653106599b" providerId="AD" clId="Web-{E86D1BBE-D665-F258-BB89-97754ECAC3A7}" dt="2022-10-25T06:27:07.010" v="116"/>
          <ac:spMkLst>
            <pc:docMk/>
            <pc:sldMk cId="2163916362" sldId="269"/>
            <ac:spMk id="4109" creationId="{08E7ACFB-B791-4C23-8B17-013FEDC09A89}"/>
          </ac:spMkLst>
        </pc:spChg>
        <pc:picChg chg="mod">
          <ac:chgData name="Kumar, Abhilasha" userId="S::akumar865@gatech.edu::64afbbce-c175-4787-937e-d6653106599b" providerId="AD" clId="Web-{E86D1BBE-D665-F258-BB89-97754ECAC3A7}" dt="2022-10-25T06:27:07.010" v="116"/>
          <ac:picMkLst>
            <pc:docMk/>
            <pc:sldMk cId="2163916362" sldId="269"/>
            <ac:picMk id="4098" creationId="{DCA320D1-3530-5C53-59C2-86B2FCD6A816}"/>
          </ac:picMkLst>
        </pc:picChg>
        <pc:picChg chg="mod">
          <ac:chgData name="Kumar, Abhilasha" userId="S::akumar865@gatech.edu::64afbbce-c175-4787-937e-d6653106599b" providerId="AD" clId="Web-{E86D1BBE-D665-F258-BB89-97754ECAC3A7}" dt="2022-10-25T06:27:07.010" v="116"/>
          <ac:picMkLst>
            <pc:docMk/>
            <pc:sldMk cId="2163916362" sldId="269"/>
            <ac:picMk id="4100" creationId="{6533883A-ECE1-81BB-D32D-4F7DE5047BC2}"/>
          </ac:picMkLst>
        </pc:picChg>
      </pc:sldChg>
      <pc:sldChg chg="addSp delSp modSp mod setBg setClrOvrMap">
        <pc:chgData name="Kumar, Abhilasha" userId="S::akumar865@gatech.edu::64afbbce-c175-4787-937e-d6653106599b" providerId="AD" clId="Web-{E86D1BBE-D665-F258-BB89-97754ECAC3A7}" dt="2022-10-25T06:26:38.634" v="114"/>
        <pc:sldMkLst>
          <pc:docMk/>
          <pc:sldMk cId="1390386919" sldId="272"/>
        </pc:sldMkLst>
        <pc:spChg chg="mod">
          <ac:chgData name="Kumar, Abhilasha" userId="S::akumar865@gatech.edu::64afbbce-c175-4787-937e-d6653106599b" providerId="AD" clId="Web-{E86D1BBE-D665-F258-BB89-97754ECAC3A7}" dt="2022-10-25T06:26:15.884" v="109"/>
          <ac:spMkLst>
            <pc:docMk/>
            <pc:sldMk cId="1390386919" sldId="272"/>
            <ac:spMk id="4" creationId="{A5310B85-7499-091C-A23D-C7E774E63A23}"/>
          </ac:spMkLst>
        </pc:spChg>
        <pc:spChg chg="mod">
          <ac:chgData name="Kumar, Abhilasha" userId="S::akumar865@gatech.edu::64afbbce-c175-4787-937e-d6653106599b" providerId="AD" clId="Web-{E86D1BBE-D665-F258-BB89-97754ECAC3A7}" dt="2022-10-25T06:26:15.884" v="109"/>
          <ac:spMkLst>
            <pc:docMk/>
            <pc:sldMk cId="1390386919" sldId="272"/>
            <ac:spMk id="5" creationId="{198ED846-9A82-4EC7-DBB4-42BAA89C30F7}"/>
          </ac:spMkLst>
        </pc:spChg>
        <pc:spChg chg="add del">
          <ac:chgData name="Kumar, Abhilasha" userId="S::akumar865@gatech.edu::64afbbce-c175-4787-937e-d6653106599b" providerId="AD" clId="Web-{E86D1BBE-D665-F258-BB89-97754ECAC3A7}" dt="2022-10-25T06:26:03.805" v="102"/>
          <ac:spMkLst>
            <pc:docMk/>
            <pc:sldMk cId="1390386919" sldId="272"/>
            <ac:spMk id="6148" creationId="{01D0AF59-99C3-4251-AB9A-C966C6AD4400}"/>
          </ac:spMkLst>
        </pc:spChg>
        <pc:spChg chg="add del">
          <ac:chgData name="Kumar, Abhilasha" userId="S::akumar865@gatech.edu::64afbbce-c175-4787-937e-d6653106599b" providerId="AD" clId="Web-{E86D1BBE-D665-F258-BB89-97754ECAC3A7}" dt="2022-10-25T06:26:15.884" v="108"/>
          <ac:spMkLst>
            <pc:docMk/>
            <pc:sldMk cId="1390386919" sldId="272"/>
            <ac:spMk id="6149" creationId="{32BC26D8-82FB-445E-AA49-62A77D7C1EE0}"/>
          </ac:spMkLst>
        </pc:spChg>
        <pc:spChg chg="add del">
          <ac:chgData name="Kumar, Abhilasha" userId="S::akumar865@gatech.edu::64afbbce-c175-4787-937e-d6653106599b" providerId="AD" clId="Web-{E86D1BBE-D665-F258-BB89-97754ECAC3A7}" dt="2022-10-25T06:26:15.884" v="108"/>
          <ac:spMkLst>
            <pc:docMk/>
            <pc:sldMk cId="1390386919" sldId="272"/>
            <ac:spMk id="6150" creationId="{CB44330D-EA18-4254-AA95-EB49948539B8}"/>
          </ac:spMkLst>
        </pc:spChg>
        <pc:spChg chg="add del">
          <ac:chgData name="Kumar, Abhilasha" userId="S::akumar865@gatech.edu::64afbbce-c175-4787-937e-d6653106599b" providerId="AD" clId="Web-{E86D1BBE-D665-F258-BB89-97754ECAC3A7}" dt="2022-10-25T06:25:47.649" v="98"/>
          <ac:spMkLst>
            <pc:docMk/>
            <pc:sldMk cId="1390386919" sldId="272"/>
            <ac:spMk id="6151" creationId="{42A4FC2C-047E-45A5-965D-8E1E3BF09BC6}"/>
          </ac:spMkLst>
        </pc:spChg>
        <pc:spChg chg="add del">
          <ac:chgData name="Kumar, Abhilasha" userId="S::akumar865@gatech.edu::64afbbce-c175-4787-937e-d6653106599b" providerId="AD" clId="Web-{E86D1BBE-D665-F258-BB89-97754ECAC3A7}" dt="2022-10-25T06:26:38.634" v="113"/>
          <ac:spMkLst>
            <pc:docMk/>
            <pc:sldMk cId="1390386919" sldId="272"/>
            <ac:spMk id="6152" creationId="{7BDAC5B6-20CE-447F-8BA1-F2274AC7AE5B}"/>
          </ac:spMkLst>
        </pc:spChg>
        <pc:spChg chg="add del">
          <ac:chgData name="Kumar, Abhilasha" userId="S::akumar865@gatech.edu::64afbbce-c175-4787-937e-d6653106599b" providerId="AD" clId="Web-{E86D1BBE-D665-F258-BB89-97754ECAC3A7}" dt="2022-10-25T06:26:03.805" v="102"/>
          <ac:spMkLst>
            <pc:docMk/>
            <pc:sldMk cId="1390386919" sldId="272"/>
            <ac:spMk id="6153" creationId="{1855405F-37A2-4869-9154-F8BE3BECE6C3}"/>
          </ac:spMkLst>
        </pc:spChg>
        <pc:spChg chg="add del">
          <ac:chgData name="Kumar, Abhilasha" userId="S::akumar865@gatech.edu::64afbbce-c175-4787-937e-d6653106599b" providerId="AD" clId="Web-{E86D1BBE-D665-F258-BB89-97754ECAC3A7}" dt="2022-10-25T06:26:38.634" v="113"/>
          <ac:spMkLst>
            <pc:docMk/>
            <pc:sldMk cId="1390386919" sldId="272"/>
            <ac:spMk id="6154" creationId="{D1D22B31-BF8F-446B-9009-8A251FB177CB}"/>
          </ac:spMkLst>
        </pc:spChg>
        <pc:spChg chg="add del">
          <ac:chgData name="Kumar, Abhilasha" userId="S::akumar865@gatech.edu::64afbbce-c175-4787-937e-d6653106599b" providerId="AD" clId="Web-{E86D1BBE-D665-F258-BB89-97754ECAC3A7}" dt="2022-10-25T06:26:06.133" v="104"/>
          <ac:spMkLst>
            <pc:docMk/>
            <pc:sldMk cId="1390386919" sldId="272"/>
            <ac:spMk id="6155" creationId="{42A4FC2C-047E-45A5-965D-8E1E3BF09BC6}"/>
          </ac:spMkLst>
        </pc:spChg>
        <pc:spChg chg="add">
          <ac:chgData name="Kumar, Abhilasha" userId="S::akumar865@gatech.edu::64afbbce-c175-4787-937e-d6653106599b" providerId="AD" clId="Web-{E86D1BBE-D665-F258-BB89-97754ECAC3A7}" dt="2022-10-25T06:26:38.634" v="114"/>
          <ac:spMkLst>
            <pc:docMk/>
            <pc:sldMk cId="1390386919" sldId="272"/>
            <ac:spMk id="6156" creationId="{01D0AF59-99C3-4251-AB9A-C966C6AD4400}"/>
          </ac:spMkLst>
        </pc:spChg>
        <pc:spChg chg="add">
          <ac:chgData name="Kumar, Abhilasha" userId="S::akumar865@gatech.edu::64afbbce-c175-4787-937e-d6653106599b" providerId="AD" clId="Web-{E86D1BBE-D665-F258-BB89-97754ECAC3A7}" dt="2022-10-25T06:26:38.634" v="114"/>
          <ac:spMkLst>
            <pc:docMk/>
            <pc:sldMk cId="1390386919" sldId="272"/>
            <ac:spMk id="6157" creationId="{1855405F-37A2-4869-9154-F8BE3BECE6C3}"/>
          </ac:spMkLst>
        </pc:spChg>
        <pc:picChg chg="mod ord">
          <ac:chgData name="Kumar, Abhilasha" userId="S::akumar865@gatech.edu::64afbbce-c175-4787-937e-d6653106599b" providerId="AD" clId="Web-{E86D1BBE-D665-F258-BB89-97754ECAC3A7}" dt="2022-10-25T06:26:38.634" v="114"/>
          <ac:picMkLst>
            <pc:docMk/>
            <pc:sldMk cId="1390386919" sldId="272"/>
            <ac:picMk id="6146" creationId="{1E9CAFE8-8739-DA28-9C7A-9555E2819E33}"/>
          </ac:picMkLst>
        </pc:picChg>
      </pc:sldChg>
      <pc:sldChg chg="modSp">
        <pc:chgData name="Kumar, Abhilasha" userId="S::akumar865@gatech.edu::64afbbce-c175-4787-937e-d6653106599b" providerId="AD" clId="Web-{E86D1BBE-D665-F258-BB89-97754ECAC3A7}" dt="2022-10-25T06:27:21.151" v="117" actId="1076"/>
        <pc:sldMkLst>
          <pc:docMk/>
          <pc:sldMk cId="317535490" sldId="273"/>
        </pc:sldMkLst>
        <pc:grpChg chg="mod">
          <ac:chgData name="Kumar, Abhilasha" userId="S::akumar865@gatech.edu::64afbbce-c175-4787-937e-d6653106599b" providerId="AD" clId="Web-{E86D1BBE-D665-F258-BB89-97754ECAC3A7}" dt="2022-10-25T06:27:21.151" v="117" actId="1076"/>
          <ac:grpSpMkLst>
            <pc:docMk/>
            <pc:sldMk cId="317535490" sldId="273"/>
            <ac:grpSpMk id="8" creationId="{A4D9FB82-3001-CC2C-2F9B-0FBAFD2DE617}"/>
          </ac:grpSpMkLst>
        </pc:grpChg>
      </pc:sldChg>
      <pc:sldChg chg="addSp delSp modSp ord">
        <pc:chgData name="Kumar, Abhilasha" userId="S::akumar865@gatech.edu::64afbbce-c175-4787-937e-d6653106599b" providerId="AD" clId="Web-{E86D1BBE-D665-F258-BB89-97754ECAC3A7}" dt="2022-10-25T06:32:24.679" v="120"/>
        <pc:sldMkLst>
          <pc:docMk/>
          <pc:sldMk cId="4230831644" sldId="274"/>
        </pc:sldMkLst>
        <pc:spChg chg="mod">
          <ac:chgData name="Kumar, Abhilasha" userId="S::akumar865@gatech.edu::64afbbce-c175-4787-937e-d6653106599b" providerId="AD" clId="Web-{E86D1BBE-D665-F258-BB89-97754ECAC3A7}" dt="2022-10-25T06:19:06.168" v="67" actId="1076"/>
          <ac:spMkLst>
            <pc:docMk/>
            <pc:sldMk cId="4230831644" sldId="274"/>
            <ac:spMk id="2" creationId="{C40A1A64-2842-58D3-C57C-676CABD1DB46}"/>
          </ac:spMkLst>
        </pc:spChg>
        <pc:spChg chg="mod">
          <ac:chgData name="Kumar, Abhilasha" userId="S::akumar865@gatech.edu::64afbbce-c175-4787-937e-d6653106599b" providerId="AD" clId="Web-{E86D1BBE-D665-F258-BB89-97754ECAC3A7}" dt="2022-10-25T06:31:35.098" v="119" actId="20577"/>
          <ac:spMkLst>
            <pc:docMk/>
            <pc:sldMk cId="4230831644" sldId="274"/>
            <ac:spMk id="3" creationId="{FC6A11A8-5E90-BEB5-54B3-B4A483029796}"/>
          </ac:spMkLst>
        </pc:spChg>
        <pc:spChg chg="mod">
          <ac:chgData name="Kumar, Abhilasha" userId="S::akumar865@gatech.edu::64afbbce-c175-4787-937e-d6653106599b" providerId="AD" clId="Web-{E86D1BBE-D665-F258-BB89-97754ECAC3A7}" dt="2022-10-25T06:19:06.184" v="68" actId="1076"/>
          <ac:spMkLst>
            <pc:docMk/>
            <pc:sldMk cId="4230831644" sldId="274"/>
            <ac:spMk id="4" creationId="{DD9B68BD-F84F-5A9F-3908-D90E98F3F0EC}"/>
          </ac:spMkLst>
        </pc:spChg>
        <pc:spChg chg="mod">
          <ac:chgData name="Kumar, Abhilasha" userId="S::akumar865@gatech.edu::64afbbce-c175-4787-937e-d6653106599b" providerId="AD" clId="Web-{E86D1BBE-D665-F258-BB89-97754ECAC3A7}" dt="2022-10-25T06:19:06.184" v="69" actId="1076"/>
          <ac:spMkLst>
            <pc:docMk/>
            <pc:sldMk cId="4230831644" sldId="274"/>
            <ac:spMk id="5" creationId="{0D8C1D30-AFF9-63EA-B07F-E98CBB4D7DCD}"/>
          </ac:spMkLst>
        </pc:spChg>
        <pc:spChg chg="mod">
          <ac:chgData name="Kumar, Abhilasha" userId="S::akumar865@gatech.edu::64afbbce-c175-4787-937e-d6653106599b" providerId="AD" clId="Web-{E86D1BBE-D665-F258-BB89-97754ECAC3A7}" dt="2022-10-25T06:19:53.669" v="75"/>
          <ac:spMkLst>
            <pc:docMk/>
            <pc:sldMk cId="4230831644" sldId="274"/>
            <ac:spMk id="7" creationId="{F72FDB9F-3E3B-E9BF-32C1-F32A700055C2}"/>
          </ac:spMkLst>
        </pc:spChg>
        <pc:spChg chg="add mod ord">
          <ac:chgData name="Kumar, Abhilasha" userId="S::akumar865@gatech.edu::64afbbce-c175-4787-937e-d6653106599b" providerId="AD" clId="Web-{E86D1BBE-D665-F258-BB89-97754ECAC3A7}" dt="2022-10-25T06:19:06.152" v="66" actId="1076"/>
          <ac:spMkLst>
            <pc:docMk/>
            <pc:sldMk cId="4230831644" sldId="274"/>
            <ac:spMk id="8" creationId="{FCF28AEB-AE96-3DB0-F870-742C865506A3}"/>
          </ac:spMkLst>
        </pc:spChg>
        <pc:spChg chg="mod">
          <ac:chgData name="Kumar, Abhilasha" userId="S::akumar865@gatech.edu::64afbbce-c175-4787-937e-d6653106599b" providerId="AD" clId="Web-{E86D1BBE-D665-F258-BB89-97754ECAC3A7}" dt="2022-10-25T06:20:00.873" v="77"/>
          <ac:spMkLst>
            <pc:docMk/>
            <pc:sldMk cId="4230831644" sldId="274"/>
            <ac:spMk id="9" creationId="{7C7E135D-12CE-118D-E189-2C5F8F33768A}"/>
          </ac:spMkLst>
        </pc:spChg>
        <pc:spChg chg="add mod ord">
          <ac:chgData name="Kumar, Abhilasha" userId="S::akumar865@gatech.edu::64afbbce-c175-4787-937e-d6653106599b" providerId="AD" clId="Web-{E86D1BBE-D665-F258-BB89-97754ECAC3A7}" dt="2022-10-25T06:20:20.639" v="80"/>
          <ac:spMkLst>
            <pc:docMk/>
            <pc:sldMk cId="4230831644" sldId="274"/>
            <ac:spMk id="10" creationId="{F0CC23C6-66B6-545B-7229-E060BC533B95}"/>
          </ac:spMkLst>
        </pc:spChg>
        <pc:picChg chg="add del mod">
          <ac:chgData name="Kumar, Abhilasha" userId="S::akumar865@gatech.edu::64afbbce-c175-4787-937e-d6653106599b" providerId="AD" clId="Web-{E86D1BBE-D665-F258-BB89-97754ECAC3A7}" dt="2022-10-25T06:16:28.788" v="46"/>
          <ac:picMkLst>
            <pc:docMk/>
            <pc:sldMk cId="4230831644" sldId="274"/>
            <ac:picMk id="6" creationId="{015D3D4D-A084-C9CC-FD53-10AFE0A8E99A}"/>
          </ac:picMkLst>
        </pc:picChg>
      </pc:sldChg>
      <pc:sldChg chg="modSp">
        <pc:chgData name="Kumar, Abhilasha" userId="S::akumar865@gatech.edu::64afbbce-c175-4787-937e-d6653106599b" providerId="AD" clId="Web-{E86D1BBE-D665-F258-BB89-97754ECAC3A7}" dt="2022-10-25T06:15:59.045" v="44" actId="20577"/>
        <pc:sldMkLst>
          <pc:docMk/>
          <pc:sldMk cId="714420093" sldId="276"/>
        </pc:sldMkLst>
        <pc:spChg chg="mod">
          <ac:chgData name="Kumar, Abhilasha" userId="S::akumar865@gatech.edu::64afbbce-c175-4787-937e-d6653106599b" providerId="AD" clId="Web-{E86D1BBE-D665-F258-BB89-97754ECAC3A7}" dt="2022-10-25T06:15:59.045" v="44" actId="20577"/>
          <ac:spMkLst>
            <pc:docMk/>
            <pc:sldMk cId="714420093" sldId="276"/>
            <ac:spMk id="2" creationId="{F5703B24-98DB-47D4-408D-2C6C990B7037}"/>
          </ac:spMkLst>
        </pc:spChg>
      </pc:sldChg>
      <pc:sldChg chg="modSp">
        <pc:chgData name="Kumar, Abhilasha" userId="S::akumar865@gatech.edu::64afbbce-c175-4787-937e-d6653106599b" providerId="AD" clId="Web-{E86D1BBE-D665-F258-BB89-97754ECAC3A7}" dt="2022-10-25T06:14:17.792" v="30" actId="20577"/>
        <pc:sldMkLst>
          <pc:docMk/>
          <pc:sldMk cId="720077644" sldId="277"/>
        </pc:sldMkLst>
        <pc:spChg chg="mod">
          <ac:chgData name="Kumar, Abhilasha" userId="S::akumar865@gatech.edu::64afbbce-c175-4787-937e-d6653106599b" providerId="AD" clId="Web-{E86D1BBE-D665-F258-BB89-97754ECAC3A7}" dt="2022-10-25T06:14:17.792" v="30" actId="20577"/>
          <ac:spMkLst>
            <pc:docMk/>
            <pc:sldMk cId="720077644" sldId="277"/>
            <ac:spMk id="6" creationId="{F61D8061-F1C2-EE06-E6E0-4228AFB16CAD}"/>
          </ac:spMkLst>
        </pc:spChg>
      </pc:sldChg>
      <pc:sldChg chg="modSp">
        <pc:chgData name="Kumar, Abhilasha" userId="S::akumar865@gatech.edu::64afbbce-c175-4787-937e-d6653106599b" providerId="AD" clId="Web-{E86D1BBE-D665-F258-BB89-97754ECAC3A7}" dt="2022-10-25T06:26:58.291" v="115" actId="1076"/>
        <pc:sldMkLst>
          <pc:docMk/>
          <pc:sldMk cId="2139314111" sldId="279"/>
        </pc:sldMkLst>
        <pc:picChg chg="mod">
          <ac:chgData name="Kumar, Abhilasha" userId="S::akumar865@gatech.edu::64afbbce-c175-4787-937e-d6653106599b" providerId="AD" clId="Web-{E86D1BBE-D665-F258-BB89-97754ECAC3A7}" dt="2022-10-25T06:26:58.291" v="115" actId="1076"/>
          <ac:picMkLst>
            <pc:docMk/>
            <pc:sldMk cId="2139314111" sldId="279"/>
            <ac:picMk id="10" creationId="{C8A7CA6F-3FA0-7B5C-A437-2484CF2C2B66}"/>
          </ac:picMkLst>
        </pc:picChg>
      </pc:sldChg>
    </pc:docChg>
  </pc:docChgLst>
  <pc:docChgLst>
    <pc:chgData name="Kumar, Abhilasha" userId="S::akumar865@gatech.edu::64afbbce-c175-4787-937e-d6653106599b" providerId="AD" clId="Web-{03F65C93-34F0-232B-D026-1ED00C443251}"/>
    <pc:docChg chg="modSld">
      <pc:chgData name="Kumar, Abhilasha" userId="S::akumar865@gatech.edu::64afbbce-c175-4787-937e-d6653106599b" providerId="AD" clId="Web-{03F65C93-34F0-232B-D026-1ED00C443251}" dt="2022-10-25T03:32:51.637" v="28" actId="1076"/>
      <pc:docMkLst>
        <pc:docMk/>
      </pc:docMkLst>
      <pc:sldChg chg="modSp">
        <pc:chgData name="Kumar, Abhilasha" userId="S::akumar865@gatech.edu::64afbbce-c175-4787-937e-d6653106599b" providerId="AD" clId="Web-{03F65C93-34F0-232B-D026-1ED00C443251}" dt="2022-10-25T03:32:51.637" v="28" actId="1076"/>
        <pc:sldMkLst>
          <pc:docMk/>
          <pc:sldMk cId="1389519592" sldId="264"/>
        </pc:sldMkLst>
        <pc:spChg chg="mod">
          <ac:chgData name="Kumar, Abhilasha" userId="S::akumar865@gatech.edu::64afbbce-c175-4787-937e-d6653106599b" providerId="AD" clId="Web-{03F65C93-34F0-232B-D026-1ED00C443251}" dt="2022-10-25T03:32:20.463" v="23" actId="20577"/>
          <ac:spMkLst>
            <pc:docMk/>
            <pc:sldMk cId="1389519592" sldId="264"/>
            <ac:spMk id="2" creationId="{A8A6D261-BD03-F2D4-0656-9C2AFD778467}"/>
          </ac:spMkLst>
        </pc:spChg>
        <pc:spChg chg="mod">
          <ac:chgData name="Kumar, Abhilasha" userId="S::akumar865@gatech.edu::64afbbce-c175-4787-937e-d6653106599b" providerId="AD" clId="Web-{03F65C93-34F0-232B-D026-1ED00C443251}" dt="2022-10-25T03:32:51.637" v="28" actId="1076"/>
          <ac:spMkLst>
            <pc:docMk/>
            <pc:sldMk cId="1389519592" sldId="264"/>
            <ac:spMk id="21" creationId="{7DA96F24-1463-16CC-68FF-985AD9BD0D38}"/>
          </ac:spMkLst>
        </pc:spChg>
      </pc:sldChg>
      <pc:sldChg chg="modSp">
        <pc:chgData name="Kumar, Abhilasha" userId="S::akumar865@gatech.edu::64afbbce-c175-4787-937e-d6653106599b" providerId="AD" clId="Web-{03F65C93-34F0-232B-D026-1ED00C443251}" dt="2022-10-25T03:32:16.291" v="22" actId="20577"/>
        <pc:sldMkLst>
          <pc:docMk/>
          <pc:sldMk cId="317535490" sldId="273"/>
        </pc:sldMkLst>
        <pc:spChg chg="mod">
          <ac:chgData name="Kumar, Abhilasha" userId="S::akumar865@gatech.edu::64afbbce-c175-4787-937e-d6653106599b" providerId="AD" clId="Web-{03F65C93-34F0-232B-D026-1ED00C443251}" dt="2022-10-25T03:32:16.291" v="22" actId="20577"/>
          <ac:spMkLst>
            <pc:docMk/>
            <pc:sldMk cId="317535490" sldId="273"/>
            <ac:spMk id="2" creationId="{18F1709E-0D7A-E8CB-A927-8547C55FF958}"/>
          </ac:spMkLst>
        </pc:spChg>
        <pc:spChg chg="mod">
          <ac:chgData name="Kumar, Abhilasha" userId="S::akumar865@gatech.edu::64afbbce-c175-4787-937e-d6653106599b" providerId="AD" clId="Web-{03F65C93-34F0-232B-D026-1ED00C443251}" dt="2022-10-25T03:32:09.368" v="21"/>
          <ac:spMkLst>
            <pc:docMk/>
            <pc:sldMk cId="317535490" sldId="273"/>
            <ac:spMk id="3" creationId="{BD2CE283-4DA3-15ED-CD94-1F9DB1B3C672}"/>
          </ac:spMkLst>
        </pc:spChg>
      </pc:sldChg>
    </pc:docChg>
  </pc:docChgLst>
  <pc:docChgLst>
    <pc:chgData name="Kumar, Abhilasha" userId="S::akumar865@gatech.edu::64afbbce-c175-4787-937e-d6653106599b" providerId="AD" clId="Web-{62BC6DA0-3945-7459-3CA9-2D505296C5F2}"/>
    <pc:docChg chg="addSld delSld modSld sldOrd">
      <pc:chgData name="Kumar, Abhilasha" userId="S::akumar865@gatech.edu::64afbbce-c175-4787-937e-d6653106599b" providerId="AD" clId="Web-{62BC6DA0-3945-7459-3CA9-2D505296C5F2}" dt="2022-10-25T06:51:25.387" v="904" actId="20577"/>
      <pc:docMkLst>
        <pc:docMk/>
      </pc:docMkLst>
      <pc:sldChg chg="modSp">
        <pc:chgData name="Kumar, Abhilasha" userId="S::akumar865@gatech.edu::64afbbce-c175-4787-937e-d6653106599b" providerId="AD" clId="Web-{62BC6DA0-3945-7459-3CA9-2D505296C5F2}" dt="2022-10-25T03:53:05.114" v="0" actId="20577"/>
        <pc:sldMkLst>
          <pc:docMk/>
          <pc:sldMk cId="695323953" sldId="256"/>
        </pc:sldMkLst>
        <pc:spChg chg="mod">
          <ac:chgData name="Kumar, Abhilasha" userId="S::akumar865@gatech.edu::64afbbce-c175-4787-937e-d6653106599b" providerId="AD" clId="Web-{62BC6DA0-3945-7459-3CA9-2D505296C5F2}" dt="2022-10-25T03:53:05.114" v="0" actId="20577"/>
          <ac:spMkLst>
            <pc:docMk/>
            <pc:sldMk cId="695323953" sldId="256"/>
            <ac:spMk id="2" creationId="{4CE3EE6E-50A0-F178-D25D-7314F37C878F}"/>
          </ac:spMkLst>
        </pc:spChg>
      </pc:sldChg>
      <pc:sldChg chg="modSp">
        <pc:chgData name="Kumar, Abhilasha" userId="S::akumar865@gatech.edu::64afbbce-c175-4787-937e-d6653106599b" providerId="AD" clId="Web-{62BC6DA0-3945-7459-3CA9-2D505296C5F2}" dt="2022-10-25T04:12:53.085" v="99" actId="20577"/>
        <pc:sldMkLst>
          <pc:docMk/>
          <pc:sldMk cId="1720749676" sldId="257"/>
        </pc:sldMkLst>
        <pc:spChg chg="mod">
          <ac:chgData name="Kumar, Abhilasha" userId="S::akumar865@gatech.edu::64afbbce-c175-4787-937e-d6653106599b" providerId="AD" clId="Web-{62BC6DA0-3945-7459-3CA9-2D505296C5F2}" dt="2022-10-25T03:53:09.255" v="1" actId="20577"/>
          <ac:spMkLst>
            <pc:docMk/>
            <pc:sldMk cId="1720749676" sldId="257"/>
            <ac:spMk id="2" creationId="{996AB773-9F7F-98A5-6770-304BEDADF3FB}"/>
          </ac:spMkLst>
        </pc:spChg>
        <pc:spChg chg="mod">
          <ac:chgData name="Kumar, Abhilasha" userId="S::akumar865@gatech.edu::64afbbce-c175-4787-937e-d6653106599b" providerId="AD" clId="Web-{62BC6DA0-3945-7459-3CA9-2D505296C5F2}" dt="2022-10-25T04:12:53.085" v="99" actId="20577"/>
          <ac:spMkLst>
            <pc:docMk/>
            <pc:sldMk cId="1720749676" sldId="257"/>
            <ac:spMk id="3" creationId="{F5902593-5F20-3051-94C7-79127734BDF2}"/>
          </ac:spMkLst>
        </pc:spChg>
      </pc:sldChg>
      <pc:sldChg chg="modSp">
        <pc:chgData name="Kumar, Abhilasha" userId="S::akumar865@gatech.edu::64afbbce-c175-4787-937e-d6653106599b" providerId="AD" clId="Web-{62BC6DA0-3945-7459-3CA9-2D505296C5F2}" dt="2022-10-25T04:29:51.027" v="291" actId="14100"/>
        <pc:sldMkLst>
          <pc:docMk/>
          <pc:sldMk cId="2716266435" sldId="258"/>
        </pc:sldMkLst>
        <pc:spChg chg="mod">
          <ac:chgData name="Kumar, Abhilasha" userId="S::akumar865@gatech.edu::64afbbce-c175-4787-937e-d6653106599b" providerId="AD" clId="Web-{62BC6DA0-3945-7459-3CA9-2D505296C5F2}" dt="2022-10-25T04:00:57.915" v="34" actId="1076"/>
          <ac:spMkLst>
            <pc:docMk/>
            <pc:sldMk cId="2716266435" sldId="258"/>
            <ac:spMk id="4" creationId="{705B877D-E58B-E77F-C4DE-6D15C85926E6}"/>
          </ac:spMkLst>
        </pc:spChg>
        <pc:spChg chg="mod">
          <ac:chgData name="Kumar, Abhilasha" userId="S::akumar865@gatech.edu::64afbbce-c175-4787-937e-d6653106599b" providerId="AD" clId="Web-{62BC6DA0-3945-7459-3CA9-2D505296C5F2}" dt="2022-10-25T04:29:51.027" v="291" actId="14100"/>
          <ac:spMkLst>
            <pc:docMk/>
            <pc:sldMk cId="2716266435" sldId="258"/>
            <ac:spMk id="12" creationId="{3C665795-255E-ABCD-8E08-F5082FDEF00C}"/>
          </ac:spMkLst>
        </pc:spChg>
        <pc:spChg chg="mod">
          <ac:chgData name="Kumar, Abhilasha" userId="S::akumar865@gatech.edu::64afbbce-c175-4787-937e-d6653106599b" providerId="AD" clId="Web-{62BC6DA0-3945-7459-3CA9-2D505296C5F2}" dt="2022-10-25T03:53:12.677" v="2" actId="20577"/>
          <ac:spMkLst>
            <pc:docMk/>
            <pc:sldMk cId="2716266435" sldId="258"/>
            <ac:spMk id="13" creationId="{CD0B440A-F969-6E8C-C11F-314841245818}"/>
          </ac:spMkLst>
        </pc:spChg>
        <pc:cxnChg chg="mod">
          <ac:chgData name="Kumar, Abhilasha" userId="S::akumar865@gatech.edu::64afbbce-c175-4787-937e-d6653106599b" providerId="AD" clId="Web-{62BC6DA0-3945-7459-3CA9-2D505296C5F2}" dt="2022-10-25T04:00:14.288" v="22" actId="14100"/>
          <ac:cxnSpMkLst>
            <pc:docMk/>
            <pc:sldMk cId="2716266435" sldId="258"/>
            <ac:cxnSpMk id="11" creationId="{D8A129BC-EB7D-7D00-218D-45A5A5E0691A}"/>
          </ac:cxnSpMkLst>
        </pc:cxnChg>
      </pc:sldChg>
      <pc:sldChg chg="modSp del">
        <pc:chgData name="Kumar, Abhilasha" userId="S::akumar865@gatech.edu::64afbbce-c175-4787-937e-d6653106599b" providerId="AD" clId="Web-{62BC6DA0-3945-7459-3CA9-2D505296C5F2}" dt="2022-10-25T04:46:32.789" v="426"/>
        <pc:sldMkLst>
          <pc:docMk/>
          <pc:sldMk cId="570446333" sldId="260"/>
        </pc:sldMkLst>
        <pc:spChg chg="mod">
          <ac:chgData name="Kumar, Abhilasha" userId="S::akumar865@gatech.edu::64afbbce-c175-4787-937e-d6653106599b" providerId="AD" clId="Web-{62BC6DA0-3945-7459-3CA9-2D505296C5F2}" dt="2022-10-25T04:06:14.381" v="81" actId="1076"/>
          <ac:spMkLst>
            <pc:docMk/>
            <pc:sldMk cId="570446333" sldId="260"/>
            <ac:spMk id="4" creationId="{705B877D-E58B-E77F-C4DE-6D15C85926E6}"/>
          </ac:spMkLst>
        </pc:spChg>
        <pc:spChg chg="mod">
          <ac:chgData name="Kumar, Abhilasha" userId="S::akumar865@gatech.edu::64afbbce-c175-4787-937e-d6653106599b" providerId="AD" clId="Web-{62BC6DA0-3945-7459-3CA9-2D505296C5F2}" dt="2022-10-25T04:12:42.522" v="94" actId="20577"/>
          <ac:spMkLst>
            <pc:docMk/>
            <pc:sldMk cId="570446333" sldId="260"/>
            <ac:spMk id="12" creationId="{3C665795-255E-ABCD-8E08-F5082FDEF00C}"/>
          </ac:spMkLst>
        </pc:spChg>
        <pc:spChg chg="mod">
          <ac:chgData name="Kumar, Abhilasha" userId="S::akumar865@gatech.edu::64afbbce-c175-4787-937e-d6653106599b" providerId="AD" clId="Web-{62BC6DA0-3945-7459-3CA9-2D505296C5F2}" dt="2022-10-25T04:06:04.427" v="79" actId="20577"/>
          <ac:spMkLst>
            <pc:docMk/>
            <pc:sldMk cId="570446333" sldId="260"/>
            <ac:spMk id="13" creationId="{CD0B440A-F969-6E8C-C11F-314841245818}"/>
          </ac:spMkLst>
        </pc:spChg>
        <pc:cxnChg chg="mod">
          <ac:chgData name="Kumar, Abhilasha" userId="S::akumar865@gatech.edu::64afbbce-c175-4787-937e-d6653106599b" providerId="AD" clId="Web-{62BC6DA0-3945-7459-3CA9-2D505296C5F2}" dt="2022-10-25T04:07:07.024" v="88" actId="14100"/>
          <ac:cxnSpMkLst>
            <pc:docMk/>
            <pc:sldMk cId="570446333" sldId="260"/>
            <ac:cxnSpMk id="11" creationId="{D8A129BC-EB7D-7D00-218D-45A5A5E0691A}"/>
          </ac:cxnSpMkLst>
        </pc:cxnChg>
      </pc:sldChg>
      <pc:sldChg chg="modSp ord">
        <pc:chgData name="Kumar, Abhilasha" userId="S::akumar865@gatech.edu::64afbbce-c175-4787-937e-d6653106599b" providerId="AD" clId="Web-{62BC6DA0-3945-7459-3CA9-2D505296C5F2}" dt="2022-10-25T05:11:52.430" v="647"/>
        <pc:sldMkLst>
          <pc:docMk/>
          <pc:sldMk cId="2714525262" sldId="263"/>
        </pc:sldMkLst>
        <pc:spChg chg="mod">
          <ac:chgData name="Kumar, Abhilasha" userId="S::akumar865@gatech.edu::64afbbce-c175-4787-937e-d6653106599b" providerId="AD" clId="Web-{62BC6DA0-3945-7459-3CA9-2D505296C5F2}" dt="2022-10-25T04:55:18.186" v="453" actId="20577"/>
          <ac:spMkLst>
            <pc:docMk/>
            <pc:sldMk cId="2714525262" sldId="263"/>
            <ac:spMk id="3" creationId="{55309D61-76AF-F20A-CE83-C86635EAB963}"/>
          </ac:spMkLst>
        </pc:spChg>
      </pc:sldChg>
      <pc:sldChg chg="addSp delSp modSp">
        <pc:chgData name="Kumar, Abhilasha" userId="S::akumar865@gatech.edu::64afbbce-c175-4787-937e-d6653106599b" providerId="AD" clId="Web-{62BC6DA0-3945-7459-3CA9-2D505296C5F2}" dt="2022-10-25T06:51:25.387" v="904" actId="20577"/>
        <pc:sldMkLst>
          <pc:docMk/>
          <pc:sldMk cId="1389519592" sldId="264"/>
        </pc:sldMkLst>
        <pc:spChg chg="del mod">
          <ac:chgData name="Kumar, Abhilasha" userId="S::akumar865@gatech.edu::64afbbce-c175-4787-937e-d6653106599b" providerId="AD" clId="Web-{62BC6DA0-3945-7459-3CA9-2D505296C5F2}" dt="2022-10-25T06:38:29.775" v="725"/>
          <ac:spMkLst>
            <pc:docMk/>
            <pc:sldMk cId="1389519592" sldId="264"/>
            <ac:spMk id="3" creationId="{663EBCBD-A6C3-53D0-20D3-4C2CD02A7D1C}"/>
          </ac:spMkLst>
        </pc:spChg>
        <pc:spChg chg="mod">
          <ac:chgData name="Kumar, Abhilasha" userId="S::akumar865@gatech.edu::64afbbce-c175-4787-937e-d6653106599b" providerId="AD" clId="Web-{62BC6DA0-3945-7459-3CA9-2D505296C5F2}" dt="2022-10-25T04:42:36.935" v="376"/>
          <ac:spMkLst>
            <pc:docMk/>
            <pc:sldMk cId="1389519592" sldId="264"/>
            <ac:spMk id="8" creationId="{7165E307-FC66-18AF-96ED-F6AAFFE8BD69}"/>
          </ac:spMkLst>
        </pc:spChg>
        <pc:spChg chg="add del mod">
          <ac:chgData name="Kumar, Abhilasha" userId="S::akumar865@gatech.edu::64afbbce-c175-4787-937e-d6653106599b" providerId="AD" clId="Web-{62BC6DA0-3945-7459-3CA9-2D505296C5F2}" dt="2022-10-25T06:49:01.081" v="859"/>
          <ac:spMkLst>
            <pc:docMk/>
            <pc:sldMk cId="1389519592" sldId="264"/>
            <ac:spMk id="9" creationId="{9414ED88-D8AD-F749-2BCC-70166AA8A01A}"/>
          </ac:spMkLst>
        </pc:spChg>
        <pc:spChg chg="del mod">
          <ac:chgData name="Kumar, Abhilasha" userId="S::akumar865@gatech.edu::64afbbce-c175-4787-937e-d6653106599b" providerId="AD" clId="Web-{62BC6DA0-3945-7459-3CA9-2D505296C5F2}" dt="2022-10-25T06:46:32.087" v="841"/>
          <ac:spMkLst>
            <pc:docMk/>
            <pc:sldMk cId="1389519592" sldId="264"/>
            <ac:spMk id="11" creationId="{ABDAF009-C606-19E0-6F06-3D2441EAC9A4}"/>
          </ac:spMkLst>
        </pc:spChg>
        <pc:spChg chg="del mod">
          <ac:chgData name="Kumar, Abhilasha" userId="S::akumar865@gatech.edu::64afbbce-c175-4787-937e-d6653106599b" providerId="AD" clId="Web-{62BC6DA0-3945-7459-3CA9-2D505296C5F2}" dt="2022-10-25T06:44:02.687" v="808"/>
          <ac:spMkLst>
            <pc:docMk/>
            <pc:sldMk cId="1389519592" sldId="264"/>
            <ac:spMk id="12" creationId="{CB94C71E-6B81-F25C-72F9-E561F9EA0165}"/>
          </ac:spMkLst>
        </pc:spChg>
        <pc:spChg chg="del">
          <ac:chgData name="Kumar, Abhilasha" userId="S::akumar865@gatech.edu::64afbbce-c175-4787-937e-d6653106599b" providerId="AD" clId="Web-{62BC6DA0-3945-7459-3CA9-2D505296C5F2}" dt="2022-10-25T06:36:54.238" v="694"/>
          <ac:spMkLst>
            <pc:docMk/>
            <pc:sldMk cId="1389519592" sldId="264"/>
            <ac:spMk id="14" creationId="{8076DE57-4510-55F5-515F-27B6F733D4FC}"/>
          </ac:spMkLst>
        </pc:spChg>
        <pc:spChg chg="del">
          <ac:chgData name="Kumar, Abhilasha" userId="S::akumar865@gatech.edu::64afbbce-c175-4787-937e-d6653106599b" providerId="AD" clId="Web-{62BC6DA0-3945-7459-3CA9-2D505296C5F2}" dt="2022-10-25T06:38:02.352" v="717"/>
          <ac:spMkLst>
            <pc:docMk/>
            <pc:sldMk cId="1389519592" sldId="264"/>
            <ac:spMk id="15" creationId="{E739032E-EB1F-0BA5-12C0-16895BF980AB}"/>
          </ac:spMkLst>
        </pc:spChg>
        <pc:spChg chg="add del mod">
          <ac:chgData name="Kumar, Abhilasha" userId="S::akumar865@gatech.edu::64afbbce-c175-4787-937e-d6653106599b" providerId="AD" clId="Web-{62BC6DA0-3945-7459-3CA9-2D505296C5F2}" dt="2022-10-25T06:38:37.979" v="726"/>
          <ac:spMkLst>
            <pc:docMk/>
            <pc:sldMk cId="1389519592" sldId="264"/>
            <ac:spMk id="17" creationId="{A0FCB4C9-A46E-B864-ADE1-7D306C04B9CF}"/>
          </ac:spMkLst>
        </pc:spChg>
        <pc:spChg chg="add mod">
          <ac:chgData name="Kumar, Abhilasha" userId="S::akumar865@gatech.edu::64afbbce-c175-4787-937e-d6653106599b" providerId="AD" clId="Web-{62BC6DA0-3945-7459-3CA9-2D505296C5F2}" dt="2022-10-25T06:51:25.387" v="904" actId="20577"/>
          <ac:spMkLst>
            <pc:docMk/>
            <pc:sldMk cId="1389519592" sldId="264"/>
            <ac:spMk id="19" creationId="{023C5600-0A17-ABD6-71DC-2C6082283E22}"/>
          </ac:spMkLst>
        </pc:spChg>
        <pc:spChg chg="mod">
          <ac:chgData name="Kumar, Abhilasha" userId="S::akumar865@gatech.edu::64afbbce-c175-4787-937e-d6653106599b" providerId="AD" clId="Web-{62BC6DA0-3945-7459-3CA9-2D505296C5F2}" dt="2022-10-25T06:46:24.056" v="838" actId="1076"/>
          <ac:spMkLst>
            <pc:docMk/>
            <pc:sldMk cId="1389519592" sldId="264"/>
            <ac:spMk id="21" creationId="{7DA96F24-1463-16CC-68FF-985AD9BD0D38}"/>
          </ac:spMkLst>
        </pc:spChg>
        <pc:grpChg chg="add mod">
          <ac:chgData name="Kumar, Abhilasha" userId="S::akumar865@gatech.edu::64afbbce-c175-4787-937e-d6653106599b" providerId="AD" clId="Web-{62BC6DA0-3945-7459-3CA9-2D505296C5F2}" dt="2022-10-25T04:42:50.874" v="378" actId="1076"/>
          <ac:grpSpMkLst>
            <pc:docMk/>
            <pc:sldMk cId="1389519592" sldId="264"/>
            <ac:grpSpMk id="7" creationId="{5C018EDE-253B-4FD4-FF77-18B6778DF457}"/>
          </ac:grpSpMkLst>
        </pc:grpChg>
        <pc:picChg chg="del">
          <ac:chgData name="Kumar, Abhilasha" userId="S::akumar865@gatech.edu::64afbbce-c175-4787-937e-d6653106599b" providerId="AD" clId="Web-{62BC6DA0-3945-7459-3CA9-2D505296C5F2}" dt="2022-10-25T06:36:49.331" v="692"/>
          <ac:picMkLst>
            <pc:docMk/>
            <pc:sldMk cId="1389519592" sldId="264"/>
            <ac:picMk id="10" creationId="{EAC0ED97-FEBA-80DE-F5D1-7695B3F7176D}"/>
          </ac:picMkLst>
        </pc:picChg>
        <pc:picChg chg="del">
          <ac:chgData name="Kumar, Abhilasha" userId="S::akumar865@gatech.edu::64afbbce-c175-4787-937e-d6653106599b" providerId="AD" clId="Web-{62BC6DA0-3945-7459-3CA9-2D505296C5F2}" dt="2022-10-25T06:36:51.238" v="693"/>
          <ac:picMkLst>
            <pc:docMk/>
            <pc:sldMk cId="1389519592" sldId="264"/>
            <ac:picMk id="13" creationId="{2C7A0C5A-EF69-0F1C-1B61-8EA469A1EBD6}"/>
          </ac:picMkLst>
        </pc:picChg>
        <pc:picChg chg="del">
          <ac:chgData name="Kumar, Abhilasha" userId="S::akumar865@gatech.edu::64afbbce-c175-4787-937e-d6653106599b" providerId="AD" clId="Web-{62BC6DA0-3945-7459-3CA9-2D505296C5F2}" dt="2022-10-25T06:38:03.586" v="718"/>
          <ac:picMkLst>
            <pc:docMk/>
            <pc:sldMk cId="1389519592" sldId="264"/>
            <ac:picMk id="18" creationId="{4E821A21-0ACB-CA35-E82B-B086FA6C7089}"/>
          </ac:picMkLst>
        </pc:picChg>
        <pc:picChg chg="add del mod">
          <ac:chgData name="Kumar, Abhilasha" userId="S::akumar865@gatech.edu::64afbbce-c175-4787-937e-d6653106599b" providerId="AD" clId="Web-{62BC6DA0-3945-7459-3CA9-2D505296C5F2}" dt="2022-10-25T06:49:26.661" v="862"/>
          <ac:picMkLst>
            <pc:docMk/>
            <pc:sldMk cId="1389519592" sldId="264"/>
            <ac:picMk id="2050" creationId="{251F05F8-E13B-EEA4-E176-ACCAC08EF1CC}"/>
          </ac:picMkLst>
        </pc:picChg>
      </pc:sldChg>
      <pc:sldChg chg="modSp">
        <pc:chgData name="Kumar, Abhilasha" userId="S::akumar865@gatech.edu::64afbbce-c175-4787-937e-d6653106599b" providerId="AD" clId="Web-{62BC6DA0-3945-7459-3CA9-2D505296C5F2}" dt="2022-10-25T05:00:49.184" v="494" actId="20577"/>
        <pc:sldMkLst>
          <pc:docMk/>
          <pc:sldMk cId="2883663158" sldId="265"/>
        </pc:sldMkLst>
        <pc:spChg chg="mod">
          <ac:chgData name="Kumar, Abhilasha" userId="S::akumar865@gatech.edu::64afbbce-c175-4787-937e-d6653106599b" providerId="AD" clId="Web-{62BC6DA0-3945-7459-3CA9-2D505296C5F2}" dt="2022-10-25T05:00:49.184" v="494" actId="20577"/>
          <ac:spMkLst>
            <pc:docMk/>
            <pc:sldMk cId="2883663158" sldId="265"/>
            <ac:spMk id="2" creationId="{5A7E58C2-2C0B-B36C-DF51-3F5AF343F9D9}"/>
          </ac:spMkLst>
        </pc:spChg>
        <pc:picChg chg="mod">
          <ac:chgData name="Kumar, Abhilasha" userId="S::akumar865@gatech.edu::64afbbce-c175-4787-937e-d6653106599b" providerId="AD" clId="Web-{62BC6DA0-3945-7459-3CA9-2D505296C5F2}" dt="2022-10-25T04:45:26.505" v="413" actId="1076"/>
          <ac:picMkLst>
            <pc:docMk/>
            <pc:sldMk cId="2883663158" sldId="265"/>
            <ac:picMk id="3075" creationId="{01E580E0-BC95-C045-010F-B6D89930B15C}"/>
          </ac:picMkLst>
        </pc:picChg>
      </pc:sldChg>
      <pc:sldChg chg="addSp modSp">
        <pc:chgData name="Kumar, Abhilasha" userId="S::akumar865@gatech.edu::64afbbce-c175-4787-937e-d6653106599b" providerId="AD" clId="Web-{62BC6DA0-3945-7459-3CA9-2D505296C5F2}" dt="2022-10-25T04:45:58.428" v="425" actId="1076"/>
        <pc:sldMkLst>
          <pc:docMk/>
          <pc:sldMk cId="2163916362" sldId="269"/>
        </pc:sldMkLst>
        <pc:spChg chg="add mod">
          <ac:chgData name="Kumar, Abhilasha" userId="S::akumar865@gatech.edu::64afbbce-c175-4787-937e-d6653106599b" providerId="AD" clId="Web-{62BC6DA0-3945-7459-3CA9-2D505296C5F2}" dt="2022-10-25T04:45:58.428" v="425" actId="1076"/>
          <ac:spMkLst>
            <pc:docMk/>
            <pc:sldMk cId="2163916362" sldId="269"/>
            <ac:spMk id="3" creationId="{AB7CC81E-D74B-7319-0303-DE6FDF8F9042}"/>
          </ac:spMkLst>
        </pc:spChg>
        <pc:picChg chg="mod">
          <ac:chgData name="Kumar, Abhilasha" userId="S::akumar865@gatech.edu::64afbbce-c175-4787-937e-d6653106599b" providerId="AD" clId="Web-{62BC6DA0-3945-7459-3CA9-2D505296C5F2}" dt="2022-10-25T04:45:55.303" v="423" actId="1076"/>
          <ac:picMkLst>
            <pc:docMk/>
            <pc:sldMk cId="2163916362" sldId="269"/>
            <ac:picMk id="4098" creationId="{DCA320D1-3530-5C53-59C2-86B2FCD6A816}"/>
          </ac:picMkLst>
        </pc:picChg>
        <pc:picChg chg="mod">
          <ac:chgData name="Kumar, Abhilasha" userId="S::akumar865@gatech.edu::64afbbce-c175-4787-937e-d6653106599b" providerId="AD" clId="Web-{62BC6DA0-3945-7459-3CA9-2D505296C5F2}" dt="2022-10-25T04:45:55.350" v="424" actId="1076"/>
          <ac:picMkLst>
            <pc:docMk/>
            <pc:sldMk cId="2163916362" sldId="269"/>
            <ac:picMk id="4100" creationId="{6533883A-ECE1-81BB-D32D-4F7DE5047BC2}"/>
          </ac:picMkLst>
        </pc:picChg>
      </pc:sldChg>
      <pc:sldChg chg="addSp delSp modSp">
        <pc:chgData name="Kumar, Abhilasha" userId="S::akumar865@gatech.edu::64afbbce-c175-4787-937e-d6653106599b" providerId="AD" clId="Web-{62BC6DA0-3945-7459-3CA9-2D505296C5F2}" dt="2022-10-25T06:49:30.693" v="863"/>
        <pc:sldMkLst>
          <pc:docMk/>
          <pc:sldMk cId="317535490" sldId="273"/>
        </pc:sldMkLst>
        <pc:spChg chg="del mod">
          <ac:chgData name="Kumar, Abhilasha" userId="S::akumar865@gatech.edu::64afbbce-c175-4787-937e-d6653106599b" providerId="AD" clId="Web-{62BC6DA0-3945-7459-3CA9-2D505296C5F2}" dt="2022-10-25T06:47:54.546" v="845"/>
          <ac:spMkLst>
            <pc:docMk/>
            <pc:sldMk cId="317535490" sldId="273"/>
            <ac:spMk id="3" creationId="{BD2CE283-4DA3-15ED-CD94-1F9DB1B3C672}"/>
          </ac:spMkLst>
        </pc:spChg>
        <pc:spChg chg="mod">
          <ac:chgData name="Kumar, Abhilasha" userId="S::akumar865@gatech.edu::64afbbce-c175-4787-937e-d6653106599b" providerId="AD" clId="Web-{62BC6DA0-3945-7459-3CA9-2D505296C5F2}" dt="2022-10-25T04:26:31.300" v="266"/>
          <ac:spMkLst>
            <pc:docMk/>
            <pc:sldMk cId="317535490" sldId="273"/>
            <ac:spMk id="7" creationId="{7895D3C1-6F5A-0ECE-48BB-F47F31B9AB16}"/>
          </ac:spMkLst>
        </pc:spChg>
        <pc:spChg chg="add mod">
          <ac:chgData name="Kumar, Abhilasha" userId="S::akumar865@gatech.edu::64afbbce-c175-4787-937e-d6653106599b" providerId="AD" clId="Web-{62BC6DA0-3945-7459-3CA9-2D505296C5F2}" dt="2022-10-25T06:48:47.799" v="858" actId="20577"/>
          <ac:spMkLst>
            <pc:docMk/>
            <pc:sldMk cId="317535490" sldId="273"/>
            <ac:spMk id="10" creationId="{A035538C-BA9E-7B18-38BB-22F1839CE4A4}"/>
          </ac:spMkLst>
        </pc:spChg>
        <pc:grpChg chg="add mod">
          <ac:chgData name="Kumar, Abhilasha" userId="S::akumar865@gatech.edu::64afbbce-c175-4787-937e-d6653106599b" providerId="AD" clId="Web-{62BC6DA0-3945-7459-3CA9-2D505296C5F2}" dt="2022-10-25T04:26:15.764" v="263" actId="1076"/>
          <ac:grpSpMkLst>
            <pc:docMk/>
            <pc:sldMk cId="317535490" sldId="273"/>
            <ac:grpSpMk id="8" creationId="{A4D9FB82-3001-CC2C-2F9B-0FBAFD2DE617}"/>
          </ac:grpSpMkLst>
        </pc:grpChg>
        <pc:picChg chg="add mod">
          <ac:chgData name="Kumar, Abhilasha" userId="S::akumar865@gatech.edu::64afbbce-c175-4787-937e-d6653106599b" providerId="AD" clId="Web-{62BC6DA0-3945-7459-3CA9-2D505296C5F2}" dt="2022-10-25T06:49:30.693" v="863"/>
          <ac:picMkLst>
            <pc:docMk/>
            <pc:sldMk cId="317535490" sldId="273"/>
            <ac:picMk id="11" creationId="{81714A9B-A11B-DDD5-EE58-0B00DC9A6C12}"/>
          </ac:picMkLst>
        </pc:picChg>
      </pc:sldChg>
      <pc:sldChg chg="addSp modSp ord">
        <pc:chgData name="Kumar, Abhilasha" userId="S::akumar865@gatech.edu::64afbbce-c175-4787-937e-d6653106599b" providerId="AD" clId="Web-{62BC6DA0-3945-7459-3CA9-2D505296C5F2}" dt="2022-10-25T04:48:10.871" v="442" actId="20577"/>
        <pc:sldMkLst>
          <pc:docMk/>
          <pc:sldMk cId="4230831644" sldId="274"/>
        </pc:sldMkLst>
        <pc:spChg chg="mod">
          <ac:chgData name="Kumar, Abhilasha" userId="S::akumar865@gatech.edu::64afbbce-c175-4787-937e-d6653106599b" providerId="AD" clId="Web-{62BC6DA0-3945-7459-3CA9-2D505296C5F2}" dt="2022-10-25T04:47:41.573" v="437" actId="20577"/>
          <ac:spMkLst>
            <pc:docMk/>
            <pc:sldMk cId="4230831644" sldId="274"/>
            <ac:spMk id="2" creationId="{C40A1A64-2842-58D3-C57C-676CABD1DB46}"/>
          </ac:spMkLst>
        </pc:spChg>
        <pc:spChg chg="mod">
          <ac:chgData name="Kumar, Abhilasha" userId="S::akumar865@gatech.edu::64afbbce-c175-4787-937e-d6653106599b" providerId="AD" clId="Web-{62BC6DA0-3945-7459-3CA9-2D505296C5F2}" dt="2022-10-25T04:47:06.962" v="427" actId="14100"/>
          <ac:spMkLst>
            <pc:docMk/>
            <pc:sldMk cId="4230831644" sldId="274"/>
            <ac:spMk id="3" creationId="{FC6A11A8-5E90-BEB5-54B3-B4A483029796}"/>
          </ac:spMkLst>
        </pc:spChg>
        <pc:spChg chg="add mod">
          <ac:chgData name="Kumar, Abhilasha" userId="S::akumar865@gatech.edu::64afbbce-c175-4787-937e-d6653106599b" providerId="AD" clId="Web-{62BC6DA0-3945-7459-3CA9-2D505296C5F2}" dt="2022-10-25T04:47:32.463" v="435" actId="20577"/>
          <ac:spMkLst>
            <pc:docMk/>
            <pc:sldMk cId="4230831644" sldId="274"/>
            <ac:spMk id="7" creationId="{F72FDB9F-3E3B-E9BF-32C1-F32A700055C2}"/>
          </ac:spMkLst>
        </pc:spChg>
        <pc:spChg chg="add mod">
          <ac:chgData name="Kumar, Abhilasha" userId="S::akumar865@gatech.edu::64afbbce-c175-4787-937e-d6653106599b" providerId="AD" clId="Web-{62BC6DA0-3945-7459-3CA9-2D505296C5F2}" dt="2022-10-25T04:48:10.871" v="442" actId="20577"/>
          <ac:spMkLst>
            <pc:docMk/>
            <pc:sldMk cId="4230831644" sldId="274"/>
            <ac:spMk id="9" creationId="{7C7E135D-12CE-118D-E189-2C5F8F33768A}"/>
          </ac:spMkLst>
        </pc:spChg>
      </pc:sldChg>
      <pc:sldChg chg="modSp del">
        <pc:chgData name="Kumar, Abhilasha" userId="S::akumar865@gatech.edu::64afbbce-c175-4787-937e-d6653106599b" providerId="AD" clId="Web-{62BC6DA0-3945-7459-3CA9-2D505296C5F2}" dt="2022-10-25T04:48:21.700" v="443"/>
        <pc:sldMkLst>
          <pc:docMk/>
          <pc:sldMk cId="2657312964" sldId="275"/>
        </pc:sldMkLst>
        <pc:spChg chg="mod">
          <ac:chgData name="Kumar, Abhilasha" userId="S::akumar865@gatech.edu::64afbbce-c175-4787-937e-d6653106599b" providerId="AD" clId="Web-{62BC6DA0-3945-7459-3CA9-2D505296C5F2}" dt="2022-10-25T04:44:53.222" v="405" actId="20577"/>
          <ac:spMkLst>
            <pc:docMk/>
            <pc:sldMk cId="2657312964" sldId="275"/>
            <ac:spMk id="2" creationId="{03B6F96B-842E-43BC-80E0-B9E5676578F4}"/>
          </ac:spMkLst>
        </pc:spChg>
        <pc:spChg chg="mod">
          <ac:chgData name="Kumar, Abhilasha" userId="S::akumar865@gatech.edu::64afbbce-c175-4787-937e-d6653106599b" providerId="AD" clId="Web-{62BC6DA0-3945-7459-3CA9-2D505296C5F2}" dt="2022-10-25T04:44:38.956" v="401" actId="20577"/>
          <ac:spMkLst>
            <pc:docMk/>
            <pc:sldMk cId="2657312964" sldId="275"/>
            <ac:spMk id="3" creationId="{9FBD8A30-1823-5C34-FFF0-4604D8568212}"/>
          </ac:spMkLst>
        </pc:spChg>
      </pc:sldChg>
      <pc:sldChg chg="addSp delSp modSp">
        <pc:chgData name="Kumar, Abhilasha" userId="S::akumar865@gatech.edu::64afbbce-c175-4787-937e-d6653106599b" providerId="AD" clId="Web-{62BC6DA0-3945-7459-3CA9-2D505296C5F2}" dt="2022-10-25T04:25:33.106" v="260" actId="1076"/>
        <pc:sldMkLst>
          <pc:docMk/>
          <pc:sldMk cId="714420093" sldId="276"/>
        </pc:sldMkLst>
        <pc:spChg chg="mod">
          <ac:chgData name="Kumar, Abhilasha" userId="S::akumar865@gatech.edu::64afbbce-c175-4787-937e-d6653106599b" providerId="AD" clId="Web-{62BC6DA0-3945-7459-3CA9-2D505296C5F2}" dt="2022-10-25T04:24:22.056" v="224" actId="20577"/>
          <ac:spMkLst>
            <pc:docMk/>
            <pc:sldMk cId="714420093" sldId="276"/>
            <ac:spMk id="2" creationId="{F5703B24-98DB-47D4-408D-2C6C990B7037}"/>
          </ac:spMkLst>
        </pc:spChg>
        <pc:spChg chg="del mod">
          <ac:chgData name="Kumar, Abhilasha" userId="S::akumar865@gatech.edu::64afbbce-c175-4787-937e-d6653106599b" providerId="AD" clId="Web-{62BC6DA0-3945-7459-3CA9-2D505296C5F2}" dt="2022-10-25T04:19:28.638" v="129"/>
          <ac:spMkLst>
            <pc:docMk/>
            <pc:sldMk cId="714420093" sldId="276"/>
            <ac:spMk id="3" creationId="{E713BDD3-8666-B255-C3A9-F11CB57C5C9E}"/>
          </ac:spMkLst>
        </pc:spChg>
        <pc:spChg chg="mod">
          <ac:chgData name="Kumar, Abhilasha" userId="S::akumar865@gatech.edu::64afbbce-c175-4787-937e-d6653106599b" providerId="AD" clId="Web-{62BC6DA0-3945-7459-3CA9-2D505296C5F2}" dt="2022-10-25T04:13:21.945" v="105" actId="20577"/>
          <ac:spMkLst>
            <pc:docMk/>
            <pc:sldMk cId="714420093" sldId="276"/>
            <ac:spMk id="7" creationId="{1FD0C39C-6833-853A-6E63-50992E1A2354}"/>
          </ac:spMkLst>
        </pc:spChg>
        <pc:spChg chg="del mod">
          <ac:chgData name="Kumar, Abhilasha" userId="S::akumar865@gatech.edu::64afbbce-c175-4787-937e-d6653106599b" providerId="AD" clId="Web-{62BC6DA0-3945-7459-3CA9-2D505296C5F2}" dt="2022-10-25T04:19:36.420" v="132"/>
          <ac:spMkLst>
            <pc:docMk/>
            <pc:sldMk cId="714420093" sldId="276"/>
            <ac:spMk id="8" creationId="{7C4CA804-8ED9-90E2-2EF1-F40E138A6799}"/>
          </ac:spMkLst>
        </pc:spChg>
        <pc:spChg chg="add del">
          <ac:chgData name="Kumar, Abhilasha" userId="S::akumar865@gatech.edu::64afbbce-c175-4787-937e-d6653106599b" providerId="AD" clId="Web-{62BC6DA0-3945-7459-3CA9-2D505296C5F2}" dt="2022-10-25T04:15:45.811" v="114"/>
          <ac:spMkLst>
            <pc:docMk/>
            <pc:sldMk cId="714420093" sldId="276"/>
            <ac:spMk id="9" creationId="{609E4853-45B8-F647-5574-FF2261B289E8}"/>
          </ac:spMkLst>
        </pc:spChg>
        <pc:spChg chg="del mod">
          <ac:chgData name="Kumar, Abhilasha" userId="S::akumar865@gatech.edu::64afbbce-c175-4787-937e-d6653106599b" providerId="AD" clId="Web-{62BC6DA0-3945-7459-3CA9-2D505296C5F2}" dt="2022-10-25T04:21:03.798" v="159"/>
          <ac:spMkLst>
            <pc:docMk/>
            <pc:sldMk cId="714420093" sldId="276"/>
            <ac:spMk id="10" creationId="{89C4B82B-9A75-A18C-92D2-92C469798414}"/>
          </ac:spMkLst>
        </pc:spChg>
        <pc:spChg chg="del mod">
          <ac:chgData name="Kumar, Abhilasha" userId="S::akumar865@gatech.edu::64afbbce-c175-4787-937e-d6653106599b" providerId="AD" clId="Web-{62BC6DA0-3945-7459-3CA9-2D505296C5F2}" dt="2022-10-25T04:21:27.237" v="167"/>
          <ac:spMkLst>
            <pc:docMk/>
            <pc:sldMk cId="714420093" sldId="276"/>
            <ac:spMk id="11" creationId="{DCCD8912-88E4-360A-AC23-131A4CDE1BFD}"/>
          </ac:spMkLst>
        </pc:spChg>
        <pc:spChg chg="del mod">
          <ac:chgData name="Kumar, Abhilasha" userId="S::akumar865@gatech.edu::64afbbce-c175-4787-937e-d6653106599b" providerId="AD" clId="Web-{62BC6DA0-3945-7459-3CA9-2D505296C5F2}" dt="2022-10-25T04:20:14.812" v="141"/>
          <ac:spMkLst>
            <pc:docMk/>
            <pc:sldMk cId="714420093" sldId="276"/>
            <ac:spMk id="12" creationId="{48DD1433-50A4-8806-8A55-5E5C5B5E3CFD}"/>
          </ac:spMkLst>
        </pc:spChg>
        <pc:spChg chg="add del">
          <ac:chgData name="Kumar, Abhilasha" userId="S::akumar865@gatech.edu::64afbbce-c175-4787-937e-d6653106599b" providerId="AD" clId="Web-{62BC6DA0-3945-7459-3CA9-2D505296C5F2}" dt="2022-10-25T04:18:55.074" v="121"/>
          <ac:spMkLst>
            <pc:docMk/>
            <pc:sldMk cId="714420093" sldId="276"/>
            <ac:spMk id="13" creationId="{4C18D4C7-0641-F554-4A4F-8BF8003C2FDA}"/>
          </ac:spMkLst>
        </pc:spChg>
        <pc:spChg chg="add mod">
          <ac:chgData name="Kumar, Abhilasha" userId="S::akumar865@gatech.edu::64afbbce-c175-4787-937e-d6653106599b" providerId="AD" clId="Web-{62BC6DA0-3945-7459-3CA9-2D505296C5F2}" dt="2022-10-25T04:25:33.091" v="259" actId="1076"/>
          <ac:spMkLst>
            <pc:docMk/>
            <pc:sldMk cId="714420093" sldId="276"/>
            <ac:spMk id="14" creationId="{611D0A70-41DA-1B29-80B1-06BE215E1F52}"/>
          </ac:spMkLst>
        </pc:spChg>
        <pc:spChg chg="add mod">
          <ac:chgData name="Kumar, Abhilasha" userId="S::akumar865@gatech.edu::64afbbce-c175-4787-937e-d6653106599b" providerId="AD" clId="Web-{62BC6DA0-3945-7459-3CA9-2D505296C5F2}" dt="2022-10-25T04:25:33.075" v="258" actId="1076"/>
          <ac:spMkLst>
            <pc:docMk/>
            <pc:sldMk cId="714420093" sldId="276"/>
            <ac:spMk id="15" creationId="{1ED39356-1965-90B2-DE2C-A4E03AF77680}"/>
          </ac:spMkLst>
        </pc:spChg>
        <pc:spChg chg="add mod">
          <ac:chgData name="Kumar, Abhilasha" userId="S::akumar865@gatech.edu::64afbbce-c175-4787-937e-d6653106599b" providerId="AD" clId="Web-{62BC6DA0-3945-7459-3CA9-2D505296C5F2}" dt="2022-10-25T04:25:33.106" v="260" actId="1076"/>
          <ac:spMkLst>
            <pc:docMk/>
            <pc:sldMk cId="714420093" sldId="276"/>
            <ac:spMk id="16" creationId="{8D0A2E52-FEC9-4CD5-045F-8786EB9B15ED}"/>
          </ac:spMkLst>
        </pc:spChg>
        <pc:spChg chg="add mod">
          <ac:chgData name="Kumar, Abhilasha" userId="S::akumar865@gatech.edu::64afbbce-c175-4787-937e-d6653106599b" providerId="AD" clId="Web-{62BC6DA0-3945-7459-3CA9-2D505296C5F2}" dt="2022-10-25T04:24:32.994" v="235" actId="1076"/>
          <ac:spMkLst>
            <pc:docMk/>
            <pc:sldMk cId="714420093" sldId="276"/>
            <ac:spMk id="17" creationId="{44ECB79E-50E8-267E-2187-D7FA37EDE5E8}"/>
          </ac:spMkLst>
        </pc:spChg>
        <pc:spChg chg="add mod">
          <ac:chgData name="Kumar, Abhilasha" userId="S::akumar865@gatech.edu::64afbbce-c175-4787-937e-d6653106599b" providerId="AD" clId="Web-{62BC6DA0-3945-7459-3CA9-2D505296C5F2}" dt="2022-10-25T04:24:33.010" v="236" actId="1076"/>
          <ac:spMkLst>
            <pc:docMk/>
            <pc:sldMk cId="714420093" sldId="276"/>
            <ac:spMk id="18" creationId="{7CF53207-624D-D12A-1D22-A5B03D5CBBC2}"/>
          </ac:spMkLst>
        </pc:spChg>
        <pc:picChg chg="mod">
          <ac:chgData name="Kumar, Abhilasha" userId="S::akumar865@gatech.edu::64afbbce-c175-4787-937e-d6653106599b" providerId="AD" clId="Web-{62BC6DA0-3945-7459-3CA9-2D505296C5F2}" dt="2022-10-25T04:24:32.963" v="231" actId="1076"/>
          <ac:picMkLst>
            <pc:docMk/>
            <pc:sldMk cId="714420093" sldId="276"/>
            <ac:picMk id="6" creationId="{9062B14C-2779-B861-3F71-DD8789633D39}"/>
          </ac:picMkLst>
        </pc:picChg>
      </pc:sldChg>
      <pc:sldChg chg="addSp delSp modSp mod ord setBg setClrOvrMap">
        <pc:chgData name="Kumar, Abhilasha" userId="S::akumar865@gatech.edu::64afbbce-c175-4787-937e-d6653106599b" providerId="AD" clId="Web-{62BC6DA0-3945-7459-3CA9-2D505296C5F2}" dt="2022-10-25T05:16:10.518" v="691" actId="1076"/>
        <pc:sldMkLst>
          <pc:docMk/>
          <pc:sldMk cId="720077644" sldId="277"/>
        </pc:sldMkLst>
        <pc:spChg chg="mod">
          <ac:chgData name="Kumar, Abhilasha" userId="S::akumar865@gatech.edu::64afbbce-c175-4787-937e-d6653106599b" providerId="AD" clId="Web-{62BC6DA0-3945-7459-3CA9-2D505296C5F2}" dt="2022-10-25T05:14:05.716" v="657"/>
          <ac:spMkLst>
            <pc:docMk/>
            <pc:sldMk cId="720077644" sldId="277"/>
            <ac:spMk id="2" creationId="{09A6E0B5-9E86-6CF9-D919-F27D8B7F4F8D}"/>
          </ac:spMkLst>
        </pc:spChg>
        <pc:spChg chg="del mod">
          <ac:chgData name="Kumar, Abhilasha" userId="S::akumar865@gatech.edu::64afbbce-c175-4787-937e-d6653106599b" providerId="AD" clId="Web-{62BC6DA0-3945-7459-3CA9-2D505296C5F2}" dt="2022-10-25T05:13:59.169" v="655"/>
          <ac:spMkLst>
            <pc:docMk/>
            <pc:sldMk cId="720077644" sldId="277"/>
            <ac:spMk id="3" creationId="{B3EE8D87-5320-A872-FBE8-E44530525DFD}"/>
          </ac:spMkLst>
        </pc:spChg>
        <pc:spChg chg="mod">
          <ac:chgData name="Kumar, Abhilasha" userId="S::akumar865@gatech.edu::64afbbce-c175-4787-937e-d6653106599b" providerId="AD" clId="Web-{62BC6DA0-3945-7459-3CA9-2D505296C5F2}" dt="2022-10-25T05:14:05.716" v="657"/>
          <ac:spMkLst>
            <pc:docMk/>
            <pc:sldMk cId="720077644" sldId="277"/>
            <ac:spMk id="4" creationId="{E00BED87-0FF3-2845-59DE-EB684C85C2BD}"/>
          </ac:spMkLst>
        </pc:spChg>
        <pc:spChg chg="mod ord">
          <ac:chgData name="Kumar, Abhilasha" userId="S::akumar865@gatech.edu::64afbbce-c175-4787-937e-d6653106599b" providerId="AD" clId="Web-{62BC6DA0-3945-7459-3CA9-2D505296C5F2}" dt="2022-10-25T05:14:05.716" v="657"/>
          <ac:spMkLst>
            <pc:docMk/>
            <pc:sldMk cId="720077644" sldId="277"/>
            <ac:spMk id="5" creationId="{FD9E1697-A424-1FE6-B28F-F38CB4358B9B}"/>
          </ac:spMkLst>
        </pc:spChg>
        <pc:spChg chg="mod ord">
          <ac:chgData name="Kumar, Abhilasha" userId="S::akumar865@gatech.edu::64afbbce-c175-4787-937e-d6653106599b" providerId="AD" clId="Web-{62BC6DA0-3945-7459-3CA9-2D505296C5F2}" dt="2022-10-25T05:14:05.716" v="657"/>
          <ac:spMkLst>
            <pc:docMk/>
            <pc:sldMk cId="720077644" sldId="277"/>
            <ac:spMk id="6" creationId="{F61D8061-F1C2-EE06-E6E0-4228AFB16CAD}"/>
          </ac:spMkLst>
        </pc:spChg>
        <pc:spChg chg="add del mod">
          <ac:chgData name="Kumar, Abhilasha" userId="S::akumar865@gatech.edu::64afbbce-c175-4787-937e-d6653106599b" providerId="AD" clId="Web-{62BC6DA0-3945-7459-3CA9-2D505296C5F2}" dt="2022-10-25T04:31:46.081" v="297"/>
          <ac:spMkLst>
            <pc:docMk/>
            <pc:sldMk cId="720077644" sldId="277"/>
            <ac:spMk id="7" creationId="{6759AFAE-0551-4028-BF6E-4907452AACC3}"/>
          </ac:spMkLst>
        </pc:spChg>
        <pc:spChg chg="add del mod">
          <ac:chgData name="Kumar, Abhilasha" userId="S::akumar865@gatech.edu::64afbbce-c175-4787-937e-d6653106599b" providerId="AD" clId="Web-{62BC6DA0-3945-7459-3CA9-2D505296C5F2}" dt="2022-10-25T05:13:38.293" v="652" actId="20577"/>
          <ac:spMkLst>
            <pc:docMk/>
            <pc:sldMk cId="720077644" sldId="277"/>
            <ac:spMk id="8" creationId="{8C139385-9BA5-AD1E-A206-55E41C733EB5}"/>
          </ac:spMkLst>
        </pc:spChg>
        <pc:spChg chg="mod">
          <ac:chgData name="Kumar, Abhilasha" userId="S::akumar865@gatech.edu::64afbbce-c175-4787-937e-d6653106599b" providerId="AD" clId="Web-{62BC6DA0-3945-7459-3CA9-2D505296C5F2}" dt="2022-10-25T05:15:41.017" v="684" actId="1076"/>
          <ac:spMkLst>
            <pc:docMk/>
            <pc:sldMk cId="720077644" sldId="277"/>
            <ac:spMk id="9" creationId="{4AF2CF2D-239F-9635-77DB-73A0B83A6F30}"/>
          </ac:spMkLst>
        </pc:spChg>
        <pc:spChg chg="add mod">
          <ac:chgData name="Kumar, Abhilasha" userId="S::akumar865@gatech.edu::64afbbce-c175-4787-937e-d6653106599b" providerId="AD" clId="Web-{62BC6DA0-3945-7459-3CA9-2D505296C5F2}" dt="2022-10-25T05:13:45.669" v="653" actId="20577"/>
          <ac:spMkLst>
            <pc:docMk/>
            <pc:sldMk cId="720077644" sldId="277"/>
            <ac:spMk id="13" creationId="{978E2ADD-9760-BCE7-323E-CE319D3EB818}"/>
          </ac:spMkLst>
        </pc:spChg>
        <pc:spChg chg="add del mod">
          <ac:chgData name="Kumar, Abhilasha" userId="S::akumar865@gatech.edu::64afbbce-c175-4787-937e-d6653106599b" providerId="AD" clId="Web-{62BC6DA0-3945-7459-3CA9-2D505296C5F2}" dt="2022-10-25T05:14:01.951" v="656"/>
          <ac:spMkLst>
            <pc:docMk/>
            <pc:sldMk cId="720077644" sldId="277"/>
            <ac:spMk id="15" creationId="{36FEC9A8-0786-1B58-9EB5-35E2EFBBA5DE}"/>
          </ac:spMkLst>
        </pc:spChg>
        <pc:spChg chg="add mod">
          <ac:chgData name="Kumar, Abhilasha" userId="S::akumar865@gatech.edu::64afbbce-c175-4787-937e-d6653106599b" providerId="AD" clId="Web-{62BC6DA0-3945-7459-3CA9-2D505296C5F2}" dt="2022-10-25T05:14:55.234" v="671" actId="20577"/>
          <ac:spMkLst>
            <pc:docMk/>
            <pc:sldMk cId="720077644" sldId="277"/>
            <ac:spMk id="16" creationId="{FA02DBEE-6C0B-4725-E64E-6243EEA3E0E8}"/>
          </ac:spMkLst>
        </pc:spChg>
        <pc:spChg chg="add mod">
          <ac:chgData name="Kumar, Abhilasha" userId="S::akumar865@gatech.edu::64afbbce-c175-4787-937e-d6653106599b" providerId="AD" clId="Web-{62BC6DA0-3945-7459-3CA9-2D505296C5F2}" dt="2022-10-25T05:16:04.893" v="690" actId="1076"/>
          <ac:spMkLst>
            <pc:docMk/>
            <pc:sldMk cId="720077644" sldId="277"/>
            <ac:spMk id="17" creationId="{88CAFEA8-2A58-CC4B-905C-D8785CF224BC}"/>
          </ac:spMkLst>
        </pc:spChg>
        <pc:spChg chg="add mod">
          <ac:chgData name="Kumar, Abhilasha" userId="S::akumar865@gatech.edu::64afbbce-c175-4787-937e-d6653106599b" providerId="AD" clId="Web-{62BC6DA0-3945-7459-3CA9-2D505296C5F2}" dt="2022-10-25T05:16:10.518" v="691" actId="1076"/>
          <ac:spMkLst>
            <pc:docMk/>
            <pc:sldMk cId="720077644" sldId="277"/>
            <ac:spMk id="18" creationId="{1A15B028-A222-69A3-FD9F-F13F4EC0E537}"/>
          </ac:spMkLst>
        </pc:spChg>
        <pc:spChg chg="add">
          <ac:chgData name="Kumar, Abhilasha" userId="S::akumar865@gatech.edu::64afbbce-c175-4787-937e-d6653106599b" providerId="AD" clId="Web-{62BC6DA0-3945-7459-3CA9-2D505296C5F2}" dt="2022-10-25T05:14:05.716" v="657"/>
          <ac:spMkLst>
            <pc:docMk/>
            <pc:sldMk cId="720077644" sldId="277"/>
            <ac:spMk id="3083" creationId="{EBB6D9F6-3E47-45AD-8461-718A3C87E3E8}"/>
          </ac:spMkLst>
        </pc:spChg>
        <pc:spChg chg="add">
          <ac:chgData name="Kumar, Abhilasha" userId="S::akumar865@gatech.edu::64afbbce-c175-4787-937e-d6653106599b" providerId="AD" clId="Web-{62BC6DA0-3945-7459-3CA9-2D505296C5F2}" dt="2022-10-25T05:14:05.716" v="657"/>
          <ac:spMkLst>
            <pc:docMk/>
            <pc:sldMk cId="720077644" sldId="277"/>
            <ac:spMk id="3085" creationId="{A3B16A00-A549-4B07-B8C2-4B3A966D9E26}"/>
          </ac:spMkLst>
        </pc:spChg>
        <pc:spChg chg="add">
          <ac:chgData name="Kumar, Abhilasha" userId="S::akumar865@gatech.edu::64afbbce-c175-4787-937e-d6653106599b" providerId="AD" clId="Web-{62BC6DA0-3945-7459-3CA9-2D505296C5F2}" dt="2022-10-25T05:14:05.716" v="657"/>
          <ac:spMkLst>
            <pc:docMk/>
            <pc:sldMk cId="720077644" sldId="277"/>
            <ac:spMk id="3087" creationId="{33B86BAE-87B4-4192-ABB2-627FFC965AC7}"/>
          </ac:spMkLst>
        </pc:spChg>
        <pc:spChg chg="add">
          <ac:chgData name="Kumar, Abhilasha" userId="S::akumar865@gatech.edu::64afbbce-c175-4787-937e-d6653106599b" providerId="AD" clId="Web-{62BC6DA0-3945-7459-3CA9-2D505296C5F2}" dt="2022-10-25T05:14:05.716" v="657"/>
          <ac:spMkLst>
            <pc:docMk/>
            <pc:sldMk cId="720077644" sldId="277"/>
            <ac:spMk id="3089" creationId="{22BB4F03-4463-45CC-89A7-8E03412EDDBF}"/>
          </ac:spMkLst>
        </pc:spChg>
        <pc:spChg chg="add">
          <ac:chgData name="Kumar, Abhilasha" userId="S::akumar865@gatech.edu::64afbbce-c175-4787-937e-d6653106599b" providerId="AD" clId="Web-{62BC6DA0-3945-7459-3CA9-2D505296C5F2}" dt="2022-10-25T05:14:05.716" v="657"/>
          <ac:spMkLst>
            <pc:docMk/>
            <pc:sldMk cId="720077644" sldId="277"/>
            <ac:spMk id="3091" creationId="{80E1AEAE-1F52-4C29-925C-27738417E9F5}"/>
          </ac:spMkLst>
        </pc:spChg>
        <pc:picChg chg="add mod ord">
          <ac:chgData name="Kumar, Abhilasha" userId="S::akumar865@gatech.edu::64afbbce-c175-4787-937e-d6653106599b" providerId="AD" clId="Web-{62BC6DA0-3945-7459-3CA9-2D505296C5F2}" dt="2022-10-25T05:14:05.716" v="657"/>
          <ac:picMkLst>
            <pc:docMk/>
            <pc:sldMk cId="720077644" sldId="277"/>
            <ac:picMk id="10" creationId="{AC7C3AD9-E654-ED7E-C9B6-D37A4E0E3BF2}"/>
          </ac:picMkLst>
        </pc:picChg>
        <pc:picChg chg="add mod ord">
          <ac:chgData name="Kumar, Abhilasha" userId="S::akumar865@gatech.edu::64afbbce-c175-4787-937e-d6653106599b" providerId="AD" clId="Web-{62BC6DA0-3945-7459-3CA9-2D505296C5F2}" dt="2022-10-25T05:14:05.716" v="657"/>
          <ac:picMkLst>
            <pc:docMk/>
            <pc:sldMk cId="720077644" sldId="277"/>
            <ac:picMk id="11" creationId="{936739D5-5C7F-3E89-6A3F-F2AA6C6C2B8C}"/>
          </ac:picMkLst>
        </pc:picChg>
        <pc:picChg chg="add del mod">
          <ac:chgData name="Kumar, Abhilasha" userId="S::akumar865@gatech.edu::64afbbce-c175-4787-937e-d6653106599b" providerId="AD" clId="Web-{62BC6DA0-3945-7459-3CA9-2D505296C5F2}" dt="2022-10-25T04:39:58.851" v="354"/>
          <ac:picMkLst>
            <pc:docMk/>
            <pc:sldMk cId="720077644" sldId="277"/>
            <ac:picMk id="12" creationId="{C32798C9-0E5B-02F2-FAF7-5418ED31E5BC}"/>
          </ac:picMkLst>
        </pc:picChg>
        <pc:picChg chg="mod">
          <ac:chgData name="Kumar, Abhilasha" userId="S::akumar865@gatech.edu::64afbbce-c175-4787-937e-d6653106599b" providerId="AD" clId="Web-{62BC6DA0-3945-7459-3CA9-2D505296C5F2}" dt="2022-10-25T05:14:05.716" v="657"/>
          <ac:picMkLst>
            <pc:docMk/>
            <pc:sldMk cId="720077644" sldId="277"/>
            <ac:picMk id="3074" creationId="{3AA0FFE8-AFB3-B69D-E564-3A64176B9BE7}"/>
          </ac:picMkLst>
        </pc:picChg>
        <pc:picChg chg="del mod">
          <ac:chgData name="Kumar, Abhilasha" userId="S::akumar865@gatech.edu::64afbbce-c175-4787-937e-d6653106599b" providerId="AD" clId="Web-{62BC6DA0-3945-7459-3CA9-2D505296C5F2}" dt="2022-10-25T04:33:13.631" v="318"/>
          <ac:picMkLst>
            <pc:docMk/>
            <pc:sldMk cId="720077644" sldId="277"/>
            <ac:picMk id="3076" creationId="{E02C5126-42B8-E093-0356-1CBA6BE157F7}"/>
          </ac:picMkLst>
        </pc:picChg>
        <pc:picChg chg="mod ord">
          <ac:chgData name="Kumar, Abhilasha" userId="S::akumar865@gatech.edu::64afbbce-c175-4787-937e-d6653106599b" providerId="AD" clId="Web-{62BC6DA0-3945-7459-3CA9-2D505296C5F2}" dt="2022-10-25T05:14:05.716" v="657"/>
          <ac:picMkLst>
            <pc:docMk/>
            <pc:sldMk cId="720077644" sldId="277"/>
            <ac:picMk id="3078" creationId="{51917A93-A628-8883-2D45-2167FF04B120}"/>
          </ac:picMkLst>
        </pc:picChg>
      </pc:sldChg>
      <pc:sldChg chg="modSp new">
        <pc:chgData name="Kumar, Abhilasha" userId="S::akumar865@gatech.edu::64afbbce-c175-4787-937e-d6653106599b" providerId="AD" clId="Web-{62BC6DA0-3945-7459-3CA9-2D505296C5F2}" dt="2022-10-25T05:00:41.215" v="491" actId="14100"/>
        <pc:sldMkLst>
          <pc:docMk/>
          <pc:sldMk cId="4184410388" sldId="278"/>
        </pc:sldMkLst>
        <pc:spChg chg="mod">
          <ac:chgData name="Kumar, Abhilasha" userId="S::akumar865@gatech.edu::64afbbce-c175-4787-937e-d6653106599b" providerId="AD" clId="Web-{62BC6DA0-3945-7459-3CA9-2D505296C5F2}" dt="2022-10-25T05:00:41.215" v="491" actId="14100"/>
          <ac:spMkLst>
            <pc:docMk/>
            <pc:sldMk cId="4184410388" sldId="278"/>
            <ac:spMk id="2" creationId="{FE1772FA-D075-FF02-CC06-1C4D99789A3B}"/>
          </ac:spMkLst>
        </pc:spChg>
        <pc:spChg chg="mod">
          <ac:chgData name="Kumar, Abhilasha" userId="S::akumar865@gatech.edu::64afbbce-c175-4787-937e-d6653106599b" providerId="AD" clId="Web-{62BC6DA0-3945-7459-3CA9-2D505296C5F2}" dt="2022-10-25T05:00:08.885" v="485" actId="20577"/>
          <ac:spMkLst>
            <pc:docMk/>
            <pc:sldMk cId="4184410388" sldId="278"/>
            <ac:spMk id="3" creationId="{3B949F29-ED84-2760-5D22-7B2B60843346}"/>
          </ac:spMkLst>
        </pc:spChg>
      </pc:sldChg>
      <pc:sldChg chg="addSp delSp modSp new mod setBg">
        <pc:chgData name="Kumar, Abhilasha" userId="S::akumar865@gatech.edu::64afbbce-c175-4787-937e-d6653106599b" providerId="AD" clId="Web-{62BC6DA0-3945-7459-3CA9-2D505296C5F2}" dt="2022-10-25T05:11:45.398" v="646" actId="14100"/>
        <pc:sldMkLst>
          <pc:docMk/>
          <pc:sldMk cId="2139314111" sldId="279"/>
        </pc:sldMkLst>
        <pc:spChg chg="mod">
          <ac:chgData name="Kumar, Abhilasha" userId="S::akumar865@gatech.edu::64afbbce-c175-4787-937e-d6653106599b" providerId="AD" clId="Web-{62BC6DA0-3945-7459-3CA9-2D505296C5F2}" dt="2022-10-25T05:04:22.005" v="555"/>
          <ac:spMkLst>
            <pc:docMk/>
            <pc:sldMk cId="2139314111" sldId="279"/>
            <ac:spMk id="2" creationId="{C87E8758-6927-956A-D6B6-9611067E9D0D}"/>
          </ac:spMkLst>
        </pc:spChg>
        <pc:spChg chg="del">
          <ac:chgData name="Kumar, Abhilasha" userId="S::akumar865@gatech.edu::64afbbce-c175-4787-937e-d6653106599b" providerId="AD" clId="Web-{62BC6DA0-3945-7459-3CA9-2D505296C5F2}" dt="2022-10-25T05:01:01.278" v="495"/>
          <ac:spMkLst>
            <pc:docMk/>
            <pc:sldMk cId="2139314111" sldId="279"/>
            <ac:spMk id="3" creationId="{A5B0E392-8C0B-3214-A77B-78259E7787CA}"/>
          </ac:spMkLst>
        </pc:spChg>
        <pc:spChg chg="mod ord">
          <ac:chgData name="Kumar, Abhilasha" userId="S::akumar865@gatech.edu::64afbbce-c175-4787-937e-d6653106599b" providerId="AD" clId="Web-{62BC6DA0-3945-7459-3CA9-2D505296C5F2}" dt="2022-10-25T05:04:22.005" v="555"/>
          <ac:spMkLst>
            <pc:docMk/>
            <pc:sldMk cId="2139314111" sldId="279"/>
            <ac:spMk id="4" creationId="{909F0539-7ED9-D679-5168-F1A701E653B6}"/>
          </ac:spMkLst>
        </pc:spChg>
        <pc:spChg chg="mod ord">
          <ac:chgData name="Kumar, Abhilasha" userId="S::akumar865@gatech.edu::64afbbce-c175-4787-937e-d6653106599b" providerId="AD" clId="Web-{62BC6DA0-3945-7459-3CA9-2D505296C5F2}" dt="2022-10-25T05:04:22.005" v="555"/>
          <ac:spMkLst>
            <pc:docMk/>
            <pc:sldMk cId="2139314111" sldId="279"/>
            <ac:spMk id="5" creationId="{62289056-5655-60D0-FDBB-A7F18C7E7189}"/>
          </ac:spMkLst>
        </pc:spChg>
        <pc:spChg chg="add mod ord">
          <ac:chgData name="Kumar, Abhilasha" userId="S::akumar865@gatech.edu::64afbbce-c175-4787-937e-d6653106599b" providerId="AD" clId="Web-{62BC6DA0-3945-7459-3CA9-2D505296C5F2}" dt="2022-10-25T05:08:38.375" v="601" actId="20577"/>
          <ac:spMkLst>
            <pc:docMk/>
            <pc:sldMk cId="2139314111" sldId="279"/>
            <ac:spMk id="7" creationId="{5372AF51-5607-B471-E176-4A589CE47EA5}"/>
          </ac:spMkLst>
        </pc:spChg>
        <pc:spChg chg="add del">
          <ac:chgData name="Kumar, Abhilasha" userId="S::akumar865@gatech.edu::64afbbce-c175-4787-937e-d6653106599b" providerId="AD" clId="Web-{62BC6DA0-3945-7459-3CA9-2D505296C5F2}" dt="2022-10-25T05:01:30.060" v="501"/>
          <ac:spMkLst>
            <pc:docMk/>
            <pc:sldMk cId="2139314111" sldId="279"/>
            <ac:spMk id="11" creationId="{53F29798-D584-4792-9B62-3F5F5C36D619}"/>
          </ac:spMkLst>
        </pc:spChg>
        <pc:spChg chg="add del">
          <ac:chgData name="Kumar, Abhilasha" userId="S::akumar865@gatech.edu::64afbbce-c175-4787-937e-d6653106599b" providerId="AD" clId="Web-{62BC6DA0-3945-7459-3CA9-2D505296C5F2}" dt="2022-10-25T05:03:51.832" v="549"/>
          <ac:spMkLst>
            <pc:docMk/>
            <pc:sldMk cId="2139314111" sldId="279"/>
            <ac:spMk id="13" creationId="{5AAE9118-0436-4488-AC4A-C14DF6A7B6B1}"/>
          </ac:spMkLst>
        </pc:spChg>
        <pc:spChg chg="add del">
          <ac:chgData name="Kumar, Abhilasha" userId="S::akumar865@gatech.edu::64afbbce-c175-4787-937e-d6653106599b" providerId="AD" clId="Web-{62BC6DA0-3945-7459-3CA9-2D505296C5F2}" dt="2022-10-25T05:03:51.832" v="549"/>
          <ac:spMkLst>
            <pc:docMk/>
            <pc:sldMk cId="2139314111" sldId="279"/>
            <ac:spMk id="15" creationId="{1B10F861-B8F1-49C7-BD58-EAB20CEE7F93}"/>
          </ac:spMkLst>
        </pc:spChg>
        <pc:spChg chg="add mod">
          <ac:chgData name="Kumar, Abhilasha" userId="S::akumar865@gatech.edu::64afbbce-c175-4787-937e-d6653106599b" providerId="AD" clId="Web-{62BC6DA0-3945-7459-3CA9-2D505296C5F2}" dt="2022-10-25T05:08:28.671" v="599" actId="20577"/>
          <ac:spMkLst>
            <pc:docMk/>
            <pc:sldMk cId="2139314111" sldId="279"/>
            <ac:spMk id="16" creationId="{B05E22B7-F42C-EB7C-D866-48E427B9A91C}"/>
          </ac:spMkLst>
        </pc:spChg>
        <pc:spChg chg="add del">
          <ac:chgData name="Kumar, Abhilasha" userId="S::akumar865@gatech.edu::64afbbce-c175-4787-937e-d6653106599b" providerId="AD" clId="Web-{62BC6DA0-3945-7459-3CA9-2D505296C5F2}" dt="2022-10-25T05:03:51.832" v="549"/>
          <ac:spMkLst>
            <pc:docMk/>
            <pc:sldMk cId="2139314111" sldId="279"/>
            <ac:spMk id="17" creationId="{61F6E425-22AB-4DA2-8FAC-58ADB58EF6C3}"/>
          </ac:spMkLst>
        </pc:spChg>
        <pc:spChg chg="add mod">
          <ac:chgData name="Kumar, Abhilasha" userId="S::akumar865@gatech.edu::64afbbce-c175-4787-937e-d6653106599b" providerId="AD" clId="Web-{62BC6DA0-3945-7459-3CA9-2D505296C5F2}" dt="2022-10-25T05:09:09.657" v="608" actId="1076"/>
          <ac:spMkLst>
            <pc:docMk/>
            <pc:sldMk cId="2139314111" sldId="279"/>
            <ac:spMk id="18" creationId="{D320B754-827A-AF02-1347-5076C342E70C}"/>
          </ac:spMkLst>
        </pc:spChg>
        <pc:spChg chg="add mod">
          <ac:chgData name="Kumar, Abhilasha" userId="S::akumar865@gatech.edu::64afbbce-c175-4787-937e-d6653106599b" providerId="AD" clId="Web-{62BC6DA0-3945-7459-3CA9-2D505296C5F2}" dt="2022-10-25T05:11:45.398" v="646" actId="14100"/>
          <ac:spMkLst>
            <pc:docMk/>
            <pc:sldMk cId="2139314111" sldId="279"/>
            <ac:spMk id="19" creationId="{E1553646-3DB7-FD25-ACE1-E68828399867}"/>
          </ac:spMkLst>
        </pc:spChg>
        <pc:spChg chg="add del">
          <ac:chgData name="Kumar, Abhilasha" userId="S::akumar865@gatech.edu::64afbbce-c175-4787-937e-d6653106599b" providerId="AD" clId="Web-{62BC6DA0-3945-7459-3CA9-2D505296C5F2}" dt="2022-10-25T05:04:22.005" v="555"/>
          <ac:spMkLst>
            <pc:docMk/>
            <pc:sldMk cId="2139314111" sldId="279"/>
            <ac:spMk id="22" creationId="{0550F5B9-399F-4FAD-AE6C-ED65F9A43A74}"/>
          </ac:spMkLst>
        </pc:spChg>
        <pc:spChg chg="add del">
          <ac:chgData name="Kumar, Abhilasha" userId="S::akumar865@gatech.edu::64afbbce-c175-4787-937e-d6653106599b" providerId="AD" clId="Web-{62BC6DA0-3945-7459-3CA9-2D505296C5F2}" dt="2022-10-25T05:04:22.005" v="555"/>
          <ac:spMkLst>
            <pc:docMk/>
            <pc:sldMk cId="2139314111" sldId="279"/>
            <ac:spMk id="24" creationId="{C062E60F-5CD4-4268-8359-8076634680E5}"/>
          </ac:spMkLst>
        </pc:spChg>
        <pc:spChg chg="add del">
          <ac:chgData name="Kumar, Abhilasha" userId="S::akumar865@gatech.edu::64afbbce-c175-4787-937e-d6653106599b" providerId="AD" clId="Web-{62BC6DA0-3945-7459-3CA9-2D505296C5F2}" dt="2022-10-25T05:04:22.005" v="555"/>
          <ac:spMkLst>
            <pc:docMk/>
            <pc:sldMk cId="2139314111" sldId="279"/>
            <ac:spMk id="26" creationId="{BB341EC3-1810-4D33-BA3F-E2D0AA0ECFB6}"/>
          </ac:spMkLst>
        </pc:spChg>
        <pc:spChg chg="add del">
          <ac:chgData name="Kumar, Abhilasha" userId="S::akumar865@gatech.edu::64afbbce-c175-4787-937e-d6653106599b" providerId="AD" clId="Web-{62BC6DA0-3945-7459-3CA9-2D505296C5F2}" dt="2022-10-25T05:04:22.005" v="555"/>
          <ac:spMkLst>
            <pc:docMk/>
            <pc:sldMk cId="2139314111" sldId="279"/>
            <ac:spMk id="28" creationId="{10127CDE-2B99-47A8-BB3C-7D17519105E0}"/>
          </ac:spMkLst>
        </pc:spChg>
        <pc:spChg chg="add">
          <ac:chgData name="Kumar, Abhilasha" userId="S::akumar865@gatech.edu::64afbbce-c175-4787-937e-d6653106599b" providerId="AD" clId="Web-{62BC6DA0-3945-7459-3CA9-2D505296C5F2}" dt="2022-10-25T05:04:22.005" v="555"/>
          <ac:spMkLst>
            <pc:docMk/>
            <pc:sldMk cId="2139314111" sldId="279"/>
            <ac:spMk id="33" creationId="{45BEE692-38FF-45D5-BACD-3ED0107AB1E2}"/>
          </ac:spMkLst>
        </pc:spChg>
        <pc:spChg chg="add">
          <ac:chgData name="Kumar, Abhilasha" userId="S::akumar865@gatech.edu::64afbbce-c175-4787-937e-d6653106599b" providerId="AD" clId="Web-{62BC6DA0-3945-7459-3CA9-2D505296C5F2}" dt="2022-10-25T05:04:22.005" v="555"/>
          <ac:spMkLst>
            <pc:docMk/>
            <pc:sldMk cId="2139314111" sldId="279"/>
            <ac:spMk id="35" creationId="{FFC0ABB7-3FF2-48CA-AF41-7C90BA14B7C9}"/>
          </ac:spMkLst>
        </pc:spChg>
        <pc:picChg chg="add del mod ord">
          <ac:chgData name="Kumar, Abhilasha" userId="S::akumar865@gatech.edu::64afbbce-c175-4787-937e-d6653106599b" providerId="AD" clId="Web-{62BC6DA0-3945-7459-3CA9-2D505296C5F2}" dt="2022-10-25T05:05:29.336" v="565"/>
          <ac:picMkLst>
            <pc:docMk/>
            <pc:sldMk cId="2139314111" sldId="279"/>
            <ac:picMk id="6" creationId="{33B183DF-CE20-C947-DDB7-621D01BA9FA9}"/>
          </ac:picMkLst>
        </pc:picChg>
        <pc:picChg chg="add del mod">
          <ac:chgData name="Kumar, Abhilasha" userId="S::akumar865@gatech.edu::64afbbce-c175-4787-937e-d6653106599b" providerId="AD" clId="Web-{62BC6DA0-3945-7459-3CA9-2D505296C5F2}" dt="2022-10-25T05:05:10.726" v="562"/>
          <ac:picMkLst>
            <pc:docMk/>
            <pc:sldMk cId="2139314111" sldId="279"/>
            <ac:picMk id="8" creationId="{FDFB8D02-59AC-01D2-6BB6-2B8A18789EBA}"/>
          </ac:picMkLst>
        </pc:picChg>
        <pc:picChg chg="add del mod ord">
          <ac:chgData name="Kumar, Abhilasha" userId="S::akumar865@gatech.edu::64afbbce-c175-4787-937e-d6653106599b" providerId="AD" clId="Web-{62BC6DA0-3945-7459-3CA9-2D505296C5F2}" dt="2022-10-25T05:04:33.380" v="557"/>
          <ac:picMkLst>
            <pc:docMk/>
            <pc:sldMk cId="2139314111" sldId="279"/>
            <ac:picMk id="9" creationId="{FCFC9FE7-A303-BF80-972E-0A5AA0129F43}"/>
          </ac:picMkLst>
        </pc:picChg>
        <pc:picChg chg="add mod">
          <ac:chgData name="Kumar, Abhilasha" userId="S::akumar865@gatech.edu::64afbbce-c175-4787-937e-d6653106599b" providerId="AD" clId="Web-{62BC6DA0-3945-7459-3CA9-2D505296C5F2}" dt="2022-10-25T05:09:19.533" v="609" actId="1076"/>
          <ac:picMkLst>
            <pc:docMk/>
            <pc:sldMk cId="2139314111" sldId="279"/>
            <ac:picMk id="10" creationId="{C8A7CA6F-3FA0-7B5C-A437-2484CF2C2B66}"/>
          </ac:picMkLst>
        </pc:picChg>
        <pc:picChg chg="add mod">
          <ac:chgData name="Kumar, Abhilasha" userId="S::akumar865@gatech.edu::64afbbce-c175-4787-937e-d6653106599b" providerId="AD" clId="Web-{62BC6DA0-3945-7459-3CA9-2D505296C5F2}" dt="2022-10-25T05:05:16.773" v="564" actId="14100"/>
          <ac:picMkLst>
            <pc:docMk/>
            <pc:sldMk cId="2139314111" sldId="279"/>
            <ac:picMk id="12" creationId="{9574B627-A600-D929-52D3-548AD431A2DD}"/>
          </ac:picMkLst>
        </pc:picChg>
        <pc:picChg chg="add mod">
          <ac:chgData name="Kumar, Abhilasha" userId="S::akumar865@gatech.edu::64afbbce-c175-4787-937e-d6653106599b" providerId="AD" clId="Web-{62BC6DA0-3945-7459-3CA9-2D505296C5F2}" dt="2022-10-25T05:08:01.670" v="594" actId="1076"/>
          <ac:picMkLst>
            <pc:docMk/>
            <pc:sldMk cId="2139314111" sldId="279"/>
            <ac:picMk id="14" creationId="{620891E5-0E3A-8FF6-709B-749EB2B92300}"/>
          </ac:picMkLst>
        </pc:picChg>
      </pc:sldChg>
      <pc:sldChg chg="addSp delSp new">
        <pc:chgData name="Kumar, Abhilasha" userId="S::akumar865@gatech.edu::64afbbce-c175-4787-937e-d6653106599b" providerId="AD" clId="Web-{62BC6DA0-3945-7459-3CA9-2D505296C5F2}" dt="2022-10-25T06:48:03.828" v="847"/>
        <pc:sldMkLst>
          <pc:docMk/>
          <pc:sldMk cId="3774467752" sldId="280"/>
        </pc:sldMkLst>
        <pc:spChg chg="del">
          <ac:chgData name="Kumar, Abhilasha" userId="S::akumar865@gatech.edu::64afbbce-c175-4787-937e-d6653106599b" providerId="AD" clId="Web-{62BC6DA0-3945-7459-3CA9-2D505296C5F2}" dt="2022-10-25T06:48:03.828" v="847"/>
          <ac:spMkLst>
            <pc:docMk/>
            <pc:sldMk cId="3774467752" sldId="280"/>
            <ac:spMk id="3" creationId="{80E61AFD-56F9-48E3-BB57-772CBF5F1F36}"/>
          </ac:spMkLst>
        </pc:spChg>
        <pc:spChg chg="add">
          <ac:chgData name="Kumar, Abhilasha" userId="S::akumar865@gatech.edu::64afbbce-c175-4787-937e-d6653106599b" providerId="AD" clId="Web-{62BC6DA0-3945-7459-3CA9-2D505296C5F2}" dt="2022-10-25T06:47:57.296" v="846"/>
          <ac:spMkLst>
            <pc:docMk/>
            <pc:sldMk cId="3774467752" sldId="280"/>
            <ac:spMk id="6" creationId="{DACBBEA9-401F-29CE-BB1B-68D3F01B8946}"/>
          </ac:spMkLst>
        </pc:spChg>
      </pc:sldChg>
    </pc:docChg>
  </pc:docChgLst>
  <pc:docChgLst>
    <pc:chgData name="Sharp, Harry F" userId="S::hs46@gatech.edu::7f38da5f-7f0d-4ee5-ab62-3b9307517d8c" providerId="AD" clId="Web-{F71DD31E-09D0-42AC-B95A-749BC8A150A3}"/>
    <pc:docChg chg="addSld modSld">
      <pc:chgData name="Sharp, Harry F" userId="S::hs46@gatech.edu::7f38da5f-7f0d-4ee5-ab62-3b9307517d8c" providerId="AD" clId="Web-{F71DD31E-09D0-42AC-B95A-749BC8A150A3}" dt="2022-10-25T02:59:29.595" v="87" actId="20577"/>
      <pc:docMkLst>
        <pc:docMk/>
      </pc:docMkLst>
      <pc:sldChg chg="modSp new">
        <pc:chgData name="Sharp, Harry F" userId="S::hs46@gatech.edu::7f38da5f-7f0d-4ee5-ab62-3b9307517d8c" providerId="AD" clId="Web-{F71DD31E-09D0-42AC-B95A-749BC8A150A3}" dt="2022-10-25T02:59:29.595" v="87" actId="20577"/>
        <pc:sldMkLst>
          <pc:docMk/>
          <pc:sldMk cId="317535490" sldId="273"/>
        </pc:sldMkLst>
        <pc:spChg chg="mod">
          <ac:chgData name="Sharp, Harry F" userId="S::hs46@gatech.edu::7f38da5f-7f0d-4ee5-ab62-3b9307517d8c" providerId="AD" clId="Web-{F71DD31E-09D0-42AC-B95A-749BC8A150A3}" dt="2022-10-25T02:59:29.595" v="87" actId="20577"/>
          <ac:spMkLst>
            <pc:docMk/>
            <pc:sldMk cId="317535490" sldId="273"/>
            <ac:spMk id="2" creationId="{18F1709E-0D7A-E8CB-A927-8547C55FF958}"/>
          </ac:spMkLst>
        </pc:spChg>
        <pc:spChg chg="mod">
          <ac:chgData name="Sharp, Harry F" userId="S::hs46@gatech.edu::7f38da5f-7f0d-4ee5-ab62-3b9307517d8c" providerId="AD" clId="Web-{F71DD31E-09D0-42AC-B95A-749BC8A150A3}" dt="2022-10-25T02:45:23.740" v="5" actId="20577"/>
          <ac:spMkLst>
            <pc:docMk/>
            <pc:sldMk cId="317535490" sldId="273"/>
            <ac:spMk id="3" creationId="{BD2CE283-4DA3-15ED-CD94-1F9DB1B3C672}"/>
          </ac:spMkLst>
        </pc:spChg>
      </pc:sldChg>
      <pc:sldChg chg="modSp new">
        <pc:chgData name="Sharp, Harry F" userId="S::hs46@gatech.edu::7f38da5f-7f0d-4ee5-ab62-3b9307517d8c" providerId="AD" clId="Web-{F71DD31E-09D0-42AC-B95A-749BC8A150A3}" dt="2022-10-25T02:59:24.376" v="85" actId="20577"/>
        <pc:sldMkLst>
          <pc:docMk/>
          <pc:sldMk cId="4230831644" sldId="274"/>
        </pc:sldMkLst>
        <pc:spChg chg="mod">
          <ac:chgData name="Sharp, Harry F" userId="S::hs46@gatech.edu::7f38da5f-7f0d-4ee5-ab62-3b9307517d8c" providerId="AD" clId="Web-{F71DD31E-09D0-42AC-B95A-749BC8A150A3}" dt="2022-10-25T02:56:47.231" v="15" actId="20577"/>
          <ac:spMkLst>
            <pc:docMk/>
            <pc:sldMk cId="4230831644" sldId="274"/>
            <ac:spMk id="2" creationId="{C40A1A64-2842-58D3-C57C-676CABD1DB46}"/>
          </ac:spMkLst>
        </pc:spChg>
        <pc:spChg chg="mod">
          <ac:chgData name="Sharp, Harry F" userId="S::hs46@gatech.edu::7f38da5f-7f0d-4ee5-ab62-3b9307517d8c" providerId="AD" clId="Web-{F71DD31E-09D0-42AC-B95A-749BC8A150A3}" dt="2022-10-25T02:59:24.376" v="85" actId="20577"/>
          <ac:spMkLst>
            <pc:docMk/>
            <pc:sldMk cId="4230831644" sldId="274"/>
            <ac:spMk id="3" creationId="{FC6A11A8-5E90-BEB5-54B3-B4A483029796}"/>
          </ac:spMkLst>
        </pc:spChg>
      </pc:sldChg>
      <pc:sldChg chg="modSp new">
        <pc:chgData name="Sharp, Harry F" userId="S::hs46@gatech.edu::7f38da5f-7f0d-4ee5-ab62-3b9307517d8c" providerId="AD" clId="Web-{F71DD31E-09D0-42AC-B95A-749BC8A150A3}" dt="2022-10-25T02:59:01.141" v="81" actId="20577"/>
        <pc:sldMkLst>
          <pc:docMk/>
          <pc:sldMk cId="2657312964" sldId="275"/>
        </pc:sldMkLst>
        <pc:spChg chg="mod">
          <ac:chgData name="Sharp, Harry F" userId="S::hs46@gatech.edu::7f38da5f-7f0d-4ee5-ab62-3b9307517d8c" providerId="AD" clId="Web-{F71DD31E-09D0-42AC-B95A-749BC8A150A3}" dt="2022-10-25T02:57:30.466" v="22" actId="20577"/>
          <ac:spMkLst>
            <pc:docMk/>
            <pc:sldMk cId="2657312964" sldId="275"/>
            <ac:spMk id="2" creationId="{03B6F96B-842E-43BC-80E0-B9E5676578F4}"/>
          </ac:spMkLst>
        </pc:spChg>
        <pc:spChg chg="mod">
          <ac:chgData name="Sharp, Harry F" userId="S::hs46@gatech.edu::7f38da5f-7f0d-4ee5-ab62-3b9307517d8c" providerId="AD" clId="Web-{F71DD31E-09D0-42AC-B95A-749BC8A150A3}" dt="2022-10-25T02:59:01.141" v="81" actId="20577"/>
          <ac:spMkLst>
            <pc:docMk/>
            <pc:sldMk cId="2657312964" sldId="275"/>
            <ac:spMk id="3" creationId="{9FBD8A30-1823-5C34-FFF0-4604D8568212}"/>
          </ac:spMkLst>
        </pc:spChg>
      </pc:sldChg>
    </pc:docChg>
  </pc:docChgLst>
  <pc:docChgLst>
    <pc:chgData name="Kumar, Abhilasha" userId="S::akumar865@gatech.edu::64afbbce-c175-4787-937e-d6653106599b" providerId="AD" clId="Web-{A0C9163E-16D2-0FA4-D6AA-A3BC6CB362FC}"/>
    <pc:docChg chg="addSld modSld sldOrd">
      <pc:chgData name="Kumar, Abhilasha" userId="S::akumar865@gatech.edu::64afbbce-c175-4787-937e-d6653106599b" providerId="AD" clId="Web-{A0C9163E-16D2-0FA4-D6AA-A3BC6CB362FC}" dt="2022-10-25T07:16:38.350" v="202" actId="20577"/>
      <pc:docMkLst>
        <pc:docMk/>
      </pc:docMkLst>
      <pc:sldChg chg="addSp delSp modSp mod setBg addAnim">
        <pc:chgData name="Kumar, Abhilasha" userId="S::akumar865@gatech.edu::64afbbce-c175-4787-937e-d6653106599b" providerId="AD" clId="Web-{A0C9163E-16D2-0FA4-D6AA-A3BC6CB362FC}" dt="2022-10-25T06:57:04.879" v="82"/>
        <pc:sldMkLst>
          <pc:docMk/>
          <pc:sldMk cId="695323953" sldId="256"/>
        </pc:sldMkLst>
        <pc:spChg chg="mod">
          <ac:chgData name="Kumar, Abhilasha" userId="S::akumar865@gatech.edu::64afbbce-c175-4787-937e-d6653106599b" providerId="AD" clId="Web-{A0C9163E-16D2-0FA4-D6AA-A3BC6CB362FC}" dt="2022-10-25T06:57:04.879" v="80"/>
          <ac:spMkLst>
            <pc:docMk/>
            <pc:sldMk cId="695323953" sldId="256"/>
            <ac:spMk id="2" creationId="{4CE3EE6E-50A0-F178-D25D-7314F37C878F}"/>
          </ac:spMkLst>
        </pc:spChg>
        <pc:spChg chg="mod">
          <ac:chgData name="Kumar, Abhilasha" userId="S::akumar865@gatech.edu::64afbbce-c175-4787-937e-d6653106599b" providerId="AD" clId="Web-{A0C9163E-16D2-0FA4-D6AA-A3BC6CB362FC}" dt="2022-10-25T06:57:04.879" v="80"/>
          <ac:spMkLst>
            <pc:docMk/>
            <pc:sldMk cId="695323953" sldId="256"/>
            <ac:spMk id="3" creationId="{D63BE779-1AD1-E0CA-C26F-99DC5A8EA8FB}"/>
          </ac:spMkLst>
        </pc:spChg>
        <pc:spChg chg="mod">
          <ac:chgData name="Kumar, Abhilasha" userId="S::akumar865@gatech.edu::64afbbce-c175-4787-937e-d6653106599b" providerId="AD" clId="Web-{A0C9163E-16D2-0FA4-D6AA-A3BC6CB362FC}" dt="2022-10-25T06:57:04.879" v="80"/>
          <ac:spMkLst>
            <pc:docMk/>
            <pc:sldMk cId="695323953" sldId="256"/>
            <ac:spMk id="4" creationId="{6A12058E-7D37-EBAB-D2BF-DA8CD2FA653D}"/>
          </ac:spMkLst>
        </pc:spChg>
        <pc:spChg chg="mod">
          <ac:chgData name="Kumar, Abhilasha" userId="S::akumar865@gatech.edu::64afbbce-c175-4787-937e-d6653106599b" providerId="AD" clId="Web-{A0C9163E-16D2-0FA4-D6AA-A3BC6CB362FC}" dt="2022-10-25T06:57:04.879" v="80"/>
          <ac:spMkLst>
            <pc:docMk/>
            <pc:sldMk cId="695323953" sldId="256"/>
            <ac:spMk id="5" creationId="{E9CE5F8F-BB2B-7850-0F80-7FBF736D0D28}"/>
          </ac:spMkLst>
        </pc:spChg>
        <pc:spChg chg="add del">
          <ac:chgData name="Kumar, Abhilasha" userId="S::akumar865@gatech.edu::64afbbce-c175-4787-937e-d6653106599b" providerId="AD" clId="Web-{A0C9163E-16D2-0FA4-D6AA-A3BC6CB362FC}" dt="2022-10-25T06:57:04.879" v="80"/>
          <ac:spMkLst>
            <pc:docMk/>
            <pc:sldMk cId="695323953" sldId="256"/>
            <ac:spMk id="12" creationId="{605494DE-B078-4D87-BB01-C84320618DAD}"/>
          </ac:spMkLst>
        </pc:spChg>
        <pc:spChg chg="add del">
          <ac:chgData name="Kumar, Abhilasha" userId="S::akumar865@gatech.edu::64afbbce-c175-4787-937e-d6653106599b" providerId="AD" clId="Web-{A0C9163E-16D2-0FA4-D6AA-A3BC6CB362FC}" dt="2022-10-25T06:57:04.879" v="80"/>
          <ac:spMkLst>
            <pc:docMk/>
            <pc:sldMk cId="695323953" sldId="256"/>
            <ac:spMk id="14" creationId="{9A0576B0-CD8C-4661-95C8-A9F2CE7CDDB0}"/>
          </ac:spMkLst>
        </pc:spChg>
        <pc:spChg chg="add del">
          <ac:chgData name="Kumar, Abhilasha" userId="S::akumar865@gatech.edu::64afbbce-c175-4787-937e-d6653106599b" providerId="AD" clId="Web-{A0C9163E-16D2-0FA4-D6AA-A3BC6CB362FC}" dt="2022-10-25T06:57:04.879" v="80"/>
          <ac:spMkLst>
            <pc:docMk/>
            <pc:sldMk cId="695323953" sldId="256"/>
            <ac:spMk id="16" creationId="{3FF60E2B-3919-423C-B1FF-56CDE6681165}"/>
          </ac:spMkLst>
        </pc:spChg>
        <pc:spChg chg="add">
          <ac:chgData name="Kumar, Abhilasha" userId="S::akumar865@gatech.edu::64afbbce-c175-4787-937e-d6653106599b" providerId="AD" clId="Web-{A0C9163E-16D2-0FA4-D6AA-A3BC6CB362FC}" dt="2022-10-25T06:57:04.879" v="80"/>
          <ac:spMkLst>
            <pc:docMk/>
            <pc:sldMk cId="695323953" sldId="256"/>
            <ac:spMk id="21" creationId="{9089EED9-F54D-4F20-A2C6-949DE4176959}"/>
          </ac:spMkLst>
        </pc:spChg>
        <pc:spChg chg="add">
          <ac:chgData name="Kumar, Abhilasha" userId="S::akumar865@gatech.edu::64afbbce-c175-4787-937e-d6653106599b" providerId="AD" clId="Web-{A0C9163E-16D2-0FA4-D6AA-A3BC6CB362FC}" dt="2022-10-25T06:57:04.879" v="80"/>
          <ac:spMkLst>
            <pc:docMk/>
            <pc:sldMk cId="695323953" sldId="256"/>
            <ac:spMk id="23" creationId="{7E46F721-3785-414D-8697-16AF490E6806}"/>
          </ac:spMkLst>
        </pc:spChg>
        <pc:picChg chg="add mod">
          <ac:chgData name="Kumar, Abhilasha" userId="S::akumar865@gatech.edu::64afbbce-c175-4787-937e-d6653106599b" providerId="AD" clId="Web-{A0C9163E-16D2-0FA4-D6AA-A3BC6CB362FC}" dt="2022-10-25T06:57:04.879" v="80"/>
          <ac:picMkLst>
            <pc:docMk/>
            <pc:sldMk cId="695323953" sldId="256"/>
            <ac:picMk id="7" creationId="{506C9F82-426A-6C3F-9491-B8E8A1EE569F}"/>
          </ac:picMkLst>
        </pc:picChg>
      </pc:sldChg>
      <pc:sldChg chg="addSp modSp mod setBg">
        <pc:chgData name="Kumar, Abhilasha" userId="S::akumar865@gatech.edu::64afbbce-c175-4787-937e-d6653106599b" providerId="AD" clId="Web-{A0C9163E-16D2-0FA4-D6AA-A3BC6CB362FC}" dt="2022-10-25T07:04:08.673" v="141" actId="20577"/>
        <pc:sldMkLst>
          <pc:docMk/>
          <pc:sldMk cId="1720749676" sldId="257"/>
        </pc:sldMkLst>
        <pc:spChg chg="mod">
          <ac:chgData name="Kumar, Abhilasha" userId="S::akumar865@gatech.edu::64afbbce-c175-4787-937e-d6653106599b" providerId="AD" clId="Web-{A0C9163E-16D2-0FA4-D6AA-A3BC6CB362FC}" dt="2022-10-25T06:56:42.254" v="76"/>
          <ac:spMkLst>
            <pc:docMk/>
            <pc:sldMk cId="1720749676" sldId="257"/>
            <ac:spMk id="2" creationId="{996AB773-9F7F-98A5-6770-304BEDADF3FB}"/>
          </ac:spMkLst>
        </pc:spChg>
        <pc:spChg chg="mod">
          <ac:chgData name="Kumar, Abhilasha" userId="S::akumar865@gatech.edu::64afbbce-c175-4787-937e-d6653106599b" providerId="AD" clId="Web-{A0C9163E-16D2-0FA4-D6AA-A3BC6CB362FC}" dt="2022-10-25T07:04:08.673" v="141" actId="20577"/>
          <ac:spMkLst>
            <pc:docMk/>
            <pc:sldMk cId="1720749676" sldId="257"/>
            <ac:spMk id="3" creationId="{F5902593-5F20-3051-94C7-79127734BDF2}"/>
          </ac:spMkLst>
        </pc:spChg>
        <pc:spChg chg="mod">
          <ac:chgData name="Kumar, Abhilasha" userId="S::akumar865@gatech.edu::64afbbce-c175-4787-937e-d6653106599b" providerId="AD" clId="Web-{A0C9163E-16D2-0FA4-D6AA-A3BC6CB362FC}" dt="2022-10-25T06:56:42.254" v="76"/>
          <ac:spMkLst>
            <pc:docMk/>
            <pc:sldMk cId="1720749676" sldId="257"/>
            <ac:spMk id="4" creationId="{F4FACF65-5E26-78BD-A58E-0E014B5BA533}"/>
          </ac:spMkLst>
        </pc:spChg>
        <pc:spChg chg="mod">
          <ac:chgData name="Kumar, Abhilasha" userId="S::akumar865@gatech.edu::64afbbce-c175-4787-937e-d6653106599b" providerId="AD" clId="Web-{A0C9163E-16D2-0FA4-D6AA-A3BC6CB362FC}" dt="2022-10-25T06:56:42.254" v="76"/>
          <ac:spMkLst>
            <pc:docMk/>
            <pc:sldMk cId="1720749676" sldId="257"/>
            <ac:spMk id="5" creationId="{F87C2AC8-20A2-A1BE-A957-27CFF3C12D1F}"/>
          </ac:spMkLst>
        </pc:spChg>
        <pc:spChg chg="add">
          <ac:chgData name="Kumar, Abhilasha" userId="S::akumar865@gatech.edu::64afbbce-c175-4787-937e-d6653106599b" providerId="AD" clId="Web-{A0C9163E-16D2-0FA4-D6AA-A3BC6CB362FC}" dt="2022-10-25T06:56:42.254" v="76"/>
          <ac:spMkLst>
            <pc:docMk/>
            <pc:sldMk cId="1720749676" sldId="257"/>
            <ac:spMk id="10" creationId="{C7FA33FF-088D-4F16-95A2-2C64D353DEA8}"/>
          </ac:spMkLst>
        </pc:spChg>
        <pc:spChg chg="add">
          <ac:chgData name="Kumar, Abhilasha" userId="S::akumar865@gatech.edu::64afbbce-c175-4787-937e-d6653106599b" providerId="AD" clId="Web-{A0C9163E-16D2-0FA4-D6AA-A3BC6CB362FC}" dt="2022-10-25T06:56:42.254" v="76"/>
          <ac:spMkLst>
            <pc:docMk/>
            <pc:sldMk cId="1720749676" sldId="257"/>
            <ac:spMk id="12" creationId="{A376EFB1-01CF-419F-ABF1-2AF02BBFCBD1}"/>
          </ac:spMkLst>
        </pc:spChg>
        <pc:spChg chg="add">
          <ac:chgData name="Kumar, Abhilasha" userId="S::akumar865@gatech.edu::64afbbce-c175-4787-937e-d6653106599b" providerId="AD" clId="Web-{A0C9163E-16D2-0FA4-D6AA-A3BC6CB362FC}" dt="2022-10-25T06:56:42.254" v="76"/>
          <ac:spMkLst>
            <pc:docMk/>
            <pc:sldMk cId="1720749676" sldId="257"/>
            <ac:spMk id="14" creationId="{FF9DEA15-78BD-4750-AA18-B9F28A6D5AB8}"/>
          </ac:spMkLst>
        </pc:spChg>
      </pc:sldChg>
      <pc:sldChg chg="modSp ord">
        <pc:chgData name="Kumar, Abhilasha" userId="S::akumar865@gatech.edu::64afbbce-c175-4787-937e-d6653106599b" providerId="AD" clId="Web-{A0C9163E-16D2-0FA4-D6AA-A3BC6CB362FC}" dt="2022-10-25T07:03:32.750" v="139"/>
        <pc:sldMkLst>
          <pc:docMk/>
          <pc:sldMk cId="2714525262" sldId="263"/>
        </pc:sldMkLst>
        <pc:spChg chg="mod">
          <ac:chgData name="Kumar, Abhilasha" userId="S::akumar865@gatech.edu::64afbbce-c175-4787-937e-d6653106599b" providerId="AD" clId="Web-{A0C9163E-16D2-0FA4-D6AA-A3BC6CB362FC}" dt="2022-10-25T07:02:29.185" v="130" actId="14100"/>
          <ac:spMkLst>
            <pc:docMk/>
            <pc:sldMk cId="2714525262" sldId="263"/>
            <ac:spMk id="3" creationId="{55309D61-76AF-F20A-CE83-C86635EAB963}"/>
          </ac:spMkLst>
        </pc:spChg>
      </pc:sldChg>
      <pc:sldChg chg="modSp">
        <pc:chgData name="Kumar, Abhilasha" userId="S::akumar865@gatech.edu::64afbbce-c175-4787-937e-d6653106599b" providerId="AD" clId="Web-{A0C9163E-16D2-0FA4-D6AA-A3BC6CB362FC}" dt="2022-10-25T06:58:33.116" v="91" actId="1076"/>
        <pc:sldMkLst>
          <pc:docMk/>
          <pc:sldMk cId="1389519592" sldId="264"/>
        </pc:sldMkLst>
        <pc:spChg chg="mod">
          <ac:chgData name="Kumar, Abhilasha" userId="S::akumar865@gatech.edu::64afbbce-c175-4787-937e-d6653106599b" providerId="AD" clId="Web-{A0C9163E-16D2-0FA4-D6AA-A3BC6CB362FC}" dt="2022-10-25T06:58:16.413" v="88" actId="20577"/>
          <ac:spMkLst>
            <pc:docMk/>
            <pc:sldMk cId="1389519592" sldId="264"/>
            <ac:spMk id="2" creationId="{A8A6D261-BD03-F2D4-0656-9C2AFD778467}"/>
          </ac:spMkLst>
        </pc:spChg>
        <pc:spChg chg="mod">
          <ac:chgData name="Kumar, Abhilasha" userId="S::akumar865@gatech.edu::64afbbce-c175-4787-937e-d6653106599b" providerId="AD" clId="Web-{A0C9163E-16D2-0FA4-D6AA-A3BC6CB362FC}" dt="2022-10-25T06:58:33.116" v="91" actId="1076"/>
          <ac:spMkLst>
            <pc:docMk/>
            <pc:sldMk cId="1389519592" sldId="264"/>
            <ac:spMk id="19" creationId="{023C5600-0A17-ABD6-71DC-2C6082283E22}"/>
          </ac:spMkLst>
        </pc:spChg>
        <pc:spChg chg="mod">
          <ac:chgData name="Kumar, Abhilasha" userId="S::akumar865@gatech.edu::64afbbce-c175-4787-937e-d6653106599b" providerId="AD" clId="Web-{A0C9163E-16D2-0FA4-D6AA-A3BC6CB362FC}" dt="2022-10-25T06:53:17.967" v="34" actId="1076"/>
          <ac:spMkLst>
            <pc:docMk/>
            <pc:sldMk cId="1389519592" sldId="264"/>
            <ac:spMk id="21" creationId="{7DA96F24-1463-16CC-68FF-985AD9BD0D38}"/>
          </ac:spMkLst>
        </pc:spChg>
        <pc:grpChg chg="mod">
          <ac:chgData name="Kumar, Abhilasha" userId="S::akumar865@gatech.edu::64afbbce-c175-4787-937e-d6653106599b" providerId="AD" clId="Web-{A0C9163E-16D2-0FA4-D6AA-A3BC6CB362FC}" dt="2022-10-25T06:58:23.710" v="90" actId="1076"/>
          <ac:grpSpMkLst>
            <pc:docMk/>
            <pc:sldMk cId="1389519592" sldId="264"/>
            <ac:grpSpMk id="7" creationId="{5C018EDE-253B-4FD4-FF77-18B6778DF457}"/>
          </ac:grpSpMkLst>
        </pc:grpChg>
      </pc:sldChg>
      <pc:sldChg chg="addSp delSp modSp mod setBg">
        <pc:chgData name="Kumar, Abhilasha" userId="S::akumar865@gatech.edu::64afbbce-c175-4787-937e-d6653106599b" providerId="AD" clId="Web-{A0C9163E-16D2-0FA4-D6AA-A3BC6CB362FC}" dt="2022-10-25T07:01:45.215" v="126" actId="14100"/>
        <pc:sldMkLst>
          <pc:docMk/>
          <pc:sldMk cId="2883663158" sldId="265"/>
        </pc:sldMkLst>
        <pc:spChg chg="mod">
          <ac:chgData name="Kumar, Abhilasha" userId="S::akumar865@gatech.edu::64afbbce-c175-4787-937e-d6653106599b" providerId="AD" clId="Web-{A0C9163E-16D2-0FA4-D6AA-A3BC6CB362FC}" dt="2022-10-25T07:01:38.200" v="124"/>
          <ac:spMkLst>
            <pc:docMk/>
            <pc:sldMk cId="2883663158" sldId="265"/>
            <ac:spMk id="2" creationId="{5A7E58C2-2C0B-B36C-DF51-3F5AF343F9D9}"/>
          </ac:spMkLst>
        </pc:spChg>
        <pc:spChg chg="mod">
          <ac:chgData name="Kumar, Abhilasha" userId="S::akumar865@gatech.edu::64afbbce-c175-4787-937e-d6653106599b" providerId="AD" clId="Web-{A0C9163E-16D2-0FA4-D6AA-A3BC6CB362FC}" dt="2022-10-25T07:01:38.200" v="124"/>
          <ac:spMkLst>
            <pc:docMk/>
            <pc:sldMk cId="2883663158" sldId="265"/>
            <ac:spMk id="4" creationId="{8E709523-703E-375E-2374-2A1BBEC19810}"/>
          </ac:spMkLst>
        </pc:spChg>
        <pc:spChg chg="mod">
          <ac:chgData name="Kumar, Abhilasha" userId="S::akumar865@gatech.edu::64afbbce-c175-4787-937e-d6653106599b" providerId="AD" clId="Web-{A0C9163E-16D2-0FA4-D6AA-A3BC6CB362FC}" dt="2022-10-25T07:01:38.200" v="124"/>
          <ac:spMkLst>
            <pc:docMk/>
            <pc:sldMk cId="2883663158" sldId="265"/>
            <ac:spMk id="5" creationId="{0EFD16E8-E823-8021-34D6-33329845AFDE}"/>
          </ac:spMkLst>
        </pc:spChg>
        <pc:spChg chg="add del">
          <ac:chgData name="Kumar, Abhilasha" userId="S::akumar865@gatech.edu::64afbbce-c175-4787-937e-d6653106599b" providerId="AD" clId="Web-{A0C9163E-16D2-0FA4-D6AA-A3BC6CB362FC}" dt="2022-10-25T07:01:38.184" v="123"/>
          <ac:spMkLst>
            <pc:docMk/>
            <pc:sldMk cId="2883663158" sldId="265"/>
            <ac:spMk id="3080" creationId="{A4AC5506-6312-4701-8D3C-40187889A947}"/>
          </ac:spMkLst>
        </pc:spChg>
        <pc:spChg chg="add">
          <ac:chgData name="Kumar, Abhilasha" userId="S::akumar865@gatech.edu::64afbbce-c175-4787-937e-d6653106599b" providerId="AD" clId="Web-{A0C9163E-16D2-0FA4-D6AA-A3BC6CB362FC}" dt="2022-10-25T07:01:38.200" v="124"/>
          <ac:spMkLst>
            <pc:docMk/>
            <pc:sldMk cId="2883663158" sldId="265"/>
            <ac:spMk id="3082" creationId="{9A0576B0-CD8C-4661-95C8-A9F2CE7CDDB0}"/>
          </ac:spMkLst>
        </pc:spChg>
        <pc:spChg chg="add">
          <ac:chgData name="Kumar, Abhilasha" userId="S::akumar865@gatech.edu::64afbbce-c175-4787-937e-d6653106599b" providerId="AD" clId="Web-{A0C9163E-16D2-0FA4-D6AA-A3BC6CB362FC}" dt="2022-10-25T07:01:38.200" v="124"/>
          <ac:spMkLst>
            <pc:docMk/>
            <pc:sldMk cId="2883663158" sldId="265"/>
            <ac:spMk id="3083" creationId="{605494DE-B078-4D87-BB01-C84320618DAD}"/>
          </ac:spMkLst>
        </pc:spChg>
        <pc:spChg chg="add">
          <ac:chgData name="Kumar, Abhilasha" userId="S::akumar865@gatech.edu::64afbbce-c175-4787-937e-d6653106599b" providerId="AD" clId="Web-{A0C9163E-16D2-0FA4-D6AA-A3BC6CB362FC}" dt="2022-10-25T07:01:38.200" v="124"/>
          <ac:spMkLst>
            <pc:docMk/>
            <pc:sldMk cId="2883663158" sldId="265"/>
            <ac:spMk id="3084" creationId="{3FF60E2B-3919-423C-B1FF-56CDE6681165}"/>
          </ac:spMkLst>
        </pc:spChg>
        <pc:picChg chg="mod ord">
          <ac:chgData name="Kumar, Abhilasha" userId="S::akumar865@gatech.edu::64afbbce-c175-4787-937e-d6653106599b" providerId="AD" clId="Web-{A0C9163E-16D2-0FA4-D6AA-A3BC6CB362FC}" dt="2022-10-25T07:01:45.215" v="126" actId="14100"/>
          <ac:picMkLst>
            <pc:docMk/>
            <pc:sldMk cId="2883663158" sldId="265"/>
            <ac:picMk id="3075" creationId="{01E580E0-BC95-C045-010F-B6D89930B15C}"/>
          </ac:picMkLst>
        </pc:picChg>
      </pc:sldChg>
      <pc:sldChg chg="addSp delSp modSp mod setBg setClrOvrMap">
        <pc:chgData name="Kumar, Abhilasha" userId="S::akumar865@gatech.edu::64afbbce-c175-4787-937e-d6653106599b" providerId="AD" clId="Web-{A0C9163E-16D2-0FA4-D6AA-A3BC6CB362FC}" dt="2022-10-25T07:14:11.174" v="182" actId="1076"/>
        <pc:sldMkLst>
          <pc:docMk/>
          <pc:sldMk cId="65238776" sldId="268"/>
        </pc:sldMkLst>
        <pc:spChg chg="mod">
          <ac:chgData name="Kumar, Abhilasha" userId="S::akumar865@gatech.edu::64afbbce-c175-4787-937e-d6653106599b" providerId="AD" clId="Web-{A0C9163E-16D2-0FA4-D6AA-A3BC6CB362FC}" dt="2022-10-25T07:14:08.753" v="181"/>
          <ac:spMkLst>
            <pc:docMk/>
            <pc:sldMk cId="65238776" sldId="268"/>
            <ac:spMk id="2" creationId="{3A86B0E4-D448-F333-0DD2-99E1964AEB4C}"/>
          </ac:spMkLst>
        </pc:spChg>
        <pc:spChg chg="del mod ord">
          <ac:chgData name="Kumar, Abhilasha" userId="S::akumar865@gatech.edu::64afbbce-c175-4787-937e-d6653106599b" providerId="AD" clId="Web-{A0C9163E-16D2-0FA4-D6AA-A3BC6CB362FC}" dt="2022-10-25T07:02:49.764" v="134"/>
          <ac:spMkLst>
            <pc:docMk/>
            <pc:sldMk cId="65238776" sldId="268"/>
            <ac:spMk id="4" creationId="{BC6E3ACD-F9FA-D4F6-0D5B-BF6A48496B6B}"/>
          </ac:spMkLst>
        </pc:spChg>
        <pc:spChg chg="mod">
          <ac:chgData name="Kumar, Abhilasha" userId="S::akumar865@gatech.edu::64afbbce-c175-4787-937e-d6653106599b" providerId="AD" clId="Web-{A0C9163E-16D2-0FA4-D6AA-A3BC6CB362FC}" dt="2022-10-25T07:14:08.753" v="181"/>
          <ac:spMkLst>
            <pc:docMk/>
            <pc:sldMk cId="65238776" sldId="268"/>
            <ac:spMk id="5" creationId="{E791D02E-7CB5-4058-6C06-1CEC490837FB}"/>
          </ac:spMkLst>
        </pc:spChg>
        <pc:spChg chg="add del">
          <ac:chgData name="Kumar, Abhilasha" userId="S::akumar865@gatech.edu::64afbbce-c175-4787-937e-d6653106599b" providerId="AD" clId="Web-{A0C9163E-16D2-0FA4-D6AA-A3BC6CB362FC}" dt="2022-10-25T07:14:08.753" v="181"/>
          <ac:spMkLst>
            <pc:docMk/>
            <pc:sldMk cId="65238776" sldId="268"/>
            <ac:spMk id="10" creationId="{C3896A03-3945-419A-B66B-4EE266EDD152}"/>
          </ac:spMkLst>
        </pc:spChg>
        <pc:spChg chg="add del">
          <ac:chgData name="Kumar, Abhilasha" userId="S::akumar865@gatech.edu::64afbbce-c175-4787-937e-d6653106599b" providerId="AD" clId="Web-{A0C9163E-16D2-0FA4-D6AA-A3BC6CB362FC}" dt="2022-10-25T07:14:08.753" v="181"/>
          <ac:spMkLst>
            <pc:docMk/>
            <pc:sldMk cId="65238776" sldId="268"/>
            <ac:spMk id="12" creationId="{B34F5AD2-EDBD-4BBD-A55C-EAFFD0C7097A}"/>
          </ac:spMkLst>
        </pc:spChg>
        <pc:spChg chg="add">
          <ac:chgData name="Kumar, Abhilasha" userId="S::akumar865@gatech.edu::64afbbce-c175-4787-937e-d6653106599b" providerId="AD" clId="Web-{A0C9163E-16D2-0FA4-D6AA-A3BC6CB362FC}" dt="2022-10-25T07:14:08.753" v="181"/>
          <ac:spMkLst>
            <pc:docMk/>
            <pc:sldMk cId="65238776" sldId="268"/>
            <ac:spMk id="17" creationId="{0DE6A193-4755-479A-BC6F-A7EBCA73BE1A}"/>
          </ac:spMkLst>
        </pc:spChg>
        <pc:spChg chg="add">
          <ac:chgData name="Kumar, Abhilasha" userId="S::akumar865@gatech.edu::64afbbce-c175-4787-937e-d6653106599b" providerId="AD" clId="Web-{A0C9163E-16D2-0FA4-D6AA-A3BC6CB362FC}" dt="2022-10-25T07:14:08.753" v="181"/>
          <ac:spMkLst>
            <pc:docMk/>
            <pc:sldMk cId="65238776" sldId="268"/>
            <ac:spMk id="19" creationId="{AB8B8498-A488-40AF-99EB-F622ED9AD6B8}"/>
          </ac:spMkLst>
        </pc:spChg>
        <pc:spChg chg="add">
          <ac:chgData name="Kumar, Abhilasha" userId="S::akumar865@gatech.edu::64afbbce-c175-4787-937e-d6653106599b" providerId="AD" clId="Web-{A0C9163E-16D2-0FA4-D6AA-A3BC6CB362FC}" dt="2022-10-25T07:14:08.753" v="181"/>
          <ac:spMkLst>
            <pc:docMk/>
            <pc:sldMk cId="65238776" sldId="268"/>
            <ac:spMk id="21" creationId="{2F033D07-FE42-4E5C-A00A-FFE1D42C0FFD}"/>
          </ac:spMkLst>
        </pc:spChg>
        <pc:picChg chg="add mod ord">
          <ac:chgData name="Kumar, Abhilasha" userId="S::akumar865@gatech.edu::64afbbce-c175-4787-937e-d6653106599b" providerId="AD" clId="Web-{A0C9163E-16D2-0FA4-D6AA-A3BC6CB362FC}" dt="2022-10-25T07:14:11.174" v="182" actId="1076"/>
          <ac:picMkLst>
            <pc:docMk/>
            <pc:sldMk cId="65238776" sldId="268"/>
            <ac:picMk id="3" creationId="{ED14D61B-EE93-DA66-FC56-10BA16E99E89}"/>
          </ac:picMkLst>
        </pc:picChg>
      </pc:sldChg>
      <pc:sldChg chg="delSp modSp">
        <pc:chgData name="Kumar, Abhilasha" userId="S::akumar865@gatech.edu::64afbbce-c175-4787-937e-d6653106599b" providerId="AD" clId="Web-{A0C9163E-16D2-0FA4-D6AA-A3BC6CB362FC}" dt="2022-10-25T07:00:30.807" v="110" actId="1076"/>
        <pc:sldMkLst>
          <pc:docMk/>
          <pc:sldMk cId="317535490" sldId="273"/>
        </pc:sldMkLst>
        <pc:spChg chg="mod">
          <ac:chgData name="Kumar, Abhilasha" userId="S::akumar865@gatech.edu::64afbbce-c175-4787-937e-d6653106599b" providerId="AD" clId="Web-{A0C9163E-16D2-0FA4-D6AA-A3BC6CB362FC}" dt="2022-10-25T07:00:30.807" v="110" actId="1076"/>
          <ac:spMkLst>
            <pc:docMk/>
            <pc:sldMk cId="317535490" sldId="273"/>
            <ac:spMk id="10" creationId="{A035538C-BA9E-7B18-38BB-22F1839CE4A4}"/>
          </ac:spMkLst>
        </pc:spChg>
        <pc:grpChg chg="mod">
          <ac:chgData name="Kumar, Abhilasha" userId="S::akumar865@gatech.edu::64afbbce-c175-4787-937e-d6653106599b" providerId="AD" clId="Web-{A0C9163E-16D2-0FA4-D6AA-A3BC6CB362FC}" dt="2022-10-25T07:00:24.369" v="109" actId="1076"/>
          <ac:grpSpMkLst>
            <pc:docMk/>
            <pc:sldMk cId="317535490" sldId="273"/>
            <ac:grpSpMk id="8" creationId="{A4D9FB82-3001-CC2C-2F9B-0FBAFD2DE617}"/>
          </ac:grpSpMkLst>
        </pc:grpChg>
        <pc:picChg chg="mod">
          <ac:chgData name="Kumar, Abhilasha" userId="S::akumar865@gatech.edu::64afbbce-c175-4787-937e-d6653106599b" providerId="AD" clId="Web-{A0C9163E-16D2-0FA4-D6AA-A3BC6CB362FC}" dt="2022-10-25T07:00:20.494" v="108" actId="1076"/>
          <ac:picMkLst>
            <pc:docMk/>
            <pc:sldMk cId="317535490" sldId="273"/>
            <ac:picMk id="6" creationId="{F880446B-FC2B-CB99-6BD6-C6CA71E82107}"/>
          </ac:picMkLst>
        </pc:picChg>
        <pc:picChg chg="del mod">
          <ac:chgData name="Kumar, Abhilasha" userId="S::akumar865@gatech.edu::64afbbce-c175-4787-937e-d6653106599b" providerId="AD" clId="Web-{A0C9163E-16D2-0FA4-D6AA-A3BC6CB362FC}" dt="2022-10-25T06:56:08.050" v="69"/>
          <ac:picMkLst>
            <pc:docMk/>
            <pc:sldMk cId="317535490" sldId="273"/>
            <ac:picMk id="11" creationId="{81714A9B-A11B-DDD5-EE58-0B00DC9A6C12}"/>
          </ac:picMkLst>
        </pc:picChg>
      </pc:sldChg>
      <pc:sldChg chg="delSp modSp">
        <pc:chgData name="Kumar, Abhilasha" userId="S::akumar865@gatech.edu::64afbbce-c175-4787-937e-d6653106599b" providerId="AD" clId="Web-{A0C9163E-16D2-0FA4-D6AA-A3BC6CB362FC}" dt="2022-10-25T06:57:54.334" v="87"/>
        <pc:sldMkLst>
          <pc:docMk/>
          <pc:sldMk cId="4230831644" sldId="274"/>
        </pc:sldMkLst>
        <pc:spChg chg="del">
          <ac:chgData name="Kumar, Abhilasha" userId="S::akumar865@gatech.edu::64afbbce-c175-4787-937e-d6653106599b" providerId="AD" clId="Web-{A0C9163E-16D2-0FA4-D6AA-A3BC6CB362FC}" dt="2022-10-25T06:57:54.334" v="87"/>
          <ac:spMkLst>
            <pc:docMk/>
            <pc:sldMk cId="4230831644" sldId="274"/>
            <ac:spMk id="4" creationId="{DD9B68BD-F84F-5A9F-3908-D90E98F3F0EC}"/>
          </ac:spMkLst>
        </pc:spChg>
        <pc:spChg chg="mod">
          <ac:chgData name="Kumar, Abhilasha" userId="S::akumar865@gatech.edu::64afbbce-c175-4787-937e-d6653106599b" providerId="AD" clId="Web-{A0C9163E-16D2-0FA4-D6AA-A3BC6CB362FC}" dt="2022-10-25T06:57:36.865" v="84" actId="14100"/>
          <ac:spMkLst>
            <pc:docMk/>
            <pc:sldMk cId="4230831644" sldId="274"/>
            <ac:spMk id="8" creationId="{FCF28AEB-AE96-3DB0-F870-742C865506A3}"/>
          </ac:spMkLst>
        </pc:spChg>
        <pc:spChg chg="mod">
          <ac:chgData name="Kumar, Abhilasha" userId="S::akumar865@gatech.edu::64afbbce-c175-4787-937e-d6653106599b" providerId="AD" clId="Web-{A0C9163E-16D2-0FA4-D6AA-A3BC6CB362FC}" dt="2022-10-25T06:57:50.271" v="86" actId="14100"/>
          <ac:spMkLst>
            <pc:docMk/>
            <pc:sldMk cId="4230831644" sldId="274"/>
            <ac:spMk id="10" creationId="{F0CC23C6-66B6-545B-7229-E060BC533B95}"/>
          </ac:spMkLst>
        </pc:spChg>
      </pc:sldChg>
      <pc:sldChg chg="modSp">
        <pc:chgData name="Kumar, Abhilasha" userId="S::akumar865@gatech.edu::64afbbce-c175-4787-937e-d6653106599b" providerId="AD" clId="Web-{A0C9163E-16D2-0FA4-D6AA-A3BC6CB362FC}" dt="2022-10-25T07:16:38.350" v="202" actId="20577"/>
        <pc:sldMkLst>
          <pc:docMk/>
          <pc:sldMk cId="720077644" sldId="277"/>
        </pc:sldMkLst>
        <pc:spChg chg="mod">
          <ac:chgData name="Kumar, Abhilasha" userId="S::akumar865@gatech.edu::64afbbce-c175-4787-937e-d6653106599b" providerId="AD" clId="Web-{A0C9163E-16D2-0FA4-D6AA-A3BC6CB362FC}" dt="2022-10-25T07:09:57.902" v="152" actId="1076"/>
          <ac:spMkLst>
            <pc:docMk/>
            <pc:sldMk cId="720077644" sldId="277"/>
            <ac:spMk id="2" creationId="{09A6E0B5-9E86-6CF9-D919-F27D8B7F4F8D}"/>
          </ac:spMkLst>
        </pc:spChg>
        <pc:spChg chg="mod">
          <ac:chgData name="Kumar, Abhilasha" userId="S::akumar865@gatech.edu::64afbbce-c175-4787-937e-d6653106599b" providerId="AD" clId="Web-{A0C9163E-16D2-0FA4-D6AA-A3BC6CB362FC}" dt="2022-10-25T07:16:38.350" v="202" actId="20577"/>
          <ac:spMkLst>
            <pc:docMk/>
            <pc:sldMk cId="720077644" sldId="277"/>
            <ac:spMk id="6" creationId="{F61D8061-F1C2-EE06-E6E0-4228AFB16CAD}"/>
          </ac:spMkLst>
        </pc:spChg>
      </pc:sldChg>
      <pc:sldChg chg="addSp modSp mod setBg">
        <pc:chgData name="Kumar, Abhilasha" userId="S::akumar865@gatech.edu::64afbbce-c175-4787-937e-d6653106599b" providerId="AD" clId="Web-{A0C9163E-16D2-0FA4-D6AA-A3BC6CB362FC}" dt="2022-10-25T07:02:17.545" v="129" actId="20577"/>
        <pc:sldMkLst>
          <pc:docMk/>
          <pc:sldMk cId="4184410388" sldId="278"/>
        </pc:sldMkLst>
        <pc:spChg chg="mod">
          <ac:chgData name="Kumar, Abhilasha" userId="S::akumar865@gatech.edu::64afbbce-c175-4787-937e-d6653106599b" providerId="AD" clId="Web-{A0C9163E-16D2-0FA4-D6AA-A3BC6CB362FC}" dt="2022-10-25T07:02:10.029" v="127"/>
          <ac:spMkLst>
            <pc:docMk/>
            <pc:sldMk cId="4184410388" sldId="278"/>
            <ac:spMk id="2" creationId="{FE1772FA-D075-FF02-CC06-1C4D99789A3B}"/>
          </ac:spMkLst>
        </pc:spChg>
        <pc:spChg chg="mod">
          <ac:chgData name="Kumar, Abhilasha" userId="S::akumar865@gatech.edu::64afbbce-c175-4787-937e-d6653106599b" providerId="AD" clId="Web-{A0C9163E-16D2-0FA4-D6AA-A3BC6CB362FC}" dt="2022-10-25T07:02:17.545" v="129" actId="20577"/>
          <ac:spMkLst>
            <pc:docMk/>
            <pc:sldMk cId="4184410388" sldId="278"/>
            <ac:spMk id="3" creationId="{3B949F29-ED84-2760-5D22-7B2B60843346}"/>
          </ac:spMkLst>
        </pc:spChg>
        <pc:spChg chg="mod">
          <ac:chgData name="Kumar, Abhilasha" userId="S::akumar865@gatech.edu::64afbbce-c175-4787-937e-d6653106599b" providerId="AD" clId="Web-{A0C9163E-16D2-0FA4-D6AA-A3BC6CB362FC}" dt="2022-10-25T07:02:10.029" v="127"/>
          <ac:spMkLst>
            <pc:docMk/>
            <pc:sldMk cId="4184410388" sldId="278"/>
            <ac:spMk id="4" creationId="{815E3820-1A89-9D90-C6FA-24D4D414115A}"/>
          </ac:spMkLst>
        </pc:spChg>
        <pc:spChg chg="mod">
          <ac:chgData name="Kumar, Abhilasha" userId="S::akumar865@gatech.edu::64afbbce-c175-4787-937e-d6653106599b" providerId="AD" clId="Web-{A0C9163E-16D2-0FA4-D6AA-A3BC6CB362FC}" dt="2022-10-25T07:02:10.029" v="127"/>
          <ac:spMkLst>
            <pc:docMk/>
            <pc:sldMk cId="4184410388" sldId="278"/>
            <ac:spMk id="5" creationId="{59ECA817-BFBD-97CA-C27F-BB92CC01F45C}"/>
          </ac:spMkLst>
        </pc:spChg>
        <pc:spChg chg="add">
          <ac:chgData name="Kumar, Abhilasha" userId="S::akumar865@gatech.edu::64afbbce-c175-4787-937e-d6653106599b" providerId="AD" clId="Web-{A0C9163E-16D2-0FA4-D6AA-A3BC6CB362FC}" dt="2022-10-25T07:02:10.029" v="127"/>
          <ac:spMkLst>
            <pc:docMk/>
            <pc:sldMk cId="4184410388" sldId="278"/>
            <ac:spMk id="10" creationId="{C7FA33FF-088D-4F16-95A2-2C64D353DEA8}"/>
          </ac:spMkLst>
        </pc:spChg>
        <pc:spChg chg="add">
          <ac:chgData name="Kumar, Abhilasha" userId="S::akumar865@gatech.edu::64afbbce-c175-4787-937e-d6653106599b" providerId="AD" clId="Web-{A0C9163E-16D2-0FA4-D6AA-A3BC6CB362FC}" dt="2022-10-25T07:02:10.029" v="127"/>
          <ac:spMkLst>
            <pc:docMk/>
            <pc:sldMk cId="4184410388" sldId="278"/>
            <ac:spMk id="12" creationId="{A376EFB1-01CF-419F-ABF1-2AF02BBFCBD1}"/>
          </ac:spMkLst>
        </pc:spChg>
        <pc:spChg chg="add">
          <ac:chgData name="Kumar, Abhilasha" userId="S::akumar865@gatech.edu::64afbbce-c175-4787-937e-d6653106599b" providerId="AD" clId="Web-{A0C9163E-16D2-0FA4-D6AA-A3BC6CB362FC}" dt="2022-10-25T07:02:10.029" v="127"/>
          <ac:spMkLst>
            <pc:docMk/>
            <pc:sldMk cId="4184410388" sldId="278"/>
            <ac:spMk id="14" creationId="{FF9DEA15-78BD-4750-AA18-B9F28A6D5AB8}"/>
          </ac:spMkLst>
        </pc:spChg>
      </pc:sldChg>
      <pc:sldChg chg="modSp">
        <pc:chgData name="Kumar, Abhilasha" userId="S::akumar865@gatech.edu::64afbbce-c175-4787-937e-d6653106599b" providerId="AD" clId="Web-{A0C9163E-16D2-0FA4-D6AA-A3BC6CB362FC}" dt="2022-10-25T07:12:59.219" v="175" actId="20577"/>
        <pc:sldMkLst>
          <pc:docMk/>
          <pc:sldMk cId="2139314111" sldId="279"/>
        </pc:sldMkLst>
        <pc:spChg chg="mod">
          <ac:chgData name="Kumar, Abhilasha" userId="S::akumar865@gatech.edu::64afbbce-c175-4787-937e-d6653106599b" providerId="AD" clId="Web-{A0C9163E-16D2-0FA4-D6AA-A3BC6CB362FC}" dt="2022-10-25T07:12:59.219" v="175" actId="20577"/>
          <ac:spMkLst>
            <pc:docMk/>
            <pc:sldMk cId="2139314111" sldId="279"/>
            <ac:spMk id="19" creationId="{E1553646-3DB7-FD25-ACE1-E68828399867}"/>
          </ac:spMkLst>
        </pc:spChg>
      </pc:sldChg>
      <pc:sldChg chg="modSp">
        <pc:chgData name="Kumar, Abhilasha" userId="S::akumar865@gatech.edu::64afbbce-c175-4787-937e-d6653106599b" providerId="AD" clId="Web-{A0C9163E-16D2-0FA4-D6AA-A3BC6CB362FC}" dt="2022-10-25T07:01:14.480" v="121" actId="20577"/>
        <pc:sldMkLst>
          <pc:docMk/>
          <pc:sldMk cId="3774467752" sldId="280"/>
        </pc:sldMkLst>
        <pc:spChg chg="mod">
          <ac:chgData name="Kumar, Abhilasha" userId="S::akumar865@gatech.edu::64afbbce-c175-4787-937e-d6653106599b" providerId="AD" clId="Web-{A0C9163E-16D2-0FA4-D6AA-A3BC6CB362FC}" dt="2022-10-25T06:59:43.509" v="102" actId="20577"/>
          <ac:spMkLst>
            <pc:docMk/>
            <pc:sldMk cId="3774467752" sldId="280"/>
            <ac:spMk id="2" creationId="{609FBE50-19FD-4638-DE2F-82BFCDEEE6D3}"/>
          </ac:spMkLst>
        </pc:spChg>
        <pc:spChg chg="mod">
          <ac:chgData name="Kumar, Abhilasha" userId="S::akumar865@gatech.edu::64afbbce-c175-4787-937e-d6653106599b" providerId="AD" clId="Web-{A0C9163E-16D2-0FA4-D6AA-A3BC6CB362FC}" dt="2022-10-25T07:01:14.480" v="121" actId="20577"/>
          <ac:spMkLst>
            <pc:docMk/>
            <pc:sldMk cId="3774467752" sldId="280"/>
            <ac:spMk id="6" creationId="{DACBBEA9-401F-29CE-BB1B-68D3F01B8946}"/>
          </ac:spMkLst>
        </pc:spChg>
      </pc:sldChg>
      <pc:sldChg chg="addSp delSp modSp new">
        <pc:chgData name="Kumar, Abhilasha" userId="S::akumar865@gatech.edu::64afbbce-c175-4787-937e-d6653106599b" providerId="AD" clId="Web-{A0C9163E-16D2-0FA4-D6AA-A3BC6CB362FC}" dt="2022-10-25T06:56:12.862" v="71"/>
        <pc:sldMkLst>
          <pc:docMk/>
          <pc:sldMk cId="683281893" sldId="281"/>
        </pc:sldMkLst>
        <pc:spChg chg="del">
          <ac:chgData name="Kumar, Abhilasha" userId="S::akumar865@gatech.edu::64afbbce-c175-4787-937e-d6653106599b" providerId="AD" clId="Web-{A0C9163E-16D2-0FA4-D6AA-A3BC6CB362FC}" dt="2022-10-25T06:56:12.862" v="71"/>
          <ac:spMkLst>
            <pc:docMk/>
            <pc:sldMk cId="683281893" sldId="281"/>
            <ac:spMk id="3" creationId="{51C7057B-2CCC-E42E-DBF7-EBEA07FE6C60}"/>
          </ac:spMkLst>
        </pc:spChg>
        <pc:picChg chg="add mod ord">
          <ac:chgData name="Kumar, Abhilasha" userId="S::akumar865@gatech.edu::64afbbce-c175-4787-937e-d6653106599b" providerId="AD" clId="Web-{A0C9163E-16D2-0FA4-D6AA-A3BC6CB362FC}" dt="2022-10-25T06:56:12.862" v="71"/>
          <ac:picMkLst>
            <pc:docMk/>
            <pc:sldMk cId="683281893" sldId="281"/>
            <ac:picMk id="6" creationId="{7BF9A627-E707-C03E-5A95-5E0855A1EF72}"/>
          </ac:picMkLst>
        </pc:picChg>
      </pc:sldChg>
    </pc:docChg>
  </pc:docChgLst>
  <pc:docChgLst>
    <pc:chgData name="Pramaputri, Nadya I" userId="ba84fb52-a8f0-4697-a181-e4c23f63da5b" providerId="ADAL" clId="{E8F485B9-BF33-414F-9B0D-8D9C8839573A}"/>
    <pc:docChg chg="undo redo custSel addSld delSld modSld">
      <pc:chgData name="Pramaputri, Nadya I" userId="ba84fb52-a8f0-4697-a181-e4c23f63da5b" providerId="ADAL" clId="{E8F485B9-BF33-414F-9B0D-8D9C8839573A}" dt="2022-10-25T18:34:20.703" v="2340" actId="20577"/>
      <pc:docMkLst>
        <pc:docMk/>
      </pc:docMkLst>
      <pc:sldChg chg="delSp modSp mod">
        <pc:chgData name="Pramaputri, Nadya I" userId="ba84fb52-a8f0-4697-a181-e4c23f63da5b" providerId="ADAL" clId="{E8F485B9-BF33-414F-9B0D-8D9C8839573A}" dt="2022-10-25T14:49:23.825" v="1442" actId="1076"/>
        <pc:sldMkLst>
          <pc:docMk/>
          <pc:sldMk cId="695323953" sldId="256"/>
        </pc:sldMkLst>
        <pc:spChg chg="mod">
          <ac:chgData name="Pramaputri, Nadya I" userId="ba84fb52-a8f0-4697-a181-e4c23f63da5b" providerId="ADAL" clId="{E8F485B9-BF33-414F-9B0D-8D9C8839573A}" dt="2022-10-25T14:49:12.153" v="1438" actId="403"/>
          <ac:spMkLst>
            <pc:docMk/>
            <pc:sldMk cId="695323953" sldId="256"/>
            <ac:spMk id="2" creationId="{4CE3EE6E-50A0-F178-D25D-7314F37C878F}"/>
          </ac:spMkLst>
        </pc:spChg>
        <pc:spChg chg="mod">
          <ac:chgData name="Pramaputri, Nadya I" userId="ba84fb52-a8f0-4697-a181-e4c23f63da5b" providerId="ADAL" clId="{E8F485B9-BF33-414F-9B0D-8D9C8839573A}" dt="2022-10-25T14:49:23.825" v="1442" actId="1076"/>
          <ac:spMkLst>
            <pc:docMk/>
            <pc:sldMk cId="695323953" sldId="256"/>
            <ac:spMk id="3" creationId="{D63BE779-1AD1-E0CA-C26F-99DC5A8EA8FB}"/>
          </ac:spMkLst>
        </pc:spChg>
        <pc:spChg chg="del">
          <ac:chgData name="Pramaputri, Nadya I" userId="ba84fb52-a8f0-4697-a181-e4c23f63da5b" providerId="ADAL" clId="{E8F485B9-BF33-414F-9B0D-8D9C8839573A}" dt="2022-10-25T14:48:52.282" v="1428" actId="478"/>
          <ac:spMkLst>
            <pc:docMk/>
            <pc:sldMk cId="695323953" sldId="256"/>
            <ac:spMk id="4" creationId="{6A12058E-7D37-EBAB-D2BF-DA8CD2FA653D}"/>
          </ac:spMkLst>
        </pc:spChg>
        <pc:picChg chg="mod">
          <ac:chgData name="Pramaputri, Nadya I" userId="ba84fb52-a8f0-4697-a181-e4c23f63da5b" providerId="ADAL" clId="{E8F485B9-BF33-414F-9B0D-8D9C8839573A}" dt="2022-10-25T14:48:48.753" v="1427" actId="14100"/>
          <ac:picMkLst>
            <pc:docMk/>
            <pc:sldMk cId="695323953" sldId="256"/>
            <ac:picMk id="7" creationId="{506C9F82-426A-6C3F-9491-B8E8A1EE569F}"/>
          </ac:picMkLst>
        </pc:picChg>
      </pc:sldChg>
      <pc:sldChg chg="modSp mod">
        <pc:chgData name="Pramaputri, Nadya I" userId="ba84fb52-a8f0-4697-a181-e4c23f63da5b" providerId="ADAL" clId="{E8F485B9-BF33-414F-9B0D-8D9C8839573A}" dt="2022-10-25T03:29:39.608" v="1425" actId="20577"/>
        <pc:sldMkLst>
          <pc:docMk/>
          <pc:sldMk cId="1720749676" sldId="257"/>
        </pc:sldMkLst>
        <pc:spChg chg="mod">
          <ac:chgData name="Pramaputri, Nadya I" userId="ba84fb52-a8f0-4697-a181-e4c23f63da5b" providerId="ADAL" clId="{E8F485B9-BF33-414F-9B0D-8D9C8839573A}" dt="2022-10-25T03:29:39.608" v="1425" actId="20577"/>
          <ac:spMkLst>
            <pc:docMk/>
            <pc:sldMk cId="1720749676" sldId="257"/>
            <ac:spMk id="3" creationId="{F5902593-5F20-3051-94C7-79127734BDF2}"/>
          </ac:spMkLst>
        </pc:spChg>
      </pc:sldChg>
      <pc:sldChg chg="addSp delSp modSp mod">
        <pc:chgData name="Pramaputri, Nadya I" userId="ba84fb52-a8f0-4697-a181-e4c23f63da5b" providerId="ADAL" clId="{E8F485B9-BF33-414F-9B0D-8D9C8839573A}" dt="2022-10-25T14:50:08.042" v="1459" actId="20577"/>
        <pc:sldMkLst>
          <pc:docMk/>
          <pc:sldMk cId="2716266435" sldId="258"/>
        </pc:sldMkLst>
        <pc:spChg chg="mod topLvl">
          <ac:chgData name="Pramaputri, Nadya I" userId="ba84fb52-a8f0-4697-a181-e4c23f63da5b" providerId="ADAL" clId="{E8F485B9-BF33-414F-9B0D-8D9C8839573A}" dt="2022-10-25T14:49:42.175" v="1445" actId="478"/>
          <ac:spMkLst>
            <pc:docMk/>
            <pc:sldMk cId="2716266435" sldId="258"/>
            <ac:spMk id="4" creationId="{705B877D-E58B-E77F-C4DE-6D15C85926E6}"/>
          </ac:spMkLst>
        </pc:spChg>
        <pc:spChg chg="add del mod">
          <ac:chgData name="Pramaputri, Nadya I" userId="ba84fb52-a8f0-4697-a181-e4c23f63da5b" providerId="ADAL" clId="{E8F485B9-BF33-414F-9B0D-8D9C8839573A}" dt="2022-10-25T14:49:58.508" v="1450" actId="478"/>
          <ac:spMkLst>
            <pc:docMk/>
            <pc:sldMk cId="2716266435" sldId="258"/>
            <ac:spMk id="9" creationId="{7CA097D1-5825-BB8D-4672-D3A317321820}"/>
          </ac:spMkLst>
        </pc:spChg>
        <pc:spChg chg="mod">
          <ac:chgData name="Pramaputri, Nadya I" userId="ba84fb52-a8f0-4697-a181-e4c23f63da5b" providerId="ADAL" clId="{E8F485B9-BF33-414F-9B0D-8D9C8839573A}" dt="2022-10-25T14:50:08.042" v="1459" actId="20577"/>
          <ac:spMkLst>
            <pc:docMk/>
            <pc:sldMk cId="2716266435" sldId="258"/>
            <ac:spMk id="12" creationId="{3C665795-255E-ABCD-8E08-F5082FDEF00C}"/>
          </ac:spMkLst>
        </pc:spChg>
        <pc:grpChg chg="del">
          <ac:chgData name="Pramaputri, Nadya I" userId="ba84fb52-a8f0-4697-a181-e4c23f63da5b" providerId="ADAL" clId="{E8F485B9-BF33-414F-9B0D-8D9C8839573A}" dt="2022-10-25T14:49:42.175" v="1445" actId="478"/>
          <ac:grpSpMkLst>
            <pc:docMk/>
            <pc:sldMk cId="2716266435" sldId="258"/>
            <ac:grpSpMk id="2" creationId="{2B90F2E1-25E6-F24F-12E4-2B1214332EFD}"/>
          </ac:grpSpMkLst>
        </pc:grpChg>
        <pc:cxnChg chg="del mod topLvl">
          <ac:chgData name="Pramaputri, Nadya I" userId="ba84fb52-a8f0-4697-a181-e4c23f63da5b" providerId="ADAL" clId="{E8F485B9-BF33-414F-9B0D-8D9C8839573A}" dt="2022-10-25T14:49:42.175" v="1445" actId="478"/>
          <ac:cxnSpMkLst>
            <pc:docMk/>
            <pc:sldMk cId="2716266435" sldId="258"/>
            <ac:cxnSpMk id="11" creationId="{D8A129BC-EB7D-7D00-218D-45A5A5E0691A}"/>
          </ac:cxnSpMkLst>
        </pc:cxnChg>
      </pc:sldChg>
      <pc:sldChg chg="modSp mod">
        <pc:chgData name="Pramaputri, Nadya I" userId="ba84fb52-a8f0-4697-a181-e4c23f63da5b" providerId="ADAL" clId="{E8F485B9-BF33-414F-9B0D-8D9C8839573A}" dt="2022-10-25T02:48:43.703" v="15" actId="13926"/>
        <pc:sldMkLst>
          <pc:docMk/>
          <pc:sldMk cId="570446333" sldId="260"/>
        </pc:sldMkLst>
        <pc:spChg chg="mod">
          <ac:chgData name="Pramaputri, Nadya I" userId="ba84fb52-a8f0-4697-a181-e4c23f63da5b" providerId="ADAL" clId="{E8F485B9-BF33-414F-9B0D-8D9C8839573A}" dt="2022-10-25T02:48:43.703" v="15" actId="13926"/>
          <ac:spMkLst>
            <pc:docMk/>
            <pc:sldMk cId="570446333" sldId="260"/>
            <ac:spMk id="4" creationId="{705B877D-E58B-E77F-C4DE-6D15C85926E6}"/>
          </ac:spMkLst>
        </pc:spChg>
        <pc:cxnChg chg="mod">
          <ac:chgData name="Pramaputri, Nadya I" userId="ba84fb52-a8f0-4697-a181-e4c23f63da5b" providerId="ADAL" clId="{E8F485B9-BF33-414F-9B0D-8D9C8839573A}" dt="2022-10-25T02:48:38.910" v="12" actId="14100"/>
          <ac:cxnSpMkLst>
            <pc:docMk/>
            <pc:sldMk cId="570446333" sldId="260"/>
            <ac:cxnSpMk id="11" creationId="{D8A129BC-EB7D-7D00-218D-45A5A5E0691A}"/>
          </ac:cxnSpMkLst>
        </pc:cxnChg>
      </pc:sldChg>
      <pc:sldChg chg="addSp delSp modSp del mod modShow">
        <pc:chgData name="Pramaputri, Nadya I" userId="ba84fb52-a8f0-4697-a181-e4c23f63da5b" providerId="ADAL" clId="{E8F485B9-BF33-414F-9B0D-8D9C8839573A}" dt="2022-10-25T03:02:25.072" v="307" actId="47"/>
        <pc:sldMkLst>
          <pc:docMk/>
          <pc:sldMk cId="2697090159" sldId="262"/>
        </pc:sldMkLst>
        <pc:spChg chg="add mod">
          <ac:chgData name="Pramaputri, Nadya I" userId="ba84fb52-a8f0-4697-a181-e4c23f63da5b" providerId="ADAL" clId="{E8F485B9-BF33-414F-9B0D-8D9C8839573A}" dt="2022-10-25T02:52:41.344" v="54" actId="1076"/>
          <ac:spMkLst>
            <pc:docMk/>
            <pc:sldMk cId="2697090159" sldId="262"/>
            <ac:spMk id="3" creationId="{E713BDD3-8666-B255-C3A9-F11CB57C5C9E}"/>
          </ac:spMkLst>
        </pc:spChg>
        <pc:spChg chg="mod">
          <ac:chgData name="Pramaputri, Nadya I" userId="ba84fb52-a8f0-4697-a181-e4c23f63da5b" providerId="ADAL" clId="{E8F485B9-BF33-414F-9B0D-8D9C8839573A}" dt="2022-10-25T02:51:31.236" v="19" actId="20577"/>
          <ac:spMkLst>
            <pc:docMk/>
            <pc:sldMk cId="2697090159" sldId="262"/>
            <ac:spMk id="7" creationId="{1FD0C39C-6833-853A-6E63-50992E1A2354}"/>
          </ac:spMkLst>
        </pc:spChg>
        <pc:spChg chg="add mod">
          <ac:chgData name="Pramaputri, Nadya I" userId="ba84fb52-a8f0-4697-a181-e4c23f63da5b" providerId="ADAL" clId="{E8F485B9-BF33-414F-9B0D-8D9C8839573A}" dt="2022-10-25T02:52:43.135" v="55" actId="1076"/>
          <ac:spMkLst>
            <pc:docMk/>
            <pc:sldMk cId="2697090159" sldId="262"/>
            <ac:spMk id="8" creationId="{7C4CA804-8ED9-90E2-2EF1-F40E138A6799}"/>
          </ac:spMkLst>
        </pc:spChg>
        <pc:spChg chg="add del mod">
          <ac:chgData name="Pramaputri, Nadya I" userId="ba84fb52-a8f0-4697-a181-e4c23f63da5b" providerId="ADAL" clId="{E8F485B9-BF33-414F-9B0D-8D9C8839573A}" dt="2022-10-25T02:52:22.727" v="40"/>
          <ac:spMkLst>
            <pc:docMk/>
            <pc:sldMk cId="2697090159" sldId="262"/>
            <ac:spMk id="9" creationId="{98336E2D-4927-258E-F3D5-5057593EAB46}"/>
          </ac:spMkLst>
        </pc:spChg>
        <pc:spChg chg="add mod">
          <ac:chgData name="Pramaputri, Nadya I" userId="ba84fb52-a8f0-4697-a181-e4c23f63da5b" providerId="ADAL" clId="{E8F485B9-BF33-414F-9B0D-8D9C8839573A}" dt="2022-10-25T02:52:47.710" v="58" actId="1076"/>
          <ac:spMkLst>
            <pc:docMk/>
            <pc:sldMk cId="2697090159" sldId="262"/>
            <ac:spMk id="10" creationId="{89C4B82B-9A75-A18C-92D2-92C469798414}"/>
          </ac:spMkLst>
        </pc:spChg>
        <pc:spChg chg="add mod">
          <ac:chgData name="Pramaputri, Nadya I" userId="ba84fb52-a8f0-4697-a181-e4c23f63da5b" providerId="ADAL" clId="{E8F485B9-BF33-414F-9B0D-8D9C8839573A}" dt="2022-10-25T02:53:06.807" v="102" actId="14100"/>
          <ac:spMkLst>
            <pc:docMk/>
            <pc:sldMk cId="2697090159" sldId="262"/>
            <ac:spMk id="11" creationId="{DCCD8912-88E4-360A-AC23-131A4CDE1BFD}"/>
          </ac:spMkLst>
        </pc:spChg>
        <pc:spChg chg="add mod">
          <ac:chgData name="Pramaputri, Nadya I" userId="ba84fb52-a8f0-4697-a181-e4c23f63da5b" providerId="ADAL" clId="{E8F485B9-BF33-414F-9B0D-8D9C8839573A}" dt="2022-10-25T02:54:50.670" v="179" actId="1076"/>
          <ac:spMkLst>
            <pc:docMk/>
            <pc:sldMk cId="2697090159" sldId="262"/>
            <ac:spMk id="12" creationId="{48DD1433-50A4-8806-8A55-5E5C5B5E3CFD}"/>
          </ac:spMkLst>
        </pc:spChg>
        <pc:picChg chg="mod">
          <ac:chgData name="Pramaputri, Nadya I" userId="ba84fb52-a8f0-4697-a181-e4c23f63da5b" providerId="ADAL" clId="{E8F485B9-BF33-414F-9B0D-8D9C8839573A}" dt="2022-10-25T02:52:24.977" v="43" actId="1076"/>
          <ac:picMkLst>
            <pc:docMk/>
            <pc:sldMk cId="2697090159" sldId="262"/>
            <ac:picMk id="6" creationId="{9062B14C-2779-B861-3F71-DD8789633D39}"/>
          </ac:picMkLst>
        </pc:picChg>
        <pc:picChg chg="del">
          <ac:chgData name="Pramaputri, Nadya I" userId="ba84fb52-a8f0-4697-a181-e4c23f63da5b" providerId="ADAL" clId="{E8F485B9-BF33-414F-9B0D-8D9C8839573A}" dt="2022-10-25T02:46:01.301" v="0" actId="478"/>
          <ac:picMkLst>
            <pc:docMk/>
            <pc:sldMk cId="2697090159" sldId="262"/>
            <ac:picMk id="2050" creationId="{C51C66E9-B613-B1AE-04CB-7F677C2A7835}"/>
          </ac:picMkLst>
        </pc:picChg>
      </pc:sldChg>
      <pc:sldChg chg="addSp delSp modSp mod">
        <pc:chgData name="Pramaputri, Nadya I" userId="ba84fb52-a8f0-4697-a181-e4c23f63da5b" providerId="ADAL" clId="{E8F485B9-BF33-414F-9B0D-8D9C8839573A}" dt="2022-10-25T14:56:38.274" v="1649" actId="20577"/>
        <pc:sldMkLst>
          <pc:docMk/>
          <pc:sldMk cId="2714525262" sldId="263"/>
        </pc:sldMkLst>
        <pc:spChg chg="mod">
          <ac:chgData name="Pramaputri, Nadya I" userId="ba84fb52-a8f0-4697-a181-e4c23f63da5b" providerId="ADAL" clId="{E8F485B9-BF33-414F-9B0D-8D9C8839573A}" dt="2022-10-25T14:56:38.274" v="1649" actId="20577"/>
          <ac:spMkLst>
            <pc:docMk/>
            <pc:sldMk cId="2714525262" sldId="263"/>
            <ac:spMk id="2" creationId="{F5703B24-98DB-47D4-408D-2C6C990B7037}"/>
          </ac:spMkLst>
        </pc:spChg>
        <pc:spChg chg="mod">
          <ac:chgData name="Pramaputri, Nadya I" userId="ba84fb52-a8f0-4697-a181-e4c23f63da5b" providerId="ADAL" clId="{E8F485B9-BF33-414F-9B0D-8D9C8839573A}" dt="2022-10-25T03:05:37.745" v="672" actId="20577"/>
          <ac:spMkLst>
            <pc:docMk/>
            <pc:sldMk cId="2714525262" sldId="263"/>
            <ac:spMk id="3" creationId="{55309D61-76AF-F20A-CE83-C86635EAB963}"/>
          </ac:spMkLst>
        </pc:spChg>
        <pc:spChg chg="add mod">
          <ac:chgData name="Pramaputri, Nadya I" userId="ba84fb52-a8f0-4697-a181-e4c23f63da5b" providerId="ADAL" clId="{E8F485B9-BF33-414F-9B0D-8D9C8839573A}" dt="2022-10-25T03:03:56.081" v="312" actId="1076"/>
          <ac:spMkLst>
            <pc:docMk/>
            <pc:sldMk cId="2714525262" sldId="263"/>
            <ac:spMk id="7" creationId="{327ED5D7-4473-2995-A369-7C2A6B4C41F8}"/>
          </ac:spMkLst>
        </pc:spChg>
        <pc:spChg chg="add del mod">
          <ac:chgData name="Pramaputri, Nadya I" userId="ba84fb52-a8f0-4697-a181-e4c23f63da5b" providerId="ADAL" clId="{E8F485B9-BF33-414F-9B0D-8D9C8839573A}" dt="2022-10-25T03:00:19.541" v="274" actId="478"/>
          <ac:spMkLst>
            <pc:docMk/>
            <pc:sldMk cId="2714525262" sldId="263"/>
            <ac:spMk id="8" creationId="{1C6C1673-3EFC-21DA-0E12-18CD586EB7C5}"/>
          </ac:spMkLst>
        </pc:spChg>
        <pc:picChg chg="add mod">
          <ac:chgData name="Pramaputri, Nadya I" userId="ba84fb52-a8f0-4697-a181-e4c23f63da5b" providerId="ADAL" clId="{E8F485B9-BF33-414F-9B0D-8D9C8839573A}" dt="2022-10-25T03:03:56.081" v="312" actId="1076"/>
          <ac:picMkLst>
            <pc:docMk/>
            <pc:sldMk cId="2714525262" sldId="263"/>
            <ac:picMk id="1026" creationId="{BC1698FE-06E6-C66E-43CA-0F4FAB4D49F5}"/>
          </ac:picMkLst>
        </pc:picChg>
      </pc:sldChg>
      <pc:sldChg chg="addSp delSp modSp mod modNotesTx">
        <pc:chgData name="Pramaputri, Nadya I" userId="ba84fb52-a8f0-4697-a181-e4c23f63da5b" providerId="ADAL" clId="{E8F485B9-BF33-414F-9B0D-8D9C8839573A}" dt="2022-10-25T14:55:05.361" v="1603" actId="1076"/>
        <pc:sldMkLst>
          <pc:docMk/>
          <pc:sldMk cId="1389519592" sldId="264"/>
        </pc:sldMkLst>
        <pc:spChg chg="mod">
          <ac:chgData name="Pramaputri, Nadya I" userId="ba84fb52-a8f0-4697-a181-e4c23f63da5b" providerId="ADAL" clId="{E8F485B9-BF33-414F-9B0D-8D9C8839573A}" dt="2022-10-25T03:17:05.481" v="1077" actId="33524"/>
          <ac:spMkLst>
            <pc:docMk/>
            <pc:sldMk cId="1389519592" sldId="264"/>
            <ac:spMk id="3" creationId="{663EBCBD-A6C3-53D0-20D3-4C2CD02A7D1C}"/>
          </ac:spMkLst>
        </pc:spChg>
        <pc:spChg chg="add del mod">
          <ac:chgData name="Pramaputri, Nadya I" userId="ba84fb52-a8f0-4697-a181-e4c23f63da5b" providerId="ADAL" clId="{E8F485B9-BF33-414F-9B0D-8D9C8839573A}" dt="2022-10-25T03:13:29.785" v="1017" actId="478"/>
          <ac:spMkLst>
            <pc:docMk/>
            <pc:sldMk cId="1389519592" sldId="264"/>
            <ac:spMk id="7" creationId="{49A9732E-90F6-090D-DA2F-E3726F07928F}"/>
          </ac:spMkLst>
        </pc:spChg>
        <pc:spChg chg="add mod topLvl">
          <ac:chgData name="Pramaputri, Nadya I" userId="ba84fb52-a8f0-4697-a181-e4c23f63da5b" providerId="ADAL" clId="{E8F485B9-BF33-414F-9B0D-8D9C8839573A}" dt="2022-10-25T14:55:05.361" v="1603" actId="1076"/>
          <ac:spMkLst>
            <pc:docMk/>
            <pc:sldMk cId="1389519592" sldId="264"/>
            <ac:spMk id="8" creationId="{7165E307-FC66-18AF-96ED-F6AAFFE8BD69}"/>
          </ac:spMkLst>
        </pc:spChg>
        <pc:spChg chg="add mod">
          <ac:chgData name="Pramaputri, Nadya I" userId="ba84fb52-a8f0-4697-a181-e4c23f63da5b" providerId="ADAL" clId="{E8F485B9-BF33-414F-9B0D-8D9C8839573A}" dt="2022-10-25T03:20:59.123" v="1180" actId="1076"/>
          <ac:spMkLst>
            <pc:docMk/>
            <pc:sldMk cId="1389519592" sldId="264"/>
            <ac:spMk id="11" creationId="{ABDAF009-C606-19E0-6F06-3D2441EAC9A4}"/>
          </ac:spMkLst>
        </pc:spChg>
        <pc:spChg chg="add mod">
          <ac:chgData name="Pramaputri, Nadya I" userId="ba84fb52-a8f0-4697-a181-e4c23f63da5b" providerId="ADAL" clId="{E8F485B9-BF33-414F-9B0D-8D9C8839573A}" dt="2022-10-25T03:20:59.123" v="1180" actId="1076"/>
          <ac:spMkLst>
            <pc:docMk/>
            <pc:sldMk cId="1389519592" sldId="264"/>
            <ac:spMk id="14" creationId="{8076DE57-4510-55F5-515F-27B6F733D4FC}"/>
          </ac:spMkLst>
        </pc:spChg>
        <pc:spChg chg="add mod">
          <ac:chgData name="Pramaputri, Nadya I" userId="ba84fb52-a8f0-4697-a181-e4c23f63da5b" providerId="ADAL" clId="{E8F485B9-BF33-414F-9B0D-8D9C8839573A}" dt="2022-10-25T03:20:59.123" v="1180" actId="1076"/>
          <ac:spMkLst>
            <pc:docMk/>
            <pc:sldMk cId="1389519592" sldId="264"/>
            <ac:spMk id="15" creationId="{E739032E-EB1F-0BA5-12C0-16895BF980AB}"/>
          </ac:spMkLst>
        </pc:spChg>
        <pc:spChg chg="mod">
          <ac:chgData name="Pramaputri, Nadya I" userId="ba84fb52-a8f0-4697-a181-e4c23f63da5b" providerId="ADAL" clId="{E8F485B9-BF33-414F-9B0D-8D9C8839573A}" dt="2022-10-25T14:54:57.465" v="1601" actId="1076"/>
          <ac:spMkLst>
            <pc:docMk/>
            <pc:sldMk cId="1389519592" sldId="264"/>
            <ac:spMk id="19" creationId="{023C5600-0A17-ABD6-71DC-2C6082283E22}"/>
          </ac:spMkLst>
        </pc:spChg>
        <pc:spChg chg="add del">
          <ac:chgData name="Pramaputri, Nadya I" userId="ba84fb52-a8f0-4697-a181-e4c23f63da5b" providerId="ADAL" clId="{E8F485B9-BF33-414F-9B0D-8D9C8839573A}" dt="2022-10-25T03:21:19.370" v="1182" actId="22"/>
          <ac:spMkLst>
            <pc:docMk/>
            <pc:sldMk cId="1389519592" sldId="264"/>
            <ac:spMk id="20" creationId="{E9172B45-AA8D-9412-933D-CA0847B758FF}"/>
          </ac:spMkLst>
        </pc:spChg>
        <pc:spChg chg="add mod">
          <ac:chgData name="Pramaputri, Nadya I" userId="ba84fb52-a8f0-4697-a181-e4c23f63da5b" providerId="ADAL" clId="{E8F485B9-BF33-414F-9B0D-8D9C8839573A}" dt="2022-10-25T03:22:03.632" v="1198" actId="255"/>
          <ac:spMkLst>
            <pc:docMk/>
            <pc:sldMk cId="1389519592" sldId="264"/>
            <ac:spMk id="21" creationId="{7DA96F24-1463-16CC-68FF-985AD9BD0D38}"/>
          </ac:spMkLst>
        </pc:spChg>
        <pc:grpChg chg="del">
          <ac:chgData name="Pramaputri, Nadya I" userId="ba84fb52-a8f0-4697-a181-e4c23f63da5b" providerId="ADAL" clId="{E8F485B9-BF33-414F-9B0D-8D9C8839573A}" dt="2022-10-25T14:55:02.259" v="1602" actId="165"/>
          <ac:grpSpMkLst>
            <pc:docMk/>
            <pc:sldMk cId="1389519592" sldId="264"/>
            <ac:grpSpMk id="7" creationId="{5C018EDE-253B-4FD4-FF77-18B6778DF457}"/>
          </ac:grpSpMkLst>
        </pc:grpChg>
        <pc:picChg chg="add mod topLvl">
          <ac:chgData name="Pramaputri, Nadya I" userId="ba84fb52-a8f0-4697-a181-e4c23f63da5b" providerId="ADAL" clId="{E8F485B9-BF33-414F-9B0D-8D9C8839573A}" dt="2022-10-25T14:55:02.259" v="1602" actId="165"/>
          <ac:picMkLst>
            <pc:docMk/>
            <pc:sldMk cId="1389519592" sldId="264"/>
            <ac:picMk id="6" creationId="{0441C3A6-E496-DEDF-0455-1F68A103150A}"/>
          </ac:picMkLst>
        </pc:picChg>
        <pc:picChg chg="add mod">
          <ac:chgData name="Pramaputri, Nadya I" userId="ba84fb52-a8f0-4697-a181-e4c23f63da5b" providerId="ADAL" clId="{E8F485B9-BF33-414F-9B0D-8D9C8839573A}" dt="2022-10-25T03:20:59.123" v="1180" actId="1076"/>
          <ac:picMkLst>
            <pc:docMk/>
            <pc:sldMk cId="1389519592" sldId="264"/>
            <ac:picMk id="10" creationId="{EAC0ED97-FEBA-80DE-F5D1-7695B3F7176D}"/>
          </ac:picMkLst>
        </pc:picChg>
        <pc:picChg chg="add mod">
          <ac:chgData name="Pramaputri, Nadya I" userId="ba84fb52-a8f0-4697-a181-e4c23f63da5b" providerId="ADAL" clId="{E8F485B9-BF33-414F-9B0D-8D9C8839573A}" dt="2022-10-25T03:20:59.123" v="1180" actId="1076"/>
          <ac:picMkLst>
            <pc:docMk/>
            <pc:sldMk cId="1389519592" sldId="264"/>
            <ac:picMk id="13" creationId="{2C7A0C5A-EF69-0F1C-1B61-8EA469A1EBD6}"/>
          </ac:picMkLst>
        </pc:picChg>
        <pc:picChg chg="add del mod">
          <ac:chgData name="Pramaputri, Nadya I" userId="ba84fb52-a8f0-4697-a181-e4c23f63da5b" providerId="ADAL" clId="{E8F485B9-BF33-414F-9B0D-8D9C8839573A}" dt="2022-10-25T03:20:42.014" v="1173" actId="478"/>
          <ac:picMkLst>
            <pc:docMk/>
            <pc:sldMk cId="1389519592" sldId="264"/>
            <ac:picMk id="16" creationId="{A8B704FF-D806-94E5-76D5-C305D9BB1D7D}"/>
          </ac:picMkLst>
        </pc:picChg>
        <pc:picChg chg="add mod">
          <ac:chgData name="Pramaputri, Nadya I" userId="ba84fb52-a8f0-4697-a181-e4c23f63da5b" providerId="ADAL" clId="{E8F485B9-BF33-414F-9B0D-8D9C8839573A}" dt="2022-10-25T03:20:59.123" v="1180" actId="1076"/>
          <ac:picMkLst>
            <pc:docMk/>
            <pc:sldMk cId="1389519592" sldId="264"/>
            <ac:picMk id="18" creationId="{4E821A21-0ACB-CA35-E82B-B086FA6C7089}"/>
          </ac:picMkLst>
        </pc:picChg>
        <pc:picChg chg="add del">
          <ac:chgData name="Pramaputri, Nadya I" userId="ba84fb52-a8f0-4697-a181-e4c23f63da5b" providerId="ADAL" clId="{E8F485B9-BF33-414F-9B0D-8D9C8839573A}" dt="2022-10-25T14:53:31.756" v="1565"/>
          <ac:picMkLst>
            <pc:docMk/>
            <pc:sldMk cId="1389519592" sldId="264"/>
            <ac:picMk id="1026" creationId="{F4E719D9-AAC1-94FB-83F7-7E93D3187E6F}"/>
          </ac:picMkLst>
        </pc:picChg>
        <pc:picChg chg="add mod">
          <ac:chgData name="Pramaputri, Nadya I" userId="ba84fb52-a8f0-4697-a181-e4c23f63da5b" providerId="ADAL" clId="{E8F485B9-BF33-414F-9B0D-8D9C8839573A}" dt="2022-10-25T03:18:37.339" v="1103" actId="1076"/>
          <ac:picMkLst>
            <pc:docMk/>
            <pc:sldMk cId="1389519592" sldId="264"/>
            <ac:picMk id="2050" creationId="{251F05F8-E13B-EEA4-E176-ACCAC08EF1CC}"/>
          </ac:picMkLst>
        </pc:picChg>
      </pc:sldChg>
      <pc:sldChg chg="addSp delSp modSp mod">
        <pc:chgData name="Pramaputri, Nadya I" userId="ba84fb52-a8f0-4697-a181-e4c23f63da5b" providerId="ADAL" clId="{E8F485B9-BF33-414F-9B0D-8D9C8839573A}" dt="2022-10-25T18:30:48.663" v="2211" actId="20577"/>
        <pc:sldMkLst>
          <pc:docMk/>
          <pc:sldMk cId="2883663158" sldId="265"/>
        </pc:sldMkLst>
        <pc:spChg chg="mod">
          <ac:chgData name="Pramaputri, Nadya I" userId="ba84fb52-a8f0-4697-a181-e4c23f63da5b" providerId="ADAL" clId="{E8F485B9-BF33-414F-9B0D-8D9C8839573A}" dt="2022-10-25T03:29:12.380" v="1409" actId="20577"/>
          <ac:spMkLst>
            <pc:docMk/>
            <pc:sldMk cId="2883663158" sldId="265"/>
            <ac:spMk id="2" creationId="{5A7E58C2-2C0B-B36C-DF51-3F5AF343F9D9}"/>
          </ac:spMkLst>
        </pc:spChg>
        <pc:spChg chg="add del mod">
          <ac:chgData name="Pramaputri, Nadya I" userId="ba84fb52-a8f0-4697-a181-e4c23f63da5b" providerId="ADAL" clId="{E8F485B9-BF33-414F-9B0D-8D9C8839573A}" dt="2022-10-25T14:57:15.875" v="1655"/>
          <ac:spMkLst>
            <pc:docMk/>
            <pc:sldMk cId="2883663158" sldId="265"/>
            <ac:spMk id="3" creationId="{4F264402-81E6-DB6D-0BC1-EAD3A652E3BC}"/>
          </ac:spMkLst>
        </pc:spChg>
        <pc:spChg chg="add mod">
          <ac:chgData name="Pramaputri, Nadya I" userId="ba84fb52-a8f0-4697-a181-e4c23f63da5b" providerId="ADAL" clId="{E8F485B9-BF33-414F-9B0D-8D9C8839573A}" dt="2022-10-25T18:30:48.663" v="2211" actId="20577"/>
          <ac:spMkLst>
            <pc:docMk/>
            <pc:sldMk cId="2883663158" sldId="265"/>
            <ac:spMk id="3" creationId="{4FD64ADF-700B-B827-BB3B-450BDB2489D4}"/>
          </ac:spMkLst>
        </pc:spChg>
        <pc:spChg chg="add mod">
          <ac:chgData name="Pramaputri, Nadya I" userId="ba84fb52-a8f0-4697-a181-e4c23f63da5b" providerId="ADAL" clId="{E8F485B9-BF33-414F-9B0D-8D9C8839573A}" dt="2022-10-25T18:27:50.739" v="1717" actId="1076"/>
          <ac:spMkLst>
            <pc:docMk/>
            <pc:sldMk cId="2883663158" sldId="265"/>
            <ac:spMk id="7" creationId="{12702BB7-76BE-BA11-D193-BBD2A596016F}"/>
          </ac:spMkLst>
        </pc:spChg>
        <pc:picChg chg="del mod">
          <ac:chgData name="Pramaputri, Nadya I" userId="ba84fb52-a8f0-4697-a181-e4c23f63da5b" providerId="ADAL" clId="{E8F485B9-BF33-414F-9B0D-8D9C8839573A}" dt="2022-10-25T18:24:22.603" v="1660" actId="21"/>
          <ac:picMkLst>
            <pc:docMk/>
            <pc:sldMk cId="2883663158" sldId="265"/>
            <ac:picMk id="3075" creationId="{01E580E0-BC95-C045-010F-B6D89930B15C}"/>
          </ac:picMkLst>
        </pc:picChg>
      </pc:sldChg>
      <pc:sldChg chg="del">
        <pc:chgData name="Pramaputri, Nadya I" userId="ba84fb52-a8f0-4697-a181-e4c23f63da5b" providerId="ADAL" clId="{E8F485B9-BF33-414F-9B0D-8D9C8839573A}" dt="2022-10-25T03:26:09.263" v="1331" actId="47"/>
        <pc:sldMkLst>
          <pc:docMk/>
          <pc:sldMk cId="4040550904" sldId="266"/>
        </pc:sldMkLst>
      </pc:sldChg>
      <pc:sldChg chg="del">
        <pc:chgData name="Pramaputri, Nadya I" userId="ba84fb52-a8f0-4697-a181-e4c23f63da5b" providerId="ADAL" clId="{E8F485B9-BF33-414F-9B0D-8D9C8839573A}" dt="2022-10-25T02:47:51.136" v="4" actId="47"/>
        <pc:sldMkLst>
          <pc:docMk/>
          <pc:sldMk cId="2791568454" sldId="267"/>
        </pc:sldMkLst>
      </pc:sldChg>
      <pc:sldChg chg="modSp">
        <pc:chgData name="Pramaputri, Nadya I" userId="ba84fb52-a8f0-4697-a181-e4c23f63da5b" providerId="ADAL" clId="{E8F485B9-BF33-414F-9B0D-8D9C8839573A}" dt="2022-10-25T18:32:27.672" v="2216" actId="14100"/>
        <pc:sldMkLst>
          <pc:docMk/>
          <pc:sldMk cId="2163916362" sldId="269"/>
        </pc:sldMkLst>
        <pc:picChg chg="mod">
          <ac:chgData name="Pramaputri, Nadya I" userId="ba84fb52-a8f0-4697-a181-e4c23f63da5b" providerId="ADAL" clId="{E8F485B9-BF33-414F-9B0D-8D9C8839573A}" dt="2022-10-25T18:32:27.672" v="2216" actId="14100"/>
          <ac:picMkLst>
            <pc:docMk/>
            <pc:sldMk cId="2163916362" sldId="269"/>
            <ac:picMk id="4100" creationId="{6533883A-ECE1-81BB-D32D-4F7DE5047BC2}"/>
          </ac:picMkLst>
        </pc:picChg>
      </pc:sldChg>
      <pc:sldChg chg="addSp delSp modSp mod modNotesTx">
        <pc:chgData name="Pramaputri, Nadya I" userId="ba84fb52-a8f0-4697-a181-e4c23f63da5b" providerId="ADAL" clId="{E8F485B9-BF33-414F-9B0D-8D9C8839573A}" dt="2022-10-25T18:34:20.703" v="2340" actId="20577"/>
        <pc:sldMkLst>
          <pc:docMk/>
          <pc:sldMk cId="291600996" sldId="270"/>
        </pc:sldMkLst>
        <pc:spChg chg="add del">
          <ac:chgData name="Pramaputri, Nadya I" userId="ba84fb52-a8f0-4697-a181-e4c23f63da5b" providerId="ADAL" clId="{E8F485B9-BF33-414F-9B0D-8D9C8839573A}" dt="2022-10-25T18:33:21.598" v="2218" actId="22"/>
          <ac:spMkLst>
            <pc:docMk/>
            <pc:sldMk cId="291600996" sldId="270"/>
            <ac:spMk id="6" creationId="{F9D0F8AA-825C-10CB-2EC0-D558137C494B}"/>
          </ac:spMkLst>
        </pc:spChg>
        <pc:picChg chg="add del mod">
          <ac:chgData name="Pramaputri, Nadya I" userId="ba84fb52-a8f0-4697-a181-e4c23f63da5b" providerId="ADAL" clId="{E8F485B9-BF33-414F-9B0D-8D9C8839573A}" dt="2022-10-25T18:25:29.400" v="1702" actId="1076"/>
          <ac:picMkLst>
            <pc:docMk/>
            <pc:sldMk cId="291600996" sldId="270"/>
            <ac:picMk id="2" creationId="{CD62576B-8F1F-C9C4-24BB-B99132054E11}"/>
          </ac:picMkLst>
        </pc:picChg>
        <pc:picChg chg="mod">
          <ac:chgData name="Pramaputri, Nadya I" userId="ba84fb52-a8f0-4697-a181-e4c23f63da5b" providerId="ADAL" clId="{E8F485B9-BF33-414F-9B0D-8D9C8839573A}" dt="2022-10-25T18:25:28.011" v="1696" actId="1076"/>
          <ac:picMkLst>
            <pc:docMk/>
            <pc:sldMk cId="291600996" sldId="270"/>
            <ac:picMk id="7" creationId="{5B44EFD0-D989-A295-B6D3-31589735592E}"/>
          </ac:picMkLst>
        </pc:picChg>
        <pc:picChg chg="mod">
          <ac:chgData name="Pramaputri, Nadya I" userId="ba84fb52-a8f0-4697-a181-e4c23f63da5b" providerId="ADAL" clId="{E8F485B9-BF33-414F-9B0D-8D9C8839573A}" dt="2022-10-25T18:25:28.161" v="1697" actId="14100"/>
          <ac:picMkLst>
            <pc:docMk/>
            <pc:sldMk cId="291600996" sldId="270"/>
            <ac:picMk id="9" creationId="{B588DF11-CDF7-F918-A0E6-6C9FE726C0F7}"/>
          </ac:picMkLst>
        </pc:picChg>
      </pc:sldChg>
      <pc:sldChg chg="del">
        <pc:chgData name="Pramaputri, Nadya I" userId="ba84fb52-a8f0-4697-a181-e4c23f63da5b" providerId="ADAL" clId="{E8F485B9-BF33-414F-9B0D-8D9C8839573A}" dt="2022-10-25T02:50:58.833" v="16" actId="47"/>
        <pc:sldMkLst>
          <pc:docMk/>
          <pc:sldMk cId="1987324660" sldId="271"/>
        </pc:sldMkLst>
      </pc:sldChg>
      <pc:sldChg chg="delSp del">
        <pc:chgData name="Pramaputri, Nadya I" userId="ba84fb52-a8f0-4697-a181-e4c23f63da5b" providerId="ADAL" clId="{E8F485B9-BF33-414F-9B0D-8D9C8839573A}" dt="2022-10-25T18:25:31.732" v="1703" actId="47"/>
        <pc:sldMkLst>
          <pc:docMk/>
          <pc:sldMk cId="1390386919" sldId="272"/>
        </pc:sldMkLst>
        <pc:picChg chg="del">
          <ac:chgData name="Pramaputri, Nadya I" userId="ba84fb52-a8f0-4697-a181-e4c23f63da5b" providerId="ADAL" clId="{E8F485B9-BF33-414F-9B0D-8D9C8839573A}" dt="2022-10-25T18:24:47.452" v="1668" actId="21"/>
          <ac:picMkLst>
            <pc:docMk/>
            <pc:sldMk cId="1390386919" sldId="272"/>
            <ac:picMk id="6146" creationId="{1E9CAFE8-8739-DA28-9C7A-9555E2819E33}"/>
          </ac:picMkLst>
        </pc:picChg>
      </pc:sldChg>
      <pc:sldChg chg="addSp delSp modSp mod">
        <pc:chgData name="Pramaputri, Nadya I" userId="ba84fb52-a8f0-4697-a181-e4c23f63da5b" providerId="ADAL" clId="{E8F485B9-BF33-414F-9B0D-8D9C8839573A}" dt="2022-10-25T14:55:17.241" v="1607" actId="1076"/>
        <pc:sldMkLst>
          <pc:docMk/>
          <pc:sldMk cId="317535490" sldId="273"/>
        </pc:sldMkLst>
        <pc:spChg chg="add del mod topLvl">
          <ac:chgData name="Pramaputri, Nadya I" userId="ba84fb52-a8f0-4697-a181-e4c23f63da5b" providerId="ADAL" clId="{E8F485B9-BF33-414F-9B0D-8D9C8839573A}" dt="2022-10-25T14:55:11.218" v="1605" actId="478"/>
          <ac:spMkLst>
            <pc:docMk/>
            <pc:sldMk cId="317535490" sldId="273"/>
            <ac:spMk id="7" creationId="{7895D3C1-6F5A-0ECE-48BB-F47F31B9AB16}"/>
          </ac:spMkLst>
        </pc:spChg>
        <pc:spChg chg="mod">
          <ac:chgData name="Pramaputri, Nadya I" userId="ba84fb52-a8f0-4697-a181-e4c23f63da5b" providerId="ADAL" clId="{E8F485B9-BF33-414F-9B0D-8D9C8839573A}" dt="2022-10-25T14:54:00.911" v="1581" actId="1076"/>
          <ac:spMkLst>
            <pc:docMk/>
            <pc:sldMk cId="317535490" sldId="273"/>
            <ac:spMk id="10" creationId="{A035538C-BA9E-7B18-38BB-22F1839CE4A4}"/>
          </ac:spMkLst>
        </pc:spChg>
        <pc:spChg chg="add mod">
          <ac:chgData name="Pramaputri, Nadya I" userId="ba84fb52-a8f0-4697-a181-e4c23f63da5b" providerId="ADAL" clId="{E8F485B9-BF33-414F-9B0D-8D9C8839573A}" dt="2022-10-25T14:54:20.389" v="1588" actId="1076"/>
          <ac:spMkLst>
            <pc:docMk/>
            <pc:sldMk cId="317535490" sldId="273"/>
            <ac:spMk id="13" creationId="{7708A0AD-C3CF-C588-DE4E-F22C54898A31}"/>
          </ac:spMkLst>
        </pc:spChg>
        <pc:spChg chg="add mod">
          <ac:chgData name="Pramaputri, Nadya I" userId="ba84fb52-a8f0-4697-a181-e4c23f63da5b" providerId="ADAL" clId="{E8F485B9-BF33-414F-9B0D-8D9C8839573A}" dt="2022-10-25T14:54:27.381" v="1590" actId="14100"/>
          <ac:spMkLst>
            <pc:docMk/>
            <pc:sldMk cId="317535490" sldId="273"/>
            <ac:spMk id="15" creationId="{52052DAF-959E-53A7-96EA-B40E48DE099C}"/>
          </ac:spMkLst>
        </pc:spChg>
        <pc:spChg chg="add mod">
          <ac:chgData name="Pramaputri, Nadya I" userId="ba84fb52-a8f0-4697-a181-e4c23f63da5b" providerId="ADAL" clId="{E8F485B9-BF33-414F-9B0D-8D9C8839573A}" dt="2022-10-25T14:55:17.241" v="1607" actId="1076"/>
          <ac:spMkLst>
            <pc:docMk/>
            <pc:sldMk cId="317535490" sldId="273"/>
            <ac:spMk id="17" creationId="{E5AEEC35-75D7-14F2-32BA-64ED1CE9A3E5}"/>
          </ac:spMkLst>
        </pc:spChg>
        <pc:grpChg chg="del">
          <ac:chgData name="Pramaputri, Nadya I" userId="ba84fb52-a8f0-4697-a181-e4c23f63da5b" providerId="ADAL" clId="{E8F485B9-BF33-414F-9B0D-8D9C8839573A}" dt="2022-10-25T14:55:08.778" v="1604" actId="478"/>
          <ac:grpSpMkLst>
            <pc:docMk/>
            <pc:sldMk cId="317535490" sldId="273"/>
            <ac:grpSpMk id="8" creationId="{A4D9FB82-3001-CC2C-2F9B-0FBAFD2DE617}"/>
          </ac:grpSpMkLst>
        </pc:grpChg>
        <pc:picChg chg="add del mod topLvl">
          <ac:chgData name="Pramaputri, Nadya I" userId="ba84fb52-a8f0-4697-a181-e4c23f63da5b" providerId="ADAL" clId="{E8F485B9-BF33-414F-9B0D-8D9C8839573A}" dt="2022-10-25T14:55:08.778" v="1604" actId="478"/>
          <ac:picMkLst>
            <pc:docMk/>
            <pc:sldMk cId="317535490" sldId="273"/>
            <ac:picMk id="6" creationId="{F880446B-FC2B-CB99-6BD6-C6CA71E82107}"/>
          </ac:picMkLst>
        </pc:picChg>
        <pc:picChg chg="add mod">
          <ac:chgData name="Pramaputri, Nadya I" userId="ba84fb52-a8f0-4697-a181-e4c23f63da5b" providerId="ADAL" clId="{E8F485B9-BF33-414F-9B0D-8D9C8839573A}" dt="2022-10-25T14:55:11.550" v="1606"/>
          <ac:picMkLst>
            <pc:docMk/>
            <pc:sldMk cId="317535490" sldId="273"/>
            <ac:picMk id="16" creationId="{DA83E682-1124-4DF8-D309-75016BD0DE06}"/>
          </ac:picMkLst>
        </pc:picChg>
        <pc:picChg chg="add mod">
          <ac:chgData name="Pramaputri, Nadya I" userId="ba84fb52-a8f0-4697-a181-e4c23f63da5b" providerId="ADAL" clId="{E8F485B9-BF33-414F-9B0D-8D9C8839573A}" dt="2022-10-25T14:54:35.471" v="1595" actId="1076"/>
          <ac:picMkLst>
            <pc:docMk/>
            <pc:sldMk cId="317535490" sldId="273"/>
            <ac:picMk id="2050" creationId="{AF94162C-8E5E-98E4-0DA6-1B4CEE150E71}"/>
          </ac:picMkLst>
        </pc:picChg>
      </pc:sldChg>
      <pc:sldChg chg="addSp delSp modSp add mod">
        <pc:chgData name="Pramaputri, Nadya I" userId="ba84fb52-a8f0-4697-a181-e4c23f63da5b" providerId="ADAL" clId="{E8F485B9-BF33-414F-9B0D-8D9C8839573A}" dt="2022-10-25T14:51:43.074" v="1508" actId="1076"/>
        <pc:sldMkLst>
          <pc:docMk/>
          <pc:sldMk cId="714420093" sldId="276"/>
        </pc:sldMkLst>
        <pc:spChg chg="mod">
          <ac:chgData name="Pramaputri, Nadya I" userId="ba84fb52-a8f0-4697-a181-e4c23f63da5b" providerId="ADAL" clId="{E8F485B9-BF33-414F-9B0D-8D9C8839573A}" dt="2022-10-25T14:50:51.143" v="1473" actId="20577"/>
          <ac:spMkLst>
            <pc:docMk/>
            <pc:sldMk cId="714420093" sldId="276"/>
            <ac:spMk id="2" creationId="{F5703B24-98DB-47D4-408D-2C6C990B7037}"/>
          </ac:spMkLst>
        </pc:spChg>
        <pc:spChg chg="add del mod">
          <ac:chgData name="Pramaputri, Nadya I" userId="ba84fb52-a8f0-4697-a181-e4c23f63da5b" providerId="ADAL" clId="{E8F485B9-BF33-414F-9B0D-8D9C8839573A}" dt="2022-10-25T03:02:23.509" v="306" actId="478"/>
          <ac:spMkLst>
            <pc:docMk/>
            <pc:sldMk cId="714420093" sldId="276"/>
            <ac:spMk id="3" creationId="{E713BDD3-8666-B255-C3A9-F11CB57C5C9E}"/>
          </ac:spMkLst>
        </pc:spChg>
        <pc:spChg chg="mod">
          <ac:chgData name="Pramaputri, Nadya I" userId="ba84fb52-a8f0-4697-a181-e4c23f63da5b" providerId="ADAL" clId="{E8F485B9-BF33-414F-9B0D-8D9C8839573A}" dt="2022-10-25T03:22:07.283" v="1199" actId="255"/>
          <ac:spMkLst>
            <pc:docMk/>
            <pc:sldMk cId="714420093" sldId="276"/>
            <ac:spMk id="7" creationId="{1FD0C39C-6833-853A-6E63-50992E1A2354}"/>
          </ac:spMkLst>
        </pc:spChg>
        <pc:spChg chg="add del mod">
          <ac:chgData name="Pramaputri, Nadya I" userId="ba84fb52-a8f0-4697-a181-e4c23f63da5b" providerId="ADAL" clId="{E8F485B9-BF33-414F-9B0D-8D9C8839573A}" dt="2022-10-25T03:02:23.509" v="306" actId="478"/>
          <ac:spMkLst>
            <pc:docMk/>
            <pc:sldMk cId="714420093" sldId="276"/>
            <ac:spMk id="8" creationId="{7C4CA804-8ED9-90E2-2EF1-F40E138A6799}"/>
          </ac:spMkLst>
        </pc:spChg>
        <pc:spChg chg="add mod">
          <ac:chgData name="Pramaputri, Nadya I" userId="ba84fb52-a8f0-4697-a181-e4c23f63da5b" providerId="ADAL" clId="{E8F485B9-BF33-414F-9B0D-8D9C8839573A}" dt="2022-10-25T14:51:43.074" v="1508" actId="1076"/>
          <ac:spMkLst>
            <pc:docMk/>
            <pc:sldMk cId="714420093" sldId="276"/>
            <ac:spMk id="9" creationId="{50C5B093-756E-6993-37BA-AA6E7059762E}"/>
          </ac:spMkLst>
        </pc:spChg>
        <pc:spChg chg="add del mod">
          <ac:chgData name="Pramaputri, Nadya I" userId="ba84fb52-a8f0-4697-a181-e4c23f63da5b" providerId="ADAL" clId="{E8F485B9-BF33-414F-9B0D-8D9C8839573A}" dt="2022-10-25T03:06:50.220" v="678" actId="478"/>
          <ac:spMkLst>
            <pc:docMk/>
            <pc:sldMk cId="714420093" sldId="276"/>
            <ac:spMk id="9" creationId="{D08B8EAD-036D-7F37-8CE7-0F1C72EF03BE}"/>
          </ac:spMkLst>
        </pc:spChg>
        <pc:spChg chg="add del mod">
          <ac:chgData name="Pramaputri, Nadya I" userId="ba84fb52-a8f0-4697-a181-e4c23f63da5b" providerId="ADAL" clId="{E8F485B9-BF33-414F-9B0D-8D9C8839573A}" dt="2022-10-25T03:02:23.509" v="306" actId="478"/>
          <ac:spMkLst>
            <pc:docMk/>
            <pc:sldMk cId="714420093" sldId="276"/>
            <ac:spMk id="10" creationId="{89C4B82B-9A75-A18C-92D2-92C469798414}"/>
          </ac:spMkLst>
        </pc:spChg>
        <pc:spChg chg="add del mod">
          <ac:chgData name="Pramaputri, Nadya I" userId="ba84fb52-a8f0-4697-a181-e4c23f63da5b" providerId="ADAL" clId="{E8F485B9-BF33-414F-9B0D-8D9C8839573A}" dt="2022-10-25T03:02:23.509" v="306" actId="478"/>
          <ac:spMkLst>
            <pc:docMk/>
            <pc:sldMk cId="714420093" sldId="276"/>
            <ac:spMk id="11" creationId="{DCCD8912-88E4-360A-AC23-131A4CDE1BFD}"/>
          </ac:spMkLst>
        </pc:spChg>
        <pc:spChg chg="add del mod">
          <ac:chgData name="Pramaputri, Nadya I" userId="ba84fb52-a8f0-4697-a181-e4c23f63da5b" providerId="ADAL" clId="{E8F485B9-BF33-414F-9B0D-8D9C8839573A}" dt="2022-10-25T03:02:23.509" v="306" actId="478"/>
          <ac:spMkLst>
            <pc:docMk/>
            <pc:sldMk cId="714420093" sldId="276"/>
            <ac:spMk id="12" creationId="{48DD1433-50A4-8806-8A55-5E5C5B5E3CFD}"/>
          </ac:spMkLst>
        </pc:spChg>
        <pc:spChg chg="mod">
          <ac:chgData name="Pramaputri, Nadya I" userId="ba84fb52-a8f0-4697-a181-e4c23f63da5b" providerId="ADAL" clId="{E8F485B9-BF33-414F-9B0D-8D9C8839573A}" dt="2022-10-25T14:51:43.074" v="1508" actId="1076"/>
          <ac:spMkLst>
            <pc:docMk/>
            <pc:sldMk cId="714420093" sldId="276"/>
            <ac:spMk id="14" creationId="{611D0A70-41DA-1B29-80B1-06BE215E1F52}"/>
          </ac:spMkLst>
        </pc:spChg>
        <pc:spChg chg="mod">
          <ac:chgData name="Pramaputri, Nadya I" userId="ba84fb52-a8f0-4697-a181-e4c23f63da5b" providerId="ADAL" clId="{E8F485B9-BF33-414F-9B0D-8D9C8839573A}" dt="2022-10-25T14:51:43.074" v="1508" actId="1076"/>
          <ac:spMkLst>
            <pc:docMk/>
            <pc:sldMk cId="714420093" sldId="276"/>
            <ac:spMk id="15" creationId="{1ED39356-1965-90B2-DE2C-A4E03AF77680}"/>
          </ac:spMkLst>
        </pc:spChg>
        <pc:spChg chg="mod">
          <ac:chgData name="Pramaputri, Nadya I" userId="ba84fb52-a8f0-4697-a181-e4c23f63da5b" providerId="ADAL" clId="{E8F485B9-BF33-414F-9B0D-8D9C8839573A}" dt="2022-10-25T14:51:43.074" v="1508" actId="1076"/>
          <ac:spMkLst>
            <pc:docMk/>
            <pc:sldMk cId="714420093" sldId="276"/>
            <ac:spMk id="16" creationId="{8D0A2E52-FEC9-4CD5-045F-8786EB9B15ED}"/>
          </ac:spMkLst>
        </pc:spChg>
        <pc:spChg chg="mod">
          <ac:chgData name="Pramaputri, Nadya I" userId="ba84fb52-a8f0-4697-a181-e4c23f63da5b" providerId="ADAL" clId="{E8F485B9-BF33-414F-9B0D-8D9C8839573A}" dt="2022-10-25T14:51:43.074" v="1508" actId="1076"/>
          <ac:spMkLst>
            <pc:docMk/>
            <pc:sldMk cId="714420093" sldId="276"/>
            <ac:spMk id="17" creationId="{44ECB79E-50E8-267E-2187-D7FA37EDE5E8}"/>
          </ac:spMkLst>
        </pc:spChg>
        <pc:spChg chg="mod">
          <ac:chgData name="Pramaputri, Nadya I" userId="ba84fb52-a8f0-4697-a181-e4c23f63da5b" providerId="ADAL" clId="{E8F485B9-BF33-414F-9B0D-8D9C8839573A}" dt="2022-10-25T14:51:43.074" v="1508" actId="1076"/>
          <ac:spMkLst>
            <pc:docMk/>
            <pc:sldMk cId="714420093" sldId="276"/>
            <ac:spMk id="18" creationId="{7CF53207-624D-D12A-1D22-A5B03D5CBBC2}"/>
          </ac:spMkLst>
        </pc:spChg>
        <pc:picChg chg="mod">
          <ac:chgData name="Pramaputri, Nadya I" userId="ba84fb52-a8f0-4697-a181-e4c23f63da5b" providerId="ADAL" clId="{E8F485B9-BF33-414F-9B0D-8D9C8839573A}" dt="2022-10-25T14:51:43.074" v="1508" actId="1076"/>
          <ac:picMkLst>
            <pc:docMk/>
            <pc:sldMk cId="714420093" sldId="276"/>
            <ac:picMk id="6" creationId="{9062B14C-2779-B861-3F71-DD8789633D39}"/>
          </ac:picMkLst>
        </pc:picChg>
        <pc:cxnChg chg="add mod">
          <ac:chgData name="Pramaputri, Nadya I" userId="ba84fb52-a8f0-4697-a181-e4c23f63da5b" providerId="ADAL" clId="{E8F485B9-BF33-414F-9B0D-8D9C8839573A}" dt="2022-10-25T14:51:43.074" v="1508" actId="1076"/>
          <ac:cxnSpMkLst>
            <pc:docMk/>
            <pc:sldMk cId="714420093" sldId="276"/>
            <ac:cxnSpMk id="19" creationId="{FF36B17F-1E96-D7FC-CD89-032039C102E2}"/>
          </ac:cxnSpMkLst>
        </pc:cxnChg>
      </pc:sldChg>
      <pc:sldChg chg="addSp delSp modSp new mod">
        <pc:chgData name="Pramaputri, Nadya I" userId="ba84fb52-a8f0-4697-a181-e4c23f63da5b" providerId="ADAL" clId="{E8F485B9-BF33-414F-9B0D-8D9C8839573A}" dt="2022-10-25T03:28:53.615" v="1405" actId="1076"/>
        <pc:sldMkLst>
          <pc:docMk/>
          <pc:sldMk cId="720077644" sldId="277"/>
        </pc:sldMkLst>
        <pc:spChg chg="mod">
          <ac:chgData name="Pramaputri, Nadya I" userId="ba84fb52-a8f0-4697-a181-e4c23f63da5b" providerId="ADAL" clId="{E8F485B9-BF33-414F-9B0D-8D9C8839573A}" dt="2022-10-25T03:23:02.391" v="1226" actId="20577"/>
          <ac:spMkLst>
            <pc:docMk/>
            <pc:sldMk cId="720077644" sldId="277"/>
            <ac:spMk id="2" creationId="{09A6E0B5-9E86-6CF9-D919-F27D8B7F4F8D}"/>
          </ac:spMkLst>
        </pc:spChg>
        <pc:spChg chg="mod">
          <ac:chgData name="Pramaputri, Nadya I" userId="ba84fb52-a8f0-4697-a181-e4c23f63da5b" providerId="ADAL" clId="{E8F485B9-BF33-414F-9B0D-8D9C8839573A}" dt="2022-10-25T03:27:50.629" v="1367" actId="1076"/>
          <ac:spMkLst>
            <pc:docMk/>
            <pc:sldMk cId="720077644" sldId="277"/>
            <ac:spMk id="3" creationId="{B3EE8D87-5320-A872-FBE8-E44530525DFD}"/>
          </ac:spMkLst>
        </pc:spChg>
        <pc:spChg chg="add mod">
          <ac:chgData name="Pramaputri, Nadya I" userId="ba84fb52-a8f0-4697-a181-e4c23f63da5b" providerId="ADAL" clId="{E8F485B9-BF33-414F-9B0D-8D9C8839573A}" dt="2022-10-25T03:27:46.069" v="1366" actId="20577"/>
          <ac:spMkLst>
            <pc:docMk/>
            <pc:sldMk cId="720077644" sldId="277"/>
            <ac:spMk id="6" creationId="{F61D8061-F1C2-EE06-E6E0-4228AFB16CAD}"/>
          </ac:spMkLst>
        </pc:spChg>
        <pc:spChg chg="add del mod">
          <ac:chgData name="Pramaputri, Nadya I" userId="ba84fb52-a8f0-4697-a181-e4c23f63da5b" providerId="ADAL" clId="{E8F485B9-BF33-414F-9B0D-8D9C8839573A}" dt="2022-10-25T03:27:26.943" v="1357" actId="478"/>
          <ac:spMkLst>
            <pc:docMk/>
            <pc:sldMk cId="720077644" sldId="277"/>
            <ac:spMk id="7" creationId="{0C109E90-24D9-6D2C-906B-B56C83E56D30}"/>
          </ac:spMkLst>
        </pc:spChg>
        <pc:spChg chg="add mod">
          <ac:chgData name="Pramaputri, Nadya I" userId="ba84fb52-a8f0-4697-a181-e4c23f63da5b" providerId="ADAL" clId="{E8F485B9-BF33-414F-9B0D-8D9C8839573A}" dt="2022-10-25T03:28:36.779" v="1397" actId="1076"/>
          <ac:spMkLst>
            <pc:docMk/>
            <pc:sldMk cId="720077644" sldId="277"/>
            <ac:spMk id="8" creationId="{8C139385-9BA5-AD1E-A206-55E41C733EB5}"/>
          </ac:spMkLst>
        </pc:spChg>
        <pc:spChg chg="add mod">
          <ac:chgData name="Pramaputri, Nadya I" userId="ba84fb52-a8f0-4697-a181-e4c23f63da5b" providerId="ADAL" clId="{E8F485B9-BF33-414F-9B0D-8D9C8839573A}" dt="2022-10-25T03:28:53.615" v="1405" actId="1076"/>
          <ac:spMkLst>
            <pc:docMk/>
            <pc:sldMk cId="720077644" sldId="277"/>
            <ac:spMk id="9" creationId="{4AF2CF2D-239F-9635-77DB-73A0B83A6F30}"/>
          </ac:spMkLst>
        </pc:spChg>
        <pc:spChg chg="add del mod">
          <ac:chgData name="Pramaputri, Nadya I" userId="ba84fb52-a8f0-4697-a181-e4c23f63da5b" providerId="ADAL" clId="{E8F485B9-BF33-414F-9B0D-8D9C8839573A}" dt="2022-10-25T03:28:38.433" v="1399"/>
          <ac:spMkLst>
            <pc:docMk/>
            <pc:sldMk cId="720077644" sldId="277"/>
            <ac:spMk id="10" creationId="{318F53C4-C55D-51DE-8ACF-EA7D04D8A143}"/>
          </ac:spMkLst>
        </pc:spChg>
        <pc:picChg chg="add mod">
          <ac:chgData name="Pramaputri, Nadya I" userId="ba84fb52-a8f0-4697-a181-e4c23f63da5b" providerId="ADAL" clId="{E8F485B9-BF33-414F-9B0D-8D9C8839573A}" dt="2022-10-25T03:27:50.629" v="1367" actId="1076"/>
          <ac:picMkLst>
            <pc:docMk/>
            <pc:sldMk cId="720077644" sldId="277"/>
            <ac:picMk id="3074" creationId="{3AA0FFE8-AFB3-B69D-E564-3A64176B9BE7}"/>
          </ac:picMkLst>
        </pc:picChg>
        <pc:picChg chg="add mod">
          <ac:chgData name="Pramaputri, Nadya I" userId="ba84fb52-a8f0-4697-a181-e4c23f63da5b" providerId="ADAL" clId="{E8F485B9-BF33-414F-9B0D-8D9C8839573A}" dt="2022-10-25T03:28:33.197" v="1396" actId="14100"/>
          <ac:picMkLst>
            <pc:docMk/>
            <pc:sldMk cId="720077644" sldId="277"/>
            <ac:picMk id="3076" creationId="{E02C5126-42B8-E093-0356-1CBA6BE157F7}"/>
          </ac:picMkLst>
        </pc:picChg>
        <pc:picChg chg="add mod">
          <ac:chgData name="Pramaputri, Nadya I" userId="ba84fb52-a8f0-4697-a181-e4c23f63da5b" providerId="ADAL" clId="{E8F485B9-BF33-414F-9B0D-8D9C8839573A}" dt="2022-10-25T03:28:48.097" v="1404" actId="1076"/>
          <ac:picMkLst>
            <pc:docMk/>
            <pc:sldMk cId="720077644" sldId="277"/>
            <ac:picMk id="3078" creationId="{51917A93-A628-8883-2D45-2167FF04B120}"/>
          </ac:picMkLst>
        </pc:picChg>
      </pc:sldChg>
      <pc:sldChg chg="new del">
        <pc:chgData name="Pramaputri, Nadya I" userId="ba84fb52-a8f0-4697-a181-e4c23f63da5b" providerId="ADAL" clId="{E8F485B9-BF33-414F-9B0D-8D9C8839573A}" dt="2022-10-25T03:14:22.720" v="1021" actId="680"/>
        <pc:sldMkLst>
          <pc:docMk/>
          <pc:sldMk cId="3379074205" sldId="277"/>
        </pc:sldMkLst>
      </pc:sldChg>
      <pc:sldChg chg="addSp modSp mod">
        <pc:chgData name="Pramaputri, Nadya I" userId="ba84fb52-a8f0-4697-a181-e4c23f63da5b" providerId="ADAL" clId="{E8F485B9-BF33-414F-9B0D-8D9C8839573A}" dt="2022-10-25T14:55:59.235" v="1625" actId="20577"/>
        <pc:sldMkLst>
          <pc:docMk/>
          <pc:sldMk cId="3774467752" sldId="280"/>
        </pc:sldMkLst>
        <pc:spChg chg="mod">
          <ac:chgData name="Pramaputri, Nadya I" userId="ba84fb52-a8f0-4697-a181-e4c23f63da5b" providerId="ADAL" clId="{E8F485B9-BF33-414F-9B0D-8D9C8839573A}" dt="2022-10-25T14:55:59.235" v="1625" actId="20577"/>
          <ac:spMkLst>
            <pc:docMk/>
            <pc:sldMk cId="3774467752" sldId="280"/>
            <ac:spMk id="2" creationId="{609FBE50-19FD-4638-DE2F-82BFCDEEE6D3}"/>
          </ac:spMkLst>
        </pc:spChg>
        <pc:spChg chg="add mod">
          <ac:chgData name="Pramaputri, Nadya I" userId="ba84fb52-a8f0-4697-a181-e4c23f63da5b" providerId="ADAL" clId="{E8F485B9-BF33-414F-9B0D-8D9C8839573A}" dt="2022-10-25T14:55:40.848" v="1608"/>
          <ac:spMkLst>
            <pc:docMk/>
            <pc:sldMk cId="3774467752" sldId="280"/>
            <ac:spMk id="7" creationId="{0BE4CA8B-1B8A-8075-CCD8-6FA64FE98047}"/>
          </ac:spMkLst>
        </pc:spChg>
        <pc:picChg chg="add mod">
          <ac:chgData name="Pramaputri, Nadya I" userId="ba84fb52-a8f0-4697-a181-e4c23f63da5b" providerId="ADAL" clId="{E8F485B9-BF33-414F-9B0D-8D9C8839573A}" dt="2022-10-25T14:55:40.848" v="1608"/>
          <ac:picMkLst>
            <pc:docMk/>
            <pc:sldMk cId="3774467752" sldId="280"/>
            <ac:picMk id="3" creationId="{B162F690-27C6-F7BE-5D63-022CADBA0E37}"/>
          </ac:picMkLst>
        </pc:picChg>
      </pc:sldChg>
      <pc:sldChg chg="del">
        <pc:chgData name="Pramaputri, Nadya I" userId="ba84fb52-a8f0-4697-a181-e4c23f63da5b" providerId="ADAL" clId="{E8F485B9-BF33-414F-9B0D-8D9C8839573A}" dt="2022-10-25T14:56:22.111" v="1626" actId="47"/>
        <pc:sldMkLst>
          <pc:docMk/>
          <pc:sldMk cId="683281893" sldId="281"/>
        </pc:sldMkLst>
      </pc:sldChg>
      <pc:sldChg chg="addSp delSp modSp new mod modNotesTx">
        <pc:chgData name="Pramaputri, Nadya I" userId="ba84fb52-a8f0-4697-a181-e4c23f63da5b" providerId="ADAL" clId="{E8F485B9-BF33-414F-9B0D-8D9C8839573A}" dt="2022-10-25T18:31:20.718" v="2212"/>
        <pc:sldMkLst>
          <pc:docMk/>
          <pc:sldMk cId="3045377717" sldId="281"/>
        </pc:sldMkLst>
        <pc:spChg chg="del">
          <ac:chgData name="Pramaputri, Nadya I" userId="ba84fb52-a8f0-4697-a181-e4c23f63da5b" providerId="ADAL" clId="{E8F485B9-BF33-414F-9B0D-8D9C8839573A}" dt="2022-10-25T18:24:26.380" v="1662" actId="478"/>
          <ac:spMkLst>
            <pc:docMk/>
            <pc:sldMk cId="3045377717" sldId="281"/>
            <ac:spMk id="2" creationId="{87F2501A-8A67-5E9C-A191-51FA38CC4F3B}"/>
          </ac:spMkLst>
        </pc:spChg>
        <pc:spChg chg="del">
          <ac:chgData name="Pramaputri, Nadya I" userId="ba84fb52-a8f0-4697-a181-e4c23f63da5b" providerId="ADAL" clId="{E8F485B9-BF33-414F-9B0D-8D9C8839573A}" dt="2022-10-25T18:24:26.380" v="1662" actId="478"/>
          <ac:spMkLst>
            <pc:docMk/>
            <pc:sldMk cId="3045377717" sldId="281"/>
            <ac:spMk id="3" creationId="{7B1CECBE-A914-FD83-59FA-7CF2439234C8}"/>
          </ac:spMkLst>
        </pc:spChg>
        <pc:picChg chg="add mod">
          <ac:chgData name="Pramaputri, Nadya I" userId="ba84fb52-a8f0-4697-a181-e4c23f63da5b" providerId="ADAL" clId="{E8F485B9-BF33-414F-9B0D-8D9C8839573A}" dt="2022-10-25T18:24:30.675" v="1666" actId="1076"/>
          <ac:picMkLst>
            <pc:docMk/>
            <pc:sldMk cId="3045377717" sldId="281"/>
            <ac:picMk id="6" creationId="{82C7A51B-D964-1092-2BA4-4FD078626A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96C17-110F-492D-A937-82E70CF78DD4}"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64651-017D-4760-A2BB-14BE71F6CBE6}" type="slidenum">
              <a:rPr lang="en-US" smtClean="0"/>
              <a:t>‹#›</a:t>
            </a:fld>
            <a:endParaRPr lang="en-US"/>
          </a:p>
        </p:txBody>
      </p:sp>
    </p:spTree>
    <p:extLst>
      <p:ext uri="{BB962C8B-B14F-4D97-AF65-F5344CB8AC3E}">
        <p14:creationId xmlns:p14="http://schemas.microsoft.com/office/powerpoint/2010/main" val="335809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emm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Lemmatisatio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science/article/pii/S030324342200109X#s0020"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sciencedirect.com/science/article/pii/S030324342200109X#s0045" TargetMode="External"/><Relationship Id="rId5" Type="http://schemas.openxmlformats.org/officeDocument/2006/relationships/hyperlink" Target="https://www.sciencedirect.com/science/article/pii/S030324342200109X#s0030" TargetMode="External"/><Relationship Id="rId4" Type="http://schemas.openxmlformats.org/officeDocument/2006/relationships/hyperlink" Target="https://www.sciencedirect.com/science/article/pii/S030324342200109X#s002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030324342200109X#f0035"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sciencedirect.com/science/article/pii/S030324342200109X#b005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64651-017D-4760-A2BB-14BE71F6CBE6}" type="slidenum">
              <a:rPr lang="en-US" smtClean="0"/>
              <a:t>6</a:t>
            </a:fld>
            <a:endParaRPr lang="en-US"/>
          </a:p>
        </p:txBody>
      </p:sp>
    </p:spTree>
    <p:extLst>
      <p:ext uri="{BB962C8B-B14F-4D97-AF65-F5344CB8AC3E}">
        <p14:creationId xmlns:p14="http://schemas.microsoft.com/office/powerpoint/2010/main" val="97436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8BFF"/>
                </a:solidFill>
                <a:effectLst/>
                <a:latin typeface="Open Sans" panose="020B0606030504020204" pitchFamily="34" charset="0"/>
                <a:hlinkClick r:id="rId3"/>
              </a:rPr>
              <a:t>Stemming</a:t>
            </a:r>
            <a:r>
              <a:rPr lang="en-US" b="0" i="0">
                <a:solidFill>
                  <a:srgbClr val="2B3E51"/>
                </a:solidFill>
                <a:effectLst/>
                <a:latin typeface="Open Sans" panose="020B0606030504020204" pitchFamily="34" charset="0"/>
              </a:rPr>
              <a:t> and </a:t>
            </a:r>
            <a:r>
              <a:rPr lang="en-US" b="0" i="0" u="none" strike="noStrike">
                <a:solidFill>
                  <a:srgbClr val="008BFF"/>
                </a:solidFill>
                <a:effectLst/>
                <a:latin typeface="Open Sans" panose="020B0606030504020204" pitchFamily="34" charset="0"/>
                <a:hlinkClick r:id="rId4"/>
              </a:rPr>
              <a:t>lemmatization</a:t>
            </a:r>
            <a:r>
              <a:rPr lang="en-US" b="0" i="0">
                <a:solidFill>
                  <a:srgbClr val="2B3E51"/>
                </a:solidFill>
                <a:effectLst/>
                <a:latin typeface="Open Sans" panose="020B0606030504020204" pitchFamily="34" charset="0"/>
              </a:rPr>
              <a:t> both refer to the process of removing all of the affixes (i.e. suffixes, prefixes, etc.) attached to a word in order to keep its lexical base, also known as </a:t>
            </a:r>
            <a:r>
              <a:rPr lang="en-US" b="0" i="1">
                <a:solidFill>
                  <a:srgbClr val="2B3E51"/>
                </a:solidFill>
                <a:effectLst/>
                <a:latin typeface="Open Sans" panose="020B0606030504020204" pitchFamily="34" charset="0"/>
              </a:rPr>
              <a:t>root</a:t>
            </a:r>
            <a:r>
              <a:rPr lang="en-US" b="0" i="0">
                <a:solidFill>
                  <a:srgbClr val="2B3E51"/>
                </a:solidFill>
                <a:effectLst/>
                <a:latin typeface="Open Sans" panose="020B0606030504020204" pitchFamily="34" charset="0"/>
              </a:rPr>
              <a:t> or </a:t>
            </a:r>
            <a:r>
              <a:rPr lang="en-US" b="0" i="1">
                <a:solidFill>
                  <a:srgbClr val="2B3E51"/>
                </a:solidFill>
                <a:effectLst/>
                <a:latin typeface="Open Sans" panose="020B0606030504020204" pitchFamily="34" charset="0"/>
              </a:rPr>
              <a:t>stem</a:t>
            </a:r>
            <a:r>
              <a:rPr lang="en-US" b="0" i="0">
                <a:solidFill>
                  <a:srgbClr val="2B3E51"/>
                </a:solidFill>
                <a:effectLst/>
                <a:latin typeface="Open Sans" panose="020B0606030504020204" pitchFamily="34" charset="0"/>
              </a:rPr>
              <a:t> or its dictionary form or le</a:t>
            </a:r>
            <a:r>
              <a:rPr lang="en-US" b="0" i="1">
                <a:solidFill>
                  <a:srgbClr val="2B3E51"/>
                </a:solidFill>
                <a:effectLst/>
                <a:latin typeface="Open Sans" panose="020B0606030504020204" pitchFamily="34" charset="0"/>
              </a:rPr>
              <a:t>mma</a:t>
            </a:r>
            <a:r>
              <a:rPr lang="en-US" b="0" i="0">
                <a:solidFill>
                  <a:srgbClr val="2B3E51"/>
                </a:solidFill>
                <a:effectLst/>
                <a:latin typeface="Open Sans" panose="020B0606030504020204" pitchFamily="34" charset="0"/>
              </a:rPr>
              <a:t>. The main difference between these two processes is that </a:t>
            </a:r>
            <a:r>
              <a:rPr lang="en-US" b="0" i="1">
                <a:solidFill>
                  <a:srgbClr val="2B3E51"/>
                </a:solidFill>
                <a:effectLst/>
                <a:latin typeface="Open Sans" panose="020B0606030504020204" pitchFamily="34" charset="0"/>
              </a:rPr>
              <a:t>stemming</a:t>
            </a:r>
            <a:r>
              <a:rPr lang="en-US" b="0" i="0">
                <a:solidFill>
                  <a:srgbClr val="2B3E51"/>
                </a:solidFill>
                <a:effectLst/>
                <a:latin typeface="Open Sans" panose="020B0606030504020204" pitchFamily="34" charset="0"/>
              </a:rPr>
              <a:t> is usually based on rules that trim word beginnings and endings (and sometimes lead to somewhat weird results), whereas </a:t>
            </a:r>
            <a:r>
              <a:rPr lang="en-US" b="0" i="1">
                <a:solidFill>
                  <a:srgbClr val="2B3E51"/>
                </a:solidFill>
                <a:effectLst/>
                <a:latin typeface="Open Sans" panose="020B0606030504020204" pitchFamily="34" charset="0"/>
              </a:rPr>
              <a:t>lemmatization</a:t>
            </a:r>
            <a:r>
              <a:rPr lang="en-US" b="0" i="0">
                <a:solidFill>
                  <a:srgbClr val="2B3E51"/>
                </a:solidFill>
                <a:effectLst/>
                <a:latin typeface="Open Sans" panose="020B0606030504020204" pitchFamily="34" charset="0"/>
              </a:rPr>
              <a:t> makes use of dictionaries and a much more complex morphological analysis.</a:t>
            </a:r>
            <a:endParaRPr lang="en-US"/>
          </a:p>
        </p:txBody>
      </p:sp>
      <p:sp>
        <p:nvSpPr>
          <p:cNvPr id="4" name="Slide Number Placeholder 3"/>
          <p:cNvSpPr>
            <a:spLocks noGrp="1"/>
          </p:cNvSpPr>
          <p:nvPr>
            <p:ph type="sldNum" sz="quarter" idx="5"/>
          </p:nvPr>
        </p:nvSpPr>
        <p:spPr/>
        <p:txBody>
          <a:bodyPr/>
          <a:lstStyle/>
          <a:p>
            <a:fld id="{B1264651-017D-4760-A2BB-14BE71F6CBE6}" type="slidenum">
              <a:rPr lang="en-US" smtClean="0"/>
              <a:t>7</a:t>
            </a:fld>
            <a:endParaRPr lang="en-US"/>
          </a:p>
        </p:txBody>
      </p:sp>
    </p:spTree>
    <p:extLst>
      <p:ext uri="{BB962C8B-B14F-4D97-AF65-F5344CB8AC3E}">
        <p14:creationId xmlns:p14="http://schemas.microsoft.com/office/powerpoint/2010/main" val="1226146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E2E"/>
                </a:solidFill>
                <a:effectLst/>
                <a:latin typeface="NexusSerif"/>
              </a:rPr>
              <a:t>introducing the Twitter dataset used in this study (</a:t>
            </a:r>
            <a:r>
              <a:rPr lang="en-US" b="0" i="0" u="none" strike="noStrike" dirty="0">
                <a:solidFill>
                  <a:srgbClr val="0C7DBB"/>
                </a:solidFill>
                <a:effectLst/>
                <a:latin typeface="NexusSerif"/>
                <a:hlinkClick r:id="rId3"/>
              </a:rPr>
              <a:t>Section 3.1</a:t>
            </a:r>
            <a:r>
              <a:rPr lang="en-US" b="0" i="0" dirty="0">
                <a:solidFill>
                  <a:srgbClr val="2E2E2E"/>
                </a:solidFill>
                <a:effectLst/>
                <a:latin typeface="NexusSerif"/>
              </a:rPr>
              <a:t>), followed by hand-labeled tweets collection through the designed dynamic online labeling questionnaire (</a:t>
            </a:r>
            <a:r>
              <a:rPr lang="en-US" b="0" i="0" u="none" strike="noStrike" dirty="0">
                <a:solidFill>
                  <a:srgbClr val="0C7DBB"/>
                </a:solidFill>
                <a:effectLst/>
                <a:latin typeface="NexusSerif"/>
                <a:hlinkClick r:id="rId4"/>
              </a:rPr>
              <a:t>Section 3.2</a:t>
            </a:r>
            <a:r>
              <a:rPr lang="en-US" b="0" i="0" dirty="0">
                <a:solidFill>
                  <a:srgbClr val="2E2E2E"/>
                </a:solidFill>
                <a:effectLst/>
                <a:latin typeface="NexusSerif"/>
              </a:rPr>
              <a:t>). Then we demonstrate an ensemble approach combining Word2Vec and machine learning techniques to develop a classifier for sentiment analysis (</a:t>
            </a:r>
            <a:r>
              <a:rPr lang="en-US" b="0" i="0" u="none" strike="noStrike" dirty="0">
                <a:solidFill>
                  <a:srgbClr val="0C7DBB"/>
                </a:solidFill>
                <a:effectLst/>
                <a:latin typeface="NexusSerif"/>
                <a:hlinkClick r:id="rId5"/>
              </a:rPr>
              <a:t>Section 3.3</a:t>
            </a:r>
            <a:r>
              <a:rPr lang="en-US" b="0" i="0" dirty="0">
                <a:solidFill>
                  <a:srgbClr val="2E2E2E"/>
                </a:solidFill>
                <a:effectLst/>
                <a:latin typeface="NexusSerif"/>
              </a:rPr>
              <a:t>). The classifier was subsequently applied to identify the sentiment of unlabeled tweets. Lastly, in </a:t>
            </a:r>
            <a:r>
              <a:rPr lang="en-US" b="0" i="0" u="none" strike="noStrike" dirty="0">
                <a:solidFill>
                  <a:srgbClr val="0C7DBB"/>
                </a:solidFill>
                <a:effectLst/>
                <a:latin typeface="NexusSerif"/>
                <a:hlinkClick r:id="rId6"/>
              </a:rPr>
              <a:t>Section 3.4</a:t>
            </a:r>
            <a:r>
              <a:rPr lang="en-US" b="0" i="0" dirty="0">
                <a:solidFill>
                  <a:srgbClr val="2E2E2E"/>
                </a:solidFill>
                <a:effectLst/>
                <a:latin typeface="NexusSerif"/>
              </a:rPr>
              <a:t>, we introduce a simple ratio between Anti and Pro-vaccine as a proxy to quantify vaccine hesitancy.</a:t>
            </a:r>
            <a:endParaRPr lang="en-US" dirty="0"/>
          </a:p>
        </p:txBody>
      </p:sp>
      <p:sp>
        <p:nvSpPr>
          <p:cNvPr id="4" name="Slide Number Placeholder 3"/>
          <p:cNvSpPr>
            <a:spLocks noGrp="1"/>
          </p:cNvSpPr>
          <p:nvPr>
            <p:ph type="sldNum" sz="quarter" idx="5"/>
          </p:nvPr>
        </p:nvSpPr>
        <p:spPr/>
        <p:txBody>
          <a:bodyPr/>
          <a:lstStyle/>
          <a:p>
            <a:fld id="{B1264651-017D-4760-A2BB-14BE71F6CBE6}" type="slidenum">
              <a:rPr lang="en-US" smtClean="0"/>
              <a:t>11</a:t>
            </a:fld>
            <a:endParaRPr lang="en-US"/>
          </a:p>
        </p:txBody>
      </p:sp>
    </p:spTree>
    <p:extLst>
      <p:ext uri="{BB962C8B-B14F-4D97-AF65-F5344CB8AC3E}">
        <p14:creationId xmlns:p14="http://schemas.microsoft.com/office/powerpoint/2010/main" val="59316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E2E"/>
                </a:solidFill>
                <a:effectLst/>
                <a:latin typeface="NexusSerif"/>
              </a:rPr>
              <a:t> A2P ratio: derived from the identified pro and anti vaccine sentiments with estimated vaccine hesitancy from </a:t>
            </a:r>
            <a:r>
              <a:rPr lang="en-US" b="0" i="0" dirty="0" err="1">
                <a:solidFill>
                  <a:srgbClr val="2E2E2E"/>
                </a:solidFill>
                <a:effectLst/>
                <a:latin typeface="NexusSerif"/>
              </a:rPr>
              <a:t>cdc</a:t>
            </a:r>
            <a:r>
              <a:rPr lang="en-US" b="0" i="0" dirty="0">
                <a:solidFill>
                  <a:srgbClr val="2E2E2E"/>
                </a:solidFill>
                <a:effectLst/>
                <a:latin typeface="NexusSerif"/>
              </a:rPr>
              <a:t>. By mapping the spatial distribution of both normalized A2P ratio and estimated vaccine hesitancy, we contextualized the findings in </a:t>
            </a:r>
            <a:r>
              <a:rPr lang="en-US" b="0" i="0" u="none" strike="noStrike" dirty="0">
                <a:solidFill>
                  <a:srgbClr val="0C7DBB"/>
                </a:solidFill>
                <a:effectLst/>
                <a:latin typeface="NexusSerif"/>
                <a:hlinkClick r:id="rId3"/>
              </a:rPr>
              <a:t>Fig. 7</a:t>
            </a:r>
            <a:r>
              <a:rPr lang="en-US" b="0" i="0" dirty="0">
                <a:solidFill>
                  <a:srgbClr val="2E2E2E"/>
                </a:solidFill>
                <a:effectLst/>
                <a:latin typeface="NexusSerif"/>
              </a:rPr>
              <a:t>. We observed that relatively higher A2P ratios and estimated vaccine hesitancy are mostly entrenched in states in the West and South, such as Wyoming (WY), Arkansas(AR), Florida (FL), Louisiana (LA), Nevada (NV), and so on. Besides this, we also observed that WY stood out from the other states in both maps, appearing as the most vaccine-hesitant state in the country, which was consistent with the result in </a:t>
            </a:r>
            <a:r>
              <a:rPr lang="en-US" b="0" i="0" u="none" strike="noStrike" dirty="0" err="1">
                <a:solidFill>
                  <a:srgbClr val="0C7DBB"/>
                </a:solidFill>
                <a:effectLst/>
                <a:latin typeface="NexusSerif"/>
                <a:hlinkClick r:id="rId4"/>
              </a:rPr>
              <a:t>Douthit</a:t>
            </a:r>
            <a:r>
              <a:rPr lang="en-US" b="0" i="0" u="none" strike="noStrike" dirty="0">
                <a:solidFill>
                  <a:srgbClr val="0C7DBB"/>
                </a:solidFill>
                <a:effectLst/>
                <a:latin typeface="NexusSerif"/>
                <a:hlinkClick r:id="rId4"/>
              </a:rPr>
              <a:t> et al.’s (2015)</a:t>
            </a:r>
            <a:r>
              <a:rPr lang="en-US" b="0" i="0" dirty="0">
                <a:solidFill>
                  <a:srgbClr val="2E2E2E"/>
                </a:solidFill>
                <a:effectLst/>
                <a:latin typeface="NexusSerif"/>
              </a:rPr>
              <a:t> study. An important reason may be the inequality in resources allocation and distribution. More specifically, these states have a high proportion of people living in more rural areas who have greater difficulties in seeking medical care</a:t>
            </a:r>
            <a:endParaRPr lang="en-US" dirty="0"/>
          </a:p>
        </p:txBody>
      </p:sp>
      <p:sp>
        <p:nvSpPr>
          <p:cNvPr id="4" name="Slide Number Placeholder 3"/>
          <p:cNvSpPr>
            <a:spLocks noGrp="1"/>
          </p:cNvSpPr>
          <p:nvPr>
            <p:ph type="sldNum" sz="quarter" idx="5"/>
          </p:nvPr>
        </p:nvSpPr>
        <p:spPr/>
        <p:txBody>
          <a:bodyPr/>
          <a:lstStyle/>
          <a:p>
            <a:fld id="{B1264651-017D-4760-A2BB-14BE71F6CBE6}" type="slidenum">
              <a:rPr lang="en-US" smtClean="0"/>
              <a:t>13</a:t>
            </a:fld>
            <a:endParaRPr lang="en-US"/>
          </a:p>
        </p:txBody>
      </p:sp>
    </p:spTree>
    <p:extLst>
      <p:ext uri="{BB962C8B-B14F-4D97-AF65-F5344CB8AC3E}">
        <p14:creationId xmlns:p14="http://schemas.microsoft.com/office/powerpoint/2010/main" val="1793925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712E-AAE1-FEB1-F426-6BDF54398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1B09DC-28B1-A29C-3A1E-44D9FAC57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12FEF0-5EB6-64FE-3E1C-D37163450CD5}"/>
              </a:ext>
            </a:extLst>
          </p:cNvPr>
          <p:cNvSpPr>
            <a:spLocks noGrp="1"/>
          </p:cNvSpPr>
          <p:nvPr>
            <p:ph type="dt" sz="half" idx="10"/>
          </p:nvPr>
        </p:nvSpPr>
        <p:spPr/>
        <p:txBody>
          <a:bodyPr/>
          <a:lstStyle/>
          <a:p>
            <a:fld id="{B276E3E2-D871-4E60-8187-A300069961A5}" type="datetime1">
              <a:rPr lang="en-US" smtClean="0"/>
              <a:t>10/25/2022</a:t>
            </a:fld>
            <a:endParaRPr lang="en-US"/>
          </a:p>
        </p:txBody>
      </p:sp>
      <p:sp>
        <p:nvSpPr>
          <p:cNvPr id="5" name="Footer Placeholder 4">
            <a:extLst>
              <a:ext uri="{FF2B5EF4-FFF2-40B4-BE49-F238E27FC236}">
                <a16:creationId xmlns:a16="http://schemas.microsoft.com/office/drawing/2014/main" id="{F85963E3-E88A-3E49-6FF9-CD5C62ACCC29}"/>
              </a:ext>
            </a:extLst>
          </p:cNvPr>
          <p:cNvSpPr>
            <a:spLocks noGrp="1"/>
          </p:cNvSpPr>
          <p:nvPr>
            <p:ph type="ftr" sz="quarter" idx="11"/>
          </p:nvPr>
        </p:nvSpPr>
        <p:spPr/>
        <p:txBody>
          <a:bodyPr/>
          <a:lstStyle/>
          <a:p>
            <a:r>
              <a:rPr lang="en-US"/>
              <a:t>CP 8883 - Intro to Urban Analytics | Group 4</a:t>
            </a:r>
          </a:p>
        </p:txBody>
      </p:sp>
      <p:sp>
        <p:nvSpPr>
          <p:cNvPr id="6" name="Slide Number Placeholder 5">
            <a:extLst>
              <a:ext uri="{FF2B5EF4-FFF2-40B4-BE49-F238E27FC236}">
                <a16:creationId xmlns:a16="http://schemas.microsoft.com/office/drawing/2014/main" id="{22AF3BEC-89B7-EFF7-B092-161412268352}"/>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338787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F271-EC33-5317-A91A-2B14C7469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30E614-E24E-C811-BBAD-F6EFA0483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E4660-2132-A065-DB05-9ED512FD8E41}"/>
              </a:ext>
            </a:extLst>
          </p:cNvPr>
          <p:cNvSpPr>
            <a:spLocks noGrp="1"/>
          </p:cNvSpPr>
          <p:nvPr>
            <p:ph type="dt" sz="half" idx="10"/>
          </p:nvPr>
        </p:nvSpPr>
        <p:spPr/>
        <p:txBody>
          <a:bodyPr/>
          <a:lstStyle/>
          <a:p>
            <a:fld id="{E885AFD4-380C-486C-941F-28A362CC2189}" type="datetime1">
              <a:rPr lang="en-US" smtClean="0"/>
              <a:t>10/25/2022</a:t>
            </a:fld>
            <a:endParaRPr lang="en-US"/>
          </a:p>
        </p:txBody>
      </p:sp>
      <p:sp>
        <p:nvSpPr>
          <p:cNvPr id="5" name="Footer Placeholder 4">
            <a:extLst>
              <a:ext uri="{FF2B5EF4-FFF2-40B4-BE49-F238E27FC236}">
                <a16:creationId xmlns:a16="http://schemas.microsoft.com/office/drawing/2014/main" id="{BB7E5E11-39EE-5F0E-5BDD-B3CD815F3FA2}"/>
              </a:ext>
            </a:extLst>
          </p:cNvPr>
          <p:cNvSpPr>
            <a:spLocks noGrp="1"/>
          </p:cNvSpPr>
          <p:nvPr>
            <p:ph type="ftr" sz="quarter" idx="11"/>
          </p:nvPr>
        </p:nvSpPr>
        <p:spPr/>
        <p:txBody>
          <a:bodyPr/>
          <a:lstStyle/>
          <a:p>
            <a:r>
              <a:rPr lang="en-US"/>
              <a:t>CP 8883 - Intro to Urban Analytics | Group 4</a:t>
            </a:r>
          </a:p>
        </p:txBody>
      </p:sp>
      <p:sp>
        <p:nvSpPr>
          <p:cNvPr id="6" name="Slide Number Placeholder 5">
            <a:extLst>
              <a:ext uri="{FF2B5EF4-FFF2-40B4-BE49-F238E27FC236}">
                <a16:creationId xmlns:a16="http://schemas.microsoft.com/office/drawing/2014/main" id="{2616F7EF-41D4-BA37-957B-21F70ECCA254}"/>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386968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8380B-2CFA-F34E-7DD0-37D4710501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9DED8B-5F7F-69F1-3B57-526D83E8F0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41CBE-F52A-4650-68F6-F1359716AB84}"/>
              </a:ext>
            </a:extLst>
          </p:cNvPr>
          <p:cNvSpPr>
            <a:spLocks noGrp="1"/>
          </p:cNvSpPr>
          <p:nvPr>
            <p:ph type="dt" sz="half" idx="10"/>
          </p:nvPr>
        </p:nvSpPr>
        <p:spPr/>
        <p:txBody>
          <a:bodyPr/>
          <a:lstStyle/>
          <a:p>
            <a:fld id="{50FA6FE2-F348-48E5-9A8F-5DC66C369C2A}" type="datetime1">
              <a:rPr lang="en-US" smtClean="0"/>
              <a:t>10/25/2022</a:t>
            </a:fld>
            <a:endParaRPr lang="en-US"/>
          </a:p>
        </p:txBody>
      </p:sp>
      <p:sp>
        <p:nvSpPr>
          <p:cNvPr id="5" name="Footer Placeholder 4">
            <a:extLst>
              <a:ext uri="{FF2B5EF4-FFF2-40B4-BE49-F238E27FC236}">
                <a16:creationId xmlns:a16="http://schemas.microsoft.com/office/drawing/2014/main" id="{CE3FF843-2782-7E21-D14A-67B509584A5F}"/>
              </a:ext>
            </a:extLst>
          </p:cNvPr>
          <p:cNvSpPr>
            <a:spLocks noGrp="1"/>
          </p:cNvSpPr>
          <p:nvPr>
            <p:ph type="ftr" sz="quarter" idx="11"/>
          </p:nvPr>
        </p:nvSpPr>
        <p:spPr/>
        <p:txBody>
          <a:bodyPr/>
          <a:lstStyle/>
          <a:p>
            <a:r>
              <a:rPr lang="en-US"/>
              <a:t>CP 8883 - Intro to Urban Analytics | Group 4</a:t>
            </a:r>
          </a:p>
        </p:txBody>
      </p:sp>
      <p:sp>
        <p:nvSpPr>
          <p:cNvPr id="6" name="Slide Number Placeholder 5">
            <a:extLst>
              <a:ext uri="{FF2B5EF4-FFF2-40B4-BE49-F238E27FC236}">
                <a16:creationId xmlns:a16="http://schemas.microsoft.com/office/drawing/2014/main" id="{B7C904E0-77FD-2E42-069B-70610F20E739}"/>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17283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393C-98E7-E6C5-5354-DDDFC9495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8AC37-E383-4C3B-6876-74BC20DB8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6D52E-9C2C-4BB3-814A-D0EC65670B82}"/>
              </a:ext>
            </a:extLst>
          </p:cNvPr>
          <p:cNvSpPr>
            <a:spLocks noGrp="1"/>
          </p:cNvSpPr>
          <p:nvPr>
            <p:ph type="dt" sz="half" idx="10"/>
          </p:nvPr>
        </p:nvSpPr>
        <p:spPr/>
        <p:txBody>
          <a:bodyPr/>
          <a:lstStyle/>
          <a:p>
            <a:fld id="{C292B77F-E2A8-4D24-A919-29FC261E87E3}" type="datetime1">
              <a:rPr lang="en-US" smtClean="0"/>
              <a:t>10/25/2022</a:t>
            </a:fld>
            <a:endParaRPr lang="en-US"/>
          </a:p>
        </p:txBody>
      </p:sp>
      <p:sp>
        <p:nvSpPr>
          <p:cNvPr id="5" name="Footer Placeholder 4">
            <a:extLst>
              <a:ext uri="{FF2B5EF4-FFF2-40B4-BE49-F238E27FC236}">
                <a16:creationId xmlns:a16="http://schemas.microsoft.com/office/drawing/2014/main" id="{5AE21532-3C72-ED7F-86E9-49CCB43EF0D3}"/>
              </a:ext>
            </a:extLst>
          </p:cNvPr>
          <p:cNvSpPr>
            <a:spLocks noGrp="1"/>
          </p:cNvSpPr>
          <p:nvPr>
            <p:ph type="ftr" sz="quarter" idx="11"/>
          </p:nvPr>
        </p:nvSpPr>
        <p:spPr/>
        <p:txBody>
          <a:bodyPr/>
          <a:lstStyle/>
          <a:p>
            <a:r>
              <a:rPr lang="en-US"/>
              <a:t>CP 8883 - Intro to Urban Analytics | Group 4</a:t>
            </a:r>
          </a:p>
        </p:txBody>
      </p:sp>
      <p:sp>
        <p:nvSpPr>
          <p:cNvPr id="6" name="Slide Number Placeholder 5">
            <a:extLst>
              <a:ext uri="{FF2B5EF4-FFF2-40B4-BE49-F238E27FC236}">
                <a16:creationId xmlns:a16="http://schemas.microsoft.com/office/drawing/2014/main" id="{5945FE10-6168-4F9D-6A44-11862B31D8DF}"/>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150436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ABAA-04E5-1ED9-DCC5-49FC889F7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DDE5BB-4C82-09CB-31D9-1F500A611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A8340-9369-B347-B870-1EE0E0D187C0}"/>
              </a:ext>
            </a:extLst>
          </p:cNvPr>
          <p:cNvSpPr>
            <a:spLocks noGrp="1"/>
          </p:cNvSpPr>
          <p:nvPr>
            <p:ph type="dt" sz="half" idx="10"/>
          </p:nvPr>
        </p:nvSpPr>
        <p:spPr/>
        <p:txBody>
          <a:bodyPr/>
          <a:lstStyle/>
          <a:p>
            <a:fld id="{C966883B-1CFF-42C7-94BE-F990E3768C8B}" type="datetime1">
              <a:rPr lang="en-US" smtClean="0"/>
              <a:t>10/25/2022</a:t>
            </a:fld>
            <a:endParaRPr lang="en-US"/>
          </a:p>
        </p:txBody>
      </p:sp>
      <p:sp>
        <p:nvSpPr>
          <p:cNvPr id="5" name="Footer Placeholder 4">
            <a:extLst>
              <a:ext uri="{FF2B5EF4-FFF2-40B4-BE49-F238E27FC236}">
                <a16:creationId xmlns:a16="http://schemas.microsoft.com/office/drawing/2014/main" id="{94DA581C-5815-F62E-5747-23E41D657617}"/>
              </a:ext>
            </a:extLst>
          </p:cNvPr>
          <p:cNvSpPr>
            <a:spLocks noGrp="1"/>
          </p:cNvSpPr>
          <p:nvPr>
            <p:ph type="ftr" sz="quarter" idx="11"/>
          </p:nvPr>
        </p:nvSpPr>
        <p:spPr/>
        <p:txBody>
          <a:bodyPr/>
          <a:lstStyle/>
          <a:p>
            <a:r>
              <a:rPr lang="en-US"/>
              <a:t>CP 8883 - Intro to Urban Analytics | Group 4</a:t>
            </a:r>
          </a:p>
        </p:txBody>
      </p:sp>
      <p:sp>
        <p:nvSpPr>
          <p:cNvPr id="6" name="Slide Number Placeholder 5">
            <a:extLst>
              <a:ext uri="{FF2B5EF4-FFF2-40B4-BE49-F238E27FC236}">
                <a16:creationId xmlns:a16="http://schemas.microsoft.com/office/drawing/2014/main" id="{0DCA7BDC-7858-E5D9-457F-AC47BA156D72}"/>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278021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DE25-0C53-A020-7DE2-BF5F8E038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82D84F-339A-395C-C199-B96762AA4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90DF5B-C948-29ED-93EB-B7A9AE418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3D320-EB26-0E3F-211B-4D7B14F6BE1D}"/>
              </a:ext>
            </a:extLst>
          </p:cNvPr>
          <p:cNvSpPr>
            <a:spLocks noGrp="1"/>
          </p:cNvSpPr>
          <p:nvPr>
            <p:ph type="dt" sz="half" idx="10"/>
          </p:nvPr>
        </p:nvSpPr>
        <p:spPr/>
        <p:txBody>
          <a:bodyPr/>
          <a:lstStyle/>
          <a:p>
            <a:fld id="{742AE07E-58CB-4AD9-A1D6-9C351592AC87}" type="datetime1">
              <a:rPr lang="en-US" smtClean="0"/>
              <a:t>10/25/2022</a:t>
            </a:fld>
            <a:endParaRPr lang="en-US"/>
          </a:p>
        </p:txBody>
      </p:sp>
      <p:sp>
        <p:nvSpPr>
          <p:cNvPr id="6" name="Footer Placeholder 5">
            <a:extLst>
              <a:ext uri="{FF2B5EF4-FFF2-40B4-BE49-F238E27FC236}">
                <a16:creationId xmlns:a16="http://schemas.microsoft.com/office/drawing/2014/main" id="{51489B7E-5CDB-38DD-23B6-DD6A412CE471}"/>
              </a:ext>
            </a:extLst>
          </p:cNvPr>
          <p:cNvSpPr>
            <a:spLocks noGrp="1"/>
          </p:cNvSpPr>
          <p:nvPr>
            <p:ph type="ftr" sz="quarter" idx="11"/>
          </p:nvPr>
        </p:nvSpPr>
        <p:spPr/>
        <p:txBody>
          <a:bodyPr/>
          <a:lstStyle/>
          <a:p>
            <a:r>
              <a:rPr lang="en-US"/>
              <a:t>CP 8883 - Intro to Urban Analytics | Group 4</a:t>
            </a:r>
          </a:p>
        </p:txBody>
      </p:sp>
      <p:sp>
        <p:nvSpPr>
          <p:cNvPr id="7" name="Slide Number Placeholder 6">
            <a:extLst>
              <a:ext uri="{FF2B5EF4-FFF2-40B4-BE49-F238E27FC236}">
                <a16:creationId xmlns:a16="http://schemas.microsoft.com/office/drawing/2014/main" id="{82C27505-665D-C54C-F8D7-FC17F8408BBC}"/>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342072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9135-6DF6-176D-06FA-8CA3E37B95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ABBF7-D9C3-111F-8FD1-423681F6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F9DBB-E3A6-5223-60D9-0588FA0D76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D5569F-8CA9-1CAA-2888-79AB769D3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E60091-A778-C3A0-6D56-B8F1D04607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53C949-384D-55C1-0D8D-91578E2DDE10}"/>
              </a:ext>
            </a:extLst>
          </p:cNvPr>
          <p:cNvSpPr>
            <a:spLocks noGrp="1"/>
          </p:cNvSpPr>
          <p:nvPr>
            <p:ph type="dt" sz="half" idx="10"/>
          </p:nvPr>
        </p:nvSpPr>
        <p:spPr/>
        <p:txBody>
          <a:bodyPr/>
          <a:lstStyle/>
          <a:p>
            <a:fld id="{1A75509B-F55F-473F-A4A8-630C02FBE13B}" type="datetime1">
              <a:rPr lang="en-US" smtClean="0"/>
              <a:t>10/25/2022</a:t>
            </a:fld>
            <a:endParaRPr lang="en-US"/>
          </a:p>
        </p:txBody>
      </p:sp>
      <p:sp>
        <p:nvSpPr>
          <p:cNvPr id="8" name="Footer Placeholder 7">
            <a:extLst>
              <a:ext uri="{FF2B5EF4-FFF2-40B4-BE49-F238E27FC236}">
                <a16:creationId xmlns:a16="http://schemas.microsoft.com/office/drawing/2014/main" id="{CA24F182-BB85-C389-91A0-1EADD5EF33EE}"/>
              </a:ext>
            </a:extLst>
          </p:cNvPr>
          <p:cNvSpPr>
            <a:spLocks noGrp="1"/>
          </p:cNvSpPr>
          <p:nvPr>
            <p:ph type="ftr" sz="quarter" idx="11"/>
          </p:nvPr>
        </p:nvSpPr>
        <p:spPr/>
        <p:txBody>
          <a:bodyPr/>
          <a:lstStyle/>
          <a:p>
            <a:r>
              <a:rPr lang="en-US"/>
              <a:t>CP 8883 - Intro to Urban Analytics | Group 4</a:t>
            </a:r>
          </a:p>
        </p:txBody>
      </p:sp>
      <p:sp>
        <p:nvSpPr>
          <p:cNvPr id="9" name="Slide Number Placeholder 8">
            <a:extLst>
              <a:ext uri="{FF2B5EF4-FFF2-40B4-BE49-F238E27FC236}">
                <a16:creationId xmlns:a16="http://schemas.microsoft.com/office/drawing/2014/main" id="{1CD20A82-202C-0E11-4094-3DFEC61EF762}"/>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263566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AC6C-60B0-40E4-55B6-8DD155B06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7EB8-A253-4A37-F05E-0658D23570A6}"/>
              </a:ext>
            </a:extLst>
          </p:cNvPr>
          <p:cNvSpPr>
            <a:spLocks noGrp="1"/>
          </p:cNvSpPr>
          <p:nvPr>
            <p:ph type="dt" sz="half" idx="10"/>
          </p:nvPr>
        </p:nvSpPr>
        <p:spPr/>
        <p:txBody>
          <a:bodyPr/>
          <a:lstStyle/>
          <a:p>
            <a:fld id="{341F55C4-5AD5-4608-A092-5A310B34E184}" type="datetime1">
              <a:rPr lang="en-US" smtClean="0"/>
              <a:t>10/25/2022</a:t>
            </a:fld>
            <a:endParaRPr lang="en-US"/>
          </a:p>
        </p:txBody>
      </p:sp>
      <p:sp>
        <p:nvSpPr>
          <p:cNvPr id="4" name="Footer Placeholder 3">
            <a:extLst>
              <a:ext uri="{FF2B5EF4-FFF2-40B4-BE49-F238E27FC236}">
                <a16:creationId xmlns:a16="http://schemas.microsoft.com/office/drawing/2014/main" id="{07F8B81A-0C49-461C-7939-60E5640899CB}"/>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5C67F973-2D8B-6C5D-5633-4B65235CD903}"/>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182398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BB8B7-7FE8-E5D4-CE7E-AD9D68E3082D}"/>
              </a:ext>
            </a:extLst>
          </p:cNvPr>
          <p:cNvSpPr>
            <a:spLocks noGrp="1"/>
          </p:cNvSpPr>
          <p:nvPr>
            <p:ph type="dt" sz="half" idx="10"/>
          </p:nvPr>
        </p:nvSpPr>
        <p:spPr/>
        <p:txBody>
          <a:bodyPr/>
          <a:lstStyle/>
          <a:p>
            <a:fld id="{A07EAAC7-C2E9-4F7F-A15D-0021C37851CC}" type="datetime1">
              <a:rPr lang="en-US" smtClean="0"/>
              <a:t>10/25/2022</a:t>
            </a:fld>
            <a:endParaRPr lang="en-US"/>
          </a:p>
        </p:txBody>
      </p:sp>
      <p:sp>
        <p:nvSpPr>
          <p:cNvPr id="3" name="Footer Placeholder 2">
            <a:extLst>
              <a:ext uri="{FF2B5EF4-FFF2-40B4-BE49-F238E27FC236}">
                <a16:creationId xmlns:a16="http://schemas.microsoft.com/office/drawing/2014/main" id="{91B18F14-BD46-FCA3-C9D1-00F3B8282033}"/>
              </a:ext>
            </a:extLst>
          </p:cNvPr>
          <p:cNvSpPr>
            <a:spLocks noGrp="1"/>
          </p:cNvSpPr>
          <p:nvPr>
            <p:ph type="ftr" sz="quarter" idx="11"/>
          </p:nvPr>
        </p:nvSpPr>
        <p:spPr/>
        <p:txBody>
          <a:bodyPr/>
          <a:lstStyle/>
          <a:p>
            <a:r>
              <a:rPr lang="en-US"/>
              <a:t>CP 8883 - Intro to Urban Analytics | Group 4</a:t>
            </a:r>
          </a:p>
        </p:txBody>
      </p:sp>
      <p:sp>
        <p:nvSpPr>
          <p:cNvPr id="4" name="Slide Number Placeholder 3">
            <a:extLst>
              <a:ext uri="{FF2B5EF4-FFF2-40B4-BE49-F238E27FC236}">
                <a16:creationId xmlns:a16="http://schemas.microsoft.com/office/drawing/2014/main" id="{30A8A2F0-582D-C704-13D1-A85E036BC185}"/>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335384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C645-F4FB-743A-3AEA-DEF635BAE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EC1AE-E49B-6444-CC8D-AABC69589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B69E0-B697-5038-E72E-21BEF409F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A14CE-4659-7261-A2B4-4C89D6E106C5}"/>
              </a:ext>
            </a:extLst>
          </p:cNvPr>
          <p:cNvSpPr>
            <a:spLocks noGrp="1"/>
          </p:cNvSpPr>
          <p:nvPr>
            <p:ph type="dt" sz="half" idx="10"/>
          </p:nvPr>
        </p:nvSpPr>
        <p:spPr/>
        <p:txBody>
          <a:bodyPr/>
          <a:lstStyle/>
          <a:p>
            <a:fld id="{65C5E8E2-EE38-42D3-A362-8F097F1EA8F2}" type="datetime1">
              <a:rPr lang="en-US" smtClean="0"/>
              <a:t>10/25/2022</a:t>
            </a:fld>
            <a:endParaRPr lang="en-US"/>
          </a:p>
        </p:txBody>
      </p:sp>
      <p:sp>
        <p:nvSpPr>
          <p:cNvPr id="6" name="Footer Placeholder 5">
            <a:extLst>
              <a:ext uri="{FF2B5EF4-FFF2-40B4-BE49-F238E27FC236}">
                <a16:creationId xmlns:a16="http://schemas.microsoft.com/office/drawing/2014/main" id="{13156E64-182D-9A7C-E210-861C816063A2}"/>
              </a:ext>
            </a:extLst>
          </p:cNvPr>
          <p:cNvSpPr>
            <a:spLocks noGrp="1"/>
          </p:cNvSpPr>
          <p:nvPr>
            <p:ph type="ftr" sz="quarter" idx="11"/>
          </p:nvPr>
        </p:nvSpPr>
        <p:spPr/>
        <p:txBody>
          <a:bodyPr/>
          <a:lstStyle/>
          <a:p>
            <a:r>
              <a:rPr lang="en-US"/>
              <a:t>CP 8883 - Intro to Urban Analytics | Group 4</a:t>
            </a:r>
          </a:p>
        </p:txBody>
      </p:sp>
      <p:sp>
        <p:nvSpPr>
          <p:cNvPr id="7" name="Slide Number Placeholder 6">
            <a:extLst>
              <a:ext uri="{FF2B5EF4-FFF2-40B4-BE49-F238E27FC236}">
                <a16:creationId xmlns:a16="http://schemas.microsoft.com/office/drawing/2014/main" id="{C44D20A6-544D-F141-5A22-9E316D916C97}"/>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10016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FA32-062F-885F-08B5-01D557AE4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BAC24-933F-F6CA-1886-61F245792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C4C5D-E355-ED76-20D0-5B1D1F09C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031B5-AAB3-0FA3-3D12-E24CDA83AA3B}"/>
              </a:ext>
            </a:extLst>
          </p:cNvPr>
          <p:cNvSpPr>
            <a:spLocks noGrp="1"/>
          </p:cNvSpPr>
          <p:nvPr>
            <p:ph type="dt" sz="half" idx="10"/>
          </p:nvPr>
        </p:nvSpPr>
        <p:spPr/>
        <p:txBody>
          <a:bodyPr/>
          <a:lstStyle/>
          <a:p>
            <a:fld id="{9CFBA553-04C4-4DCC-9EAF-8611DA80F1A2}" type="datetime1">
              <a:rPr lang="en-US" smtClean="0"/>
              <a:t>10/25/2022</a:t>
            </a:fld>
            <a:endParaRPr lang="en-US"/>
          </a:p>
        </p:txBody>
      </p:sp>
      <p:sp>
        <p:nvSpPr>
          <p:cNvPr id="6" name="Footer Placeholder 5">
            <a:extLst>
              <a:ext uri="{FF2B5EF4-FFF2-40B4-BE49-F238E27FC236}">
                <a16:creationId xmlns:a16="http://schemas.microsoft.com/office/drawing/2014/main" id="{91A2437A-6A64-73F3-5F7D-9519E8E92A17}"/>
              </a:ext>
            </a:extLst>
          </p:cNvPr>
          <p:cNvSpPr>
            <a:spLocks noGrp="1"/>
          </p:cNvSpPr>
          <p:nvPr>
            <p:ph type="ftr" sz="quarter" idx="11"/>
          </p:nvPr>
        </p:nvSpPr>
        <p:spPr/>
        <p:txBody>
          <a:bodyPr/>
          <a:lstStyle/>
          <a:p>
            <a:r>
              <a:rPr lang="en-US"/>
              <a:t>CP 8883 - Intro to Urban Analytics | Group 4</a:t>
            </a:r>
          </a:p>
        </p:txBody>
      </p:sp>
      <p:sp>
        <p:nvSpPr>
          <p:cNvPr id="7" name="Slide Number Placeholder 6">
            <a:extLst>
              <a:ext uri="{FF2B5EF4-FFF2-40B4-BE49-F238E27FC236}">
                <a16:creationId xmlns:a16="http://schemas.microsoft.com/office/drawing/2014/main" id="{79F1D1ED-97EF-707D-F3C5-1C47A10640DA}"/>
              </a:ext>
            </a:extLst>
          </p:cNvPr>
          <p:cNvSpPr>
            <a:spLocks noGrp="1"/>
          </p:cNvSpPr>
          <p:nvPr>
            <p:ph type="sldNum" sz="quarter" idx="12"/>
          </p:nvPr>
        </p:nvSpPr>
        <p:spPr/>
        <p:txBody>
          <a:bodyPr/>
          <a:lstStyle/>
          <a:p>
            <a:fld id="{14BC80B3-DA76-4187-B366-A9B41D62D7A0}" type="slidenum">
              <a:rPr lang="en-US" smtClean="0"/>
              <a:t>‹#›</a:t>
            </a:fld>
            <a:endParaRPr lang="en-US"/>
          </a:p>
        </p:txBody>
      </p:sp>
    </p:spTree>
    <p:extLst>
      <p:ext uri="{BB962C8B-B14F-4D97-AF65-F5344CB8AC3E}">
        <p14:creationId xmlns:p14="http://schemas.microsoft.com/office/powerpoint/2010/main" val="245672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6D7D7-796D-1D84-C745-7D8131EEE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300BBF-E5EE-CED9-3113-948EE8AE7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BFA0C-9F90-7DBC-B427-4CC47DC9F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CAA97-E036-4C5E-A771-3DE718B7A18A}" type="datetime1">
              <a:rPr lang="en-US" smtClean="0"/>
              <a:t>10/25/2022</a:t>
            </a:fld>
            <a:endParaRPr lang="en-US"/>
          </a:p>
        </p:txBody>
      </p:sp>
      <p:sp>
        <p:nvSpPr>
          <p:cNvPr id="5" name="Footer Placeholder 4">
            <a:extLst>
              <a:ext uri="{FF2B5EF4-FFF2-40B4-BE49-F238E27FC236}">
                <a16:creationId xmlns:a16="http://schemas.microsoft.com/office/drawing/2014/main" id="{623E9691-033D-E20E-6F26-9D00E8B96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CP 8883 - Intro to Urban Analytics | Group 4</a:t>
            </a:r>
          </a:p>
        </p:txBody>
      </p:sp>
      <p:sp>
        <p:nvSpPr>
          <p:cNvPr id="6" name="Slide Number Placeholder 5">
            <a:extLst>
              <a:ext uri="{FF2B5EF4-FFF2-40B4-BE49-F238E27FC236}">
                <a16:creationId xmlns:a16="http://schemas.microsoft.com/office/drawing/2014/main" id="{5F1245E4-9B38-3B54-7450-C1642E307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C80B3-DA76-4187-B366-A9B41D62D7A0}" type="slidenum">
              <a:rPr lang="en-US" smtClean="0"/>
              <a:t>‹#›</a:t>
            </a:fld>
            <a:endParaRPr lang="en-US"/>
          </a:p>
        </p:txBody>
      </p:sp>
    </p:spTree>
    <p:extLst>
      <p:ext uri="{BB962C8B-B14F-4D97-AF65-F5344CB8AC3E}">
        <p14:creationId xmlns:p14="http://schemas.microsoft.com/office/powerpoint/2010/main" val="320987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ygreatlearning.com/blog/top-nlp-projects/"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3EE6E-50A0-F178-D25D-7314F37C878F}"/>
              </a:ext>
            </a:extLst>
          </p:cNvPr>
          <p:cNvSpPr>
            <a:spLocks noGrp="1"/>
          </p:cNvSpPr>
          <p:nvPr>
            <p:ph type="ctrTitle"/>
          </p:nvPr>
        </p:nvSpPr>
        <p:spPr>
          <a:xfrm>
            <a:off x="7104993" y="1562669"/>
            <a:ext cx="3748181" cy="2380681"/>
          </a:xfrm>
        </p:spPr>
        <p:txBody>
          <a:bodyPr anchor="b">
            <a:normAutofit/>
          </a:bodyPr>
          <a:lstStyle/>
          <a:p>
            <a:pPr algn="l"/>
            <a:r>
              <a:rPr lang="en-US" sz="5400" b="1" dirty="0">
                <a:solidFill>
                  <a:schemeClr val="tx1">
                    <a:lumMod val="85000"/>
                    <a:lumOff val="15000"/>
                  </a:schemeClr>
                </a:solidFill>
                <a:latin typeface="+mn-lt"/>
              </a:rPr>
              <a:t>User Generated Text Data</a:t>
            </a:r>
            <a:endParaRPr lang="en-US" sz="5400" b="1" dirty="0">
              <a:solidFill>
                <a:schemeClr val="tx1">
                  <a:lumMod val="85000"/>
                  <a:lumOff val="15000"/>
                </a:schemeClr>
              </a:solidFill>
              <a:latin typeface="+mn-lt"/>
              <a:cs typeface="Calibri Light"/>
            </a:endParaRPr>
          </a:p>
        </p:txBody>
      </p:sp>
      <p:sp>
        <p:nvSpPr>
          <p:cNvPr id="3" name="Subtitle 2">
            <a:extLst>
              <a:ext uri="{FF2B5EF4-FFF2-40B4-BE49-F238E27FC236}">
                <a16:creationId xmlns:a16="http://schemas.microsoft.com/office/drawing/2014/main" id="{D63BE779-1AD1-E0CA-C26F-99DC5A8EA8FB}"/>
              </a:ext>
            </a:extLst>
          </p:cNvPr>
          <p:cNvSpPr>
            <a:spLocks noGrp="1"/>
          </p:cNvSpPr>
          <p:nvPr>
            <p:ph type="subTitle" idx="1"/>
          </p:nvPr>
        </p:nvSpPr>
        <p:spPr>
          <a:xfrm>
            <a:off x="7104993" y="4110999"/>
            <a:ext cx="4374275" cy="1289676"/>
          </a:xfrm>
        </p:spPr>
        <p:txBody>
          <a:bodyPr vert="horz" lIns="91440" tIns="45720" rIns="91440" bIns="45720" rtlCol="0" anchor="t">
            <a:normAutofit/>
          </a:bodyPr>
          <a:lstStyle/>
          <a:p>
            <a:pPr algn="l"/>
            <a:r>
              <a:rPr lang="en-US" sz="1600" dirty="0" err="1">
                <a:solidFill>
                  <a:schemeClr val="tx1">
                    <a:lumMod val="85000"/>
                    <a:lumOff val="15000"/>
                  </a:schemeClr>
                </a:solidFill>
              </a:rPr>
              <a:t>Abhilasha</a:t>
            </a:r>
            <a:r>
              <a:rPr lang="en-US" sz="1600" dirty="0">
                <a:solidFill>
                  <a:schemeClr val="tx1">
                    <a:lumMod val="85000"/>
                    <a:lumOff val="15000"/>
                  </a:schemeClr>
                </a:solidFill>
              </a:rPr>
              <a:t> Kumar, Nadya Pramaputri, Harry Sharp</a:t>
            </a:r>
            <a:endParaRPr lang="en-US" sz="1600" dirty="0">
              <a:solidFill>
                <a:schemeClr val="tx1">
                  <a:lumMod val="85000"/>
                  <a:lumOff val="15000"/>
                </a:schemeClr>
              </a:solidFill>
              <a:cs typeface="Calibri"/>
            </a:endParaRPr>
          </a:p>
          <a:p>
            <a:pPr algn="l"/>
            <a:r>
              <a:rPr lang="en-US" sz="1600" dirty="0">
                <a:solidFill>
                  <a:schemeClr val="tx1">
                    <a:lumMod val="85000"/>
                    <a:lumOff val="15000"/>
                  </a:schemeClr>
                </a:solidFill>
              </a:rPr>
              <a:t>CP 8883 – Intro to Urban Analytics</a:t>
            </a:r>
            <a:endParaRPr lang="en-US" sz="1600" dirty="0">
              <a:solidFill>
                <a:schemeClr val="tx1">
                  <a:lumMod val="85000"/>
                  <a:lumOff val="15000"/>
                </a:schemeClr>
              </a:solidFill>
              <a:cs typeface="Calibri"/>
            </a:endParaRPr>
          </a:p>
        </p:txBody>
      </p:sp>
      <p:pic>
        <p:nvPicPr>
          <p:cNvPr id="7" name="Picture 6" descr="Data concept">
            <a:extLst>
              <a:ext uri="{FF2B5EF4-FFF2-40B4-BE49-F238E27FC236}">
                <a16:creationId xmlns:a16="http://schemas.microsoft.com/office/drawing/2014/main" id="{506C9F82-426A-6C3F-9491-B8E8A1EE569F}"/>
              </a:ext>
            </a:extLst>
          </p:cNvPr>
          <p:cNvPicPr>
            <a:picLocks noChangeAspect="1"/>
          </p:cNvPicPr>
          <p:nvPr/>
        </p:nvPicPr>
        <p:blipFill rotWithShape="1">
          <a:blip r:embed="rId2"/>
          <a:srcRect r="16168"/>
          <a:stretch/>
        </p:blipFill>
        <p:spPr>
          <a:xfrm>
            <a:off x="20" y="1"/>
            <a:ext cx="6726601"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
        <p:nvSpPr>
          <p:cNvPr id="5" name="Slide Number Placeholder 4">
            <a:extLst>
              <a:ext uri="{FF2B5EF4-FFF2-40B4-BE49-F238E27FC236}">
                <a16:creationId xmlns:a16="http://schemas.microsoft.com/office/drawing/2014/main" id="{E9CE5F8F-BB2B-7850-0F80-7FBF736D0D28}"/>
              </a:ext>
            </a:extLst>
          </p:cNvPr>
          <p:cNvSpPr>
            <a:spLocks noGrp="1"/>
          </p:cNvSpPr>
          <p:nvPr>
            <p:ph type="sldNum" sz="quarter" idx="12"/>
          </p:nvPr>
        </p:nvSpPr>
        <p:spPr>
          <a:xfrm>
            <a:off x="8610600" y="6356350"/>
            <a:ext cx="2743200" cy="365125"/>
          </a:xfrm>
        </p:spPr>
        <p:txBody>
          <a:bodyPr>
            <a:normAutofit/>
          </a:bodyPr>
          <a:lstStyle/>
          <a:p>
            <a:pPr>
              <a:spcAft>
                <a:spcPts val="600"/>
              </a:spcAft>
            </a:pPr>
            <a:fld id="{14BC80B3-DA76-4187-B366-A9B41D62D7A0}" type="slidenum">
              <a:rPr lang="en-US" sz="1000"/>
              <a:pPr>
                <a:spcAft>
                  <a:spcPts val="600"/>
                </a:spcAft>
              </a:pPr>
              <a:t>1</a:t>
            </a:fld>
            <a:endParaRPr lang="en-US" sz="1000"/>
          </a:p>
        </p:txBody>
      </p:sp>
    </p:spTree>
    <p:extLst>
      <p:ext uri="{BB962C8B-B14F-4D97-AF65-F5344CB8AC3E}">
        <p14:creationId xmlns:p14="http://schemas.microsoft.com/office/powerpoint/2010/main" val="69532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307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Rectangle 308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Freeform: Shape 308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7E58C2-2C0B-B36C-DF51-3F5AF343F9D9}"/>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3000" b="1" kern="1200" dirty="0">
                <a:solidFill>
                  <a:srgbClr val="FFFFFF"/>
                </a:solidFill>
                <a:latin typeface="+mj-lt"/>
                <a:ea typeface="+mj-ea"/>
                <a:cs typeface="+mj-cs"/>
              </a:rPr>
              <a:t>Case Study 1: Utilizes social media data to analyze the public’s perceptions towards vaccination </a:t>
            </a:r>
          </a:p>
        </p:txBody>
      </p:sp>
      <p:sp>
        <p:nvSpPr>
          <p:cNvPr id="4" name="Footer Placeholder 3">
            <a:extLst>
              <a:ext uri="{FF2B5EF4-FFF2-40B4-BE49-F238E27FC236}">
                <a16:creationId xmlns:a16="http://schemas.microsoft.com/office/drawing/2014/main" id="{8E709523-703E-375E-2374-2A1BBEC19810}"/>
              </a:ext>
            </a:extLst>
          </p:cNvPr>
          <p:cNvSpPr>
            <a:spLocks noGrp="1"/>
          </p:cNvSpPr>
          <p:nvPr>
            <p:ph type="ftr" sz="quarter" idx="11"/>
          </p:nvPr>
        </p:nvSpPr>
        <p:spPr>
          <a:xfrm>
            <a:off x="804672" y="6356350"/>
            <a:ext cx="3368614" cy="365125"/>
          </a:xfrm>
        </p:spPr>
        <p:txBody>
          <a:bodyPr vert="horz" lIns="91440" tIns="45720" rIns="91440" bIns="45720" rtlCol="0" anchor="ctr">
            <a:normAutofit/>
          </a:bodyPr>
          <a:lstStyle/>
          <a:p>
            <a:pPr algn="l">
              <a:spcAft>
                <a:spcPts val="600"/>
              </a:spcAft>
            </a:pPr>
            <a:r>
              <a:rPr lang="en-US" kern="1200">
                <a:solidFill>
                  <a:srgbClr val="FFFFFF">
                    <a:alpha val="80000"/>
                  </a:srgbClr>
                </a:solidFill>
                <a:latin typeface="+mn-lt"/>
                <a:ea typeface="+mn-ea"/>
                <a:cs typeface="+mn-cs"/>
              </a:rPr>
              <a:t>CP 8883 - Intro to Urban Analytics | Group 4</a:t>
            </a:r>
          </a:p>
        </p:txBody>
      </p:sp>
      <p:sp>
        <p:nvSpPr>
          <p:cNvPr id="5" name="Slide Number Placeholder 4">
            <a:extLst>
              <a:ext uri="{FF2B5EF4-FFF2-40B4-BE49-F238E27FC236}">
                <a16:creationId xmlns:a16="http://schemas.microsoft.com/office/drawing/2014/main" id="{0EFD16E8-E823-8021-34D6-33329845AFDE}"/>
              </a:ext>
            </a:extLst>
          </p:cNvPr>
          <p:cNvSpPr>
            <a:spLocks noGrp="1"/>
          </p:cNvSpPr>
          <p:nvPr>
            <p:ph type="sldNum" sz="quarter" idx="12"/>
          </p:nvPr>
        </p:nvSpPr>
        <p:spPr>
          <a:xfrm>
            <a:off x="10578662" y="6356350"/>
            <a:ext cx="775137" cy="365125"/>
          </a:xfrm>
        </p:spPr>
        <p:txBody>
          <a:bodyPr vert="horz" lIns="91440" tIns="45720" rIns="91440" bIns="45720" rtlCol="0" anchor="ctr">
            <a:normAutofit/>
          </a:bodyPr>
          <a:lstStyle/>
          <a:p>
            <a:pPr>
              <a:spcAft>
                <a:spcPts val="600"/>
              </a:spcAft>
            </a:pPr>
            <a:fld id="{14BC80B3-DA76-4187-B366-A9B41D62D7A0}" type="slidenum">
              <a:rPr lang="en-US">
                <a:solidFill>
                  <a:srgbClr val="404040"/>
                </a:solidFill>
              </a:rPr>
              <a:pPr>
                <a:spcAft>
                  <a:spcPts val="600"/>
                </a:spcAft>
              </a:pPr>
              <a:t>10</a:t>
            </a:fld>
            <a:endParaRPr lang="en-US">
              <a:solidFill>
                <a:srgbClr val="404040"/>
              </a:solidFill>
            </a:endParaRPr>
          </a:p>
        </p:txBody>
      </p:sp>
      <p:sp>
        <p:nvSpPr>
          <p:cNvPr id="3" name="Content Placeholder 2">
            <a:extLst>
              <a:ext uri="{FF2B5EF4-FFF2-40B4-BE49-F238E27FC236}">
                <a16:creationId xmlns:a16="http://schemas.microsoft.com/office/drawing/2014/main" id="{4FD64ADF-700B-B827-BB3B-450BDB2489D4}"/>
              </a:ext>
            </a:extLst>
          </p:cNvPr>
          <p:cNvSpPr>
            <a:spLocks noGrp="1"/>
          </p:cNvSpPr>
          <p:nvPr>
            <p:ph idx="1"/>
          </p:nvPr>
        </p:nvSpPr>
        <p:spPr>
          <a:xfrm>
            <a:off x="5358384" y="640081"/>
            <a:ext cx="6024654" cy="5257800"/>
          </a:xfrm>
        </p:spPr>
        <p:txBody>
          <a:bodyPr vert="horz" lIns="91440" tIns="45720" rIns="91440" bIns="45720" rtlCol="0" anchor="ctr">
            <a:normAutofit/>
          </a:bodyPr>
          <a:lstStyle/>
          <a:p>
            <a:pPr algn="just"/>
            <a:r>
              <a:rPr lang="en-US" sz="2400" dirty="0">
                <a:ea typeface="+mn-lt"/>
                <a:cs typeface="+mn-lt"/>
              </a:rPr>
              <a:t>The study utilizes Twitter data (January 2015 – July 2021) to analyze the public perception towards vaccination.</a:t>
            </a:r>
          </a:p>
          <a:p>
            <a:pPr lvl="1" algn="just"/>
            <a:r>
              <a:rPr lang="en-US" dirty="0">
                <a:ea typeface="+mn-lt"/>
                <a:cs typeface="+mn-lt"/>
              </a:rPr>
              <a:t>Identifies three vaccine sentiments (pro, anti, neutral of vaccine)</a:t>
            </a:r>
          </a:p>
          <a:p>
            <a:pPr lvl="1" algn="just"/>
            <a:r>
              <a:rPr lang="en-US" dirty="0">
                <a:ea typeface="+mn-lt"/>
                <a:cs typeface="+mn-lt"/>
              </a:rPr>
              <a:t>Operates sentiment analysis by using Word Embedding and Machine Learning techniques</a:t>
            </a:r>
          </a:p>
        </p:txBody>
      </p:sp>
      <p:sp>
        <p:nvSpPr>
          <p:cNvPr id="7" name="TextBox 6">
            <a:extLst>
              <a:ext uri="{FF2B5EF4-FFF2-40B4-BE49-F238E27FC236}">
                <a16:creationId xmlns:a16="http://schemas.microsoft.com/office/drawing/2014/main" id="{12702BB7-76BE-BA11-D193-BBD2A596016F}"/>
              </a:ext>
            </a:extLst>
          </p:cNvPr>
          <p:cNvSpPr txBox="1"/>
          <p:nvPr/>
        </p:nvSpPr>
        <p:spPr>
          <a:xfrm>
            <a:off x="828623" y="3616663"/>
            <a:ext cx="3490419" cy="1015663"/>
          </a:xfrm>
          <a:prstGeom prst="rect">
            <a:avLst/>
          </a:prstGeom>
          <a:noFill/>
        </p:spPr>
        <p:txBody>
          <a:bodyPr wrap="square">
            <a:spAutoFit/>
          </a:bodyPr>
          <a:lstStyle/>
          <a:p>
            <a:r>
              <a:rPr lang="en-US" sz="1200" b="0" i="0" dirty="0">
                <a:solidFill>
                  <a:schemeClr val="bg1"/>
                </a:solidFill>
                <a:effectLst/>
                <a:latin typeface="Arial" panose="020B0604020202020204" pitchFamily="34" charset="0"/>
              </a:rPr>
              <a:t>Chen, Q., &amp; Crooks, A. (2022). Analyzing the vaccination debate in social media data Pre-and Post-COVID-19 pandemic. </a:t>
            </a:r>
            <a:r>
              <a:rPr lang="en-US" sz="1200" b="0" i="1" dirty="0">
                <a:solidFill>
                  <a:schemeClr val="bg1"/>
                </a:solidFill>
                <a:effectLst/>
                <a:latin typeface="Arial" panose="020B0604020202020204" pitchFamily="34" charset="0"/>
              </a:rPr>
              <a:t>International Journal of Applied Earth Observation and Geoinformation</a:t>
            </a:r>
            <a:r>
              <a:rPr lang="en-US" sz="1200" b="0" i="0" dirty="0">
                <a:solidFill>
                  <a:schemeClr val="bg1"/>
                </a:solidFill>
                <a:effectLst/>
                <a:latin typeface="Arial" panose="020B0604020202020204" pitchFamily="34" charset="0"/>
              </a:rPr>
              <a:t>, </a:t>
            </a:r>
            <a:r>
              <a:rPr lang="en-US" sz="1200" b="0" i="1" dirty="0">
                <a:solidFill>
                  <a:schemeClr val="bg1"/>
                </a:solidFill>
                <a:effectLst/>
                <a:latin typeface="Arial" panose="020B0604020202020204" pitchFamily="34" charset="0"/>
              </a:rPr>
              <a:t>110</a:t>
            </a:r>
            <a:r>
              <a:rPr lang="en-US" sz="1200" b="0" i="0" dirty="0">
                <a:solidFill>
                  <a:schemeClr val="bg1"/>
                </a:solidFill>
                <a:effectLst/>
                <a:latin typeface="Arial" panose="020B0604020202020204" pitchFamily="34" charset="0"/>
              </a:rPr>
              <a:t>, 102783.</a:t>
            </a:r>
            <a:endParaRPr lang="en-US" sz="1200" dirty="0">
              <a:solidFill>
                <a:schemeClr val="bg1"/>
              </a:solidFill>
            </a:endParaRPr>
          </a:p>
        </p:txBody>
      </p:sp>
    </p:spTree>
    <p:extLst>
      <p:ext uri="{BB962C8B-B14F-4D97-AF65-F5344CB8AC3E}">
        <p14:creationId xmlns:p14="http://schemas.microsoft.com/office/powerpoint/2010/main" val="288366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0ABA877-88D2-544E-FE12-A9CD8E2C37E9}"/>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50AB9C9C-3CE8-520D-AD17-9E80A9D335CF}"/>
              </a:ext>
            </a:extLst>
          </p:cNvPr>
          <p:cNvSpPr>
            <a:spLocks noGrp="1"/>
          </p:cNvSpPr>
          <p:nvPr>
            <p:ph type="sldNum" sz="quarter" idx="12"/>
          </p:nvPr>
        </p:nvSpPr>
        <p:spPr/>
        <p:txBody>
          <a:bodyPr/>
          <a:lstStyle/>
          <a:p>
            <a:fld id="{14BC80B3-DA76-4187-B366-A9B41D62D7A0}" type="slidenum">
              <a:rPr lang="en-US" smtClean="0"/>
              <a:t>11</a:t>
            </a:fld>
            <a:endParaRPr lang="en-US"/>
          </a:p>
        </p:txBody>
      </p:sp>
      <p:pic>
        <p:nvPicPr>
          <p:cNvPr id="6" name="Picture 3">
            <a:extLst>
              <a:ext uri="{FF2B5EF4-FFF2-40B4-BE49-F238E27FC236}">
                <a16:creationId xmlns:a16="http://schemas.microsoft.com/office/drawing/2014/main" id="{82C7A51B-D964-1092-2BA4-4FD078626A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6770" y="826787"/>
            <a:ext cx="10737030" cy="455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37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a:extLst>
              <a:ext uri="{FF2B5EF4-FFF2-40B4-BE49-F238E27FC236}">
                <a16:creationId xmlns:a16="http://schemas.microsoft.com/office/drawing/2014/main" id="{DCA320D1-3530-5C53-59C2-86B2FCD6A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38" y="2022475"/>
            <a:ext cx="5475288" cy="4154488"/>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533883A-ECE1-81BB-D32D-4F7DE5047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022475"/>
            <a:ext cx="4851400" cy="4154488"/>
          </a:xfrm>
          <a:prstGeom prst="rect">
            <a:avLst/>
          </a:prstGeom>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CB8FE1F-3862-3D21-706C-17A96141A11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chemeClr val="tx1">
                    <a:alpha val="80000"/>
                  </a:schemeClr>
                </a:solidFill>
              </a:rPr>
              <a:t>CP 8883 - Intro to Urban Analytics | Group 4</a:t>
            </a:r>
          </a:p>
        </p:txBody>
      </p:sp>
      <p:sp>
        <p:nvSpPr>
          <p:cNvPr id="5" name="Slide Number Placeholder 4">
            <a:extLst>
              <a:ext uri="{FF2B5EF4-FFF2-40B4-BE49-F238E27FC236}">
                <a16:creationId xmlns:a16="http://schemas.microsoft.com/office/drawing/2014/main" id="{59EFC68C-8102-FFE0-397A-CCAC7C924D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4BC80B3-DA76-4187-B366-A9B41D62D7A0}" type="slidenum">
              <a:rPr lang="en-US">
                <a:solidFill>
                  <a:schemeClr val="tx1">
                    <a:alpha val="80000"/>
                  </a:schemeClr>
                </a:solidFill>
              </a:rPr>
              <a:pPr>
                <a:spcAft>
                  <a:spcPts val="600"/>
                </a:spcAft>
              </a:pPr>
              <a:t>12</a:t>
            </a:fld>
            <a:endParaRPr lang="en-US">
              <a:solidFill>
                <a:schemeClr val="tx1">
                  <a:alpha val="80000"/>
                </a:schemeClr>
              </a:solidFill>
            </a:endParaRPr>
          </a:p>
        </p:txBody>
      </p:sp>
      <p:sp>
        <p:nvSpPr>
          <p:cNvPr id="3" name="Title 1">
            <a:extLst>
              <a:ext uri="{FF2B5EF4-FFF2-40B4-BE49-F238E27FC236}">
                <a16:creationId xmlns:a16="http://schemas.microsoft.com/office/drawing/2014/main" id="{AB7CC81E-D74B-7319-0303-DE6FDF8F9042}"/>
              </a:ext>
            </a:extLst>
          </p:cNvPr>
          <p:cNvSpPr>
            <a:spLocks noGrp="1"/>
          </p:cNvSpPr>
          <p:nvPr>
            <p:ph type="title"/>
          </p:nvPr>
        </p:nvSpPr>
        <p:spPr>
          <a:xfrm>
            <a:off x="833002" y="365125"/>
            <a:ext cx="10520702" cy="1325563"/>
          </a:xfrm>
        </p:spPr>
        <p:txBody>
          <a:bodyPr>
            <a:normAutofit/>
          </a:bodyPr>
          <a:lstStyle/>
          <a:p>
            <a:r>
              <a:rPr lang="en-US" b="1">
                <a:ea typeface="+mj-lt"/>
                <a:cs typeface="+mj-lt"/>
              </a:rPr>
              <a:t>Data distribution</a:t>
            </a:r>
            <a:endParaRPr lang="en-US"/>
          </a:p>
        </p:txBody>
      </p:sp>
    </p:spTree>
    <p:extLst>
      <p:ext uri="{BB962C8B-B14F-4D97-AF65-F5344CB8AC3E}">
        <p14:creationId xmlns:p14="http://schemas.microsoft.com/office/powerpoint/2010/main" val="21639163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908D3C-8270-44C5-919E-7256A3861065}"/>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D75E595F-48E7-022D-2579-DC5B32772B8C}"/>
              </a:ext>
            </a:extLst>
          </p:cNvPr>
          <p:cNvSpPr>
            <a:spLocks noGrp="1"/>
          </p:cNvSpPr>
          <p:nvPr>
            <p:ph type="sldNum" sz="quarter" idx="12"/>
          </p:nvPr>
        </p:nvSpPr>
        <p:spPr/>
        <p:txBody>
          <a:bodyPr/>
          <a:lstStyle/>
          <a:p>
            <a:fld id="{14BC80B3-DA76-4187-B366-A9B41D62D7A0}" type="slidenum">
              <a:rPr lang="en-US" smtClean="0"/>
              <a:t>13</a:t>
            </a:fld>
            <a:endParaRPr lang="en-US"/>
          </a:p>
        </p:txBody>
      </p:sp>
      <p:pic>
        <p:nvPicPr>
          <p:cNvPr id="7" name="Picture 6">
            <a:extLst>
              <a:ext uri="{FF2B5EF4-FFF2-40B4-BE49-F238E27FC236}">
                <a16:creationId xmlns:a16="http://schemas.microsoft.com/office/drawing/2014/main" id="{5B44EFD0-D989-A295-B6D3-31589735592E}"/>
              </a:ext>
            </a:extLst>
          </p:cNvPr>
          <p:cNvPicPr>
            <a:picLocks noChangeAspect="1"/>
          </p:cNvPicPr>
          <p:nvPr/>
        </p:nvPicPr>
        <p:blipFill>
          <a:blip r:embed="rId3"/>
          <a:stretch>
            <a:fillRect/>
          </a:stretch>
        </p:blipFill>
        <p:spPr>
          <a:xfrm>
            <a:off x="838200" y="0"/>
            <a:ext cx="4330409" cy="2553076"/>
          </a:xfrm>
          <a:prstGeom prst="rect">
            <a:avLst/>
          </a:prstGeom>
        </p:spPr>
      </p:pic>
      <p:pic>
        <p:nvPicPr>
          <p:cNvPr id="9" name="Picture 8">
            <a:extLst>
              <a:ext uri="{FF2B5EF4-FFF2-40B4-BE49-F238E27FC236}">
                <a16:creationId xmlns:a16="http://schemas.microsoft.com/office/drawing/2014/main" id="{B588DF11-CDF7-F918-A0E6-6C9FE726C0F7}"/>
              </a:ext>
            </a:extLst>
          </p:cNvPr>
          <p:cNvPicPr>
            <a:picLocks noChangeAspect="1"/>
          </p:cNvPicPr>
          <p:nvPr/>
        </p:nvPicPr>
        <p:blipFill>
          <a:blip r:embed="rId4"/>
          <a:stretch>
            <a:fillRect/>
          </a:stretch>
        </p:blipFill>
        <p:spPr>
          <a:xfrm>
            <a:off x="838201" y="2770278"/>
            <a:ext cx="3627608" cy="3951197"/>
          </a:xfrm>
          <a:prstGeom prst="rect">
            <a:avLst/>
          </a:prstGeom>
        </p:spPr>
      </p:pic>
      <p:pic>
        <p:nvPicPr>
          <p:cNvPr id="2" name="Picture 2">
            <a:extLst>
              <a:ext uri="{FF2B5EF4-FFF2-40B4-BE49-F238E27FC236}">
                <a16:creationId xmlns:a16="http://schemas.microsoft.com/office/drawing/2014/main" id="{CD62576B-8F1F-C9C4-24BB-B99132054E1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423675" y="767917"/>
            <a:ext cx="6373849" cy="532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1772FA-D075-FF02-CC06-1C4D99789A3B}"/>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sz="3400" b="1">
                <a:solidFill>
                  <a:schemeClr val="bg1"/>
                </a:solidFill>
              </a:rPr>
              <a:t>Case Study 2: Analyzing user-generated content using natural language processing: a case study of public satisfaction with healthcare systems</a:t>
            </a:r>
            <a:endParaRPr lang="en-US" sz="3400">
              <a:solidFill>
                <a:schemeClr val="bg1"/>
              </a:solidFill>
              <a:cs typeface="Calibri Light"/>
            </a:endParaRPr>
          </a:p>
          <a:p>
            <a:endParaRPr lang="en-US" sz="3400">
              <a:solidFill>
                <a:schemeClr val="bg1"/>
              </a:solidFill>
              <a:cs typeface="Calibri Light"/>
            </a:endParaRPr>
          </a:p>
        </p:txBody>
      </p:sp>
      <p:sp>
        <p:nvSpPr>
          <p:cNvPr id="3" name="Content Placeholder 2">
            <a:extLst>
              <a:ext uri="{FF2B5EF4-FFF2-40B4-BE49-F238E27FC236}">
                <a16:creationId xmlns:a16="http://schemas.microsoft.com/office/drawing/2014/main" id="{3B949F29-ED84-2760-5D22-7B2B60843346}"/>
              </a:ext>
            </a:extLst>
          </p:cNvPr>
          <p:cNvSpPr>
            <a:spLocks noGrp="1"/>
          </p:cNvSpPr>
          <p:nvPr>
            <p:ph idx="1"/>
          </p:nvPr>
        </p:nvSpPr>
        <p:spPr>
          <a:xfrm>
            <a:off x="5358384" y="640081"/>
            <a:ext cx="6024654" cy="5257800"/>
          </a:xfrm>
        </p:spPr>
        <p:txBody>
          <a:bodyPr vert="horz" lIns="91440" tIns="45720" rIns="91440" bIns="45720" rtlCol="0" anchor="ctr">
            <a:normAutofit/>
          </a:bodyPr>
          <a:lstStyle/>
          <a:p>
            <a:pPr algn="just"/>
            <a:r>
              <a:rPr lang="en-US" sz="2200" dirty="0">
                <a:ea typeface="+mn-lt"/>
                <a:cs typeface="+mn-lt"/>
              </a:rPr>
              <a:t>The study explores the </a:t>
            </a:r>
            <a:r>
              <a:rPr lang="en-US" sz="2200" b="1" dirty="0">
                <a:ea typeface="+mn-lt"/>
                <a:cs typeface="+mn-lt"/>
              </a:rPr>
              <a:t>potential of user-generated content</a:t>
            </a:r>
            <a:r>
              <a:rPr lang="en-US" sz="2200" dirty="0">
                <a:ea typeface="+mn-lt"/>
                <a:cs typeface="+mn-lt"/>
              </a:rPr>
              <a:t> and present an application of natural language pre-processing, text mining and sentiment analysis to the question of public satisfaction with healthcare systems. </a:t>
            </a:r>
            <a:endParaRPr lang="en-US" dirty="0"/>
          </a:p>
          <a:p>
            <a:pPr algn="just"/>
            <a:endParaRPr lang="en-US" sz="2200" dirty="0">
              <a:ea typeface="+mn-lt"/>
              <a:cs typeface="+mn-lt"/>
            </a:endParaRPr>
          </a:p>
          <a:p>
            <a:pPr algn="just"/>
            <a:r>
              <a:rPr lang="en-US" sz="2200" dirty="0">
                <a:ea typeface="+mn-lt"/>
                <a:cs typeface="+mn-lt"/>
              </a:rPr>
              <a:t>Concretely, the study analyzed </a:t>
            </a:r>
            <a:r>
              <a:rPr lang="en-US" sz="2200" b="1" dirty="0">
                <a:ea typeface="+mn-lt"/>
                <a:cs typeface="+mn-lt"/>
              </a:rPr>
              <a:t>634 online comments</a:t>
            </a:r>
            <a:r>
              <a:rPr lang="en-US" sz="2200" dirty="0">
                <a:ea typeface="+mn-lt"/>
                <a:cs typeface="+mn-lt"/>
              </a:rPr>
              <a:t> reflecting attitudes towards healthcare services in different countries. </a:t>
            </a:r>
          </a:p>
          <a:p>
            <a:pPr algn="just"/>
            <a:endParaRPr lang="en-US" sz="2200" dirty="0">
              <a:ea typeface="+mn-lt"/>
              <a:cs typeface="+mn-lt"/>
            </a:endParaRPr>
          </a:p>
          <a:p>
            <a:pPr algn="just"/>
            <a:r>
              <a:rPr lang="en-US" sz="2200" dirty="0">
                <a:ea typeface="+mn-lt"/>
                <a:cs typeface="+mn-lt"/>
              </a:rPr>
              <a:t>The analysis identifies the </a:t>
            </a:r>
            <a:r>
              <a:rPr lang="en-US" sz="2200" b="1" dirty="0">
                <a:ea typeface="+mn-lt"/>
                <a:cs typeface="+mn-lt"/>
              </a:rPr>
              <a:t>frequency of topics related to healthcare services in textual content</a:t>
            </a:r>
            <a:r>
              <a:rPr lang="en-US" sz="2200" dirty="0">
                <a:ea typeface="+mn-lt"/>
                <a:cs typeface="+mn-lt"/>
              </a:rPr>
              <a:t> of the comments and attempts to classify and rank national healthcare systems based on the respondents' sentiment scores. </a:t>
            </a:r>
            <a:endParaRPr lang="en-US" sz="2200" dirty="0">
              <a:cs typeface="Calibri"/>
            </a:endParaRPr>
          </a:p>
        </p:txBody>
      </p:sp>
      <p:sp>
        <p:nvSpPr>
          <p:cNvPr id="4" name="Footer Placeholder 3">
            <a:extLst>
              <a:ext uri="{FF2B5EF4-FFF2-40B4-BE49-F238E27FC236}">
                <a16:creationId xmlns:a16="http://schemas.microsoft.com/office/drawing/2014/main" id="{815E3820-1A89-9D90-C6FA-24D4D414115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CP 8883 - Intro to Urban Analytics | Group 4</a:t>
            </a:r>
          </a:p>
        </p:txBody>
      </p:sp>
      <p:sp>
        <p:nvSpPr>
          <p:cNvPr id="5" name="Slide Number Placeholder 4">
            <a:extLst>
              <a:ext uri="{FF2B5EF4-FFF2-40B4-BE49-F238E27FC236}">
                <a16:creationId xmlns:a16="http://schemas.microsoft.com/office/drawing/2014/main" id="{59ECA817-BFBD-97CA-C27F-BB92CC01F45C}"/>
              </a:ext>
            </a:extLst>
          </p:cNvPr>
          <p:cNvSpPr>
            <a:spLocks noGrp="1"/>
          </p:cNvSpPr>
          <p:nvPr>
            <p:ph type="sldNum" sz="quarter" idx="12"/>
          </p:nvPr>
        </p:nvSpPr>
        <p:spPr>
          <a:xfrm>
            <a:off x="8610600" y="6356350"/>
            <a:ext cx="2743200" cy="365125"/>
          </a:xfrm>
        </p:spPr>
        <p:txBody>
          <a:bodyPr>
            <a:normAutofit/>
          </a:bodyPr>
          <a:lstStyle/>
          <a:p>
            <a:pPr>
              <a:spcAft>
                <a:spcPts val="600"/>
              </a:spcAft>
            </a:pPr>
            <a:fld id="{14BC80B3-DA76-4187-B366-A9B41D62D7A0}" type="slidenum">
              <a:rPr lang="en-US" smtClean="0"/>
              <a:pPr>
                <a:spcAft>
                  <a:spcPts val="600"/>
                </a:spcAft>
              </a:pPr>
              <a:t>14</a:t>
            </a:fld>
            <a:endParaRPr lang="en-US"/>
          </a:p>
        </p:txBody>
      </p:sp>
    </p:spTree>
    <p:extLst>
      <p:ext uri="{BB962C8B-B14F-4D97-AF65-F5344CB8AC3E}">
        <p14:creationId xmlns:p14="http://schemas.microsoft.com/office/powerpoint/2010/main" val="418441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8758-6927-956A-D6B6-9611067E9D0D}"/>
              </a:ext>
            </a:extLst>
          </p:cNvPr>
          <p:cNvSpPr>
            <a:spLocks noGrp="1"/>
          </p:cNvSpPr>
          <p:nvPr>
            <p:ph type="title"/>
          </p:nvPr>
        </p:nvSpPr>
        <p:spPr>
          <a:xfrm>
            <a:off x="555511" y="629266"/>
            <a:ext cx="3697511" cy="167660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Data collection and Analysis</a:t>
            </a:r>
          </a:p>
        </p:txBody>
      </p:sp>
      <p:sp>
        <p:nvSpPr>
          <p:cNvPr id="33" name="Rectangle 32">
            <a:extLst>
              <a:ext uri="{FF2B5EF4-FFF2-40B4-BE49-F238E27FC236}">
                <a16:creationId xmlns:a16="http://schemas.microsoft.com/office/drawing/2014/main" id="{45BEE692-38FF-45D5-BACD-3ED0107AB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2246" y="0"/>
            <a:ext cx="7559754" cy="6858000"/>
          </a:xfrm>
          <a:prstGeom prst="rect">
            <a:avLst/>
          </a:prstGeom>
          <a:solidFill>
            <a:srgbClr val="6651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9">
            <a:extLst>
              <a:ext uri="{FF2B5EF4-FFF2-40B4-BE49-F238E27FC236}">
                <a16:creationId xmlns:a16="http://schemas.microsoft.com/office/drawing/2014/main" id="{FFC0ABB7-3FF2-48CA-AF41-7C90BA14B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2995" y="484632"/>
            <a:ext cx="6709145"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62289056-5655-60D0-FDBB-A7F18C7E7189}"/>
              </a:ext>
            </a:extLst>
          </p:cNvPr>
          <p:cNvSpPr>
            <a:spLocks noGrp="1"/>
          </p:cNvSpPr>
          <p:nvPr>
            <p:ph type="sldNum" sz="quarter" idx="12"/>
          </p:nvPr>
        </p:nvSpPr>
        <p:spPr>
          <a:xfrm>
            <a:off x="461772" y="6355080"/>
            <a:ext cx="685800" cy="365125"/>
          </a:xfrm>
        </p:spPr>
        <p:txBody>
          <a:bodyPr vert="horz" lIns="91440" tIns="45720" rIns="91440" bIns="45720" rtlCol="0" anchor="ctr">
            <a:normAutofit/>
          </a:bodyPr>
          <a:lstStyle/>
          <a:p>
            <a:pPr algn="l">
              <a:spcAft>
                <a:spcPts val="600"/>
              </a:spcAft>
            </a:pPr>
            <a:fld id="{14BC80B3-DA76-4187-B366-A9B41D62D7A0}" type="slidenum">
              <a:rPr lang="en-US">
                <a:solidFill>
                  <a:srgbClr val="898989"/>
                </a:solidFill>
              </a:rPr>
              <a:pPr algn="l">
                <a:spcAft>
                  <a:spcPts val="600"/>
                </a:spcAft>
              </a:pPr>
              <a:t>15</a:t>
            </a:fld>
            <a:endParaRPr lang="en-US">
              <a:solidFill>
                <a:srgbClr val="898989"/>
              </a:solidFill>
            </a:endParaRPr>
          </a:p>
        </p:txBody>
      </p:sp>
      <p:sp>
        <p:nvSpPr>
          <p:cNvPr id="4" name="Footer Placeholder 3">
            <a:extLst>
              <a:ext uri="{FF2B5EF4-FFF2-40B4-BE49-F238E27FC236}">
                <a16:creationId xmlns:a16="http://schemas.microsoft.com/office/drawing/2014/main" id="{909F0539-7ED9-D679-5168-F1A701E653B6}"/>
              </a:ext>
            </a:extLst>
          </p:cNvPr>
          <p:cNvSpPr>
            <a:spLocks noGrp="1"/>
          </p:cNvSpPr>
          <p:nvPr>
            <p:ph type="ftr" sz="quarter" idx="11"/>
          </p:nvPr>
        </p:nvSpPr>
        <p:spPr>
          <a:xfrm>
            <a:off x="5316180" y="6356350"/>
            <a:ext cx="6388140" cy="365125"/>
          </a:xfrm>
        </p:spPr>
        <p:txBody>
          <a:bodyPr vert="horz" lIns="91440" tIns="45720" rIns="91440" bIns="45720" rtlCol="0" anchor="ctr">
            <a:normAutofit/>
          </a:bodyPr>
          <a:lstStyle/>
          <a:p>
            <a:pPr algn="r">
              <a:spcAft>
                <a:spcPts val="600"/>
              </a:spcAft>
            </a:pPr>
            <a:r>
              <a:rPr lang="en-US" kern="1200">
                <a:solidFill>
                  <a:srgbClr val="595959"/>
                </a:solidFill>
                <a:latin typeface="+mn-lt"/>
                <a:ea typeface="+mn-ea"/>
                <a:cs typeface="+mn-cs"/>
              </a:rPr>
              <a:t>CP 8883 - Intro to Urban Analytics | Group 4</a:t>
            </a:r>
          </a:p>
        </p:txBody>
      </p:sp>
      <p:pic>
        <p:nvPicPr>
          <p:cNvPr id="10" name="Picture 11" descr="Map&#10;&#10;Description automatically generated">
            <a:extLst>
              <a:ext uri="{FF2B5EF4-FFF2-40B4-BE49-F238E27FC236}">
                <a16:creationId xmlns:a16="http://schemas.microsoft.com/office/drawing/2014/main" id="{C8A7CA6F-3FA0-7B5C-A437-2484CF2C2B66}"/>
              </a:ext>
            </a:extLst>
          </p:cNvPr>
          <p:cNvPicPr>
            <a:picLocks noChangeAspect="1"/>
          </p:cNvPicPr>
          <p:nvPr/>
        </p:nvPicPr>
        <p:blipFill>
          <a:blip r:embed="rId2"/>
          <a:stretch>
            <a:fillRect/>
          </a:stretch>
        </p:blipFill>
        <p:spPr>
          <a:xfrm>
            <a:off x="9217572" y="1847409"/>
            <a:ext cx="2576787" cy="3769830"/>
          </a:xfrm>
          <a:prstGeom prst="rect">
            <a:avLst/>
          </a:prstGeom>
        </p:spPr>
      </p:pic>
      <p:pic>
        <p:nvPicPr>
          <p:cNvPr id="12" name="Picture 13" descr="A picture containing chart&#10;&#10;Description automatically generated">
            <a:extLst>
              <a:ext uri="{FF2B5EF4-FFF2-40B4-BE49-F238E27FC236}">
                <a16:creationId xmlns:a16="http://schemas.microsoft.com/office/drawing/2014/main" id="{9574B627-A600-D929-52D3-548AD431A2DD}"/>
              </a:ext>
            </a:extLst>
          </p:cNvPr>
          <p:cNvPicPr>
            <a:picLocks noChangeAspect="1"/>
          </p:cNvPicPr>
          <p:nvPr/>
        </p:nvPicPr>
        <p:blipFill>
          <a:blip r:embed="rId3"/>
          <a:stretch>
            <a:fillRect/>
          </a:stretch>
        </p:blipFill>
        <p:spPr>
          <a:xfrm>
            <a:off x="5416331" y="686359"/>
            <a:ext cx="3662855" cy="1946798"/>
          </a:xfrm>
          <a:prstGeom prst="rect">
            <a:avLst/>
          </a:prstGeom>
        </p:spPr>
      </p:pic>
      <p:pic>
        <p:nvPicPr>
          <p:cNvPr id="14" name="Picture 15" descr="Graphical user interface, text, application, email&#10;&#10;Description automatically generated">
            <a:extLst>
              <a:ext uri="{FF2B5EF4-FFF2-40B4-BE49-F238E27FC236}">
                <a16:creationId xmlns:a16="http://schemas.microsoft.com/office/drawing/2014/main" id="{620891E5-0E3A-8FF6-709B-749EB2B92300}"/>
              </a:ext>
            </a:extLst>
          </p:cNvPr>
          <p:cNvPicPr>
            <a:picLocks noChangeAspect="1"/>
          </p:cNvPicPr>
          <p:nvPr/>
        </p:nvPicPr>
        <p:blipFill>
          <a:blip r:embed="rId4"/>
          <a:stretch>
            <a:fillRect/>
          </a:stretch>
        </p:blipFill>
        <p:spPr>
          <a:xfrm>
            <a:off x="5416331" y="2938590"/>
            <a:ext cx="3662855" cy="2723785"/>
          </a:xfrm>
          <a:prstGeom prst="rect">
            <a:avLst/>
          </a:prstGeom>
        </p:spPr>
      </p:pic>
      <p:sp>
        <p:nvSpPr>
          <p:cNvPr id="7" name="TextBox 6">
            <a:extLst>
              <a:ext uri="{FF2B5EF4-FFF2-40B4-BE49-F238E27FC236}">
                <a16:creationId xmlns:a16="http://schemas.microsoft.com/office/drawing/2014/main" id="{5372AF51-5607-B471-E176-4A589CE47EA5}"/>
              </a:ext>
            </a:extLst>
          </p:cNvPr>
          <p:cNvSpPr txBox="1"/>
          <p:nvPr/>
        </p:nvSpPr>
        <p:spPr>
          <a:xfrm>
            <a:off x="5320202" y="5652814"/>
            <a:ext cx="3697510" cy="54472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buClr>
                <a:srgbClr val="66514A"/>
              </a:buClr>
            </a:pPr>
            <a:r>
              <a:rPr lang="en-US" sz="1100" i="1"/>
              <a:t>Screenshot of readers’ comments on nytimes.com</a:t>
            </a:r>
            <a:endParaRPr lang="en-US" sz="1100"/>
          </a:p>
          <a:p>
            <a:pPr>
              <a:lnSpc>
                <a:spcPct val="90000"/>
              </a:lnSpc>
              <a:spcAft>
                <a:spcPts val="600"/>
              </a:spcAft>
            </a:pPr>
            <a:r>
              <a:rPr lang="en-US" sz="700" i="1"/>
              <a:t>Retrieved from https://www.nytimes.com/interactive/2017/09/18/upshot/best-health-care-system-country-bracket.html</a:t>
            </a:r>
            <a:endParaRPr lang="en-US" sz="700">
              <a:cs typeface="Calibri" panose="020F0502020204030204"/>
            </a:endParaRPr>
          </a:p>
        </p:txBody>
      </p:sp>
      <p:sp>
        <p:nvSpPr>
          <p:cNvPr id="16" name="TextBox 15">
            <a:extLst>
              <a:ext uri="{FF2B5EF4-FFF2-40B4-BE49-F238E27FC236}">
                <a16:creationId xmlns:a16="http://schemas.microsoft.com/office/drawing/2014/main" id="{B05E22B7-F42C-EB7C-D866-48E427B9A91C}"/>
              </a:ext>
            </a:extLst>
          </p:cNvPr>
          <p:cNvSpPr txBox="1"/>
          <p:nvPr/>
        </p:nvSpPr>
        <p:spPr>
          <a:xfrm>
            <a:off x="5416546" y="2639847"/>
            <a:ext cx="3697510" cy="44838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100" i="1">
                <a:ea typeface="+mn-lt"/>
                <a:cs typeface="+mn-lt"/>
              </a:rPr>
              <a:t>Continuous sentiment score at the country level</a:t>
            </a:r>
            <a:endParaRPr lang="en-US" i="1">
              <a:cs typeface="Calibri"/>
            </a:endParaRPr>
          </a:p>
        </p:txBody>
      </p:sp>
      <p:sp>
        <p:nvSpPr>
          <p:cNvPr id="18" name="TextBox 17">
            <a:extLst>
              <a:ext uri="{FF2B5EF4-FFF2-40B4-BE49-F238E27FC236}">
                <a16:creationId xmlns:a16="http://schemas.microsoft.com/office/drawing/2014/main" id="{D320B754-827A-AF02-1347-5076C342E70C}"/>
              </a:ext>
            </a:extLst>
          </p:cNvPr>
          <p:cNvSpPr txBox="1"/>
          <p:nvPr/>
        </p:nvSpPr>
        <p:spPr>
          <a:xfrm>
            <a:off x="9086193" y="5670331"/>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a:t>Sentiment scores across European countries</a:t>
            </a:r>
          </a:p>
        </p:txBody>
      </p:sp>
      <p:sp>
        <p:nvSpPr>
          <p:cNvPr id="19" name="TextBox 18">
            <a:extLst>
              <a:ext uri="{FF2B5EF4-FFF2-40B4-BE49-F238E27FC236}">
                <a16:creationId xmlns:a16="http://schemas.microsoft.com/office/drawing/2014/main" id="{E1553646-3DB7-FD25-ACE1-E68828399867}"/>
              </a:ext>
            </a:extLst>
          </p:cNvPr>
          <p:cNvSpPr txBox="1"/>
          <p:nvPr/>
        </p:nvSpPr>
        <p:spPr>
          <a:xfrm>
            <a:off x="291287" y="2035503"/>
            <a:ext cx="420488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rgbClr val="212121"/>
                </a:solidFill>
                <a:latin typeface="Calibri Light"/>
                <a:cs typeface="Calibri Light"/>
              </a:rPr>
              <a:t>The analysis identifies the frequency of topics related to healthcare services in textual content of the comments and attempts to </a:t>
            </a:r>
            <a:r>
              <a:rPr lang="en-US" b="1">
                <a:solidFill>
                  <a:srgbClr val="C00000"/>
                </a:solidFill>
                <a:latin typeface="Calibri Light"/>
                <a:cs typeface="Calibri Light"/>
              </a:rPr>
              <a:t>classify and rank national healthcare systems based on the respondents' sentiment scores.</a:t>
            </a:r>
            <a:r>
              <a:rPr lang="en-US">
                <a:solidFill>
                  <a:srgbClr val="212121"/>
                </a:solidFill>
                <a:latin typeface="Calibri Light"/>
                <a:cs typeface="Calibri Light"/>
              </a:rPr>
              <a:t> </a:t>
            </a:r>
            <a:endParaRPr lang="en-US">
              <a:solidFill>
                <a:srgbClr val="000000"/>
              </a:solidFill>
              <a:latin typeface="Calibri Light"/>
              <a:cs typeface="Calibri Light"/>
            </a:endParaRPr>
          </a:p>
          <a:p>
            <a:pPr algn="just"/>
            <a:endParaRPr lang="en-US">
              <a:solidFill>
                <a:srgbClr val="212121"/>
              </a:solidFill>
              <a:latin typeface="Calibri Light"/>
              <a:cs typeface="Calibri Light"/>
            </a:endParaRPr>
          </a:p>
          <a:p>
            <a:pPr algn="just"/>
            <a:r>
              <a:rPr lang="en-US">
                <a:solidFill>
                  <a:srgbClr val="212121"/>
                </a:solidFill>
                <a:latin typeface="Calibri Light"/>
                <a:cs typeface="Calibri Light"/>
              </a:rPr>
              <a:t>This paper, describes the approach, summarizes the main findings, and </a:t>
            </a:r>
            <a:r>
              <a:rPr lang="en-US" b="1">
                <a:solidFill>
                  <a:srgbClr val="C00000"/>
                </a:solidFill>
                <a:latin typeface="Calibri Light"/>
                <a:cs typeface="Calibri Light"/>
              </a:rPr>
              <a:t>compare them with the results from cross-national surveys.</a:t>
            </a:r>
            <a:r>
              <a:rPr lang="en-US">
                <a:solidFill>
                  <a:srgbClr val="212121"/>
                </a:solidFill>
                <a:latin typeface="Calibri Light"/>
                <a:cs typeface="Calibri Light"/>
              </a:rPr>
              <a:t> Finally, we outline the typical limitations inherent in the analysis of user-generated online content and suggest avenues for future research.</a:t>
            </a:r>
            <a:endParaRPr lang="en-US">
              <a:latin typeface="Calibri Light"/>
              <a:cs typeface="Calibri Light"/>
            </a:endParaRPr>
          </a:p>
        </p:txBody>
      </p:sp>
    </p:spTree>
    <p:extLst>
      <p:ext uri="{BB962C8B-B14F-4D97-AF65-F5344CB8AC3E}">
        <p14:creationId xmlns:p14="http://schemas.microsoft.com/office/powerpoint/2010/main" val="213931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A picture containing text&#10;&#10;Description automatically generated">
            <a:extLst>
              <a:ext uri="{FF2B5EF4-FFF2-40B4-BE49-F238E27FC236}">
                <a16:creationId xmlns:a16="http://schemas.microsoft.com/office/drawing/2014/main" id="{ED14D61B-EE93-DA66-FC56-10BA16E99E89}"/>
              </a:ext>
            </a:extLst>
          </p:cNvPr>
          <p:cNvPicPr>
            <a:picLocks noChangeAspect="1"/>
          </p:cNvPicPr>
          <p:nvPr/>
        </p:nvPicPr>
        <p:blipFill>
          <a:blip r:embed="rId2"/>
          <a:stretch>
            <a:fillRect/>
          </a:stretch>
        </p:blipFill>
        <p:spPr>
          <a:xfrm>
            <a:off x="8098724" y="1129541"/>
            <a:ext cx="3789988" cy="4911285"/>
          </a:xfrm>
          <a:prstGeom prst="rect">
            <a:avLst/>
          </a:prstGeom>
        </p:spPr>
      </p:pic>
      <p:sp>
        <p:nvSpPr>
          <p:cNvPr id="19" name="Freeform: Shape 18">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86B0E4-D448-F333-0DD2-99E1964AEB4C}"/>
              </a:ext>
            </a:extLst>
          </p:cNvPr>
          <p:cNvSpPr>
            <a:spLocks noGrp="1"/>
          </p:cNvSpPr>
          <p:nvPr>
            <p:ph type="title"/>
          </p:nvPr>
        </p:nvSpPr>
        <p:spPr>
          <a:xfrm>
            <a:off x="804672" y="877824"/>
            <a:ext cx="5294376" cy="3072384"/>
          </a:xfrm>
        </p:spPr>
        <p:txBody>
          <a:bodyPr vert="horz" lIns="91440" tIns="45720" rIns="91440" bIns="45720" rtlCol="0" anchor="b">
            <a:normAutofit/>
          </a:bodyPr>
          <a:lstStyle/>
          <a:p>
            <a:r>
              <a:rPr lang="en-US" sz="5400" kern="1200">
                <a:solidFill>
                  <a:schemeClr val="tx1"/>
                </a:solidFill>
                <a:latin typeface="+mj-lt"/>
                <a:ea typeface="+mj-ea"/>
                <a:cs typeface="+mj-cs"/>
              </a:rPr>
              <a:t>Thank you!</a:t>
            </a:r>
          </a:p>
        </p:txBody>
      </p:sp>
      <p:sp>
        <p:nvSpPr>
          <p:cNvPr id="5" name="Slide Number Placeholder 4">
            <a:extLst>
              <a:ext uri="{FF2B5EF4-FFF2-40B4-BE49-F238E27FC236}">
                <a16:creationId xmlns:a16="http://schemas.microsoft.com/office/drawing/2014/main" id="{E791D02E-7CB5-4058-6C06-1CEC490837FB}"/>
              </a:ext>
            </a:extLst>
          </p:cNvPr>
          <p:cNvSpPr>
            <a:spLocks noGrp="1"/>
          </p:cNvSpPr>
          <p:nvPr>
            <p:ph type="sldNum" sz="quarter" idx="12"/>
          </p:nvPr>
        </p:nvSpPr>
        <p:spPr>
          <a:xfrm>
            <a:off x="10925174" y="6356350"/>
            <a:ext cx="428625" cy="365125"/>
          </a:xfrm>
        </p:spPr>
        <p:txBody>
          <a:bodyPr vert="horz" lIns="91440" tIns="45720" rIns="91440" bIns="45720" rtlCol="0" anchor="ctr">
            <a:normAutofit/>
          </a:bodyPr>
          <a:lstStyle/>
          <a:p>
            <a:pPr>
              <a:spcAft>
                <a:spcPts val="600"/>
              </a:spcAft>
            </a:pPr>
            <a:fld id="{14BC80B3-DA76-4187-B366-A9B41D62D7A0}" type="slidenum">
              <a:rPr lang="en-US">
                <a:solidFill>
                  <a:schemeClr val="bg1">
                    <a:alpha val="80000"/>
                  </a:schemeClr>
                </a:solidFill>
              </a:rPr>
              <a:pPr>
                <a:spcAft>
                  <a:spcPts val="600"/>
                </a:spcAft>
              </a:pPr>
              <a:t>16</a:t>
            </a:fld>
            <a:endParaRPr lang="en-US">
              <a:solidFill>
                <a:schemeClr val="bg1">
                  <a:alpha val="80000"/>
                </a:schemeClr>
              </a:solidFill>
            </a:endParaRPr>
          </a:p>
        </p:txBody>
      </p:sp>
    </p:spTree>
    <p:extLst>
      <p:ext uri="{BB962C8B-B14F-4D97-AF65-F5344CB8AC3E}">
        <p14:creationId xmlns:p14="http://schemas.microsoft.com/office/powerpoint/2010/main" val="6523877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3B24-98DB-47D4-408D-2C6C990B7037}"/>
              </a:ext>
            </a:extLst>
          </p:cNvPr>
          <p:cNvSpPr>
            <a:spLocks noGrp="1"/>
          </p:cNvSpPr>
          <p:nvPr>
            <p:ph type="title"/>
          </p:nvPr>
        </p:nvSpPr>
        <p:spPr/>
        <p:txBody>
          <a:bodyPr/>
          <a:lstStyle/>
          <a:p>
            <a:r>
              <a:rPr lang="en-US" b="1" dirty="0"/>
              <a:t>FAQs (if we have time)</a:t>
            </a:r>
            <a:endParaRPr lang="en-US" b="1" dirty="0">
              <a:cs typeface="Calibri Light"/>
            </a:endParaRPr>
          </a:p>
        </p:txBody>
      </p:sp>
      <p:sp>
        <p:nvSpPr>
          <p:cNvPr id="3" name="Content Placeholder 2">
            <a:extLst>
              <a:ext uri="{FF2B5EF4-FFF2-40B4-BE49-F238E27FC236}">
                <a16:creationId xmlns:a16="http://schemas.microsoft.com/office/drawing/2014/main" id="{55309D61-76AF-F20A-CE83-C86635EAB963}"/>
              </a:ext>
            </a:extLst>
          </p:cNvPr>
          <p:cNvSpPr>
            <a:spLocks noGrp="1"/>
          </p:cNvSpPr>
          <p:nvPr>
            <p:ph idx="1"/>
          </p:nvPr>
        </p:nvSpPr>
        <p:spPr>
          <a:xfrm>
            <a:off x="838200" y="1511704"/>
            <a:ext cx="4896827" cy="4694411"/>
          </a:xfrm>
        </p:spPr>
        <p:txBody>
          <a:bodyPr vert="horz" lIns="91440" tIns="45720" rIns="91440" bIns="45720" rtlCol="0" anchor="t">
            <a:noAutofit/>
          </a:bodyPr>
          <a:lstStyle/>
          <a:p>
            <a:r>
              <a:rPr lang="en-US" sz="1600">
                <a:latin typeface="Calibri Light"/>
                <a:cs typeface="Calibri Light"/>
              </a:rPr>
              <a:t>Is text analytics the same as Natural Language Processing?</a:t>
            </a:r>
          </a:p>
          <a:p>
            <a:pPr lvl="1"/>
            <a:r>
              <a:rPr lang="en-US" sz="1600" b="0">
                <a:solidFill>
                  <a:srgbClr val="000333"/>
                </a:solidFill>
                <a:effectLst/>
                <a:latin typeface="Calibri Light"/>
                <a:cs typeface="Calibri Light"/>
              </a:rPr>
              <a:t>NLP and text mining differ in the </a:t>
            </a:r>
            <a:r>
              <a:rPr lang="en-US" sz="1600" b="0" u="sng">
                <a:solidFill>
                  <a:srgbClr val="000333"/>
                </a:solidFill>
                <a:effectLst/>
                <a:latin typeface="Calibri Light"/>
                <a:cs typeface="Calibri Light"/>
              </a:rPr>
              <a:t>goal for which they are used</a:t>
            </a:r>
            <a:r>
              <a:rPr lang="en-US" sz="1600" b="0">
                <a:solidFill>
                  <a:srgbClr val="000333"/>
                </a:solidFill>
                <a:effectLst/>
                <a:latin typeface="Calibri Light"/>
                <a:cs typeface="Calibri Light"/>
              </a:rPr>
              <a:t>. </a:t>
            </a:r>
          </a:p>
          <a:p>
            <a:pPr lvl="2"/>
            <a:r>
              <a:rPr lang="en-US" sz="1600" b="1">
                <a:solidFill>
                  <a:srgbClr val="000333"/>
                </a:solidFill>
                <a:effectLst/>
                <a:latin typeface="Calibri Light"/>
                <a:cs typeface="Calibri Light"/>
              </a:rPr>
              <a:t>NLP</a:t>
            </a:r>
            <a:r>
              <a:rPr lang="en-US" sz="1600" b="0">
                <a:solidFill>
                  <a:srgbClr val="000333"/>
                </a:solidFill>
                <a:effectLst/>
                <a:latin typeface="Calibri Light"/>
                <a:cs typeface="Calibri Light"/>
              </a:rPr>
              <a:t> is used to understand human language by analyzing text, speech, or grammatical syntax. </a:t>
            </a:r>
          </a:p>
          <a:p>
            <a:pPr lvl="2"/>
            <a:r>
              <a:rPr lang="en-US" sz="1600" b="1">
                <a:solidFill>
                  <a:srgbClr val="000333"/>
                </a:solidFill>
                <a:effectLst/>
                <a:latin typeface="Calibri Light"/>
                <a:cs typeface="Calibri Light"/>
              </a:rPr>
              <a:t>Text mining</a:t>
            </a:r>
            <a:r>
              <a:rPr lang="en-US" sz="1600" b="0">
                <a:solidFill>
                  <a:srgbClr val="000333"/>
                </a:solidFill>
                <a:effectLst/>
                <a:latin typeface="Calibri Light"/>
                <a:cs typeface="Calibri Light"/>
              </a:rPr>
              <a:t> is used to extract information from unstructured and structured content. </a:t>
            </a:r>
            <a:br>
              <a:rPr lang="en-US" sz="1600">
                <a:latin typeface="Calibri Light"/>
              </a:rPr>
            </a:br>
            <a:r>
              <a:rPr lang="en-US" sz="1600" b="0">
                <a:solidFill>
                  <a:srgbClr val="000333"/>
                </a:solidFill>
                <a:effectLst/>
                <a:latin typeface="Calibri Light"/>
                <a:cs typeface="Calibri Light"/>
              </a:rPr>
              <a:t>It focuses on structure rather than the meaning of content.</a:t>
            </a:r>
          </a:p>
          <a:p>
            <a:r>
              <a:rPr lang="en-US" sz="1600">
                <a:latin typeface="Calibri Light"/>
                <a:cs typeface="Calibri Light"/>
              </a:rPr>
              <a:t>Text analytics = text mining?</a:t>
            </a:r>
          </a:p>
          <a:p>
            <a:pPr lvl="1"/>
            <a:r>
              <a:rPr lang="en-US" sz="1600" b="0">
                <a:solidFill>
                  <a:srgbClr val="000333"/>
                </a:solidFill>
                <a:effectLst/>
                <a:latin typeface="Calibri Light"/>
                <a:cs typeface="Calibri Light"/>
              </a:rPr>
              <a:t>They are largely synonymous, but the former has a more nuanced meaning. By transforming the data into a more structured format through text mining (getting the text) and text analysis (processing the text), more quantitative insights can be found through text analytics.</a:t>
            </a:r>
            <a:r>
              <a:rPr lang="en-US" sz="1600" i="1">
                <a:solidFill>
                  <a:srgbClr val="000333"/>
                </a:solidFill>
                <a:latin typeface="Calibri "/>
                <a:cs typeface="Calibri Light"/>
              </a:rPr>
              <a:t> </a:t>
            </a:r>
            <a:endParaRPr lang="en-US" sz="1600" b="0" i="1">
              <a:solidFill>
                <a:srgbClr val="000333"/>
              </a:solidFill>
              <a:effectLst/>
              <a:latin typeface="Calibri "/>
              <a:cs typeface="Calibri Light"/>
            </a:endParaRPr>
          </a:p>
          <a:p>
            <a:pPr lvl="1"/>
            <a:endParaRPr lang="en-US" sz="1400"/>
          </a:p>
          <a:p>
            <a:endParaRPr lang="en-US" sz="2600" b="0" i="1">
              <a:solidFill>
                <a:srgbClr val="000333"/>
              </a:solidFill>
              <a:effectLst/>
              <a:latin typeface="Roboto" panose="02000000000000000000" pitchFamily="2" charset="0"/>
            </a:endParaRPr>
          </a:p>
        </p:txBody>
      </p:sp>
      <p:sp>
        <p:nvSpPr>
          <p:cNvPr id="4" name="Footer Placeholder 3">
            <a:extLst>
              <a:ext uri="{FF2B5EF4-FFF2-40B4-BE49-F238E27FC236}">
                <a16:creationId xmlns:a16="http://schemas.microsoft.com/office/drawing/2014/main" id="{DE61F11B-0501-5116-AA31-DCFEAA3CA243}"/>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1242EE3D-5A6C-DAB5-101E-4BE176900C83}"/>
              </a:ext>
            </a:extLst>
          </p:cNvPr>
          <p:cNvSpPr>
            <a:spLocks noGrp="1"/>
          </p:cNvSpPr>
          <p:nvPr>
            <p:ph type="sldNum" sz="quarter" idx="12"/>
          </p:nvPr>
        </p:nvSpPr>
        <p:spPr/>
        <p:txBody>
          <a:bodyPr/>
          <a:lstStyle/>
          <a:p>
            <a:fld id="{14BC80B3-DA76-4187-B366-A9B41D62D7A0}" type="slidenum">
              <a:rPr lang="en-US" smtClean="0"/>
              <a:t>17</a:t>
            </a:fld>
            <a:endParaRPr lang="en-US"/>
          </a:p>
        </p:txBody>
      </p:sp>
      <p:pic>
        <p:nvPicPr>
          <p:cNvPr id="1026" name="Picture 2" descr="TOP NLP Projects in 2022 - Great Learning">
            <a:extLst>
              <a:ext uri="{FF2B5EF4-FFF2-40B4-BE49-F238E27FC236}">
                <a16:creationId xmlns:a16="http://schemas.microsoft.com/office/drawing/2014/main" id="{BC1698FE-06E6-C66E-43CA-0F4FAB4D4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b="5021"/>
          <a:stretch/>
        </p:blipFill>
        <p:spPr bwMode="auto">
          <a:xfrm>
            <a:off x="5740646" y="1502433"/>
            <a:ext cx="5739907" cy="25817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7ED5D7-4473-2995-A369-7C2A6B4C41F8}"/>
              </a:ext>
            </a:extLst>
          </p:cNvPr>
          <p:cNvSpPr txBox="1"/>
          <p:nvPr/>
        </p:nvSpPr>
        <p:spPr>
          <a:xfrm>
            <a:off x="6052014" y="4152784"/>
            <a:ext cx="7950498" cy="276999"/>
          </a:xfrm>
          <a:prstGeom prst="rect">
            <a:avLst/>
          </a:prstGeom>
          <a:noFill/>
        </p:spPr>
        <p:txBody>
          <a:bodyPr wrap="square">
            <a:spAutoFit/>
          </a:bodyPr>
          <a:lstStyle/>
          <a:p>
            <a:r>
              <a:rPr lang="en-US" sz="1200"/>
              <a:t>Reference: </a:t>
            </a:r>
            <a:r>
              <a:rPr lang="en-US" sz="1200">
                <a:hlinkClick r:id="rId3"/>
              </a:rPr>
              <a:t>https://www.mygreatlearning.com/blog/top-nlp-projects/</a:t>
            </a:r>
            <a:r>
              <a:rPr lang="en-US" sz="1200"/>
              <a:t> </a:t>
            </a:r>
          </a:p>
        </p:txBody>
      </p:sp>
    </p:spTree>
    <p:extLst>
      <p:ext uri="{BB962C8B-B14F-4D97-AF65-F5344CB8AC3E}">
        <p14:creationId xmlns:p14="http://schemas.microsoft.com/office/powerpoint/2010/main" val="271452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6AB773-9F7F-98A5-6770-304BEDADF3FB}"/>
              </a:ext>
            </a:extLst>
          </p:cNvPr>
          <p:cNvSpPr>
            <a:spLocks noGrp="1"/>
          </p:cNvSpPr>
          <p:nvPr>
            <p:ph type="title"/>
          </p:nvPr>
        </p:nvSpPr>
        <p:spPr>
          <a:xfrm>
            <a:off x="804672" y="640080"/>
            <a:ext cx="3282696" cy="5257800"/>
          </a:xfrm>
        </p:spPr>
        <p:txBody>
          <a:bodyPr>
            <a:normAutofit/>
          </a:bodyPr>
          <a:lstStyle/>
          <a:p>
            <a:r>
              <a:rPr lang="en-US" b="1">
                <a:solidFill>
                  <a:schemeClr val="bg1"/>
                </a:solidFill>
              </a:rPr>
              <a:t>Table of Contents</a:t>
            </a:r>
            <a:endParaRPr lang="en-US" b="1">
              <a:solidFill>
                <a:schemeClr val="bg1"/>
              </a:solidFill>
              <a:cs typeface="Calibri Light"/>
            </a:endParaRPr>
          </a:p>
        </p:txBody>
      </p:sp>
      <p:sp>
        <p:nvSpPr>
          <p:cNvPr id="3" name="Content Placeholder 2">
            <a:extLst>
              <a:ext uri="{FF2B5EF4-FFF2-40B4-BE49-F238E27FC236}">
                <a16:creationId xmlns:a16="http://schemas.microsoft.com/office/drawing/2014/main" id="{F5902593-5F20-3051-94C7-79127734BDF2}"/>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en-US" sz="2400"/>
              <a:t>Definition</a:t>
            </a:r>
          </a:p>
          <a:p>
            <a:r>
              <a:rPr lang="en-US" sz="2400">
                <a:cs typeface="Calibri"/>
              </a:rPr>
              <a:t>Application</a:t>
            </a:r>
            <a:endParaRPr lang="en-US" sz="2400"/>
          </a:p>
          <a:p>
            <a:r>
              <a:rPr lang="en-US" sz="2400"/>
              <a:t>How it works</a:t>
            </a:r>
            <a:endParaRPr lang="en-US" sz="2400">
              <a:cs typeface="Calibri" panose="020F0502020204030204"/>
            </a:endParaRPr>
          </a:p>
          <a:p>
            <a:r>
              <a:rPr lang="en-US" sz="2400"/>
              <a:t>Analysis methods and tools</a:t>
            </a:r>
            <a:endParaRPr lang="en-US" sz="2400">
              <a:cs typeface="Calibri" panose="020F0502020204030204"/>
            </a:endParaRPr>
          </a:p>
          <a:p>
            <a:r>
              <a:rPr lang="en-US" sz="2400"/>
              <a:t>Case studies</a:t>
            </a:r>
            <a:endParaRPr lang="en-US" sz="2400">
              <a:cs typeface="Calibri" panose="020F0502020204030204"/>
            </a:endParaRPr>
          </a:p>
          <a:p>
            <a:pPr lvl="1"/>
            <a:r>
              <a:rPr lang="en-US"/>
              <a:t>Twitter: sentiment analysis for vaccine</a:t>
            </a:r>
            <a:endParaRPr lang="en-US">
              <a:cs typeface="Calibri" panose="020F0502020204030204"/>
            </a:endParaRPr>
          </a:p>
          <a:p>
            <a:pPr lvl="1"/>
            <a:r>
              <a:rPr lang="en-US"/>
              <a:t>Analyzing user-generated content using natural language processing: a case study of public satisfaction with healthcare systems</a:t>
            </a:r>
            <a:endParaRPr lang="en-US">
              <a:cs typeface="Calibri"/>
            </a:endParaRPr>
          </a:p>
          <a:p>
            <a:r>
              <a:rPr lang="en-US" sz="2400"/>
              <a:t>FAQ</a:t>
            </a:r>
            <a:endParaRPr lang="en-US" sz="2400">
              <a:cs typeface="Calibri"/>
            </a:endParaRPr>
          </a:p>
        </p:txBody>
      </p:sp>
      <p:sp>
        <p:nvSpPr>
          <p:cNvPr id="4" name="Footer Placeholder 3">
            <a:extLst>
              <a:ext uri="{FF2B5EF4-FFF2-40B4-BE49-F238E27FC236}">
                <a16:creationId xmlns:a16="http://schemas.microsoft.com/office/drawing/2014/main" id="{F4FACF65-5E26-78BD-A58E-0E014B5BA53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CP 8883 - Intro to Urban Analytics | Group 4</a:t>
            </a:r>
          </a:p>
        </p:txBody>
      </p:sp>
      <p:sp>
        <p:nvSpPr>
          <p:cNvPr id="5" name="Slide Number Placeholder 4">
            <a:extLst>
              <a:ext uri="{FF2B5EF4-FFF2-40B4-BE49-F238E27FC236}">
                <a16:creationId xmlns:a16="http://schemas.microsoft.com/office/drawing/2014/main" id="{F87C2AC8-20A2-A1BE-A957-27CFF3C12D1F}"/>
              </a:ext>
            </a:extLst>
          </p:cNvPr>
          <p:cNvSpPr>
            <a:spLocks noGrp="1"/>
          </p:cNvSpPr>
          <p:nvPr>
            <p:ph type="sldNum" sz="quarter" idx="12"/>
          </p:nvPr>
        </p:nvSpPr>
        <p:spPr>
          <a:xfrm>
            <a:off x="8610600" y="6356350"/>
            <a:ext cx="2743200" cy="365125"/>
          </a:xfrm>
        </p:spPr>
        <p:txBody>
          <a:bodyPr>
            <a:normAutofit/>
          </a:bodyPr>
          <a:lstStyle/>
          <a:p>
            <a:pPr>
              <a:spcAft>
                <a:spcPts val="600"/>
              </a:spcAft>
            </a:pPr>
            <a:fld id="{14BC80B3-DA76-4187-B366-A9B41D62D7A0}" type="slidenum">
              <a:rPr lang="en-US" smtClean="0"/>
              <a:pPr>
                <a:spcAft>
                  <a:spcPts val="600"/>
                </a:spcAft>
              </a:pPr>
              <a:t>2</a:t>
            </a:fld>
            <a:endParaRPr lang="en-US"/>
          </a:p>
        </p:txBody>
      </p:sp>
    </p:spTree>
    <p:extLst>
      <p:ext uri="{BB962C8B-B14F-4D97-AF65-F5344CB8AC3E}">
        <p14:creationId xmlns:p14="http://schemas.microsoft.com/office/powerpoint/2010/main" val="172074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372EF84-F959-9A08-A99A-7D14D20FC4F0}"/>
              </a:ext>
            </a:extLst>
          </p:cNvPr>
          <p:cNvSpPr>
            <a:spLocks noGrp="1"/>
          </p:cNvSpPr>
          <p:nvPr>
            <p:ph type="ftr" sz="quarter" idx="11"/>
          </p:nvPr>
        </p:nvSpPr>
        <p:spPr/>
        <p:txBody>
          <a:bodyPr/>
          <a:lstStyle/>
          <a:p>
            <a:r>
              <a:rPr lang="en-US"/>
              <a:t>CP 8883 - Intro to Urban Analytics | Group 4</a:t>
            </a:r>
          </a:p>
        </p:txBody>
      </p:sp>
      <p:sp>
        <p:nvSpPr>
          <p:cNvPr id="7" name="Slide Number Placeholder 6">
            <a:extLst>
              <a:ext uri="{FF2B5EF4-FFF2-40B4-BE49-F238E27FC236}">
                <a16:creationId xmlns:a16="http://schemas.microsoft.com/office/drawing/2014/main" id="{CC19D916-F69E-0754-4B72-EB5C04143952}"/>
              </a:ext>
            </a:extLst>
          </p:cNvPr>
          <p:cNvSpPr>
            <a:spLocks noGrp="1"/>
          </p:cNvSpPr>
          <p:nvPr>
            <p:ph type="sldNum" sz="quarter" idx="12"/>
          </p:nvPr>
        </p:nvSpPr>
        <p:spPr/>
        <p:txBody>
          <a:bodyPr/>
          <a:lstStyle/>
          <a:p>
            <a:fld id="{14BC80B3-DA76-4187-B366-A9B41D62D7A0}" type="slidenum">
              <a:rPr lang="en-US" smtClean="0"/>
              <a:t>3</a:t>
            </a:fld>
            <a:endParaRPr lang="en-US"/>
          </a:p>
        </p:txBody>
      </p:sp>
      <p:sp>
        <p:nvSpPr>
          <p:cNvPr id="4" name="Title 1">
            <a:extLst>
              <a:ext uri="{FF2B5EF4-FFF2-40B4-BE49-F238E27FC236}">
                <a16:creationId xmlns:a16="http://schemas.microsoft.com/office/drawing/2014/main" id="{705B877D-E58B-E77F-C4DE-6D15C85926E6}"/>
              </a:ext>
            </a:extLst>
          </p:cNvPr>
          <p:cNvSpPr txBox="1">
            <a:spLocks/>
          </p:cNvSpPr>
          <p:nvPr/>
        </p:nvSpPr>
        <p:spPr>
          <a:xfrm>
            <a:off x="838200" y="13557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User Generated </a:t>
            </a:r>
            <a:r>
              <a:rPr lang="en-US" b="1">
                <a:highlight>
                  <a:srgbClr val="FFFF00"/>
                </a:highlight>
              </a:rPr>
              <a:t>Text Analytics</a:t>
            </a:r>
          </a:p>
        </p:txBody>
      </p:sp>
      <p:sp>
        <p:nvSpPr>
          <p:cNvPr id="12" name="Title 1">
            <a:extLst>
              <a:ext uri="{FF2B5EF4-FFF2-40B4-BE49-F238E27FC236}">
                <a16:creationId xmlns:a16="http://schemas.microsoft.com/office/drawing/2014/main" id="{3C665795-255E-ABCD-8E08-F5082FDEF00C}"/>
              </a:ext>
            </a:extLst>
          </p:cNvPr>
          <p:cNvSpPr txBox="1">
            <a:spLocks/>
          </p:cNvSpPr>
          <p:nvPr/>
        </p:nvSpPr>
        <p:spPr>
          <a:xfrm>
            <a:off x="993323" y="2840011"/>
            <a:ext cx="10820305" cy="3203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u="sng" dirty="0">
                <a:latin typeface="+mn-lt"/>
              </a:rPr>
              <a:t>The process of deriving high quality information from text.</a:t>
            </a:r>
            <a:endParaRPr lang="en-US" sz="2400" u="sng" dirty="0">
              <a:latin typeface="Calibri"/>
              <a:ea typeface="+mj-lt"/>
              <a:cs typeface="Calibri"/>
            </a:endParaRPr>
          </a:p>
          <a:p>
            <a:pPr marL="457200" indent="-457200">
              <a:buFont typeface="Arial"/>
              <a:buChar char="•"/>
            </a:pPr>
            <a:endParaRPr lang="en-US" sz="2800" dirty="0">
              <a:ea typeface="+mj-lt"/>
              <a:cs typeface="+mj-lt"/>
            </a:endParaRPr>
          </a:p>
          <a:p>
            <a:pPr marL="457200" indent="-457200">
              <a:buFont typeface="Arial"/>
              <a:buChar char="•"/>
            </a:pPr>
            <a:r>
              <a:rPr lang="en-US" sz="2000" dirty="0">
                <a:ea typeface="+mj-lt"/>
                <a:cs typeface="+mj-lt"/>
              </a:rPr>
              <a:t>User-generated text is any </a:t>
            </a:r>
            <a:r>
              <a:rPr lang="en-US" sz="2000" b="1" dirty="0">
                <a:solidFill>
                  <a:srgbClr val="C00000"/>
                </a:solidFill>
                <a:ea typeface="+mj-lt"/>
                <a:cs typeface="+mj-lt"/>
              </a:rPr>
              <a:t>free-form text created by users</a:t>
            </a:r>
            <a:r>
              <a:rPr lang="en-US" sz="2000" dirty="0">
                <a:ea typeface="+mj-lt"/>
                <a:cs typeface="+mj-lt"/>
              </a:rPr>
              <a:t> such as online customer reviews, social media, conversational chat logs and forum posts. </a:t>
            </a:r>
          </a:p>
          <a:p>
            <a:endParaRPr lang="en-US" sz="2000" dirty="0">
              <a:ea typeface="+mj-lt"/>
              <a:cs typeface="+mj-lt"/>
            </a:endParaRPr>
          </a:p>
          <a:p>
            <a:pPr marL="457200" indent="-457200">
              <a:buFont typeface="Arial"/>
              <a:buChar char="•"/>
            </a:pPr>
            <a:r>
              <a:rPr lang="en-US" sz="2000" dirty="0">
                <a:ea typeface="+mj-lt"/>
                <a:cs typeface="+mj-lt"/>
              </a:rPr>
              <a:t>The volume of this content has dramatically grown thanks to the booming of the Internet. </a:t>
            </a:r>
            <a:endParaRPr lang="en-US" sz="3600" dirty="0">
              <a:ea typeface="+mj-lt"/>
              <a:cs typeface="+mj-lt"/>
            </a:endParaRPr>
          </a:p>
          <a:p>
            <a:pPr marL="457200" indent="-457200">
              <a:buFont typeface="Arial"/>
              <a:buChar char="•"/>
            </a:pPr>
            <a:endParaRPr lang="en-US" sz="2000" dirty="0">
              <a:ea typeface="+mj-lt"/>
              <a:cs typeface="+mj-lt"/>
            </a:endParaRPr>
          </a:p>
          <a:p>
            <a:pPr marL="457200" indent="-457200">
              <a:buFont typeface="Arial"/>
              <a:buChar char="•"/>
            </a:pPr>
            <a:r>
              <a:rPr lang="en-US" sz="2000" dirty="0">
                <a:ea typeface="+mj-lt"/>
                <a:cs typeface="+mj-lt"/>
              </a:rPr>
              <a:t>There are great challenges and opportunities on organizing, retrieving and mining these big data.</a:t>
            </a:r>
            <a:endParaRPr lang="en-US" sz="2600" dirty="0">
              <a:cs typeface="Calibri Light"/>
            </a:endParaRPr>
          </a:p>
        </p:txBody>
      </p:sp>
      <p:sp>
        <p:nvSpPr>
          <p:cNvPr id="13" name="Title 1">
            <a:extLst>
              <a:ext uri="{FF2B5EF4-FFF2-40B4-BE49-F238E27FC236}">
                <a16:creationId xmlns:a16="http://schemas.microsoft.com/office/drawing/2014/main" id="{CD0B440A-F969-6E8C-C11F-314841245818}"/>
              </a:ext>
            </a:extLst>
          </p:cNvPr>
          <p:cNvSpPr>
            <a:spLocks noGrp="1"/>
          </p:cNvSpPr>
          <p:nvPr>
            <p:ph type="title"/>
          </p:nvPr>
        </p:nvSpPr>
        <p:spPr>
          <a:xfrm>
            <a:off x="838200" y="365125"/>
            <a:ext cx="10515600" cy="1325563"/>
          </a:xfrm>
        </p:spPr>
        <p:txBody>
          <a:bodyPr/>
          <a:lstStyle/>
          <a:p>
            <a:r>
              <a:rPr lang="en-US" b="1"/>
              <a:t>Definition</a:t>
            </a:r>
          </a:p>
        </p:txBody>
      </p:sp>
    </p:spTree>
    <p:extLst>
      <p:ext uri="{BB962C8B-B14F-4D97-AF65-F5344CB8AC3E}">
        <p14:creationId xmlns:p14="http://schemas.microsoft.com/office/powerpoint/2010/main" val="271626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E0B5-9E86-6CF9-D919-F27D8B7F4F8D}"/>
              </a:ext>
            </a:extLst>
          </p:cNvPr>
          <p:cNvSpPr>
            <a:spLocks noGrp="1"/>
          </p:cNvSpPr>
          <p:nvPr>
            <p:ph type="title"/>
          </p:nvPr>
        </p:nvSpPr>
        <p:spPr>
          <a:xfrm>
            <a:off x="804672" y="173244"/>
            <a:ext cx="3404039" cy="1052835"/>
          </a:xfrm>
        </p:spPr>
        <p:txBody>
          <a:bodyPr vert="horz" lIns="91440" tIns="45720" rIns="91440" bIns="45720" rtlCol="0" anchor="ctr">
            <a:normAutofit/>
          </a:bodyPr>
          <a:lstStyle/>
          <a:p>
            <a:r>
              <a:rPr lang="en-US"/>
              <a:t>Applications</a:t>
            </a:r>
          </a:p>
        </p:txBody>
      </p:sp>
      <p:sp>
        <p:nvSpPr>
          <p:cNvPr id="6" name="TextBox 5">
            <a:extLst>
              <a:ext uri="{FF2B5EF4-FFF2-40B4-BE49-F238E27FC236}">
                <a16:creationId xmlns:a16="http://schemas.microsoft.com/office/drawing/2014/main" id="{F61D8061-F1C2-EE06-E6E0-4228AFB16CAD}"/>
              </a:ext>
            </a:extLst>
          </p:cNvPr>
          <p:cNvSpPr txBox="1"/>
          <p:nvPr/>
        </p:nvSpPr>
        <p:spPr>
          <a:xfrm>
            <a:off x="245872" y="1128464"/>
            <a:ext cx="4110125" cy="5487076"/>
          </a:xfrm>
          <a:prstGeom prst="rect">
            <a:avLst/>
          </a:prstGeom>
        </p:spPr>
        <p:txBody>
          <a:bodyPr vert="horz" lIns="91440" tIns="45720" rIns="91440" bIns="45720" rtlCol="0" anchor="t">
            <a:normAutofit fontScale="92500" lnSpcReduction="10000"/>
          </a:bodyPr>
          <a:lstStyle/>
          <a:p>
            <a:pPr indent="-228600" algn="just">
              <a:lnSpc>
                <a:spcPct val="90000"/>
              </a:lnSpc>
              <a:spcAft>
                <a:spcPts val="600"/>
              </a:spcAft>
              <a:buFont typeface="Arial" panose="020B0604020202020204" pitchFamily="34" charset="0"/>
              <a:buChar char="•"/>
            </a:pPr>
            <a:r>
              <a:rPr lang="en-US">
                <a:latin typeface="Calibri Light"/>
                <a:ea typeface="+mn-lt"/>
                <a:cs typeface="+mn-lt"/>
              </a:rPr>
              <a:t>It is crucial for businesses such as </a:t>
            </a:r>
            <a:r>
              <a:rPr lang="en-US" b="1">
                <a:latin typeface="Calibri Light"/>
                <a:ea typeface="+mn-lt"/>
                <a:cs typeface="+mn-lt"/>
              </a:rPr>
              <a:t>news media, data analytics and policy makers to summarize, understand and extract meaningful information </a:t>
            </a:r>
            <a:r>
              <a:rPr lang="en-US">
                <a:latin typeface="Calibri Light"/>
                <a:ea typeface="+mn-lt"/>
                <a:cs typeface="+mn-lt"/>
              </a:rPr>
              <a:t>out of this sheer volume of data to make better decisions.</a:t>
            </a:r>
            <a:endParaRPr lang="en-US">
              <a:latin typeface="Calibri" panose="020F0502020204030204"/>
              <a:ea typeface="+mn-lt"/>
              <a:cs typeface="+mn-lt"/>
            </a:endParaRPr>
          </a:p>
          <a:p>
            <a:pPr indent="-228600" algn="just">
              <a:lnSpc>
                <a:spcPct val="90000"/>
              </a:lnSpc>
              <a:spcAft>
                <a:spcPts val="600"/>
              </a:spcAft>
              <a:buFont typeface="Arial" panose="020B0604020202020204" pitchFamily="34" charset="0"/>
              <a:buChar char="•"/>
            </a:pPr>
            <a:endParaRPr lang="en-US">
              <a:latin typeface="Calibri" panose="020F0502020204030204"/>
              <a:ea typeface="+mn-lt"/>
              <a:cs typeface="+mn-lt"/>
            </a:endParaRPr>
          </a:p>
          <a:p>
            <a:pPr indent="-228600" algn="just">
              <a:lnSpc>
                <a:spcPct val="90000"/>
              </a:lnSpc>
              <a:spcAft>
                <a:spcPts val="600"/>
              </a:spcAft>
              <a:buFont typeface="Arial" panose="020B0604020202020204" pitchFamily="34" charset="0"/>
              <a:buChar char="•"/>
            </a:pPr>
            <a:r>
              <a:rPr lang="en-US">
                <a:latin typeface="Calibri Light"/>
                <a:ea typeface="+mn-lt"/>
                <a:cs typeface="+mn-lt"/>
              </a:rPr>
              <a:t>For instance, marketers need to explore and </a:t>
            </a:r>
            <a:r>
              <a:rPr lang="en-US" b="1">
                <a:solidFill>
                  <a:srgbClr val="FFFFFF"/>
                </a:solidFill>
                <a:latin typeface="Calibri Light"/>
                <a:ea typeface="+mn-lt"/>
                <a:cs typeface="+mn-lt"/>
              </a:rPr>
              <a:t>analyze customer reviews to understand customers’ interests, discover patterns, and gain deeper insights</a:t>
            </a:r>
            <a:r>
              <a:rPr lang="en-US" b="1">
                <a:latin typeface="Calibri Light"/>
                <a:ea typeface="+mn-lt"/>
                <a:cs typeface="+mn-lt"/>
              </a:rPr>
              <a:t> </a:t>
            </a:r>
            <a:r>
              <a:rPr lang="en-US">
                <a:latin typeface="Calibri Light"/>
                <a:ea typeface="+mn-lt"/>
                <a:cs typeface="+mn-lt"/>
              </a:rPr>
              <a:t>in order to invest in areas that leads to higher profits and user satisfaction. </a:t>
            </a:r>
            <a:endParaRPr lang="en-US">
              <a:latin typeface="Calibri" panose="020F0502020204030204"/>
              <a:ea typeface="+mn-lt"/>
              <a:cs typeface="+mn-lt"/>
            </a:endParaRPr>
          </a:p>
          <a:p>
            <a:pPr indent="-228600" algn="just">
              <a:lnSpc>
                <a:spcPct val="90000"/>
              </a:lnSpc>
              <a:spcAft>
                <a:spcPts val="600"/>
              </a:spcAft>
              <a:buFont typeface="Arial" panose="020B0604020202020204" pitchFamily="34" charset="0"/>
              <a:buChar char="•"/>
            </a:pPr>
            <a:endParaRPr lang="en-US">
              <a:latin typeface="Calibri Light"/>
              <a:ea typeface="+mn-lt"/>
              <a:cs typeface="+mn-lt"/>
            </a:endParaRPr>
          </a:p>
          <a:p>
            <a:pPr indent="-228600" algn="just">
              <a:lnSpc>
                <a:spcPct val="90000"/>
              </a:lnSpc>
              <a:spcAft>
                <a:spcPts val="600"/>
              </a:spcAft>
              <a:buFont typeface="Arial" panose="020B0604020202020204" pitchFamily="34" charset="0"/>
              <a:buChar char="•"/>
            </a:pPr>
            <a:r>
              <a:rPr lang="en-US">
                <a:latin typeface="Calibri Light"/>
                <a:ea typeface="+mn-lt"/>
                <a:cs typeface="+mn-lt"/>
              </a:rPr>
              <a:t>Online textual content is different from traditional documents about its structure, vocabulary, length and semantics. </a:t>
            </a:r>
            <a:endParaRPr lang="en-US">
              <a:latin typeface="Calibri" panose="020F0502020204030204"/>
              <a:ea typeface="+mn-lt"/>
              <a:cs typeface="+mn-lt"/>
            </a:endParaRPr>
          </a:p>
          <a:p>
            <a:pPr indent="-228600" algn="just">
              <a:lnSpc>
                <a:spcPct val="90000"/>
              </a:lnSpc>
              <a:spcAft>
                <a:spcPts val="600"/>
              </a:spcAft>
              <a:buFont typeface="Arial" panose="020B0604020202020204" pitchFamily="34" charset="0"/>
              <a:buChar char="•"/>
            </a:pPr>
            <a:endParaRPr lang="en-US">
              <a:latin typeface="Calibri Light"/>
              <a:ea typeface="+mn-lt"/>
              <a:cs typeface="+mn-lt"/>
            </a:endParaRPr>
          </a:p>
          <a:p>
            <a:pPr indent="-228600" algn="just">
              <a:lnSpc>
                <a:spcPct val="90000"/>
              </a:lnSpc>
              <a:spcAft>
                <a:spcPts val="600"/>
              </a:spcAft>
              <a:buFont typeface="Arial" panose="020B0604020202020204" pitchFamily="34" charset="0"/>
              <a:buChar char="•"/>
            </a:pPr>
            <a:r>
              <a:rPr lang="en-US">
                <a:latin typeface="Calibri Light"/>
                <a:ea typeface="+mn-lt"/>
                <a:cs typeface="+mn-lt"/>
              </a:rPr>
              <a:t>In addition, user-generated content are often temporally sequenced. For instance, social media posts, comments on discussion forums, and comments on content-sharing websites such as YouTube, are chronologically ordered. </a:t>
            </a:r>
            <a:endParaRPr lang="en-US">
              <a:latin typeface="Calibri Light"/>
              <a:cs typeface="Calibri"/>
            </a:endParaRPr>
          </a:p>
        </p:txBody>
      </p:sp>
      <p:sp>
        <p:nvSpPr>
          <p:cNvPr id="3083" name="Rectangle 3082">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5" name="Rectangle 3084">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8" name="Picture 6">
            <a:extLst>
              <a:ext uri="{FF2B5EF4-FFF2-40B4-BE49-F238E27FC236}">
                <a16:creationId xmlns:a16="http://schemas.microsoft.com/office/drawing/2014/main" id="{51917A93-A628-8883-2D45-2167FF04B1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9463" y="993835"/>
            <a:ext cx="3775899" cy="2322177"/>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1" descr="Shape, arrow&#10;&#10;Description automatically generated">
            <a:extLst>
              <a:ext uri="{FF2B5EF4-FFF2-40B4-BE49-F238E27FC236}">
                <a16:creationId xmlns:a16="http://schemas.microsoft.com/office/drawing/2014/main" id="{936739D5-5C7F-3E89-6A3F-F2AA6C6C2B8C}"/>
              </a:ext>
            </a:extLst>
          </p:cNvPr>
          <p:cNvPicPr>
            <a:picLocks noChangeAspect="1"/>
          </p:cNvPicPr>
          <p:nvPr/>
        </p:nvPicPr>
        <p:blipFill>
          <a:blip r:embed="rId3"/>
          <a:stretch>
            <a:fillRect/>
          </a:stretch>
        </p:blipFill>
        <p:spPr>
          <a:xfrm>
            <a:off x="9308935" y="474133"/>
            <a:ext cx="2379911" cy="2717800"/>
          </a:xfrm>
          <a:prstGeom prst="rect">
            <a:avLst/>
          </a:prstGeom>
        </p:spPr>
      </p:pic>
      <p:sp>
        <p:nvSpPr>
          <p:cNvPr id="4" name="Footer Placeholder 3">
            <a:extLst>
              <a:ext uri="{FF2B5EF4-FFF2-40B4-BE49-F238E27FC236}">
                <a16:creationId xmlns:a16="http://schemas.microsoft.com/office/drawing/2014/main" id="{E00BED87-0FF3-2845-59DE-EB684C85C2BD}"/>
              </a:ext>
            </a:extLst>
          </p:cNvPr>
          <p:cNvSpPr>
            <a:spLocks noGrp="1"/>
          </p:cNvSpPr>
          <p:nvPr>
            <p:ph type="ftr" sz="quarter" idx="11"/>
          </p:nvPr>
        </p:nvSpPr>
        <p:spPr>
          <a:xfrm>
            <a:off x="804673" y="6355080"/>
            <a:ext cx="3420634"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CP 8883 - Intro to Urban Analytics | Group 4</a:t>
            </a:r>
          </a:p>
        </p:txBody>
      </p:sp>
      <p:sp>
        <p:nvSpPr>
          <p:cNvPr id="3089" name="Rectangle 3088">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descr="A picture containing shape&#10;&#10;Description automatically generated">
            <a:extLst>
              <a:ext uri="{FF2B5EF4-FFF2-40B4-BE49-F238E27FC236}">
                <a16:creationId xmlns:a16="http://schemas.microsoft.com/office/drawing/2014/main" id="{AC7C3AD9-E654-ED7E-C9B6-D37A4E0E3BF2}"/>
              </a:ext>
            </a:extLst>
          </p:cNvPr>
          <p:cNvPicPr>
            <a:picLocks noChangeAspect="1"/>
          </p:cNvPicPr>
          <p:nvPr/>
        </p:nvPicPr>
        <p:blipFill>
          <a:blip r:embed="rId4"/>
          <a:stretch>
            <a:fillRect/>
          </a:stretch>
        </p:blipFill>
        <p:spPr>
          <a:xfrm>
            <a:off x="5009463" y="4624228"/>
            <a:ext cx="3775899" cy="1453721"/>
          </a:xfrm>
          <a:prstGeom prst="rect">
            <a:avLst/>
          </a:prstGeom>
        </p:spPr>
      </p:pic>
      <p:sp>
        <p:nvSpPr>
          <p:cNvPr id="3091" name="Rectangle 3090">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The mental health chatbots encroaching on the therapist's couch">
            <a:extLst>
              <a:ext uri="{FF2B5EF4-FFF2-40B4-BE49-F238E27FC236}">
                <a16:creationId xmlns:a16="http://schemas.microsoft.com/office/drawing/2014/main" id="{3AA0FFE8-AFB3-B69D-E564-3A64176B9BE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79639" y="3954139"/>
            <a:ext cx="2438503" cy="214588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D9E1697-A424-1FE6-B28F-F38CB4358B9B}"/>
              </a:ext>
            </a:extLst>
          </p:cNvPr>
          <p:cNvSpPr>
            <a:spLocks noGrp="1"/>
          </p:cNvSpPr>
          <p:nvPr>
            <p:ph type="sldNum" sz="quarter" idx="12"/>
          </p:nvPr>
        </p:nvSpPr>
        <p:spPr>
          <a:xfrm>
            <a:off x="10572750" y="6471181"/>
            <a:ext cx="1306147" cy="365125"/>
          </a:xfrm>
        </p:spPr>
        <p:txBody>
          <a:bodyPr vert="horz" lIns="91440" tIns="45720" rIns="91440" bIns="45720" rtlCol="0" anchor="ctr">
            <a:normAutofit/>
          </a:bodyPr>
          <a:lstStyle/>
          <a:p>
            <a:pPr>
              <a:spcAft>
                <a:spcPts val="600"/>
              </a:spcAft>
            </a:pPr>
            <a:fld id="{14BC80B3-DA76-4187-B366-A9B41D62D7A0}" type="slidenum">
              <a:rPr lang="en-US">
                <a:solidFill>
                  <a:prstClr val="black">
                    <a:alpha val="80000"/>
                  </a:prstClr>
                </a:solidFill>
              </a:rPr>
              <a:pPr>
                <a:spcAft>
                  <a:spcPts val="600"/>
                </a:spcAft>
              </a:pPr>
              <a:t>4</a:t>
            </a:fld>
            <a:endParaRPr lang="en-US">
              <a:solidFill>
                <a:prstClr val="black">
                  <a:alpha val="80000"/>
                </a:prstClr>
              </a:solidFill>
            </a:endParaRPr>
          </a:p>
        </p:txBody>
      </p:sp>
      <p:sp>
        <p:nvSpPr>
          <p:cNvPr id="8" name="Content Placeholder 2">
            <a:extLst>
              <a:ext uri="{FF2B5EF4-FFF2-40B4-BE49-F238E27FC236}">
                <a16:creationId xmlns:a16="http://schemas.microsoft.com/office/drawing/2014/main" id="{8C139385-9BA5-AD1E-A206-55E41C733EB5}"/>
              </a:ext>
            </a:extLst>
          </p:cNvPr>
          <p:cNvSpPr txBox="1">
            <a:spLocks/>
          </p:cNvSpPr>
          <p:nvPr/>
        </p:nvSpPr>
        <p:spPr>
          <a:xfrm>
            <a:off x="4082988" y="4569421"/>
            <a:ext cx="2124456" cy="25920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a:cs typeface="Calibri"/>
            </a:endParaRPr>
          </a:p>
        </p:txBody>
      </p:sp>
      <p:sp>
        <p:nvSpPr>
          <p:cNvPr id="9" name="Content Placeholder 2">
            <a:extLst>
              <a:ext uri="{FF2B5EF4-FFF2-40B4-BE49-F238E27FC236}">
                <a16:creationId xmlns:a16="http://schemas.microsoft.com/office/drawing/2014/main" id="{4AF2CF2D-239F-9635-77DB-73A0B83A6F30}"/>
              </a:ext>
            </a:extLst>
          </p:cNvPr>
          <p:cNvSpPr txBox="1">
            <a:spLocks/>
          </p:cNvSpPr>
          <p:nvPr/>
        </p:nvSpPr>
        <p:spPr>
          <a:xfrm>
            <a:off x="5913540" y="6246040"/>
            <a:ext cx="2124456" cy="2862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a:solidFill>
                  <a:schemeClr val="bg1"/>
                </a:solidFill>
              </a:rPr>
              <a:t>Customer review feedback​</a:t>
            </a:r>
          </a:p>
        </p:txBody>
      </p:sp>
      <p:sp>
        <p:nvSpPr>
          <p:cNvPr id="13" name="Content Placeholder 2">
            <a:extLst>
              <a:ext uri="{FF2B5EF4-FFF2-40B4-BE49-F238E27FC236}">
                <a16:creationId xmlns:a16="http://schemas.microsoft.com/office/drawing/2014/main" id="{978E2ADD-9760-BCE7-323E-CE319D3EB818}"/>
              </a:ext>
            </a:extLst>
          </p:cNvPr>
          <p:cNvSpPr txBox="1">
            <a:spLocks/>
          </p:cNvSpPr>
          <p:nvPr/>
        </p:nvSpPr>
        <p:spPr>
          <a:xfrm>
            <a:off x="6517884" y="2646246"/>
            <a:ext cx="2124456" cy="25920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a:cs typeface="Calibri"/>
            </a:endParaRPr>
          </a:p>
        </p:txBody>
      </p:sp>
      <p:sp>
        <p:nvSpPr>
          <p:cNvPr id="16" name="TextBox 15">
            <a:extLst>
              <a:ext uri="{FF2B5EF4-FFF2-40B4-BE49-F238E27FC236}">
                <a16:creationId xmlns:a16="http://schemas.microsoft.com/office/drawing/2014/main" id="{FA02DBEE-6C0B-4725-E64E-6243EEA3E0E8}"/>
              </a:ext>
            </a:extLst>
          </p:cNvPr>
          <p:cNvSpPr txBox="1"/>
          <p:nvPr/>
        </p:nvSpPr>
        <p:spPr>
          <a:xfrm>
            <a:off x="9138745" y="29639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rPr>
              <a:t> </a:t>
            </a:r>
            <a:r>
              <a:rPr lang="en-US" sz="1400">
                <a:solidFill>
                  <a:schemeClr val="bg1"/>
                </a:solidFill>
              </a:rPr>
              <a:t>Spam filter​</a:t>
            </a:r>
            <a:endParaRPr lang="en-US" sz="1400">
              <a:solidFill>
                <a:schemeClr val="bg1"/>
              </a:solidFill>
              <a:cs typeface="Calibri"/>
            </a:endParaRPr>
          </a:p>
        </p:txBody>
      </p:sp>
      <p:sp>
        <p:nvSpPr>
          <p:cNvPr id="17" name="TextBox 16">
            <a:extLst>
              <a:ext uri="{FF2B5EF4-FFF2-40B4-BE49-F238E27FC236}">
                <a16:creationId xmlns:a16="http://schemas.microsoft.com/office/drawing/2014/main" id="{88CAFEA8-2A58-CC4B-905C-D8785CF224BC}"/>
              </a:ext>
            </a:extLst>
          </p:cNvPr>
          <p:cNvSpPr txBox="1"/>
          <p:nvPr/>
        </p:nvSpPr>
        <p:spPr>
          <a:xfrm>
            <a:off x="9138744" y="619584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bg1"/>
                </a:solidFill>
              </a:rPr>
              <a:t>Mental health chatbots   </a:t>
            </a:r>
            <a:endParaRPr lang="en-US" sz="1400">
              <a:solidFill>
                <a:schemeClr val="bg1"/>
              </a:solidFill>
              <a:cs typeface="Calibri"/>
            </a:endParaRPr>
          </a:p>
        </p:txBody>
      </p:sp>
      <p:sp>
        <p:nvSpPr>
          <p:cNvPr id="18" name="TextBox 17">
            <a:extLst>
              <a:ext uri="{FF2B5EF4-FFF2-40B4-BE49-F238E27FC236}">
                <a16:creationId xmlns:a16="http://schemas.microsoft.com/office/drawing/2014/main" id="{1A15B028-A222-69A3-FD9F-F13F4EC0E537}"/>
              </a:ext>
            </a:extLst>
          </p:cNvPr>
          <p:cNvSpPr txBox="1"/>
          <p:nvPr/>
        </p:nvSpPr>
        <p:spPr>
          <a:xfrm>
            <a:off x="5915572" y="358577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Review for a public service​</a:t>
            </a:r>
          </a:p>
        </p:txBody>
      </p:sp>
    </p:spTree>
    <p:extLst>
      <p:ext uri="{BB962C8B-B14F-4D97-AF65-F5344CB8AC3E}">
        <p14:creationId xmlns:p14="http://schemas.microsoft.com/office/powerpoint/2010/main" val="7200776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CC23C6-66B6-545B-7229-E060BC533B95}"/>
              </a:ext>
            </a:extLst>
          </p:cNvPr>
          <p:cNvSpPr/>
          <p:nvPr/>
        </p:nvSpPr>
        <p:spPr>
          <a:xfrm>
            <a:off x="5725884" y="3101"/>
            <a:ext cx="5852637" cy="6853932"/>
          </a:xfrm>
          <a:prstGeom prst="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ectangle 7">
            <a:extLst>
              <a:ext uri="{FF2B5EF4-FFF2-40B4-BE49-F238E27FC236}">
                <a16:creationId xmlns:a16="http://schemas.microsoft.com/office/drawing/2014/main" id="{FCF28AEB-AE96-3DB0-F870-742C865506A3}"/>
              </a:ext>
            </a:extLst>
          </p:cNvPr>
          <p:cNvSpPr/>
          <p:nvPr/>
        </p:nvSpPr>
        <p:spPr>
          <a:xfrm>
            <a:off x="457199" y="3100"/>
            <a:ext cx="4905580" cy="685393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A1A64-2842-58D3-C57C-676CABD1DB46}"/>
              </a:ext>
            </a:extLst>
          </p:cNvPr>
          <p:cNvSpPr>
            <a:spLocks noGrp="1"/>
          </p:cNvSpPr>
          <p:nvPr>
            <p:ph type="title"/>
          </p:nvPr>
        </p:nvSpPr>
        <p:spPr>
          <a:xfrm>
            <a:off x="990600" y="336188"/>
            <a:ext cx="4375807" cy="1325563"/>
          </a:xfrm>
        </p:spPr>
        <p:txBody>
          <a:bodyPr/>
          <a:lstStyle/>
          <a:p>
            <a:r>
              <a:rPr lang="en-US" sz="3600" b="1">
                <a:solidFill>
                  <a:schemeClr val="bg1"/>
                </a:solidFill>
                <a:ea typeface="+mj-lt"/>
                <a:cs typeface="+mj-lt"/>
              </a:rPr>
              <a:t>Text analysis tools</a:t>
            </a:r>
          </a:p>
        </p:txBody>
      </p:sp>
      <p:sp>
        <p:nvSpPr>
          <p:cNvPr id="3" name="Content Placeholder 2">
            <a:extLst>
              <a:ext uri="{FF2B5EF4-FFF2-40B4-BE49-F238E27FC236}">
                <a16:creationId xmlns:a16="http://schemas.microsoft.com/office/drawing/2014/main" id="{FC6A11A8-5E90-BEB5-54B3-B4A483029796}"/>
              </a:ext>
            </a:extLst>
          </p:cNvPr>
          <p:cNvSpPr>
            <a:spLocks noGrp="1"/>
          </p:cNvSpPr>
          <p:nvPr>
            <p:ph idx="1"/>
          </p:nvPr>
        </p:nvSpPr>
        <p:spPr>
          <a:xfrm>
            <a:off x="456236" y="1362638"/>
            <a:ext cx="4909206" cy="5348550"/>
          </a:xfrm>
        </p:spPr>
        <p:txBody>
          <a:bodyPr vert="horz" lIns="91440" tIns="45720" rIns="91440" bIns="45720" rtlCol="0" anchor="t">
            <a:noAutofit/>
          </a:bodyPr>
          <a:lstStyle/>
          <a:p>
            <a:r>
              <a:rPr lang="en-US" sz="1800">
                <a:solidFill>
                  <a:schemeClr val="bg1"/>
                </a:solidFill>
                <a:latin typeface="Calibri Light"/>
                <a:ea typeface="+mn-lt"/>
                <a:cs typeface="+mn-lt"/>
              </a:rPr>
              <a:t>Python </a:t>
            </a:r>
            <a:endParaRPr lang="en-US" sz="1800">
              <a:solidFill>
                <a:schemeClr val="bg1"/>
              </a:solidFill>
              <a:latin typeface="Calibri Light"/>
              <a:cs typeface="Calibri Light"/>
            </a:endParaRPr>
          </a:p>
          <a:p>
            <a:r>
              <a:rPr lang="en-US" sz="1800">
                <a:solidFill>
                  <a:schemeClr val="bg1"/>
                </a:solidFill>
                <a:latin typeface="Calibri Light"/>
                <a:ea typeface="+mn-lt"/>
                <a:cs typeface="+mn-lt"/>
              </a:rPr>
              <a:t>NLTK – Natural Language Toolkit </a:t>
            </a:r>
            <a:endParaRPr lang="en-US" sz="1800">
              <a:solidFill>
                <a:schemeClr val="bg1"/>
              </a:solidFill>
              <a:latin typeface="Calibri Light"/>
              <a:cs typeface="Calibri Light"/>
            </a:endParaRPr>
          </a:p>
          <a:p>
            <a:r>
              <a:rPr lang="en-US" sz="1800" err="1">
                <a:solidFill>
                  <a:schemeClr val="bg1"/>
                </a:solidFill>
                <a:latin typeface="Calibri Light"/>
                <a:ea typeface="+mn-lt"/>
                <a:cs typeface="+mn-lt"/>
              </a:rPr>
              <a:t>SpaCy</a:t>
            </a:r>
            <a:r>
              <a:rPr lang="en-US" sz="1800">
                <a:solidFill>
                  <a:schemeClr val="bg1"/>
                </a:solidFill>
                <a:latin typeface="Calibri Light"/>
                <a:ea typeface="+mn-lt"/>
                <a:cs typeface="+mn-lt"/>
              </a:rPr>
              <a:t> – NLP library </a:t>
            </a:r>
            <a:endParaRPr lang="en-US" sz="1800">
              <a:solidFill>
                <a:schemeClr val="bg1"/>
              </a:solidFill>
              <a:latin typeface="Calibri Light"/>
              <a:cs typeface="Calibri Light"/>
            </a:endParaRPr>
          </a:p>
          <a:p>
            <a:r>
              <a:rPr lang="en-US" sz="1800">
                <a:solidFill>
                  <a:schemeClr val="bg1"/>
                </a:solidFill>
                <a:latin typeface="Calibri Light"/>
                <a:ea typeface="+mn-lt"/>
                <a:cs typeface="+mn-lt"/>
              </a:rPr>
              <a:t>Scikit-learn - machine learning toolkit for Python built on top of NumPy, SciPy, and matplotlib </a:t>
            </a:r>
            <a:endParaRPr lang="en-US" sz="1800">
              <a:solidFill>
                <a:schemeClr val="bg1"/>
              </a:solidFill>
              <a:latin typeface="Calibri Light"/>
              <a:cs typeface="Calibri Light"/>
            </a:endParaRPr>
          </a:p>
          <a:p>
            <a:r>
              <a:rPr lang="en-US" sz="1800">
                <a:solidFill>
                  <a:schemeClr val="bg1"/>
                </a:solidFill>
                <a:latin typeface="Calibri Light"/>
                <a:ea typeface="+mn-lt"/>
                <a:cs typeface="+mn-lt"/>
              </a:rPr>
              <a:t>TensorFlow – Google developed library for distributed deep learning </a:t>
            </a:r>
            <a:endParaRPr lang="en-US" sz="1800">
              <a:solidFill>
                <a:schemeClr val="bg1"/>
              </a:solidFill>
              <a:latin typeface="Calibri Light"/>
              <a:cs typeface="Calibri Light"/>
            </a:endParaRPr>
          </a:p>
          <a:p>
            <a:r>
              <a:rPr lang="en-US" sz="1800" err="1">
                <a:solidFill>
                  <a:schemeClr val="bg1"/>
                </a:solidFill>
                <a:latin typeface="Calibri Light"/>
                <a:ea typeface="+mn-lt"/>
                <a:cs typeface="+mn-lt"/>
              </a:rPr>
              <a:t>PyTorch</a:t>
            </a:r>
            <a:r>
              <a:rPr lang="en-US" sz="1800">
                <a:solidFill>
                  <a:schemeClr val="bg1"/>
                </a:solidFill>
                <a:latin typeface="Calibri Light"/>
                <a:ea typeface="+mn-lt"/>
                <a:cs typeface="+mn-lt"/>
              </a:rPr>
              <a:t> – deep learning platform developed by Facebook </a:t>
            </a:r>
            <a:endParaRPr lang="en-US" sz="1800">
              <a:solidFill>
                <a:schemeClr val="bg1"/>
              </a:solidFill>
              <a:latin typeface="Calibri Light"/>
              <a:cs typeface="Calibri Light"/>
            </a:endParaRPr>
          </a:p>
          <a:p>
            <a:r>
              <a:rPr lang="en-US" sz="1800">
                <a:solidFill>
                  <a:schemeClr val="bg1"/>
                </a:solidFill>
                <a:latin typeface="Calibri Light"/>
                <a:ea typeface="+mn-lt"/>
                <a:cs typeface="+mn-lt"/>
              </a:rPr>
              <a:t>Caret – R package designed to build machine learning pipelines </a:t>
            </a:r>
            <a:endParaRPr lang="en-US" sz="1800">
              <a:solidFill>
                <a:schemeClr val="bg1"/>
              </a:solidFill>
              <a:latin typeface="Calibri Light"/>
              <a:cs typeface="Calibri Light"/>
            </a:endParaRPr>
          </a:p>
          <a:p>
            <a:r>
              <a:rPr lang="en-US" sz="1800" err="1">
                <a:solidFill>
                  <a:schemeClr val="bg1"/>
                </a:solidFill>
                <a:latin typeface="Calibri Light"/>
                <a:ea typeface="+mn-lt"/>
                <a:cs typeface="+mn-lt"/>
              </a:rPr>
              <a:t>Mlr</a:t>
            </a:r>
            <a:r>
              <a:rPr lang="en-US" sz="1800">
                <a:solidFill>
                  <a:schemeClr val="bg1"/>
                </a:solidFill>
                <a:latin typeface="Calibri Light"/>
                <a:ea typeface="+mn-lt"/>
                <a:cs typeface="+mn-lt"/>
              </a:rPr>
              <a:t> – Machine learning in R – a machine learning toolkit frequently used for text analysis </a:t>
            </a:r>
            <a:endParaRPr lang="en-US" sz="1800">
              <a:solidFill>
                <a:schemeClr val="bg1"/>
              </a:solidFill>
              <a:latin typeface="Calibri Light"/>
              <a:cs typeface="Calibri Light"/>
            </a:endParaRPr>
          </a:p>
          <a:p>
            <a:r>
              <a:rPr lang="en-US" sz="1800">
                <a:solidFill>
                  <a:schemeClr val="bg1"/>
                </a:solidFill>
                <a:latin typeface="Calibri Light"/>
                <a:ea typeface="+mn-lt"/>
                <a:cs typeface="+mn-lt"/>
              </a:rPr>
              <a:t>Java </a:t>
            </a:r>
          </a:p>
          <a:p>
            <a:pPr marL="0" indent="0">
              <a:buNone/>
            </a:pPr>
            <a:r>
              <a:rPr lang="en-US" sz="1200" i="1">
                <a:solidFill>
                  <a:schemeClr val="bg1"/>
                </a:solidFill>
                <a:latin typeface="Calibri Light"/>
                <a:ea typeface="+mn-lt"/>
                <a:cs typeface="+mn-lt"/>
              </a:rPr>
              <a:t>Source: https://monkeylearn.com/text-analysis/ </a:t>
            </a:r>
            <a:endParaRPr lang="en-US" sz="1200" i="1">
              <a:solidFill>
                <a:schemeClr val="bg1"/>
              </a:solidFill>
              <a:latin typeface="Calibri Light"/>
              <a:ea typeface="Calibri"/>
              <a:cs typeface="Calibri"/>
            </a:endParaRPr>
          </a:p>
        </p:txBody>
      </p:sp>
      <p:sp>
        <p:nvSpPr>
          <p:cNvPr id="5" name="Slide Number Placeholder 4">
            <a:extLst>
              <a:ext uri="{FF2B5EF4-FFF2-40B4-BE49-F238E27FC236}">
                <a16:creationId xmlns:a16="http://schemas.microsoft.com/office/drawing/2014/main" id="{0D8C1D30-AFF9-63EA-B07F-E98CBB4D7DCD}"/>
              </a:ext>
            </a:extLst>
          </p:cNvPr>
          <p:cNvSpPr>
            <a:spLocks noGrp="1"/>
          </p:cNvSpPr>
          <p:nvPr>
            <p:ph type="sldNum" sz="quarter" idx="12"/>
          </p:nvPr>
        </p:nvSpPr>
        <p:spPr>
          <a:xfrm>
            <a:off x="8763000" y="6356350"/>
            <a:ext cx="2743200" cy="365125"/>
          </a:xfrm>
        </p:spPr>
        <p:txBody>
          <a:bodyPr/>
          <a:lstStyle/>
          <a:p>
            <a:fld id="{14BC80B3-DA76-4187-B366-A9B41D62D7A0}" type="slidenum">
              <a:rPr lang="en-US" smtClean="0"/>
              <a:t>5</a:t>
            </a:fld>
            <a:endParaRPr lang="en-US"/>
          </a:p>
        </p:txBody>
      </p:sp>
      <p:sp>
        <p:nvSpPr>
          <p:cNvPr id="7" name="Title 1">
            <a:extLst>
              <a:ext uri="{FF2B5EF4-FFF2-40B4-BE49-F238E27FC236}">
                <a16:creationId xmlns:a16="http://schemas.microsoft.com/office/drawing/2014/main" id="{F72FDB9F-3E3B-E9BF-32C1-F32A700055C2}"/>
              </a:ext>
            </a:extLst>
          </p:cNvPr>
          <p:cNvSpPr txBox="1">
            <a:spLocks/>
          </p:cNvSpPr>
          <p:nvPr/>
        </p:nvSpPr>
        <p:spPr>
          <a:xfrm>
            <a:off x="5859141" y="559415"/>
            <a:ext cx="5864773" cy="1308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rgbClr val="000000"/>
                </a:solidFill>
                <a:ea typeface="+mj-lt"/>
                <a:cs typeface="+mj-lt"/>
              </a:rPr>
              <a:t>SaaS (Software as a </a:t>
            </a:r>
            <a:r>
              <a:rPr lang="en-US" sz="3600">
                <a:solidFill>
                  <a:srgbClr val="000000"/>
                </a:solidFill>
                <a:latin typeface="Calibri"/>
                <a:cs typeface="Calibri"/>
              </a:rPr>
              <a:t>Service</a:t>
            </a:r>
            <a:r>
              <a:rPr lang="en-US" sz="3600" b="1">
                <a:solidFill>
                  <a:srgbClr val="000000"/>
                </a:solidFill>
                <a:ea typeface="+mj-lt"/>
                <a:cs typeface="+mj-lt"/>
              </a:rPr>
              <a:t>) tools used:</a:t>
            </a:r>
          </a:p>
        </p:txBody>
      </p:sp>
      <p:sp>
        <p:nvSpPr>
          <p:cNvPr id="9" name="Content Placeholder 2">
            <a:extLst>
              <a:ext uri="{FF2B5EF4-FFF2-40B4-BE49-F238E27FC236}">
                <a16:creationId xmlns:a16="http://schemas.microsoft.com/office/drawing/2014/main" id="{7C7E135D-12CE-118D-E189-2C5F8F33768A}"/>
              </a:ext>
            </a:extLst>
          </p:cNvPr>
          <p:cNvSpPr txBox="1">
            <a:spLocks/>
          </p:cNvSpPr>
          <p:nvPr/>
        </p:nvSpPr>
        <p:spPr>
          <a:xfrm>
            <a:off x="5790324" y="1880053"/>
            <a:ext cx="5715876" cy="38677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Font typeface="Arial" panose="020B0604020202020204" pitchFamily="34" charset="0"/>
              <a:buNone/>
            </a:pPr>
            <a:r>
              <a:rPr lang="en-US" sz="2000">
                <a:solidFill>
                  <a:srgbClr val="000000"/>
                </a:solidFill>
                <a:latin typeface="Calibri Light"/>
                <a:ea typeface="+mn-lt"/>
                <a:cs typeface="+mn-lt"/>
              </a:rPr>
              <a:t>Accessed through API so no skill needed to build analysis pipeline</a:t>
            </a:r>
          </a:p>
          <a:p>
            <a:pPr marL="0" indent="0">
              <a:spcBef>
                <a:spcPct val="0"/>
              </a:spcBef>
              <a:buNone/>
            </a:pPr>
            <a:endParaRPr lang="en-US" sz="2000">
              <a:solidFill>
                <a:srgbClr val="000000"/>
              </a:solidFill>
              <a:latin typeface="Calibri Light"/>
              <a:ea typeface="+mn-lt"/>
              <a:cs typeface="+mn-lt"/>
            </a:endParaRPr>
          </a:p>
          <a:p>
            <a:r>
              <a:rPr lang="en-US" sz="2000">
                <a:solidFill>
                  <a:srgbClr val="000000"/>
                </a:solidFill>
                <a:latin typeface="Calibri Light"/>
                <a:ea typeface="+mn-lt"/>
                <a:cs typeface="+mn-lt"/>
              </a:rPr>
              <a:t>Google Cloud NLP </a:t>
            </a:r>
          </a:p>
          <a:p>
            <a:r>
              <a:rPr lang="en-US" sz="2000">
                <a:solidFill>
                  <a:srgbClr val="000000"/>
                </a:solidFill>
                <a:latin typeface="Calibri Light"/>
                <a:ea typeface="+mn-lt"/>
                <a:cs typeface="+mn-lt"/>
              </a:rPr>
              <a:t>IBM Watson </a:t>
            </a:r>
          </a:p>
          <a:p>
            <a:r>
              <a:rPr lang="en-US" sz="2000" err="1">
                <a:solidFill>
                  <a:srgbClr val="000000"/>
                </a:solidFill>
                <a:latin typeface="Calibri Light"/>
                <a:ea typeface="+mn-lt"/>
                <a:cs typeface="+mn-lt"/>
              </a:rPr>
              <a:t>Lexalytics</a:t>
            </a:r>
            <a:r>
              <a:rPr lang="en-US" sz="2000">
                <a:solidFill>
                  <a:srgbClr val="000000"/>
                </a:solidFill>
                <a:latin typeface="Calibri Light"/>
                <a:ea typeface="+mn-lt"/>
                <a:cs typeface="+mn-lt"/>
              </a:rPr>
              <a:t> </a:t>
            </a:r>
          </a:p>
          <a:p>
            <a:r>
              <a:rPr lang="en-US" sz="2000">
                <a:solidFill>
                  <a:srgbClr val="000000"/>
                </a:solidFill>
                <a:latin typeface="Calibri Light"/>
                <a:ea typeface="+mn-lt"/>
                <a:cs typeface="+mn-lt"/>
              </a:rPr>
              <a:t>Meaning Cloud </a:t>
            </a:r>
          </a:p>
          <a:p>
            <a:r>
              <a:rPr lang="en-US" sz="2000">
                <a:solidFill>
                  <a:srgbClr val="000000"/>
                </a:solidFill>
                <a:latin typeface="Calibri Light"/>
                <a:ea typeface="+mn-lt"/>
                <a:cs typeface="+mn-lt"/>
              </a:rPr>
              <a:t>Amazon Comprehend </a:t>
            </a:r>
          </a:p>
          <a:p>
            <a:r>
              <a:rPr lang="en-US" sz="2000" err="1">
                <a:solidFill>
                  <a:srgbClr val="000000"/>
                </a:solidFill>
                <a:latin typeface="Calibri Light"/>
                <a:ea typeface="+mn-lt"/>
                <a:cs typeface="+mn-lt"/>
              </a:rPr>
              <a:t>Aylien</a:t>
            </a:r>
            <a:r>
              <a:rPr lang="en-US" sz="2000">
                <a:solidFill>
                  <a:srgbClr val="000000"/>
                </a:solidFill>
                <a:latin typeface="Calibri Light"/>
                <a:ea typeface="+mn-lt"/>
                <a:cs typeface="+mn-lt"/>
              </a:rPr>
              <a:t> </a:t>
            </a:r>
          </a:p>
          <a:p>
            <a:pPr marL="0" indent="0">
              <a:buFont typeface="Arial" panose="020B0604020202020204" pitchFamily="34" charset="0"/>
              <a:buNone/>
            </a:pPr>
            <a:r>
              <a:rPr lang="en-US" sz="1100" i="1">
                <a:solidFill>
                  <a:srgbClr val="000000"/>
                </a:solidFill>
                <a:ea typeface="+mn-lt"/>
                <a:cs typeface="+mn-lt"/>
              </a:rPr>
              <a:t>Source: https://monkeylearn.com/text-analysis/ </a:t>
            </a:r>
            <a:endParaRPr lang="en-US" sz="1100" i="1">
              <a:solidFill>
                <a:srgbClr val="000000"/>
              </a:solidFill>
              <a:ea typeface="Calibri" panose="020F0502020204030204"/>
              <a:cs typeface="Calibri" panose="020F0502020204030204"/>
            </a:endParaRPr>
          </a:p>
        </p:txBody>
      </p:sp>
    </p:spTree>
    <p:extLst>
      <p:ext uri="{BB962C8B-B14F-4D97-AF65-F5344CB8AC3E}">
        <p14:creationId xmlns:p14="http://schemas.microsoft.com/office/powerpoint/2010/main" val="423083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3B24-98DB-47D4-408D-2C6C990B7037}"/>
              </a:ext>
            </a:extLst>
          </p:cNvPr>
          <p:cNvSpPr>
            <a:spLocks noGrp="1"/>
          </p:cNvSpPr>
          <p:nvPr>
            <p:ph type="title"/>
          </p:nvPr>
        </p:nvSpPr>
        <p:spPr/>
        <p:txBody>
          <a:bodyPr/>
          <a:lstStyle/>
          <a:p>
            <a:r>
              <a:rPr lang="en-US" b="1" dirty="0">
                <a:cs typeface="Calibri Light"/>
              </a:rPr>
              <a:t>How it works</a:t>
            </a:r>
          </a:p>
        </p:txBody>
      </p:sp>
      <p:sp>
        <p:nvSpPr>
          <p:cNvPr id="4" name="Footer Placeholder 3">
            <a:extLst>
              <a:ext uri="{FF2B5EF4-FFF2-40B4-BE49-F238E27FC236}">
                <a16:creationId xmlns:a16="http://schemas.microsoft.com/office/drawing/2014/main" id="{DE61F11B-0501-5116-AA31-DCFEAA3CA243}"/>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1242EE3D-5A6C-DAB5-101E-4BE176900C83}"/>
              </a:ext>
            </a:extLst>
          </p:cNvPr>
          <p:cNvSpPr>
            <a:spLocks noGrp="1"/>
          </p:cNvSpPr>
          <p:nvPr>
            <p:ph type="sldNum" sz="quarter" idx="12"/>
          </p:nvPr>
        </p:nvSpPr>
        <p:spPr/>
        <p:txBody>
          <a:bodyPr/>
          <a:lstStyle/>
          <a:p>
            <a:fld id="{14BC80B3-DA76-4187-B366-A9B41D62D7A0}" type="slidenum">
              <a:rPr lang="en-US" smtClean="0"/>
              <a:t>6</a:t>
            </a:fld>
            <a:endParaRPr lang="en-US"/>
          </a:p>
        </p:txBody>
      </p:sp>
      <p:pic>
        <p:nvPicPr>
          <p:cNvPr id="6" name="Picture 5">
            <a:extLst>
              <a:ext uri="{FF2B5EF4-FFF2-40B4-BE49-F238E27FC236}">
                <a16:creationId xmlns:a16="http://schemas.microsoft.com/office/drawing/2014/main" id="{9062B14C-2779-B861-3F71-DD8789633D39}"/>
              </a:ext>
            </a:extLst>
          </p:cNvPr>
          <p:cNvPicPr>
            <a:picLocks noChangeAspect="1"/>
          </p:cNvPicPr>
          <p:nvPr/>
        </p:nvPicPr>
        <p:blipFill>
          <a:blip r:embed="rId3"/>
          <a:stretch>
            <a:fillRect/>
          </a:stretch>
        </p:blipFill>
        <p:spPr>
          <a:xfrm>
            <a:off x="1937653" y="1523442"/>
            <a:ext cx="9416147" cy="4343766"/>
          </a:xfrm>
          <a:prstGeom prst="rect">
            <a:avLst/>
          </a:prstGeom>
        </p:spPr>
      </p:pic>
      <p:sp>
        <p:nvSpPr>
          <p:cNvPr id="7" name="TextBox 6">
            <a:extLst>
              <a:ext uri="{FF2B5EF4-FFF2-40B4-BE49-F238E27FC236}">
                <a16:creationId xmlns:a16="http://schemas.microsoft.com/office/drawing/2014/main" id="{1FD0C39C-6833-853A-6E63-50992E1A2354}"/>
              </a:ext>
            </a:extLst>
          </p:cNvPr>
          <p:cNvSpPr txBox="1"/>
          <p:nvPr/>
        </p:nvSpPr>
        <p:spPr>
          <a:xfrm>
            <a:off x="414867" y="6028156"/>
            <a:ext cx="6098720" cy="215444"/>
          </a:xfrm>
          <a:prstGeom prst="rect">
            <a:avLst/>
          </a:prstGeom>
          <a:noFill/>
        </p:spPr>
        <p:txBody>
          <a:bodyPr wrap="square" lIns="91440" tIns="45720" rIns="91440" bIns="45720" anchor="t">
            <a:spAutoFit/>
          </a:bodyPr>
          <a:lstStyle/>
          <a:p>
            <a:r>
              <a:rPr lang="en-US" sz="800" i="1">
                <a:solidFill>
                  <a:schemeClr val="bg1">
                    <a:lumMod val="50000"/>
                  </a:schemeClr>
                </a:solidFill>
              </a:rPr>
              <a:t>Graph source: https://www.tibco.com/reference-center/what-is-text-analytics </a:t>
            </a:r>
            <a:endParaRPr lang="en-US" sz="800" i="1">
              <a:solidFill>
                <a:schemeClr val="bg1">
                  <a:lumMod val="50000"/>
                </a:schemeClr>
              </a:solidFill>
              <a:cs typeface="Calibri"/>
            </a:endParaRPr>
          </a:p>
        </p:txBody>
      </p:sp>
      <p:sp>
        <p:nvSpPr>
          <p:cNvPr id="14" name="TextBox 13">
            <a:extLst>
              <a:ext uri="{FF2B5EF4-FFF2-40B4-BE49-F238E27FC236}">
                <a16:creationId xmlns:a16="http://schemas.microsoft.com/office/drawing/2014/main" id="{611D0A70-41DA-1B29-80B1-06BE215E1F52}"/>
              </a:ext>
            </a:extLst>
          </p:cNvPr>
          <p:cNvSpPr txBox="1"/>
          <p:nvPr/>
        </p:nvSpPr>
        <p:spPr>
          <a:xfrm>
            <a:off x="829270" y="3226999"/>
            <a:ext cx="1259416" cy="369332"/>
          </a:xfrm>
          <a:prstGeom prst="rect">
            <a:avLst/>
          </a:prstGeom>
          <a:solidFill>
            <a:schemeClr val="bg1"/>
          </a:solid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Census</a:t>
            </a:r>
          </a:p>
        </p:txBody>
      </p:sp>
      <p:sp>
        <p:nvSpPr>
          <p:cNvPr id="15" name="TextBox 14">
            <a:extLst>
              <a:ext uri="{FF2B5EF4-FFF2-40B4-BE49-F238E27FC236}">
                <a16:creationId xmlns:a16="http://schemas.microsoft.com/office/drawing/2014/main" id="{1ED39356-1965-90B2-DE2C-A4E03AF77680}"/>
              </a:ext>
            </a:extLst>
          </p:cNvPr>
          <p:cNvSpPr txBox="1"/>
          <p:nvPr/>
        </p:nvSpPr>
        <p:spPr>
          <a:xfrm>
            <a:off x="829269" y="3597414"/>
            <a:ext cx="1259416" cy="369332"/>
          </a:xfrm>
          <a:prstGeom prst="rect">
            <a:avLst/>
          </a:prstGeom>
          <a:solidFill>
            <a:schemeClr val="bg1"/>
          </a:solid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Yelp</a:t>
            </a:r>
            <a:endParaRPr lang="en-US"/>
          </a:p>
        </p:txBody>
      </p:sp>
      <p:sp>
        <p:nvSpPr>
          <p:cNvPr id="16" name="TextBox 15">
            <a:extLst>
              <a:ext uri="{FF2B5EF4-FFF2-40B4-BE49-F238E27FC236}">
                <a16:creationId xmlns:a16="http://schemas.microsoft.com/office/drawing/2014/main" id="{8D0A2E52-FEC9-4CD5-045F-8786EB9B15ED}"/>
              </a:ext>
            </a:extLst>
          </p:cNvPr>
          <p:cNvSpPr txBox="1"/>
          <p:nvPr/>
        </p:nvSpPr>
        <p:spPr>
          <a:xfrm>
            <a:off x="571201" y="4291478"/>
            <a:ext cx="1557867" cy="523220"/>
          </a:xfrm>
          <a:prstGeom prst="rect">
            <a:avLst/>
          </a:prstGeom>
          <a:solidFill>
            <a:schemeClr val="bg1"/>
          </a:solid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~80% of enterprise data (Gartner)</a:t>
            </a:r>
          </a:p>
        </p:txBody>
      </p:sp>
      <p:sp>
        <p:nvSpPr>
          <p:cNvPr id="17" name="TextBox 16">
            <a:extLst>
              <a:ext uri="{FF2B5EF4-FFF2-40B4-BE49-F238E27FC236}">
                <a16:creationId xmlns:a16="http://schemas.microsoft.com/office/drawing/2014/main" id="{44ECB79E-50E8-267E-2187-D7FA37EDE5E8}"/>
              </a:ext>
            </a:extLst>
          </p:cNvPr>
          <p:cNvSpPr txBox="1"/>
          <p:nvPr/>
        </p:nvSpPr>
        <p:spPr>
          <a:xfrm>
            <a:off x="5981399" y="3181320"/>
            <a:ext cx="1208617" cy="369332"/>
          </a:xfrm>
          <a:prstGeom prst="rect">
            <a:avLst/>
          </a:prstGeom>
          <a:no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GTFS, OSM​</a:t>
            </a:r>
          </a:p>
        </p:txBody>
      </p:sp>
      <p:sp>
        <p:nvSpPr>
          <p:cNvPr id="18" name="TextBox 17">
            <a:extLst>
              <a:ext uri="{FF2B5EF4-FFF2-40B4-BE49-F238E27FC236}">
                <a16:creationId xmlns:a16="http://schemas.microsoft.com/office/drawing/2014/main" id="{7CF53207-624D-D12A-1D22-A5B03D5CBBC2}"/>
              </a:ext>
            </a:extLst>
          </p:cNvPr>
          <p:cNvSpPr txBox="1"/>
          <p:nvPr/>
        </p:nvSpPr>
        <p:spPr>
          <a:xfrm>
            <a:off x="5981400" y="4662987"/>
            <a:ext cx="1314450" cy="523220"/>
          </a:xfrm>
          <a:prstGeom prst="rect">
            <a:avLst/>
          </a:prstGeom>
          <a:no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Urban images computer </a:t>
            </a:r>
            <a:r>
              <a:rPr lang="en-US" sz="1200">
                <a:cs typeface="Calibri"/>
              </a:rPr>
              <a:t>vision</a:t>
            </a:r>
          </a:p>
        </p:txBody>
      </p:sp>
      <p:sp>
        <p:nvSpPr>
          <p:cNvPr id="9" name="TextBox 8">
            <a:extLst>
              <a:ext uri="{FF2B5EF4-FFF2-40B4-BE49-F238E27FC236}">
                <a16:creationId xmlns:a16="http://schemas.microsoft.com/office/drawing/2014/main" id="{50C5B093-756E-6993-37BA-AA6E7059762E}"/>
              </a:ext>
            </a:extLst>
          </p:cNvPr>
          <p:cNvSpPr txBox="1"/>
          <p:nvPr/>
        </p:nvSpPr>
        <p:spPr>
          <a:xfrm>
            <a:off x="530818" y="2722047"/>
            <a:ext cx="1557867" cy="523220"/>
          </a:xfrm>
          <a:prstGeom prst="rect">
            <a:avLst/>
          </a:prstGeom>
          <a:solidFill>
            <a:schemeClr val="bg1"/>
          </a:solidFill>
          <a:ln w="28575">
            <a:solidFill>
              <a:srgbClr val="2F8187"/>
            </a:solid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~20% of enterprise data (Gartner)</a:t>
            </a:r>
          </a:p>
        </p:txBody>
      </p:sp>
      <p:cxnSp>
        <p:nvCxnSpPr>
          <p:cNvPr id="19" name="Straight Connector 18">
            <a:extLst>
              <a:ext uri="{FF2B5EF4-FFF2-40B4-BE49-F238E27FC236}">
                <a16:creationId xmlns:a16="http://schemas.microsoft.com/office/drawing/2014/main" id="{FF36B17F-1E96-D7FC-CD89-032039C102E2}"/>
              </a:ext>
            </a:extLst>
          </p:cNvPr>
          <p:cNvCxnSpPr/>
          <p:nvPr/>
        </p:nvCxnSpPr>
        <p:spPr>
          <a:xfrm>
            <a:off x="681851" y="4055001"/>
            <a:ext cx="4141076" cy="0"/>
          </a:xfrm>
          <a:prstGeom prst="line">
            <a:avLst/>
          </a:prstGeom>
          <a:ln w="12700">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2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D261-BD03-F2D4-0656-9C2AFD778467}"/>
              </a:ext>
            </a:extLst>
          </p:cNvPr>
          <p:cNvSpPr>
            <a:spLocks noGrp="1"/>
          </p:cNvSpPr>
          <p:nvPr>
            <p:ph type="title"/>
          </p:nvPr>
        </p:nvSpPr>
        <p:spPr/>
        <p:txBody>
          <a:bodyPr/>
          <a:lstStyle/>
          <a:p>
            <a:r>
              <a:rPr lang="en-US" b="1"/>
              <a:t>Analysis Methods </a:t>
            </a:r>
            <a:endParaRPr lang="en-US" b="1">
              <a:cs typeface="Calibri Light"/>
            </a:endParaRPr>
          </a:p>
        </p:txBody>
      </p:sp>
      <p:sp>
        <p:nvSpPr>
          <p:cNvPr id="4" name="Footer Placeholder 3">
            <a:extLst>
              <a:ext uri="{FF2B5EF4-FFF2-40B4-BE49-F238E27FC236}">
                <a16:creationId xmlns:a16="http://schemas.microsoft.com/office/drawing/2014/main" id="{43B76088-B1CC-2AFA-11C7-AA9936D7641C}"/>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4C2D4A01-7C12-0846-6D47-E3B23176D1FD}"/>
              </a:ext>
            </a:extLst>
          </p:cNvPr>
          <p:cNvSpPr>
            <a:spLocks noGrp="1"/>
          </p:cNvSpPr>
          <p:nvPr>
            <p:ph type="sldNum" sz="quarter" idx="12"/>
          </p:nvPr>
        </p:nvSpPr>
        <p:spPr/>
        <p:txBody>
          <a:bodyPr/>
          <a:lstStyle/>
          <a:p>
            <a:fld id="{14BC80B3-DA76-4187-B366-A9B41D62D7A0}" type="slidenum">
              <a:rPr lang="en-US" smtClean="0"/>
              <a:t>7</a:t>
            </a:fld>
            <a:endParaRPr lang="en-US"/>
          </a:p>
        </p:txBody>
      </p:sp>
      <p:pic>
        <p:nvPicPr>
          <p:cNvPr id="6" name="Picture 5">
            <a:extLst>
              <a:ext uri="{FF2B5EF4-FFF2-40B4-BE49-F238E27FC236}">
                <a16:creationId xmlns:a16="http://schemas.microsoft.com/office/drawing/2014/main" id="{0441C3A6-E496-DEDF-0455-1F68A103150A}"/>
              </a:ext>
            </a:extLst>
          </p:cNvPr>
          <p:cNvPicPr>
            <a:picLocks noChangeAspect="1"/>
          </p:cNvPicPr>
          <p:nvPr/>
        </p:nvPicPr>
        <p:blipFill>
          <a:blip r:embed="rId3"/>
          <a:stretch>
            <a:fillRect/>
          </a:stretch>
        </p:blipFill>
        <p:spPr>
          <a:xfrm>
            <a:off x="7932159" y="317266"/>
            <a:ext cx="3620676" cy="1670255"/>
          </a:xfrm>
          <a:prstGeom prst="rect">
            <a:avLst/>
          </a:prstGeom>
        </p:spPr>
      </p:pic>
      <p:sp>
        <p:nvSpPr>
          <p:cNvPr id="8" name="Rectangle 7">
            <a:extLst>
              <a:ext uri="{FF2B5EF4-FFF2-40B4-BE49-F238E27FC236}">
                <a16:creationId xmlns:a16="http://schemas.microsoft.com/office/drawing/2014/main" id="{7165E307-FC66-18AF-96ED-F6AAFFE8BD69}"/>
              </a:ext>
            </a:extLst>
          </p:cNvPr>
          <p:cNvSpPr/>
          <p:nvPr/>
        </p:nvSpPr>
        <p:spPr>
          <a:xfrm>
            <a:off x="7840943" y="365125"/>
            <a:ext cx="1146048" cy="1675193"/>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DA96F24-1463-16CC-68FF-985AD9BD0D38}"/>
              </a:ext>
            </a:extLst>
          </p:cNvPr>
          <p:cNvSpPr txBox="1"/>
          <p:nvPr/>
        </p:nvSpPr>
        <p:spPr>
          <a:xfrm>
            <a:off x="701347" y="5786856"/>
            <a:ext cx="6976466" cy="246221"/>
          </a:xfrm>
          <a:prstGeom prst="rect">
            <a:avLst/>
          </a:prstGeom>
          <a:noFill/>
        </p:spPr>
        <p:txBody>
          <a:bodyPr wrap="square" lIns="91440" tIns="45720" rIns="91440" bIns="45720" anchor="t">
            <a:spAutoFit/>
          </a:bodyPr>
          <a:lstStyle/>
          <a:p>
            <a:r>
              <a:rPr lang="en-US" sz="1000" i="1">
                <a:solidFill>
                  <a:schemeClr val="bg1">
                    <a:lumMod val="50000"/>
                  </a:schemeClr>
                </a:solidFill>
              </a:rPr>
              <a:t>Graph source: https://www.linkedin.com/pulse/pre-processing-text-nlp-vanessa-afolabi/, https://monkeylearn.com/text-analysis/  </a:t>
            </a:r>
            <a:endParaRPr lang="en-US" sz="1000" i="1">
              <a:solidFill>
                <a:schemeClr val="bg1">
                  <a:lumMod val="50000"/>
                </a:schemeClr>
              </a:solidFill>
              <a:cs typeface="Calibri"/>
            </a:endParaRPr>
          </a:p>
        </p:txBody>
      </p:sp>
      <p:sp>
        <p:nvSpPr>
          <p:cNvPr id="19" name="TextBox 18">
            <a:extLst>
              <a:ext uri="{FF2B5EF4-FFF2-40B4-BE49-F238E27FC236}">
                <a16:creationId xmlns:a16="http://schemas.microsoft.com/office/drawing/2014/main" id="{023C5600-0A17-ABD6-71DC-2C6082283E22}"/>
              </a:ext>
            </a:extLst>
          </p:cNvPr>
          <p:cNvSpPr txBox="1"/>
          <p:nvPr/>
        </p:nvSpPr>
        <p:spPr>
          <a:xfrm>
            <a:off x="827896" y="1791022"/>
            <a:ext cx="1072493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2B3E51"/>
                </a:solidFill>
                <a:latin typeface="Calibri Light"/>
                <a:ea typeface="Open Sans"/>
                <a:cs typeface="Open Sans"/>
              </a:rPr>
              <a:t>Different sources of data gathering:</a:t>
            </a:r>
            <a:endParaRPr lang="en-US" dirty="0">
              <a:cs typeface="Calibri" panose="020F0502020204030204"/>
            </a:endParaRPr>
          </a:p>
          <a:p>
            <a:pPr marL="285750" indent="-285750" algn="just">
              <a:buFont typeface="Arial"/>
              <a:buChar char="•"/>
            </a:pPr>
            <a:r>
              <a:rPr lang="en-US" b="1" dirty="0">
                <a:solidFill>
                  <a:srgbClr val="C00000"/>
                </a:solidFill>
                <a:latin typeface="Calibri Light"/>
                <a:cs typeface="Calibri Light"/>
              </a:rPr>
              <a:t>Internal Data</a:t>
            </a:r>
          </a:p>
          <a:p>
            <a:pPr algn="just"/>
            <a:r>
              <a:rPr lang="en-US" dirty="0">
                <a:solidFill>
                  <a:srgbClr val="2B3E51"/>
                </a:solidFill>
                <a:latin typeface="Calibri Light"/>
                <a:ea typeface="Open Sans"/>
                <a:cs typeface="Open Sans"/>
              </a:rPr>
              <a:t>This is the data you generate every day, from emails and chats, to surveys, customer queries, and customer support tickets.</a:t>
            </a:r>
          </a:p>
          <a:p>
            <a:pPr algn="just"/>
            <a:r>
              <a:rPr lang="en-US" dirty="0">
                <a:solidFill>
                  <a:srgbClr val="2B3E51"/>
                </a:solidFill>
                <a:latin typeface="Calibri Light"/>
                <a:ea typeface="Open Sans"/>
                <a:cs typeface="Open Sans"/>
              </a:rPr>
              <a:t>The data is exported as a CSV or Excel file or connect an API to retrieve it directly.</a:t>
            </a:r>
          </a:p>
          <a:p>
            <a:pPr algn="just"/>
            <a:r>
              <a:rPr lang="en-US" dirty="0">
                <a:solidFill>
                  <a:srgbClr val="2B3E51"/>
                </a:solidFill>
                <a:latin typeface="Calibri Light"/>
                <a:ea typeface="Open Sans"/>
                <a:cs typeface="Open Sans"/>
              </a:rPr>
              <a:t>Some examples of internal data: </a:t>
            </a:r>
            <a:r>
              <a:rPr lang="en-US" b="1" dirty="0">
                <a:latin typeface="Calibri Light"/>
                <a:ea typeface="+mn-lt"/>
                <a:cs typeface="+mn-lt"/>
              </a:rPr>
              <a:t>Customer Service Software, CRM, Chats, Emails, Surveys, Databases </a:t>
            </a:r>
            <a:r>
              <a:rPr lang="en-US" b="1" dirty="0" err="1">
                <a:latin typeface="Calibri Light"/>
                <a:ea typeface="+mn-lt"/>
                <a:cs typeface="+mn-lt"/>
              </a:rPr>
              <a:t>etc</a:t>
            </a:r>
            <a:endParaRPr lang="en-US" b="1" dirty="0">
              <a:latin typeface="Calibri Light"/>
              <a:ea typeface="+mn-lt"/>
              <a:cs typeface="+mn-lt"/>
            </a:endParaRPr>
          </a:p>
          <a:p>
            <a:pPr algn="just"/>
            <a:endParaRPr lang="en-US" b="1" dirty="0">
              <a:latin typeface="Calibri Light"/>
              <a:ea typeface="+mn-lt"/>
              <a:cs typeface="+mn-lt"/>
            </a:endParaRPr>
          </a:p>
          <a:p>
            <a:pPr marL="285750" indent="-285750" algn="just">
              <a:buFont typeface="Arial"/>
              <a:buChar char="•"/>
            </a:pPr>
            <a:r>
              <a:rPr lang="en-US" b="1" dirty="0">
                <a:solidFill>
                  <a:srgbClr val="C00000"/>
                </a:solidFill>
                <a:latin typeface="Calibri Light"/>
                <a:cs typeface="Calibri Light"/>
              </a:rPr>
              <a:t>External Data</a:t>
            </a:r>
          </a:p>
          <a:p>
            <a:pPr algn="just"/>
            <a:r>
              <a:rPr lang="en-US" dirty="0">
                <a:latin typeface="Calibri Light"/>
                <a:ea typeface="+mn-lt"/>
                <a:cs typeface="+mn-lt"/>
              </a:rPr>
              <a:t>This is text data about your brand or products from all over the web. You can use web scraping tools, APIs, and open datasets to collect external data from social media, news reports, online reviews, forums, and more, and analyze it with machine learning models.</a:t>
            </a:r>
          </a:p>
          <a:p>
            <a:pPr algn="just"/>
            <a:endParaRPr lang="en-US" b="1" dirty="0">
              <a:latin typeface="Calibri Light"/>
              <a:ea typeface="+mn-lt"/>
              <a:cs typeface="+mn-lt"/>
            </a:endParaRPr>
          </a:p>
          <a:p>
            <a:pPr algn="just"/>
            <a:r>
              <a:rPr lang="en-US" dirty="0">
                <a:solidFill>
                  <a:srgbClr val="2B3E51"/>
                </a:solidFill>
                <a:latin typeface="Calibri Light"/>
                <a:cs typeface="Calibri Light"/>
              </a:rPr>
              <a:t>Some examples of external data: </a:t>
            </a:r>
            <a:r>
              <a:rPr lang="en-US" b="1" dirty="0">
                <a:latin typeface="Calibri Light"/>
                <a:cs typeface="Calibri Light"/>
              </a:rPr>
              <a:t>Web Scraping Tools, APIs, Integrations</a:t>
            </a:r>
            <a:endParaRPr lang="en-US" dirty="0">
              <a:cs typeface="Calibri" panose="020F0502020204030204"/>
            </a:endParaRPr>
          </a:p>
        </p:txBody>
      </p:sp>
    </p:spTree>
    <p:extLst>
      <p:ext uri="{BB962C8B-B14F-4D97-AF65-F5344CB8AC3E}">
        <p14:creationId xmlns:p14="http://schemas.microsoft.com/office/powerpoint/2010/main" val="138951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709E-0D7A-E8CB-A927-8547C55FF958}"/>
              </a:ext>
            </a:extLst>
          </p:cNvPr>
          <p:cNvSpPr>
            <a:spLocks noGrp="1"/>
          </p:cNvSpPr>
          <p:nvPr>
            <p:ph type="title"/>
          </p:nvPr>
        </p:nvSpPr>
        <p:spPr/>
        <p:txBody>
          <a:bodyPr/>
          <a:lstStyle/>
          <a:p>
            <a:r>
              <a:rPr lang="en-US" b="1" dirty="0">
                <a:ea typeface="+mj-lt"/>
                <a:cs typeface="+mj-lt"/>
              </a:rPr>
              <a:t>Analysis Methods</a:t>
            </a:r>
          </a:p>
        </p:txBody>
      </p:sp>
      <p:sp>
        <p:nvSpPr>
          <p:cNvPr id="4" name="Footer Placeholder 3">
            <a:extLst>
              <a:ext uri="{FF2B5EF4-FFF2-40B4-BE49-F238E27FC236}">
                <a16:creationId xmlns:a16="http://schemas.microsoft.com/office/drawing/2014/main" id="{A42ED03B-4F00-57AA-2821-4B3CA4894759}"/>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C253B031-4304-B214-3B29-8E856F1DEF00}"/>
              </a:ext>
            </a:extLst>
          </p:cNvPr>
          <p:cNvSpPr>
            <a:spLocks noGrp="1"/>
          </p:cNvSpPr>
          <p:nvPr>
            <p:ph type="sldNum" sz="quarter" idx="12"/>
          </p:nvPr>
        </p:nvSpPr>
        <p:spPr/>
        <p:txBody>
          <a:bodyPr/>
          <a:lstStyle/>
          <a:p>
            <a:fld id="{14BC80B3-DA76-4187-B366-A9B41D62D7A0}" type="slidenum">
              <a:rPr lang="en-US" smtClean="0"/>
              <a:t>8</a:t>
            </a:fld>
            <a:endParaRPr lang="en-US"/>
          </a:p>
        </p:txBody>
      </p:sp>
      <p:sp>
        <p:nvSpPr>
          <p:cNvPr id="10" name="Content Placeholder 9">
            <a:extLst>
              <a:ext uri="{FF2B5EF4-FFF2-40B4-BE49-F238E27FC236}">
                <a16:creationId xmlns:a16="http://schemas.microsoft.com/office/drawing/2014/main" id="{A035538C-BA9E-7B18-38BB-22F1839CE4A4}"/>
              </a:ext>
            </a:extLst>
          </p:cNvPr>
          <p:cNvSpPr>
            <a:spLocks noGrp="1"/>
          </p:cNvSpPr>
          <p:nvPr>
            <p:ph idx="1"/>
          </p:nvPr>
        </p:nvSpPr>
        <p:spPr>
          <a:xfrm>
            <a:off x="838200" y="2035380"/>
            <a:ext cx="5336689" cy="3849769"/>
          </a:xfrm>
        </p:spPr>
        <p:txBody>
          <a:bodyPr vert="horz" lIns="91440" tIns="45720" rIns="91440" bIns="45720" rtlCol="0" anchor="t">
            <a:noAutofit/>
          </a:bodyPr>
          <a:lstStyle/>
          <a:p>
            <a:pPr algn="just">
              <a:lnSpc>
                <a:spcPct val="100000"/>
              </a:lnSpc>
              <a:spcBef>
                <a:spcPts val="0"/>
              </a:spcBef>
            </a:pPr>
            <a:r>
              <a:rPr lang="en-US" sz="2000" b="1" dirty="0">
                <a:solidFill>
                  <a:srgbClr val="C00000"/>
                </a:solidFill>
                <a:latin typeface="Calibri Light"/>
                <a:ea typeface="Open Sans"/>
                <a:cs typeface="Open Sans"/>
              </a:rPr>
              <a:t>Tokenization</a:t>
            </a:r>
            <a:r>
              <a:rPr lang="en-US" sz="2000" dirty="0">
                <a:solidFill>
                  <a:srgbClr val="C00000"/>
                </a:solidFill>
                <a:latin typeface="Calibri Light"/>
                <a:ea typeface="Open Sans"/>
                <a:cs typeface="Open Sans"/>
              </a:rPr>
              <a:t>: </a:t>
            </a:r>
            <a:r>
              <a:rPr lang="en-US" sz="2000" dirty="0">
                <a:solidFill>
                  <a:srgbClr val="2B3E51"/>
                </a:solidFill>
                <a:latin typeface="Calibri Light"/>
                <a:ea typeface="Open Sans"/>
                <a:cs typeface="Open Sans"/>
              </a:rPr>
              <a:t>Process of breaking up a string of characters into meaningful parts &amp; discarding meaningless chunks (e.g. space).</a:t>
            </a:r>
            <a:endParaRPr lang="en-US" sz="2000" dirty="0">
              <a:latin typeface="Calibri Light"/>
              <a:ea typeface="+mn-lt"/>
              <a:cs typeface="+mn-lt"/>
            </a:endParaRPr>
          </a:p>
          <a:p>
            <a:pPr marL="0" indent="0" algn="just">
              <a:lnSpc>
                <a:spcPct val="100000"/>
              </a:lnSpc>
              <a:spcBef>
                <a:spcPts val="0"/>
              </a:spcBef>
              <a:buNone/>
            </a:pPr>
            <a:endParaRPr lang="en-US" sz="2000" dirty="0">
              <a:latin typeface="Calibri Light"/>
              <a:ea typeface="+mn-lt"/>
              <a:cs typeface="+mn-lt"/>
            </a:endParaRPr>
          </a:p>
          <a:p>
            <a:pPr algn="just">
              <a:lnSpc>
                <a:spcPct val="100000"/>
              </a:lnSpc>
              <a:spcBef>
                <a:spcPts val="0"/>
              </a:spcBef>
            </a:pPr>
            <a:r>
              <a:rPr lang="en-US" sz="2000" b="1" dirty="0">
                <a:solidFill>
                  <a:srgbClr val="C00000"/>
                </a:solidFill>
                <a:latin typeface="Calibri Light"/>
                <a:ea typeface="Open Sans"/>
                <a:cs typeface="Open Sans"/>
              </a:rPr>
              <a:t>Part-of-speech tagging: </a:t>
            </a:r>
            <a:r>
              <a:rPr lang="en-US" sz="2000" dirty="0">
                <a:solidFill>
                  <a:srgbClr val="2B3E51"/>
                </a:solidFill>
                <a:latin typeface="Calibri Light"/>
                <a:ea typeface="Open Sans"/>
                <a:cs typeface="Open Sans"/>
              </a:rPr>
              <a:t>Process of assigning a grammatical category, </a:t>
            </a:r>
            <a:r>
              <a:rPr lang="en-US" sz="2000" dirty="0" err="1">
                <a:solidFill>
                  <a:srgbClr val="2B3E51"/>
                </a:solidFill>
                <a:latin typeface="Calibri Light"/>
                <a:ea typeface="Open Sans"/>
                <a:cs typeface="Open Sans"/>
              </a:rPr>
              <a:t>eg</a:t>
            </a:r>
            <a:r>
              <a:rPr lang="en-US" sz="2000" dirty="0">
                <a:solidFill>
                  <a:srgbClr val="2B3E51"/>
                </a:solidFill>
                <a:latin typeface="Calibri Light"/>
                <a:ea typeface="Open Sans"/>
                <a:cs typeface="Open Sans"/>
              </a:rPr>
              <a:t> noun, verb, to the tokens that have been detected.</a:t>
            </a:r>
            <a:endParaRPr lang="en-US" sz="2000" dirty="0">
              <a:latin typeface="Calibri Light"/>
              <a:ea typeface="+mn-lt"/>
              <a:cs typeface="+mn-lt"/>
            </a:endParaRPr>
          </a:p>
          <a:p>
            <a:pPr algn="just">
              <a:lnSpc>
                <a:spcPct val="100000"/>
              </a:lnSpc>
              <a:spcBef>
                <a:spcPts val="0"/>
              </a:spcBef>
            </a:pPr>
            <a:endParaRPr lang="en-US" sz="2000" dirty="0">
              <a:latin typeface="Calibri Light"/>
              <a:ea typeface="+mn-lt"/>
              <a:cs typeface="+mn-lt"/>
            </a:endParaRPr>
          </a:p>
          <a:p>
            <a:pPr algn="just">
              <a:lnSpc>
                <a:spcPct val="100000"/>
              </a:lnSpc>
              <a:spcBef>
                <a:spcPts val="0"/>
              </a:spcBef>
            </a:pPr>
            <a:r>
              <a:rPr lang="en-US" sz="2000" b="1" dirty="0">
                <a:solidFill>
                  <a:srgbClr val="C00000"/>
                </a:solidFill>
                <a:latin typeface="Calibri Light"/>
                <a:ea typeface="Open Sans"/>
                <a:cs typeface="Open Sans"/>
              </a:rPr>
              <a:t>Parsing</a:t>
            </a:r>
            <a:r>
              <a:rPr lang="en-US" sz="2000" dirty="0">
                <a:solidFill>
                  <a:srgbClr val="008BFF"/>
                </a:solidFill>
                <a:latin typeface="Calibri Light"/>
                <a:ea typeface="Open Sans"/>
                <a:cs typeface="Open Sans"/>
              </a:rPr>
              <a:t>:</a:t>
            </a:r>
            <a:r>
              <a:rPr lang="en-US" sz="2000" dirty="0">
                <a:solidFill>
                  <a:srgbClr val="2B3E51"/>
                </a:solidFill>
                <a:latin typeface="Calibri Light"/>
                <a:ea typeface="Open Sans"/>
                <a:cs typeface="Open Sans"/>
              </a:rPr>
              <a:t> Parsing is the </a:t>
            </a:r>
            <a:r>
              <a:rPr lang="en-US" sz="2000" b="1" dirty="0">
                <a:solidFill>
                  <a:srgbClr val="C00000"/>
                </a:solidFill>
                <a:latin typeface="Calibri Light"/>
                <a:ea typeface="Open Sans"/>
                <a:cs typeface="Open Sans"/>
              </a:rPr>
              <a:t>process of converting formatted text into a data structure</a:t>
            </a:r>
            <a:r>
              <a:rPr lang="en-US" sz="2000" dirty="0">
                <a:solidFill>
                  <a:srgbClr val="2B3E51"/>
                </a:solidFill>
                <a:latin typeface="Calibri Light"/>
                <a:ea typeface="Open Sans"/>
                <a:cs typeface="Open Sans"/>
              </a:rPr>
              <a:t>. A data structure type can be any suitable representation of the information engraved in the source text.</a:t>
            </a:r>
            <a:endParaRPr lang="en-US" sz="2000" dirty="0">
              <a:latin typeface="Calibri Light"/>
              <a:ea typeface="+mn-lt"/>
              <a:cs typeface="+mn-lt"/>
            </a:endParaRPr>
          </a:p>
          <a:p>
            <a:pPr marL="0" indent="0" algn="just">
              <a:lnSpc>
                <a:spcPct val="100000"/>
              </a:lnSpc>
              <a:spcBef>
                <a:spcPts val="0"/>
              </a:spcBef>
              <a:buNone/>
            </a:pPr>
            <a:endParaRPr lang="en-US" sz="2000" dirty="0">
              <a:latin typeface="Calibri Light"/>
              <a:ea typeface="+mn-lt"/>
              <a:cs typeface="+mn-lt"/>
            </a:endParaRPr>
          </a:p>
        </p:txBody>
      </p:sp>
      <p:pic>
        <p:nvPicPr>
          <p:cNvPr id="2050" name="Picture 2" descr="What is Text Analysis? A Beginner's Guide">
            <a:extLst>
              <a:ext uri="{FF2B5EF4-FFF2-40B4-BE49-F238E27FC236}">
                <a16:creationId xmlns:a16="http://schemas.microsoft.com/office/drawing/2014/main" id="{AF94162C-8E5E-98E4-0DA6-1B4CEE150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294" y="4202308"/>
            <a:ext cx="5061205" cy="15664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708A0AD-C3CF-C588-DE4E-F22C54898A31}"/>
              </a:ext>
            </a:extLst>
          </p:cNvPr>
          <p:cNvSpPr txBox="1"/>
          <p:nvPr/>
        </p:nvSpPr>
        <p:spPr>
          <a:xfrm>
            <a:off x="6971254" y="2089241"/>
            <a:ext cx="7273158" cy="646331"/>
          </a:xfrm>
          <a:prstGeom prst="rect">
            <a:avLst/>
          </a:prstGeom>
          <a:noFill/>
        </p:spPr>
        <p:txBody>
          <a:bodyPr wrap="square">
            <a:spAutoFit/>
          </a:bodyPr>
          <a:lstStyle/>
          <a:p>
            <a:pPr marL="0" indent="0" algn="just">
              <a:lnSpc>
                <a:spcPct val="100000"/>
              </a:lnSpc>
              <a:spcBef>
                <a:spcPts val="0"/>
              </a:spcBef>
              <a:buNone/>
            </a:pPr>
            <a:r>
              <a:rPr lang="en-US" sz="1800" dirty="0">
                <a:solidFill>
                  <a:srgbClr val="2B3E51"/>
                </a:solidFill>
                <a:latin typeface="Calibri Light"/>
                <a:ea typeface="Open Sans"/>
                <a:cs typeface="Open Sans"/>
              </a:rPr>
              <a:t>Analyzing text is not that hard</a:t>
            </a:r>
            <a:endParaRPr lang="en-US" dirty="0">
              <a:solidFill>
                <a:srgbClr val="2B3E51"/>
              </a:solidFill>
              <a:latin typeface="Calibri Light"/>
              <a:ea typeface="Open Sans"/>
              <a:cs typeface="Open Sans"/>
            </a:endParaRPr>
          </a:p>
          <a:p>
            <a:pPr marL="0" indent="0" algn="just">
              <a:lnSpc>
                <a:spcPct val="100000"/>
              </a:lnSpc>
              <a:spcBef>
                <a:spcPts val="0"/>
              </a:spcBef>
              <a:buNone/>
            </a:pPr>
            <a:r>
              <a:rPr lang="en-US" sz="1800" dirty="0">
                <a:solidFill>
                  <a:srgbClr val="2B3E51"/>
                </a:solidFill>
                <a:latin typeface="Calibri Light"/>
                <a:ea typeface="Open Sans"/>
                <a:cs typeface="Open Sans"/>
              </a:rPr>
              <a:t>= [“Analyzing”, “text”, “is”, “not”, “that”, “hard”, “.”]</a:t>
            </a:r>
            <a:endParaRPr lang="en-US" sz="1800" dirty="0">
              <a:latin typeface="Calibri Light"/>
              <a:ea typeface="+mn-lt"/>
              <a:cs typeface="+mn-lt"/>
            </a:endParaRPr>
          </a:p>
        </p:txBody>
      </p:sp>
      <p:sp>
        <p:nvSpPr>
          <p:cNvPr id="15" name="TextBox 14">
            <a:extLst>
              <a:ext uri="{FF2B5EF4-FFF2-40B4-BE49-F238E27FC236}">
                <a16:creationId xmlns:a16="http://schemas.microsoft.com/office/drawing/2014/main" id="{52052DAF-959E-53A7-96EA-B40E48DE099C}"/>
              </a:ext>
            </a:extLst>
          </p:cNvPr>
          <p:cNvSpPr txBox="1"/>
          <p:nvPr/>
        </p:nvSpPr>
        <p:spPr>
          <a:xfrm>
            <a:off x="7081699" y="3183049"/>
            <a:ext cx="4407468" cy="923330"/>
          </a:xfrm>
          <a:prstGeom prst="rect">
            <a:avLst/>
          </a:prstGeom>
          <a:noFill/>
        </p:spPr>
        <p:txBody>
          <a:bodyPr wrap="square">
            <a:spAutoFit/>
          </a:bodyPr>
          <a:lstStyle/>
          <a:p>
            <a:pPr marL="0" indent="0" algn="just">
              <a:lnSpc>
                <a:spcPct val="100000"/>
              </a:lnSpc>
              <a:spcBef>
                <a:spcPts val="0"/>
              </a:spcBef>
              <a:buNone/>
            </a:pPr>
            <a:r>
              <a:rPr lang="en-US" sz="1800" dirty="0">
                <a:solidFill>
                  <a:srgbClr val="2B3E51"/>
                </a:solidFill>
                <a:latin typeface="Calibri Light"/>
                <a:ea typeface="Open Sans"/>
                <a:cs typeface="Open Sans"/>
              </a:rPr>
              <a:t>“Analyzing”: VERB, “text”: NOUN, “is”: VERB, “not”: ADV, “that”: ADV, “hard”: ADJ, “.”: PUNCT</a:t>
            </a:r>
            <a:endParaRPr lang="en-US" sz="1800" dirty="0">
              <a:latin typeface="Calibri Light"/>
              <a:ea typeface="+mn-lt"/>
              <a:cs typeface="+mn-lt"/>
            </a:endParaRPr>
          </a:p>
        </p:txBody>
      </p:sp>
      <p:pic>
        <p:nvPicPr>
          <p:cNvPr id="16" name="Picture 15">
            <a:extLst>
              <a:ext uri="{FF2B5EF4-FFF2-40B4-BE49-F238E27FC236}">
                <a16:creationId xmlns:a16="http://schemas.microsoft.com/office/drawing/2014/main" id="{DA83E682-1124-4DF8-D309-75016BD0DE06}"/>
              </a:ext>
            </a:extLst>
          </p:cNvPr>
          <p:cNvPicPr>
            <a:picLocks noChangeAspect="1"/>
          </p:cNvPicPr>
          <p:nvPr/>
        </p:nvPicPr>
        <p:blipFill>
          <a:blip r:embed="rId3"/>
          <a:stretch>
            <a:fillRect/>
          </a:stretch>
        </p:blipFill>
        <p:spPr>
          <a:xfrm>
            <a:off x="7932159" y="317266"/>
            <a:ext cx="3620676" cy="1670255"/>
          </a:xfrm>
          <a:prstGeom prst="rect">
            <a:avLst/>
          </a:prstGeom>
        </p:spPr>
      </p:pic>
      <p:sp>
        <p:nvSpPr>
          <p:cNvPr id="17" name="Rectangle 16">
            <a:extLst>
              <a:ext uri="{FF2B5EF4-FFF2-40B4-BE49-F238E27FC236}">
                <a16:creationId xmlns:a16="http://schemas.microsoft.com/office/drawing/2014/main" id="{E5AEEC35-75D7-14F2-32BA-64ED1CE9A3E5}"/>
              </a:ext>
            </a:extLst>
          </p:cNvPr>
          <p:cNvSpPr/>
          <p:nvPr/>
        </p:nvSpPr>
        <p:spPr>
          <a:xfrm>
            <a:off x="9169473" y="365125"/>
            <a:ext cx="1146048" cy="1675193"/>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BE50-19FD-4638-DE2F-82BFCDEEE6D3}"/>
              </a:ext>
            </a:extLst>
          </p:cNvPr>
          <p:cNvSpPr>
            <a:spLocks noGrp="1"/>
          </p:cNvSpPr>
          <p:nvPr>
            <p:ph type="title"/>
          </p:nvPr>
        </p:nvSpPr>
        <p:spPr/>
        <p:txBody>
          <a:bodyPr>
            <a:normAutofit/>
          </a:bodyPr>
          <a:lstStyle/>
          <a:p>
            <a:r>
              <a:rPr lang="en-US" sz="4000" b="1" dirty="0">
                <a:ea typeface="+mj-lt"/>
                <a:cs typeface="+mj-lt"/>
              </a:rPr>
              <a:t>Analysis Methods (2)</a:t>
            </a:r>
            <a:endParaRPr lang="en-US" sz="4000" b="1" dirty="0">
              <a:cs typeface="Calibri Light"/>
            </a:endParaRPr>
          </a:p>
        </p:txBody>
      </p:sp>
      <p:sp>
        <p:nvSpPr>
          <p:cNvPr id="4" name="Footer Placeholder 3">
            <a:extLst>
              <a:ext uri="{FF2B5EF4-FFF2-40B4-BE49-F238E27FC236}">
                <a16:creationId xmlns:a16="http://schemas.microsoft.com/office/drawing/2014/main" id="{8A0E3382-D0B6-8145-45CD-347899C84E6D}"/>
              </a:ext>
            </a:extLst>
          </p:cNvPr>
          <p:cNvSpPr>
            <a:spLocks noGrp="1"/>
          </p:cNvSpPr>
          <p:nvPr>
            <p:ph type="ftr" sz="quarter" idx="11"/>
          </p:nvPr>
        </p:nvSpPr>
        <p:spPr/>
        <p:txBody>
          <a:bodyPr/>
          <a:lstStyle/>
          <a:p>
            <a:r>
              <a:rPr lang="en-US"/>
              <a:t>CP 8883 - Intro to Urban Analytics | Group 4</a:t>
            </a:r>
          </a:p>
        </p:txBody>
      </p:sp>
      <p:sp>
        <p:nvSpPr>
          <p:cNvPr id="5" name="Slide Number Placeholder 4">
            <a:extLst>
              <a:ext uri="{FF2B5EF4-FFF2-40B4-BE49-F238E27FC236}">
                <a16:creationId xmlns:a16="http://schemas.microsoft.com/office/drawing/2014/main" id="{A752EAC4-4CA3-6EEF-8E03-58066673A1B6}"/>
              </a:ext>
            </a:extLst>
          </p:cNvPr>
          <p:cNvSpPr>
            <a:spLocks noGrp="1"/>
          </p:cNvSpPr>
          <p:nvPr>
            <p:ph type="sldNum" sz="quarter" idx="12"/>
          </p:nvPr>
        </p:nvSpPr>
        <p:spPr/>
        <p:txBody>
          <a:bodyPr/>
          <a:lstStyle/>
          <a:p>
            <a:fld id="{14BC80B3-DA76-4187-B366-A9B41D62D7A0}" type="slidenum">
              <a:rPr lang="en-US" smtClean="0"/>
              <a:t>9</a:t>
            </a:fld>
            <a:endParaRPr lang="en-US"/>
          </a:p>
        </p:txBody>
      </p:sp>
      <p:sp>
        <p:nvSpPr>
          <p:cNvPr id="6" name="Content Placeholder 2">
            <a:extLst>
              <a:ext uri="{FF2B5EF4-FFF2-40B4-BE49-F238E27FC236}">
                <a16:creationId xmlns:a16="http://schemas.microsoft.com/office/drawing/2014/main" id="{DACBBEA9-401F-29CE-BB1B-68D3F01B8946}"/>
              </a:ext>
            </a:extLst>
          </p:cNvPr>
          <p:cNvSpPr>
            <a:spLocks noGrp="1"/>
          </p:cNvSpPr>
          <p:nvPr/>
        </p:nvSpPr>
        <p:spPr>
          <a:xfrm>
            <a:off x="906292" y="1714200"/>
            <a:ext cx="10515600" cy="4955187"/>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latin typeface="Calibri Light"/>
                <a:ea typeface="+mn-lt"/>
                <a:cs typeface="+mn-lt"/>
              </a:rPr>
              <a:t>Text classification</a:t>
            </a:r>
            <a:r>
              <a:rPr lang="en-US">
                <a:latin typeface="Calibri Light"/>
                <a:ea typeface="+mn-lt"/>
                <a:cs typeface="+mn-lt"/>
              </a:rPr>
              <a:t> – the process of assigning </a:t>
            </a:r>
            <a:r>
              <a:rPr lang="en-US" i="1">
                <a:latin typeface="Calibri Light"/>
                <a:ea typeface="+mn-lt"/>
                <a:cs typeface="+mn-lt"/>
              </a:rPr>
              <a:t>predefined tags or categories</a:t>
            </a:r>
            <a:r>
              <a:rPr lang="en-US">
                <a:latin typeface="Calibri Light"/>
                <a:ea typeface="+mn-lt"/>
                <a:cs typeface="+mn-lt"/>
              </a:rPr>
              <a:t> to unstructured text </a:t>
            </a:r>
            <a:endParaRPr lang="en-US">
              <a:latin typeface="Calibri Light"/>
              <a:ea typeface="Calibri" panose="020F0502020204030204"/>
              <a:cs typeface="Calibri" panose="020F0502020204030204"/>
            </a:endParaRPr>
          </a:p>
          <a:p>
            <a:pPr marL="0" indent="0">
              <a:buNone/>
            </a:pPr>
            <a:r>
              <a:rPr lang="en-US">
                <a:latin typeface="Calibri Light"/>
                <a:ea typeface="+mn-lt"/>
                <a:cs typeface="+mn-lt"/>
              </a:rPr>
              <a:t>             </a:t>
            </a:r>
            <a:r>
              <a:rPr lang="en-US" b="1">
                <a:latin typeface="Calibri Light"/>
                <a:ea typeface="+mn-lt"/>
                <a:cs typeface="+mn-lt"/>
              </a:rPr>
              <a:t> </a:t>
            </a:r>
            <a:r>
              <a:rPr lang="en-US" b="1">
                <a:solidFill>
                  <a:srgbClr val="630101"/>
                </a:solidFill>
                <a:latin typeface="Calibri Light"/>
                <a:ea typeface="+mn-lt"/>
                <a:cs typeface="+mn-lt"/>
              </a:rPr>
              <a:t>Sentiment analysis</a:t>
            </a:r>
            <a:r>
              <a:rPr lang="en-US">
                <a:latin typeface="Calibri Light"/>
                <a:ea typeface="+mn-lt"/>
                <a:cs typeface="+mn-lt"/>
              </a:rPr>
              <a:t> – automated reading and classifying for opinion polarity </a:t>
            </a:r>
            <a:endParaRPr lang="en-US">
              <a:latin typeface="Calibri Light"/>
              <a:ea typeface="Calibri" panose="020F0502020204030204"/>
              <a:cs typeface="Calibri" panose="020F0502020204030204"/>
            </a:endParaRPr>
          </a:p>
          <a:p>
            <a:pPr marL="0" indent="0">
              <a:buNone/>
            </a:pPr>
            <a:r>
              <a:rPr lang="en-US">
                <a:latin typeface="Calibri Light"/>
                <a:ea typeface="+mn-lt"/>
                <a:cs typeface="+mn-lt"/>
              </a:rPr>
              <a:t>              </a:t>
            </a:r>
            <a:r>
              <a:rPr lang="en-US" sz="2900" b="1">
                <a:solidFill>
                  <a:srgbClr val="630101"/>
                </a:solidFill>
                <a:latin typeface="Calibri Light"/>
                <a:ea typeface="+mn-lt"/>
                <a:cs typeface="+mn-lt"/>
              </a:rPr>
              <a:t>Topic analysis</a:t>
            </a:r>
            <a:r>
              <a:rPr lang="en-US" b="1">
                <a:latin typeface="Calibri Light"/>
                <a:ea typeface="+mn-lt"/>
                <a:cs typeface="+mn-lt"/>
              </a:rPr>
              <a:t> </a:t>
            </a:r>
            <a:r>
              <a:rPr lang="en-US">
                <a:latin typeface="Calibri Light"/>
                <a:ea typeface="+mn-lt"/>
                <a:cs typeface="+mn-lt"/>
              </a:rPr>
              <a:t>– automatically organizing text by subject or theme </a:t>
            </a:r>
            <a:endParaRPr lang="en-US">
              <a:latin typeface="Calibri Light"/>
              <a:ea typeface="Calibri" panose="020F0502020204030204"/>
              <a:cs typeface="Calibri" panose="020F0502020204030204"/>
            </a:endParaRPr>
          </a:p>
          <a:p>
            <a:pPr marL="0" indent="0">
              <a:buNone/>
            </a:pPr>
            <a:r>
              <a:rPr lang="en-US">
                <a:latin typeface="Calibri Light"/>
                <a:ea typeface="+mn-lt"/>
                <a:cs typeface="+mn-lt"/>
              </a:rPr>
              <a:t>             </a:t>
            </a:r>
            <a:r>
              <a:rPr lang="en-US" b="1">
                <a:latin typeface="Calibri Light"/>
                <a:ea typeface="+mn-lt"/>
                <a:cs typeface="+mn-lt"/>
              </a:rPr>
              <a:t> I</a:t>
            </a:r>
            <a:r>
              <a:rPr lang="en-US" sz="2900" b="1">
                <a:solidFill>
                  <a:srgbClr val="630101"/>
                </a:solidFill>
                <a:latin typeface="Calibri Light"/>
                <a:ea typeface="+mn-lt"/>
                <a:cs typeface="+mn-lt"/>
              </a:rPr>
              <a:t>ntent detection</a:t>
            </a:r>
            <a:r>
              <a:rPr lang="en-US" b="1">
                <a:latin typeface="Calibri Light"/>
                <a:ea typeface="+mn-lt"/>
                <a:cs typeface="+mn-lt"/>
              </a:rPr>
              <a:t> </a:t>
            </a:r>
            <a:r>
              <a:rPr lang="en-US">
                <a:latin typeface="Calibri Light"/>
                <a:ea typeface="+mn-lt"/>
                <a:cs typeface="+mn-lt"/>
              </a:rPr>
              <a:t>– algorithms to understand the reason behind a message </a:t>
            </a:r>
            <a:endParaRPr lang="en-US">
              <a:latin typeface="Calibri Light"/>
              <a:ea typeface="Calibri" panose="020F0502020204030204"/>
              <a:cs typeface="Calibri" panose="020F0502020204030204"/>
            </a:endParaRPr>
          </a:p>
          <a:p>
            <a:pPr marL="0" indent="0">
              <a:buNone/>
            </a:pPr>
            <a:endParaRPr lang="en-US">
              <a:latin typeface="Calibri Light"/>
              <a:ea typeface="+mn-lt"/>
              <a:cs typeface="+mn-lt"/>
            </a:endParaRPr>
          </a:p>
          <a:p>
            <a:r>
              <a:rPr lang="en-US" b="1">
                <a:latin typeface="Calibri Light"/>
                <a:ea typeface="+mn-lt"/>
                <a:cs typeface="+mn-lt"/>
              </a:rPr>
              <a:t>Text extraction </a:t>
            </a:r>
            <a:r>
              <a:rPr lang="en-US">
                <a:latin typeface="Calibri Light"/>
                <a:ea typeface="+mn-lt"/>
                <a:cs typeface="+mn-lt"/>
              </a:rPr>
              <a:t>– extract pieces of data that already exist in the text </a:t>
            </a:r>
            <a:endParaRPr lang="en-US">
              <a:latin typeface="Calibri Light"/>
              <a:cs typeface="Calibri Light"/>
            </a:endParaRPr>
          </a:p>
          <a:p>
            <a:pPr marL="0" indent="0">
              <a:buNone/>
            </a:pPr>
            <a:r>
              <a:rPr lang="en-US">
                <a:latin typeface="Calibri Light"/>
                <a:ea typeface="+mn-lt"/>
                <a:cs typeface="+mn-lt"/>
              </a:rPr>
              <a:t>              </a:t>
            </a:r>
            <a:r>
              <a:rPr lang="en-US" sz="2900" b="1">
                <a:solidFill>
                  <a:srgbClr val="630101"/>
                </a:solidFill>
                <a:latin typeface="Calibri Light"/>
                <a:ea typeface="+mn-lt"/>
                <a:cs typeface="+mn-lt"/>
              </a:rPr>
              <a:t>Keyword extraction</a:t>
            </a:r>
            <a:r>
              <a:rPr lang="en-US" b="1">
                <a:latin typeface="Calibri Light"/>
                <a:ea typeface="+mn-lt"/>
                <a:cs typeface="+mn-lt"/>
              </a:rPr>
              <a:t> </a:t>
            </a:r>
            <a:r>
              <a:rPr lang="en-US">
                <a:latin typeface="Calibri Light"/>
                <a:ea typeface="+mn-lt"/>
                <a:cs typeface="+mn-lt"/>
              </a:rPr>
              <a:t>– identifying most relevant terms in text </a:t>
            </a:r>
            <a:endParaRPr lang="en-US">
              <a:latin typeface="Calibri Light"/>
              <a:ea typeface="Calibri" panose="020F0502020204030204"/>
              <a:cs typeface="Calibri" panose="020F0502020204030204"/>
            </a:endParaRPr>
          </a:p>
          <a:p>
            <a:pPr marL="0" indent="0">
              <a:buNone/>
            </a:pPr>
            <a:endParaRPr lang="en-US">
              <a:latin typeface="Calibri Light"/>
              <a:ea typeface="+mn-lt"/>
              <a:cs typeface="+mn-lt"/>
            </a:endParaRPr>
          </a:p>
          <a:p>
            <a:r>
              <a:rPr lang="en-US" b="1">
                <a:latin typeface="Calibri Light"/>
                <a:ea typeface="+mn-lt"/>
                <a:cs typeface="+mn-lt"/>
              </a:rPr>
              <a:t>Word frequency</a:t>
            </a:r>
            <a:r>
              <a:rPr lang="en-US">
                <a:latin typeface="Calibri Light"/>
                <a:ea typeface="+mn-lt"/>
                <a:cs typeface="+mn-lt"/>
              </a:rPr>
              <a:t> – measuring the most frequently occurring words or concepts in text </a:t>
            </a:r>
            <a:endParaRPr lang="en-US">
              <a:latin typeface="Calibri Light"/>
              <a:cs typeface="Calibri Light"/>
            </a:endParaRPr>
          </a:p>
          <a:p>
            <a:r>
              <a:rPr lang="en-US" b="1">
                <a:latin typeface="Calibri Light"/>
                <a:ea typeface="+mn-lt"/>
                <a:cs typeface="+mn-lt"/>
              </a:rPr>
              <a:t>Collocation</a:t>
            </a:r>
            <a:r>
              <a:rPr lang="en-US">
                <a:latin typeface="Calibri Light"/>
                <a:ea typeface="+mn-lt"/>
                <a:cs typeface="+mn-lt"/>
              </a:rPr>
              <a:t> – identifying words that occur together in pairs or triplets </a:t>
            </a:r>
            <a:endParaRPr lang="en-US">
              <a:latin typeface="Calibri Light"/>
              <a:cs typeface="Calibri Light"/>
            </a:endParaRPr>
          </a:p>
          <a:p>
            <a:endParaRPr lang="en-US">
              <a:latin typeface="Calibri Light"/>
              <a:ea typeface="+mn-lt"/>
              <a:cs typeface="+mn-lt"/>
            </a:endParaRPr>
          </a:p>
          <a:p>
            <a:r>
              <a:rPr lang="en-US" b="1">
                <a:latin typeface="Calibri Light"/>
                <a:ea typeface="+mn-lt"/>
                <a:cs typeface="+mn-lt"/>
              </a:rPr>
              <a:t>Concordance </a:t>
            </a:r>
            <a:r>
              <a:rPr lang="en-US">
                <a:latin typeface="Calibri Light"/>
                <a:ea typeface="+mn-lt"/>
                <a:cs typeface="+mn-lt"/>
              </a:rPr>
              <a:t>– identifying the context and instances of words in text (KWIC) </a:t>
            </a:r>
            <a:endParaRPr lang="en-US">
              <a:latin typeface="Calibri Light"/>
              <a:cs typeface="Calibri Light"/>
            </a:endParaRPr>
          </a:p>
          <a:p>
            <a:r>
              <a:rPr lang="en-US" b="1">
                <a:latin typeface="Calibri Light"/>
                <a:ea typeface="+mn-lt"/>
                <a:cs typeface="+mn-lt"/>
              </a:rPr>
              <a:t>Word sense disambiguation</a:t>
            </a:r>
            <a:r>
              <a:rPr lang="en-US">
                <a:latin typeface="Calibri Light"/>
                <a:ea typeface="+mn-lt"/>
                <a:cs typeface="+mn-lt"/>
              </a:rPr>
              <a:t> – differentiating words with more than one meaning </a:t>
            </a:r>
            <a:endParaRPr lang="en-US">
              <a:latin typeface="Calibri Light"/>
              <a:cs typeface="Calibri Light"/>
            </a:endParaRPr>
          </a:p>
          <a:p>
            <a:r>
              <a:rPr lang="en-US" b="1">
                <a:latin typeface="Calibri Light"/>
                <a:ea typeface="+mn-lt"/>
                <a:cs typeface="+mn-lt"/>
              </a:rPr>
              <a:t>Clustering </a:t>
            </a:r>
            <a:r>
              <a:rPr lang="en-US">
                <a:latin typeface="Calibri Light"/>
                <a:ea typeface="+mn-lt"/>
                <a:cs typeface="+mn-lt"/>
              </a:rPr>
              <a:t>– grouping text into clusters around a set of similar words </a:t>
            </a:r>
            <a:endParaRPr lang="en-US">
              <a:latin typeface="Calibri Light"/>
              <a:cs typeface="Calibri Light"/>
            </a:endParaRPr>
          </a:p>
          <a:p>
            <a:pPr marL="0" indent="0">
              <a:buNone/>
            </a:pPr>
            <a:r>
              <a:rPr lang="en-US" sz="1600" i="1">
                <a:latin typeface="Calibri Light"/>
                <a:ea typeface="+mn-lt"/>
                <a:cs typeface="+mn-lt"/>
              </a:rPr>
              <a:t>Source: https://monkeylearn.com/text-analysis/ </a:t>
            </a:r>
            <a:endParaRPr lang="en-US" sz="1600" i="1">
              <a:latin typeface="Calibri Light"/>
              <a:cs typeface="Calibri"/>
            </a:endParaRPr>
          </a:p>
        </p:txBody>
      </p:sp>
      <p:pic>
        <p:nvPicPr>
          <p:cNvPr id="3" name="Picture 2">
            <a:extLst>
              <a:ext uri="{FF2B5EF4-FFF2-40B4-BE49-F238E27FC236}">
                <a16:creationId xmlns:a16="http://schemas.microsoft.com/office/drawing/2014/main" id="{B162F690-27C6-F7BE-5D63-022CADBA0E37}"/>
              </a:ext>
            </a:extLst>
          </p:cNvPr>
          <p:cNvPicPr>
            <a:picLocks noChangeAspect="1"/>
          </p:cNvPicPr>
          <p:nvPr/>
        </p:nvPicPr>
        <p:blipFill>
          <a:blip r:embed="rId2"/>
          <a:stretch>
            <a:fillRect/>
          </a:stretch>
        </p:blipFill>
        <p:spPr>
          <a:xfrm>
            <a:off x="7932159" y="317266"/>
            <a:ext cx="3620676" cy="1670255"/>
          </a:xfrm>
          <a:prstGeom prst="rect">
            <a:avLst/>
          </a:prstGeom>
        </p:spPr>
      </p:pic>
      <p:sp>
        <p:nvSpPr>
          <p:cNvPr id="7" name="Rectangle 6">
            <a:extLst>
              <a:ext uri="{FF2B5EF4-FFF2-40B4-BE49-F238E27FC236}">
                <a16:creationId xmlns:a16="http://schemas.microsoft.com/office/drawing/2014/main" id="{0BE4CA8B-1B8A-8075-CCD8-6FA64FE98047}"/>
              </a:ext>
            </a:extLst>
          </p:cNvPr>
          <p:cNvSpPr/>
          <p:nvPr/>
        </p:nvSpPr>
        <p:spPr>
          <a:xfrm>
            <a:off x="9169473" y="365125"/>
            <a:ext cx="1146048" cy="1675193"/>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467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1883</Words>
  <Application>Microsoft Office PowerPoint</Application>
  <PresentationFormat>Widescreen</PresentationFormat>
  <Paragraphs>166</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vt:lpstr>
      <vt:lpstr>Calibri Light</vt:lpstr>
      <vt:lpstr>NexusSerif</vt:lpstr>
      <vt:lpstr>Open Sans</vt:lpstr>
      <vt:lpstr>Roboto</vt:lpstr>
      <vt:lpstr>Office Theme</vt:lpstr>
      <vt:lpstr>User Generated Text Data</vt:lpstr>
      <vt:lpstr>Table of Contents</vt:lpstr>
      <vt:lpstr>Definition</vt:lpstr>
      <vt:lpstr>Applications</vt:lpstr>
      <vt:lpstr>Text analysis tools</vt:lpstr>
      <vt:lpstr>How it works</vt:lpstr>
      <vt:lpstr>Analysis Methods </vt:lpstr>
      <vt:lpstr>Analysis Methods</vt:lpstr>
      <vt:lpstr>Analysis Methods (2)</vt:lpstr>
      <vt:lpstr>Case Study 1: Utilizes social media data to analyze the public’s perceptions towards vaccination </vt:lpstr>
      <vt:lpstr>PowerPoint Presentation</vt:lpstr>
      <vt:lpstr>Data distribution</vt:lpstr>
      <vt:lpstr>PowerPoint Presentation</vt:lpstr>
      <vt:lpstr>Case Study 2: Analyzing user-generated content using natural language processing: a case study of public satisfaction with healthcare systems </vt:lpstr>
      <vt:lpstr>Data collection and Analysis</vt:lpstr>
      <vt:lpstr>Thank you!</vt:lpstr>
      <vt:lpstr>FAQs (if we have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Generated Text Data</dc:title>
  <dc:creator>Pramaputri, Nadya I</dc:creator>
  <cp:lastModifiedBy>Pramaputri, Nadya I</cp:lastModifiedBy>
  <cp:revision>1</cp:revision>
  <dcterms:created xsi:type="dcterms:W3CDTF">2022-10-24T17:04:38Z</dcterms:created>
  <dcterms:modified xsi:type="dcterms:W3CDTF">2022-10-25T18:36:32Z</dcterms:modified>
</cp:coreProperties>
</file>