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69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50CD-C08C-3D64-D941-0B238CE4D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20597-A1E4-CE09-C372-6E5095407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36270-FED1-7437-CD1F-C944E8D6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972D-517D-4F8D-A984-4FA30FC57D03}" type="datetimeFigureOut">
              <a:rPr lang="en-US" smtClean="0"/>
              <a:t>10/24/2022 (Monday)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7D8B3-EF26-45E4-995E-E53D1A4F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E5FAC-3D23-BB2A-7EF8-78EB34F4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E728-ADE9-441D-A0DF-AC15E7C8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0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1F07-3841-5CB9-E9E0-3EBFF5B4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5C6C-9F7F-13E6-EC23-507A87A38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DF46-E415-B2FA-361F-693BA0F1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972D-517D-4F8D-A984-4FA30FC57D03}" type="datetimeFigureOut">
              <a:rPr lang="en-US" smtClean="0"/>
              <a:t>10/24/2022 (Monday)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B02C-6496-D8A1-EE1E-5DB3B0EB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42D00-8172-4ED5-E4D2-A78E9A3F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E728-ADE9-441D-A0DF-AC15E7C8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3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7AFFC-BDD7-3A59-0351-1F9934F46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DA6B9-F388-2256-C45C-36D160853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91F5-CB1D-6A45-F74D-F2935E22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972D-517D-4F8D-A984-4FA30FC57D03}" type="datetimeFigureOut">
              <a:rPr lang="en-US" smtClean="0"/>
              <a:t>10/24/2022 (Monday)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65437-3152-0FD0-3780-99C28031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2343-6330-3E00-EDAB-EB69EA48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E728-ADE9-441D-A0DF-AC15E7C8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9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BD60-72BE-C287-6078-93A9F616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6F2E-346A-B6BB-F80E-7ACD5E749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7BA7A-4DED-685E-466F-C18BAAAB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972D-517D-4F8D-A984-4FA30FC57D03}" type="datetimeFigureOut">
              <a:rPr lang="en-US" smtClean="0"/>
              <a:t>10/24/2022 (Monday)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11A87-C325-E471-EA9C-4960BDE0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AC55C-B2BE-6DAA-F213-299B7686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E728-ADE9-441D-A0DF-AC15E7C8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6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AC24-706F-BF31-DEF6-4DBCCEF2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C0303-BD5C-326C-1BD6-29E54B35E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43A2-8917-B296-AFA2-D6621738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972D-517D-4F8D-A984-4FA30FC57D03}" type="datetimeFigureOut">
              <a:rPr lang="en-US" smtClean="0"/>
              <a:t>10/24/2022 (Monday)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D0AC-F050-B977-9C3F-5CC255F6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C392-C5E7-11FE-85D2-D80A4894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E728-ADE9-441D-A0DF-AC15E7C8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2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BBB9-9978-0820-FF6F-20A9FD9C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FD8A-5FA7-31C6-B9B5-C6034DA4A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ECAEA-7D10-B132-4E0B-52B9048C7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EB9A8-8A1C-F9BE-3DF5-C157DC77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972D-517D-4F8D-A984-4FA30FC57D03}" type="datetimeFigureOut">
              <a:rPr lang="en-US" smtClean="0"/>
              <a:t>10/24/2022 (Monday)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549A1-7845-238D-7D39-B0EFCB93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7E73F-73D1-B2D5-FE83-46EFB06F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E728-ADE9-441D-A0DF-AC15E7C8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D7FD-0439-9D85-BFF5-4E654630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169FC-C210-3046-5AB4-C17A29DB2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ADAE0-3615-EDA3-6695-D576DB232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95ED1-B295-73B4-E0BA-8C64BD029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40E0A-633F-01C7-6462-A92E43BDC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B9F22-3C1F-7ECE-370D-F8E586D8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972D-517D-4F8D-A984-4FA30FC57D03}" type="datetimeFigureOut">
              <a:rPr lang="en-US" smtClean="0"/>
              <a:t>10/24/2022 (Monday)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50E79-330E-4F63-936D-B9BD06EC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AFF4E-832A-377C-6C24-25FA2B72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E728-ADE9-441D-A0DF-AC15E7C8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AB76-A283-0D59-5CAD-6210DA61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6A4E0-E8AD-145F-B8AE-FC5A2864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972D-517D-4F8D-A984-4FA30FC57D03}" type="datetimeFigureOut">
              <a:rPr lang="en-US" smtClean="0"/>
              <a:t>10/24/2022 (Monday)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B301C-451C-9FDC-EBC8-13EFFA43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0D5CF-BD95-3C79-8385-0B2D3615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E728-ADE9-441D-A0DF-AC15E7C8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571FE-6D65-06D2-385C-A56C2242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972D-517D-4F8D-A984-4FA30FC57D03}" type="datetimeFigureOut">
              <a:rPr lang="en-US" smtClean="0"/>
              <a:t>10/24/2022 (Monday)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2D072-2340-8032-184D-16320F56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02A8E-2ACD-9479-4D97-6D783065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E728-ADE9-441D-A0DF-AC15E7C8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8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7647-FD70-E1EE-0AA3-427B9DD5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BBD2A-D3E7-9FF0-282F-EB167834E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C8B7C-48D0-88DC-8E12-E80783B5E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A0A97-074D-023F-9B30-86624CD0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972D-517D-4F8D-A984-4FA30FC57D03}" type="datetimeFigureOut">
              <a:rPr lang="en-US" smtClean="0"/>
              <a:t>10/24/2022 (Monday)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B8EF4-7F10-6BFF-49B3-F8A7A675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3B58D-C1BA-8949-2E36-50ECCC3C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E728-ADE9-441D-A0DF-AC15E7C8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6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9B47-AAC1-5C9F-BB49-15548FA0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05BDA-C24F-5D0A-E2FC-88D7E1296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F2DBE-58D0-69BB-98E2-F373E362C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7012B-23E7-2236-D9D7-68B9F4CF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972D-517D-4F8D-A984-4FA30FC57D03}" type="datetimeFigureOut">
              <a:rPr lang="en-US" smtClean="0"/>
              <a:t>10/24/2022 (Monday)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DCFFA-3737-0B6B-BB83-06EC23A8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C01A5-1422-B009-841B-BD7C5F27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E728-ADE9-441D-A0DF-AC15E7C8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7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4B433-7BD8-9160-35AC-6130F400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1E3C7-1638-3B17-308A-64F02B7F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391A4-E732-E6BD-3BB0-9B5C99937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6972D-517D-4F8D-A984-4FA30FC57D03}" type="datetimeFigureOut">
              <a:rPr lang="en-US" smtClean="0"/>
              <a:t>10/24/2022 (Monday)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4792C-5030-FF12-7C06-970DF1E97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2CB31-4741-0A5B-3463-70BE6BD39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1E728-ADE9-441D-A0DF-AC15E7C8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AFD94BE-3E01-6E02-D43F-B9944023DD9C}"/>
              </a:ext>
            </a:extLst>
          </p:cNvPr>
          <p:cNvGrpSpPr/>
          <p:nvPr/>
        </p:nvGrpSpPr>
        <p:grpSpPr>
          <a:xfrm>
            <a:off x="406400" y="453292"/>
            <a:ext cx="2832491" cy="1320801"/>
            <a:chOff x="789354" y="3259015"/>
            <a:chExt cx="2832491" cy="132080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33466AC-F1E7-09EC-BF1E-883664C05DF6}"/>
                </a:ext>
              </a:extLst>
            </p:cNvPr>
            <p:cNvSpPr/>
            <p:nvPr/>
          </p:nvSpPr>
          <p:spPr>
            <a:xfrm>
              <a:off x="867508" y="3337169"/>
              <a:ext cx="2680677" cy="1164493"/>
            </a:xfrm>
            <a:custGeom>
              <a:avLst/>
              <a:gdLst>
                <a:gd name="connsiteX0" fmla="*/ 0 w 2680677"/>
                <a:gd name="connsiteY0" fmla="*/ 1164493 h 1164493"/>
                <a:gd name="connsiteX1" fmla="*/ 179754 w 2680677"/>
                <a:gd name="connsiteY1" fmla="*/ 804985 h 1164493"/>
                <a:gd name="connsiteX2" fmla="*/ 492369 w 2680677"/>
                <a:gd name="connsiteY2" fmla="*/ 429846 h 1164493"/>
                <a:gd name="connsiteX3" fmla="*/ 922215 w 2680677"/>
                <a:gd name="connsiteY3" fmla="*/ 171939 h 1164493"/>
                <a:gd name="connsiteX4" fmla="*/ 1484923 w 2680677"/>
                <a:gd name="connsiteY4" fmla="*/ 0 h 1164493"/>
                <a:gd name="connsiteX5" fmla="*/ 2157046 w 2680677"/>
                <a:gd name="connsiteY5" fmla="*/ 23446 h 1164493"/>
                <a:gd name="connsiteX6" fmla="*/ 2680677 w 2680677"/>
                <a:gd name="connsiteY6" fmla="*/ 211016 h 116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0677" h="1164493">
                  <a:moveTo>
                    <a:pt x="0" y="1164493"/>
                  </a:moveTo>
                  <a:lnTo>
                    <a:pt x="179754" y="804985"/>
                  </a:lnTo>
                  <a:lnTo>
                    <a:pt x="492369" y="429846"/>
                  </a:lnTo>
                  <a:lnTo>
                    <a:pt x="922215" y="171939"/>
                  </a:lnTo>
                  <a:lnTo>
                    <a:pt x="1484923" y="0"/>
                  </a:lnTo>
                  <a:lnTo>
                    <a:pt x="2157046" y="23446"/>
                  </a:lnTo>
                  <a:lnTo>
                    <a:pt x="2680677" y="21101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9814C1-B1C0-20C8-7712-D24208F90DAD}"/>
                </a:ext>
              </a:extLst>
            </p:cNvPr>
            <p:cNvSpPr/>
            <p:nvPr/>
          </p:nvSpPr>
          <p:spPr>
            <a:xfrm>
              <a:off x="789354" y="4423508"/>
              <a:ext cx="156308" cy="1563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4040F5-4AA6-C3BF-B529-82375150F26C}"/>
                </a:ext>
              </a:extLst>
            </p:cNvPr>
            <p:cNvSpPr/>
            <p:nvPr/>
          </p:nvSpPr>
          <p:spPr>
            <a:xfrm>
              <a:off x="981612" y="4068689"/>
              <a:ext cx="156308" cy="1563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62F932-554C-DF92-661F-4BC4DABF2E1C}"/>
                </a:ext>
              </a:extLst>
            </p:cNvPr>
            <p:cNvSpPr/>
            <p:nvPr/>
          </p:nvSpPr>
          <p:spPr>
            <a:xfrm>
              <a:off x="1276252" y="3702929"/>
              <a:ext cx="156308" cy="1563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874EED6-1F65-8116-DDF0-5CC55066C50D}"/>
                </a:ext>
              </a:extLst>
            </p:cNvPr>
            <p:cNvSpPr/>
            <p:nvPr/>
          </p:nvSpPr>
          <p:spPr>
            <a:xfrm>
              <a:off x="1700432" y="3448929"/>
              <a:ext cx="156308" cy="1563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2649BE5-C77D-8F12-5A0D-1A32960B5A2F}"/>
                </a:ext>
              </a:extLst>
            </p:cNvPr>
            <p:cNvSpPr/>
            <p:nvPr/>
          </p:nvSpPr>
          <p:spPr>
            <a:xfrm>
              <a:off x="2266852" y="3259015"/>
              <a:ext cx="156308" cy="1563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3F6223-DCB0-4538-3560-2EA7354B81AE}"/>
                </a:ext>
              </a:extLst>
            </p:cNvPr>
            <p:cNvSpPr/>
            <p:nvPr/>
          </p:nvSpPr>
          <p:spPr>
            <a:xfrm>
              <a:off x="2950112" y="3272692"/>
              <a:ext cx="156308" cy="1563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F332515-A1A2-05EA-29C0-3C08569E40E1}"/>
                </a:ext>
              </a:extLst>
            </p:cNvPr>
            <p:cNvSpPr/>
            <p:nvPr/>
          </p:nvSpPr>
          <p:spPr>
            <a:xfrm>
              <a:off x="3465537" y="3470812"/>
              <a:ext cx="156308" cy="1563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BBC29FE-AE25-8EAC-2F05-0FD0F36CA695}"/>
              </a:ext>
            </a:extLst>
          </p:cNvPr>
          <p:cNvSpPr txBox="1"/>
          <p:nvPr/>
        </p:nvSpPr>
        <p:spPr>
          <a:xfrm>
            <a:off x="352947" y="177409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C7CFD5-A2B2-8B91-D792-313B0A4C85F9}"/>
              </a:ext>
            </a:extLst>
          </p:cNvPr>
          <p:cNvSpPr txBox="1"/>
          <p:nvPr/>
        </p:nvSpPr>
        <p:spPr>
          <a:xfrm>
            <a:off x="562708" y="14191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634589-7E0A-1A9B-CD07-D8087D2D0C44}"/>
              </a:ext>
            </a:extLst>
          </p:cNvPr>
          <p:cNvSpPr txBox="1"/>
          <p:nvPr/>
        </p:nvSpPr>
        <p:spPr>
          <a:xfrm>
            <a:off x="837809" y="10641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A1712-0BD9-C0D6-7EB1-95A8D95E32DA}"/>
              </a:ext>
            </a:extLst>
          </p:cNvPr>
          <p:cNvSpPr txBox="1"/>
          <p:nvPr/>
        </p:nvSpPr>
        <p:spPr>
          <a:xfrm>
            <a:off x="1264025" y="81056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41C84-DA17-E0B9-754B-73A6C562C17B}"/>
              </a:ext>
            </a:extLst>
          </p:cNvPr>
          <p:cNvSpPr txBox="1"/>
          <p:nvPr/>
        </p:nvSpPr>
        <p:spPr>
          <a:xfrm>
            <a:off x="1830445" y="5828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3E39EA-4716-F737-6AF5-82547F8001FD}"/>
              </a:ext>
            </a:extLst>
          </p:cNvPr>
          <p:cNvSpPr txBox="1"/>
          <p:nvPr/>
        </p:nvSpPr>
        <p:spPr>
          <a:xfrm>
            <a:off x="2500712" y="5828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330A11-4BED-C3C5-B674-B14487A9E33C}"/>
              </a:ext>
            </a:extLst>
          </p:cNvPr>
          <p:cNvSpPr txBox="1"/>
          <p:nvPr/>
        </p:nvSpPr>
        <p:spPr>
          <a:xfrm>
            <a:off x="3029130" y="81056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AA06F4-6BFE-7018-AAD2-2FFD4CFDE799}"/>
              </a:ext>
            </a:extLst>
          </p:cNvPr>
          <p:cNvGrpSpPr/>
          <p:nvPr/>
        </p:nvGrpSpPr>
        <p:grpSpPr>
          <a:xfrm>
            <a:off x="7475611" y="531446"/>
            <a:ext cx="2832491" cy="1242647"/>
            <a:chOff x="789354" y="3337169"/>
            <a:chExt cx="2832491" cy="124264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E6392E7-84FD-45D7-6BC9-01D79D1840ED}"/>
                </a:ext>
              </a:extLst>
            </p:cNvPr>
            <p:cNvSpPr/>
            <p:nvPr/>
          </p:nvSpPr>
          <p:spPr>
            <a:xfrm>
              <a:off x="867508" y="3337169"/>
              <a:ext cx="2680677" cy="1164493"/>
            </a:xfrm>
            <a:custGeom>
              <a:avLst/>
              <a:gdLst>
                <a:gd name="connsiteX0" fmla="*/ 0 w 2680677"/>
                <a:gd name="connsiteY0" fmla="*/ 1164493 h 1164493"/>
                <a:gd name="connsiteX1" fmla="*/ 179754 w 2680677"/>
                <a:gd name="connsiteY1" fmla="*/ 804985 h 1164493"/>
                <a:gd name="connsiteX2" fmla="*/ 492369 w 2680677"/>
                <a:gd name="connsiteY2" fmla="*/ 429846 h 1164493"/>
                <a:gd name="connsiteX3" fmla="*/ 922215 w 2680677"/>
                <a:gd name="connsiteY3" fmla="*/ 171939 h 1164493"/>
                <a:gd name="connsiteX4" fmla="*/ 1484923 w 2680677"/>
                <a:gd name="connsiteY4" fmla="*/ 0 h 1164493"/>
                <a:gd name="connsiteX5" fmla="*/ 2157046 w 2680677"/>
                <a:gd name="connsiteY5" fmla="*/ 23446 h 1164493"/>
                <a:gd name="connsiteX6" fmla="*/ 2680677 w 2680677"/>
                <a:gd name="connsiteY6" fmla="*/ 211016 h 116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0677" h="1164493">
                  <a:moveTo>
                    <a:pt x="0" y="1164493"/>
                  </a:moveTo>
                  <a:lnTo>
                    <a:pt x="179754" y="804985"/>
                  </a:lnTo>
                  <a:lnTo>
                    <a:pt x="492369" y="429846"/>
                  </a:lnTo>
                  <a:lnTo>
                    <a:pt x="922215" y="171939"/>
                  </a:lnTo>
                  <a:lnTo>
                    <a:pt x="1484923" y="0"/>
                  </a:lnTo>
                  <a:lnTo>
                    <a:pt x="2157046" y="23446"/>
                  </a:lnTo>
                  <a:lnTo>
                    <a:pt x="2680677" y="21101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08AF76E-2EB4-B01B-5A9F-42B6359A0D57}"/>
                </a:ext>
              </a:extLst>
            </p:cNvPr>
            <p:cNvSpPr/>
            <p:nvPr/>
          </p:nvSpPr>
          <p:spPr>
            <a:xfrm>
              <a:off x="789354" y="4423508"/>
              <a:ext cx="156308" cy="1563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650F6BD-918F-3192-CA27-DD5A3ECE2D51}"/>
                </a:ext>
              </a:extLst>
            </p:cNvPr>
            <p:cNvSpPr/>
            <p:nvPr/>
          </p:nvSpPr>
          <p:spPr>
            <a:xfrm>
              <a:off x="1886093" y="3374876"/>
              <a:ext cx="156308" cy="1563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EC3309-F5D1-A06E-48EC-4B412EECD473}"/>
                </a:ext>
              </a:extLst>
            </p:cNvPr>
            <p:cNvSpPr/>
            <p:nvPr/>
          </p:nvSpPr>
          <p:spPr>
            <a:xfrm>
              <a:off x="3465537" y="3478432"/>
              <a:ext cx="156308" cy="1563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7803807-EB51-DA81-BCBE-DC6B40A78D2A}"/>
              </a:ext>
            </a:extLst>
          </p:cNvPr>
          <p:cNvCxnSpPr>
            <a:cxnSpLocks/>
          </p:cNvCxnSpPr>
          <p:nvPr/>
        </p:nvCxnSpPr>
        <p:spPr>
          <a:xfrm flipV="1">
            <a:off x="7574702" y="1466850"/>
            <a:ext cx="88982" cy="181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6D2583-E9BE-B6E7-4FC8-6115C59D82F3}"/>
              </a:ext>
            </a:extLst>
          </p:cNvPr>
          <p:cNvCxnSpPr>
            <a:cxnSpLocks/>
          </p:cNvCxnSpPr>
          <p:nvPr/>
        </p:nvCxnSpPr>
        <p:spPr>
          <a:xfrm flipH="1" flipV="1">
            <a:off x="9979534" y="645701"/>
            <a:ext cx="210180" cy="92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57ABB5-6CF6-C654-679D-19B7AD1EDF70}"/>
              </a:ext>
            </a:extLst>
          </p:cNvPr>
          <p:cNvCxnSpPr>
            <a:cxnSpLocks/>
          </p:cNvCxnSpPr>
          <p:nvPr/>
        </p:nvCxnSpPr>
        <p:spPr>
          <a:xfrm flipH="1">
            <a:off x="8419215" y="633628"/>
            <a:ext cx="292249" cy="966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CEA1A06-2985-CFA5-B6C2-35C19C689F6A}"/>
              </a:ext>
            </a:extLst>
          </p:cNvPr>
          <p:cNvCxnSpPr>
            <a:cxnSpLocks/>
          </p:cNvCxnSpPr>
          <p:nvPr/>
        </p:nvCxnSpPr>
        <p:spPr>
          <a:xfrm flipV="1">
            <a:off x="8658513" y="572963"/>
            <a:ext cx="235590" cy="78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6BE7A48-1C4E-8F87-BB44-4113CCBD46DE}"/>
              </a:ext>
            </a:extLst>
          </p:cNvPr>
          <p:cNvSpPr/>
          <p:nvPr/>
        </p:nvSpPr>
        <p:spPr>
          <a:xfrm>
            <a:off x="228600" y="1113692"/>
            <a:ext cx="664698" cy="1012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5BA08D-B138-F5CB-FC74-58A7F718DD10}"/>
              </a:ext>
            </a:extLst>
          </p:cNvPr>
          <p:cNvCxnSpPr>
            <a:cxnSpLocks/>
          </p:cNvCxnSpPr>
          <p:nvPr/>
        </p:nvCxnSpPr>
        <p:spPr>
          <a:xfrm>
            <a:off x="228600" y="2125980"/>
            <a:ext cx="255954" cy="361832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9035C6-4D13-5BB1-EC6C-D59117149D39}"/>
              </a:ext>
            </a:extLst>
          </p:cNvPr>
          <p:cNvCxnSpPr>
            <a:cxnSpLocks/>
          </p:cNvCxnSpPr>
          <p:nvPr/>
        </p:nvCxnSpPr>
        <p:spPr>
          <a:xfrm>
            <a:off x="893298" y="1126422"/>
            <a:ext cx="2271933" cy="205551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4435847-0917-0FE6-E476-FD53AFA8DB0B}"/>
              </a:ext>
            </a:extLst>
          </p:cNvPr>
          <p:cNvGrpSpPr/>
          <p:nvPr/>
        </p:nvGrpSpPr>
        <p:grpSpPr>
          <a:xfrm>
            <a:off x="1205522" y="3580113"/>
            <a:ext cx="1238740" cy="1816452"/>
            <a:chOff x="963441" y="4214878"/>
            <a:chExt cx="348566" cy="51112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AF2B077-A572-3A9C-21B5-945AC3DBE08A}"/>
                </a:ext>
              </a:extLst>
            </p:cNvPr>
            <p:cNvSpPr/>
            <p:nvPr/>
          </p:nvSpPr>
          <p:spPr>
            <a:xfrm>
              <a:off x="963441" y="4676652"/>
              <a:ext cx="49353" cy="493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5EA4EA3-6F5C-F28B-0C32-CD7E822EC99E}"/>
                </a:ext>
              </a:extLst>
            </p:cNvPr>
            <p:cNvSpPr/>
            <p:nvPr/>
          </p:nvSpPr>
          <p:spPr>
            <a:xfrm>
              <a:off x="1260835" y="4214878"/>
              <a:ext cx="51172" cy="511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7E98729-58CA-4903-E6D1-A19CBB4EDC76}"/>
              </a:ext>
            </a:extLst>
          </p:cNvPr>
          <p:cNvCxnSpPr>
            <a:stCxn id="63" idx="6"/>
          </p:cNvCxnSpPr>
          <p:nvPr/>
        </p:nvCxnSpPr>
        <p:spPr>
          <a:xfrm>
            <a:off x="1380914" y="5308869"/>
            <a:ext cx="97242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32F6128-7D26-2B39-8AAE-2009B23F01E8}"/>
              </a:ext>
            </a:extLst>
          </p:cNvPr>
          <p:cNvCxnSpPr>
            <a:stCxn id="64" idx="4"/>
          </p:cNvCxnSpPr>
          <p:nvPr/>
        </p:nvCxnSpPr>
        <p:spPr>
          <a:xfrm>
            <a:off x="2353334" y="3761969"/>
            <a:ext cx="0" cy="15469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C58FCA7-6DF3-432D-1211-ABA859C51EF4}"/>
              </a:ext>
            </a:extLst>
          </p:cNvPr>
          <p:cNvSpPr txBox="1"/>
          <p:nvPr/>
        </p:nvSpPr>
        <p:spPr>
          <a:xfrm>
            <a:off x="1985284" y="3291495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(x2, y2)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A0D1D0-8946-00C9-92F7-132A2FE6B02F}"/>
              </a:ext>
            </a:extLst>
          </p:cNvPr>
          <p:cNvSpPr txBox="1"/>
          <p:nvPr/>
        </p:nvSpPr>
        <p:spPr>
          <a:xfrm>
            <a:off x="545860" y="502480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(x1, y1)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BB8D6A-30FB-DE28-F484-5A39145A9AB1}"/>
              </a:ext>
            </a:extLst>
          </p:cNvPr>
          <p:cNvSpPr txBox="1"/>
          <p:nvPr/>
        </p:nvSpPr>
        <p:spPr>
          <a:xfrm>
            <a:off x="1501197" y="5308869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x2 – x1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DDB700-1D47-A78C-8FD1-2C35F3FCFE25}"/>
              </a:ext>
            </a:extLst>
          </p:cNvPr>
          <p:cNvSpPr txBox="1"/>
          <p:nvPr/>
        </p:nvSpPr>
        <p:spPr>
          <a:xfrm>
            <a:off x="2353334" y="4335315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y2 – y1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44B04D4-D4C6-2401-27D5-CC0080253792}"/>
              </a:ext>
            </a:extLst>
          </p:cNvPr>
          <p:cNvCxnSpPr>
            <a:cxnSpLocks/>
            <a:stCxn id="63" idx="7"/>
            <a:endCxn id="64" idx="3"/>
          </p:cNvCxnSpPr>
          <p:nvPr/>
        </p:nvCxnSpPr>
        <p:spPr>
          <a:xfrm flipV="1">
            <a:off x="1355228" y="3735337"/>
            <a:ext cx="933810" cy="15115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D2A17FF-E681-9B8A-DF6B-886BB1D53802}"/>
                  </a:ext>
                </a:extLst>
              </p:cNvPr>
              <p:cNvSpPr txBox="1"/>
              <p:nvPr/>
            </p:nvSpPr>
            <p:spPr>
              <a:xfrm>
                <a:off x="1479858" y="5013707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D2A17FF-E681-9B8A-DF6B-886BB1D53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58" y="5013707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C8AF980-3695-1E0D-B4A2-C99245E97771}"/>
              </a:ext>
            </a:extLst>
          </p:cNvPr>
          <p:cNvSpPr/>
          <p:nvPr/>
        </p:nvSpPr>
        <p:spPr>
          <a:xfrm>
            <a:off x="484554" y="3181936"/>
            <a:ext cx="2680677" cy="25623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8E3E4B-BD73-2D7D-7BCC-3F1E0DB111E4}"/>
              </a:ext>
            </a:extLst>
          </p:cNvPr>
          <p:cNvSpPr txBox="1"/>
          <p:nvPr/>
        </p:nvSpPr>
        <p:spPr>
          <a:xfrm>
            <a:off x="4545583" y="3194358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</a:t>
            </a:r>
            <a:r>
              <a:rPr lang="en-US" b="1" dirty="0"/>
              <a:t>   </a:t>
            </a:r>
            <a:r>
              <a:rPr lang="en-US" dirty="0"/>
              <a:t>   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C8BB39D-F212-A929-FAF8-55F16E7D18E2}"/>
                  </a:ext>
                </a:extLst>
              </p:cNvPr>
              <p:cNvSpPr txBox="1"/>
              <p:nvPr/>
            </p:nvSpPr>
            <p:spPr>
              <a:xfrm>
                <a:off x="4941106" y="3267266"/>
                <a:ext cx="288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C8BB39D-F212-A929-FAF8-55F16E7D1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106" y="3267266"/>
                <a:ext cx="288541" cy="276999"/>
              </a:xfrm>
              <a:prstGeom prst="rect">
                <a:avLst/>
              </a:prstGeom>
              <a:blipFill>
                <a:blip r:embed="rId3"/>
                <a:stretch>
                  <a:fillRect l="-51064" t="-28889" r="-4893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9E8CB741-E6CD-765F-A655-0CC4AFFAB334}"/>
              </a:ext>
            </a:extLst>
          </p:cNvPr>
          <p:cNvGrpSpPr/>
          <p:nvPr/>
        </p:nvGrpSpPr>
        <p:grpSpPr>
          <a:xfrm>
            <a:off x="4364908" y="4186276"/>
            <a:ext cx="972390" cy="778096"/>
            <a:chOff x="5791200" y="3319483"/>
            <a:chExt cx="972390" cy="77809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BAEEC6D-2EC3-97F7-DDD5-E9F2FD25388B}"/>
                </a:ext>
              </a:extLst>
            </p:cNvPr>
            <p:cNvSpPr txBox="1"/>
            <p:nvPr/>
          </p:nvSpPr>
          <p:spPr>
            <a:xfrm>
              <a:off x="5838337" y="3697469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x2 – x1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86A28D4-B430-0E9C-A763-F4166283A329}"/>
                </a:ext>
              </a:extLst>
            </p:cNvPr>
            <p:cNvSpPr txBox="1"/>
            <p:nvPr/>
          </p:nvSpPr>
          <p:spPr>
            <a:xfrm>
              <a:off x="5862344" y="3319483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y2 – y1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33AE767-7E19-84BB-995C-9D87B052D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1200" y="3685868"/>
              <a:ext cx="9530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FF4C58C-1D39-C7C9-7464-F5C312D466A1}"/>
              </a:ext>
            </a:extLst>
          </p:cNvPr>
          <p:cNvSpPr txBox="1"/>
          <p:nvPr/>
        </p:nvSpPr>
        <p:spPr>
          <a:xfrm>
            <a:off x="386720" y="5776562"/>
            <a:ext cx="261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want to know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06578D1-FA42-5371-9465-E783772F5536}"/>
                  </a:ext>
                </a:extLst>
              </p:cNvPr>
              <p:cNvSpPr txBox="1"/>
              <p:nvPr/>
            </p:nvSpPr>
            <p:spPr>
              <a:xfrm>
                <a:off x="2867602" y="5760272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06578D1-FA42-5371-9465-E783772F5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602" y="5760272"/>
                <a:ext cx="251094" cy="369332"/>
              </a:xfrm>
              <a:prstGeom prst="rect">
                <a:avLst/>
              </a:prstGeom>
              <a:blipFill>
                <a:blip r:embed="rId4"/>
                <a:stretch>
                  <a:fillRect l="-26190" r="-2381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F7C2BD74-DC26-A242-4EC9-4AB24B7BAC7C}"/>
              </a:ext>
            </a:extLst>
          </p:cNvPr>
          <p:cNvSpPr txBox="1"/>
          <p:nvPr/>
        </p:nvSpPr>
        <p:spPr>
          <a:xfrm>
            <a:off x="3560754" y="3193289"/>
            <a:ext cx="108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F24E31-9451-F5F2-D5EE-EFE798239EB4}"/>
              </a:ext>
            </a:extLst>
          </p:cNvPr>
          <p:cNvSpPr txBox="1"/>
          <p:nvPr/>
        </p:nvSpPr>
        <p:spPr>
          <a:xfrm>
            <a:off x="3522521" y="4365962"/>
            <a:ext cx="221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arctan                         =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953A83F-D205-E047-7B43-35E375D7CE6B}"/>
              </a:ext>
            </a:extLst>
          </p:cNvPr>
          <p:cNvSpPr txBox="1"/>
          <p:nvPr/>
        </p:nvSpPr>
        <p:spPr>
          <a:xfrm>
            <a:off x="4152320" y="4134482"/>
            <a:ext cx="14253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(      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D241611-0159-05F2-1BAC-01F500FA912A}"/>
                  </a:ext>
                </a:extLst>
              </p:cNvPr>
              <p:cNvSpPr txBox="1"/>
              <p:nvPr/>
            </p:nvSpPr>
            <p:spPr>
              <a:xfrm>
                <a:off x="5703920" y="4425762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D241611-0159-05F2-1BAC-01F500FA9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920" y="4425762"/>
                <a:ext cx="197169" cy="276999"/>
              </a:xfrm>
              <a:prstGeom prst="rect">
                <a:avLst/>
              </a:prstGeom>
              <a:blipFill>
                <a:blip r:embed="rId5"/>
                <a:stretch>
                  <a:fillRect l="-31250" r="-2812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EE5DC3-AB01-7B5E-7C97-0E9E21E84F64}"/>
              </a:ext>
            </a:extLst>
          </p:cNvPr>
          <p:cNvGrpSpPr/>
          <p:nvPr/>
        </p:nvGrpSpPr>
        <p:grpSpPr>
          <a:xfrm>
            <a:off x="5518864" y="3016717"/>
            <a:ext cx="972390" cy="778096"/>
            <a:chOff x="5791200" y="3319483"/>
            <a:chExt cx="972390" cy="77809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2597E39-282C-7088-76F2-D4B696CCDDB5}"/>
                </a:ext>
              </a:extLst>
            </p:cNvPr>
            <p:cNvSpPr txBox="1"/>
            <p:nvPr/>
          </p:nvSpPr>
          <p:spPr>
            <a:xfrm>
              <a:off x="5838337" y="3697469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x2 – x1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4911238-75CA-ADFB-C13A-8B4A95BD3E29}"/>
                </a:ext>
              </a:extLst>
            </p:cNvPr>
            <p:cNvSpPr txBox="1"/>
            <p:nvPr/>
          </p:nvSpPr>
          <p:spPr>
            <a:xfrm>
              <a:off x="5862344" y="3319483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y2 – y1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EF22B2C-6535-5A64-D235-B5DE073F45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1200" y="3685868"/>
              <a:ext cx="9530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5190425-BCB5-D598-423E-D591063C0DE8}"/>
                  </a:ext>
                </a:extLst>
              </p:cNvPr>
              <p:cNvSpPr txBox="1"/>
              <p:nvPr/>
            </p:nvSpPr>
            <p:spPr>
              <a:xfrm>
                <a:off x="3509618" y="5536233"/>
                <a:ext cx="49485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R, atan2(</a:t>
                </a:r>
                <a:r>
                  <a:rPr lang="en-US" b="1" dirty="0">
                    <a:solidFill>
                      <a:srgbClr val="0070C0"/>
                    </a:solidFill>
                  </a:rPr>
                  <a:t>y</a:t>
                </a:r>
                <a:r>
                  <a:rPr lang="en-US" dirty="0"/>
                  <a:t>, </a:t>
                </a:r>
                <a:r>
                  <a:rPr lang="en-US" b="1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/>
                  <a:t>) returns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radian.</a:t>
                </a:r>
              </a:p>
              <a:p>
                <a:r>
                  <a:rPr lang="en-US" dirty="0"/>
                  <a:t>To convert this to degree, you multiply it by 180/pi.</a:t>
                </a: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5190425-BCB5-D598-423E-D591063C0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618" y="5536233"/>
                <a:ext cx="4948582" cy="646331"/>
              </a:xfrm>
              <a:prstGeom prst="rect">
                <a:avLst/>
              </a:prstGeom>
              <a:blipFill>
                <a:blip r:embed="rId6"/>
                <a:stretch>
                  <a:fillRect l="-1108" t="-4717" r="-73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F72A47-BFFE-9878-13F8-860C69FDFA5A}"/>
                  </a:ext>
                </a:extLst>
              </p:cNvPr>
              <p:cNvSpPr txBox="1"/>
              <p:nvPr/>
            </p:nvSpPr>
            <p:spPr>
              <a:xfrm>
                <a:off x="7142758" y="3010284"/>
                <a:ext cx="494858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IMPORTANT!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Note that this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in degree would be 0 if it is parallel to x-axis, while 0 in GSV API means north.</a:t>
                </a:r>
              </a:p>
              <a:p>
                <a:r>
                  <a:rPr lang="en-US" dirty="0"/>
                  <a:t>So, we need to do atan2(</a:t>
                </a:r>
                <a:r>
                  <a:rPr lang="en-US" b="1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/>
                  <a:t> ,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0070C0"/>
                    </a:solidFill>
                  </a:rPr>
                  <a:t>y</a:t>
                </a:r>
                <a:r>
                  <a:rPr lang="en-US" dirty="0"/>
                  <a:t>) instead to switch axis.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F72A47-BFFE-9878-13F8-860C69FDF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758" y="3010284"/>
                <a:ext cx="4948582" cy="1477328"/>
              </a:xfrm>
              <a:prstGeom prst="rect">
                <a:avLst/>
              </a:prstGeom>
              <a:blipFill>
                <a:blip r:embed="rId7"/>
                <a:stretch>
                  <a:fillRect l="-1110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A78F8F8E-ACC0-A6F3-BE94-C75B07B006AB}"/>
              </a:ext>
            </a:extLst>
          </p:cNvPr>
          <p:cNvSpPr/>
          <p:nvPr/>
        </p:nvSpPr>
        <p:spPr>
          <a:xfrm>
            <a:off x="4545583" y="725461"/>
            <a:ext cx="2026667" cy="54983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F55E83-05B2-FAAA-DD95-07DC8FD3E02B}"/>
              </a:ext>
            </a:extLst>
          </p:cNvPr>
          <p:cNvSpPr txBox="1"/>
          <p:nvPr/>
        </p:nvSpPr>
        <p:spPr>
          <a:xfrm>
            <a:off x="4396684" y="1150430"/>
            <a:ext cx="199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know…</a:t>
            </a:r>
          </a:p>
        </p:txBody>
      </p:sp>
    </p:spTree>
    <p:extLst>
      <p:ext uri="{BB962C8B-B14F-4D97-AF65-F5344CB8AC3E}">
        <p14:creationId xmlns:p14="http://schemas.microsoft.com/office/powerpoint/2010/main" val="57976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Bonwoo Koo</dc:creator>
  <cp:lastModifiedBy>Bonwoo Koo</cp:lastModifiedBy>
  <cp:revision>5</cp:revision>
  <dcterms:created xsi:type="dcterms:W3CDTF">2022-10-23T00:26:06Z</dcterms:created>
  <dcterms:modified xsi:type="dcterms:W3CDTF">2022-10-25T02:26:45Z</dcterms:modified>
</cp:coreProperties>
</file>