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F40F-6700-32DA-9E13-6D1891AC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D6878-1B5C-12D5-01D0-AA7DD5234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1410-4B12-B60D-53C1-C84EE439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581A-D8DD-4015-B420-7DBB05F691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B4B7-37B9-60D1-A67C-F8FA8A17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FF9C-E0D0-12A7-000C-63D37FFF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8A81-25BC-4E90-B28B-C1ADCD36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1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C8F8-99E6-AF78-440C-BCD0C2EF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8497C-438B-1E5C-0A61-021BA296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34E7-AF6C-E8A1-0F23-19F6D76B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581A-D8DD-4015-B420-7DBB05F691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72D75-A890-8675-D8FD-A8DE4A08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5382-AA90-057D-1442-DFC33B04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8A81-25BC-4E90-B28B-C1ADCD36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7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39AF0-DF4D-E50D-3CEE-EF094FDE8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D8A19-5C66-C240-7CE0-79F6F4E3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F73E-F450-B0DE-61A2-34221B71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581A-D8DD-4015-B420-7DBB05F691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1A268-DDA4-150A-8F67-1605A651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D1B74-AA49-406C-895F-6F3B942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8A81-25BC-4E90-B28B-C1ADCD36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F315-3B50-C0EC-78A0-B5282633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7DA7-5CEB-5347-5874-8E77433A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86FEE-5138-DA52-5956-D5C9C853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581A-D8DD-4015-B420-7DBB05F691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AB30-0D52-0350-798C-01DE4417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3A5E5-020E-514F-61DA-5D8E72C1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8A81-25BC-4E90-B28B-C1ADCD36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4543-C727-73B4-B089-6E432B8B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1D5E6-284D-276C-B8B5-144E2FCAE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7F1D-0317-5F8D-5F30-1EDEC78D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581A-D8DD-4015-B420-7DBB05F691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3D86-37E0-F1A4-97F3-8087ECCD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A3316-DAC0-E5A3-7F44-4B8D91D9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8A81-25BC-4E90-B28B-C1ADCD36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DDE9-E5A3-747C-8325-5143074B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7ACF-F383-8B73-8E25-466BA50A1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9EF24-899B-A4F0-F65A-42B0419DA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B1DB-F744-FD0C-5889-0E9C8029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581A-D8DD-4015-B420-7DBB05F691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72E4E-3F4F-68B3-D48E-8210E0BC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AF4AA-F928-A007-9CC2-94ACB8B4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8A81-25BC-4E90-B28B-C1ADCD36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E4EA-5837-DD8D-04F2-62C31D3E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83774-6112-C151-3BA5-AC6FAE0C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40D1B-8EA5-E69E-E7A7-034649CD3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E533E-50AF-C455-9FAB-C040861A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4771F-A279-5C92-10B8-D081CF592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52B63-6532-DC4C-6037-BE5EDEC9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581A-D8DD-4015-B420-7DBB05F691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61537-5B29-0DC5-742A-CF5334C4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DA30B-C7BD-2F08-9150-AFA576F3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8A81-25BC-4E90-B28B-C1ADCD36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04E2-BDFC-AA94-2EF5-0A9DF475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7F4EB-51B8-94AE-C8A1-C464F73D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581A-D8DD-4015-B420-7DBB05F691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1A0B3-7F10-31A4-4F23-E473BB92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92435-7CC4-1ED2-E9CA-D75A2170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8A81-25BC-4E90-B28B-C1ADCD36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2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DD0B0-276F-E2AA-5EFF-CEDD3C5F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581A-D8DD-4015-B420-7DBB05F691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C23DD-F2A3-9A4A-1249-9B602457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DD9D5-FC00-6400-7B9E-0DA3329D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8A81-25BC-4E90-B28B-C1ADCD36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7E50-FC8D-11CF-903A-F88BE7E6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7D97-67DA-22DD-FB35-AB79D14E4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F90C9-D489-5E4F-A401-1E137D0C4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420AC-F1BA-5BAC-6707-487C05AB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581A-D8DD-4015-B420-7DBB05F691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67277-A181-AE08-A4E9-E36FDFAD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7D81E-98CE-DDB3-0DF5-4F7376CF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8A81-25BC-4E90-B28B-C1ADCD36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E82A-B31C-0F2B-1B96-A40CFFCD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3A0BF-4A76-F013-0AF7-E0D53CB0F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1EA84-AF4D-FA03-3223-91ADC84D1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20C99-CF2A-E77E-93F3-08368707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581A-D8DD-4015-B420-7DBB05F691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D5CAB-908B-DDAD-753F-696E59D0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ED2CE-63CF-9A00-5698-161B6176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8A81-25BC-4E90-B28B-C1ADCD36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8C9F5-9507-315D-7CF6-B0CE8978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B1597-E770-499A-E4F0-C7ECAF860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E179-8C11-2B4E-9648-F4237E652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581A-D8DD-4015-B420-7DBB05F691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7CF9D-03AA-0FE4-47DE-D665F1D28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31AF-44C6-00AA-2D03-70315C839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8A81-25BC-4E90-B28B-C1ADCD36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7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4E8FFC-3CA1-4CE0-7FE0-D76CA255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437" y="-1"/>
            <a:ext cx="4319651" cy="3374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D25AD-F4BB-EB2C-5C90-826C4999C28F}"/>
              </a:ext>
            </a:extLst>
          </p:cNvPr>
          <p:cNvSpPr txBox="1"/>
          <p:nvPr/>
        </p:nvSpPr>
        <p:spPr>
          <a:xfrm>
            <a:off x="235974" y="595835"/>
            <a:ext cx="46273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Search ‘google cloud console.’</a:t>
            </a:r>
          </a:p>
          <a:p>
            <a:pPr marL="342900" indent="-342900">
              <a:buAutoNum type="arabicPeriod"/>
            </a:pPr>
            <a:r>
              <a:rPr lang="en-US" dirty="0"/>
              <a:t>If asked, log in using your google credential.</a:t>
            </a:r>
          </a:p>
          <a:p>
            <a:pPr marL="342900" indent="-342900">
              <a:buAutoNum type="arabicPeriod"/>
            </a:pPr>
            <a:r>
              <a:rPr lang="en-US" dirty="0"/>
              <a:t>You will land on a page that looks like -&gt;&gt;</a:t>
            </a:r>
          </a:p>
          <a:p>
            <a:pPr marL="342900" indent="-342900">
              <a:buAutoNum type="arabicPeriod"/>
            </a:pPr>
            <a:r>
              <a:rPr lang="en-US" dirty="0"/>
              <a:t>Select County &amp; Agree and continue.</a:t>
            </a:r>
          </a:p>
          <a:p>
            <a:pPr marL="342900" indent="-342900">
              <a:buAutoNum type="arabicPeriod"/>
            </a:pPr>
            <a:r>
              <a:rPr lang="en-US" dirty="0"/>
              <a:t>Select the 3-strip button.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7450B-E45D-D0C2-C280-0264D5DBA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446" y="3429000"/>
            <a:ext cx="4437911" cy="3429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6BADF1-B7C9-F3D2-EDC3-64E07F78D60C}"/>
              </a:ext>
            </a:extLst>
          </p:cNvPr>
          <p:cNvSpPr/>
          <p:nvPr/>
        </p:nvSpPr>
        <p:spPr>
          <a:xfrm>
            <a:off x="5001322" y="4671518"/>
            <a:ext cx="1097280" cy="219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909F7-B5EA-EC20-7C22-1089FD57FD30}"/>
              </a:ext>
            </a:extLst>
          </p:cNvPr>
          <p:cNvSpPr/>
          <p:nvPr/>
        </p:nvSpPr>
        <p:spPr>
          <a:xfrm>
            <a:off x="5020348" y="3875875"/>
            <a:ext cx="265472" cy="219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C69BD-61C2-4417-7E34-58AA6CEEF283}"/>
              </a:ext>
            </a:extLst>
          </p:cNvPr>
          <p:cNvSpPr txBox="1"/>
          <p:nvPr/>
        </p:nvSpPr>
        <p:spPr>
          <a:xfrm>
            <a:off x="4641918" y="3650962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16A5D-E428-A988-DC9F-782D44593B96}"/>
              </a:ext>
            </a:extLst>
          </p:cNvPr>
          <p:cNvSpPr txBox="1"/>
          <p:nvPr/>
        </p:nvSpPr>
        <p:spPr>
          <a:xfrm>
            <a:off x="4738909" y="4475291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4233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B455BB-7B9E-4721-562E-96EB3536D488}"/>
              </a:ext>
            </a:extLst>
          </p:cNvPr>
          <p:cNvSpPr txBox="1"/>
          <p:nvPr/>
        </p:nvSpPr>
        <p:spPr>
          <a:xfrm>
            <a:off x="235974" y="595835"/>
            <a:ext cx="535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 Billing tab, click ADD BILLING ACCOUNT.</a:t>
            </a:r>
          </a:p>
          <a:p>
            <a:pPr marL="342900" indent="-342900">
              <a:buAutoNum type="arabicPeriod"/>
            </a:pPr>
            <a:r>
              <a:rPr lang="en-US" dirty="0"/>
              <a:t>On the page that says “Step 1 of 2 …”, fill out the forms as shown on the right and CONTINUE.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76284C-6A57-334D-2BFA-54AF1E543F63}"/>
              </a:ext>
            </a:extLst>
          </p:cNvPr>
          <p:cNvGrpSpPr/>
          <p:nvPr/>
        </p:nvGrpSpPr>
        <p:grpSpPr>
          <a:xfrm>
            <a:off x="246104" y="1634538"/>
            <a:ext cx="5189904" cy="3943719"/>
            <a:chOff x="246104" y="1634538"/>
            <a:chExt cx="5189904" cy="39437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6F06F5-82FE-ED20-B21A-E607FB7D2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04" y="1634538"/>
              <a:ext cx="5189904" cy="394371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BF6500-FE19-DD87-4D76-327BBE0DC8A2}"/>
                </a:ext>
              </a:extLst>
            </p:cNvPr>
            <p:cNvSpPr/>
            <p:nvPr/>
          </p:nvSpPr>
          <p:spPr>
            <a:xfrm>
              <a:off x="1810976" y="3291487"/>
              <a:ext cx="815442" cy="2190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C331A3-AF44-A71A-0FEF-20D94BF6C197}"/>
                </a:ext>
              </a:extLst>
            </p:cNvPr>
            <p:cNvSpPr txBox="1"/>
            <p:nvPr/>
          </p:nvSpPr>
          <p:spPr>
            <a:xfrm>
              <a:off x="1548563" y="3095260"/>
              <a:ext cx="447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Click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644182-E6D5-2144-70C1-064B9D238AC6}"/>
              </a:ext>
            </a:extLst>
          </p:cNvPr>
          <p:cNvGrpSpPr/>
          <p:nvPr/>
        </p:nvGrpSpPr>
        <p:grpSpPr>
          <a:xfrm>
            <a:off x="3964367" y="2636130"/>
            <a:ext cx="4625094" cy="3534239"/>
            <a:chOff x="3964367" y="2636130"/>
            <a:chExt cx="4625094" cy="35342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542BBB-0C43-DF17-558B-A12F9EE46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4367" y="2636130"/>
              <a:ext cx="4625094" cy="353423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094FB-50E5-F22F-B9E0-ABC78BE5372B}"/>
                </a:ext>
              </a:extLst>
            </p:cNvPr>
            <p:cNvSpPr/>
            <p:nvPr/>
          </p:nvSpPr>
          <p:spPr>
            <a:xfrm>
              <a:off x="4365918" y="4255365"/>
              <a:ext cx="1787109" cy="2190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59DC09-66E0-77C0-888E-CA9FFAE03D31}"/>
                </a:ext>
              </a:extLst>
            </p:cNvPr>
            <p:cNvSpPr txBox="1"/>
            <p:nvPr/>
          </p:nvSpPr>
          <p:spPr>
            <a:xfrm>
              <a:off x="4056314" y="4041441"/>
              <a:ext cx="5277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Select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8B98CC-BF9C-F09C-17CE-CACFFB5663F1}"/>
                </a:ext>
              </a:extLst>
            </p:cNvPr>
            <p:cNvSpPr/>
            <p:nvPr/>
          </p:nvSpPr>
          <p:spPr>
            <a:xfrm>
              <a:off x="4411387" y="4988322"/>
              <a:ext cx="431528" cy="2190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951260-B529-AD68-31E4-B8F790CDF97B}"/>
                </a:ext>
              </a:extLst>
            </p:cNvPr>
            <p:cNvSpPr txBox="1"/>
            <p:nvPr/>
          </p:nvSpPr>
          <p:spPr>
            <a:xfrm>
              <a:off x="4148974" y="4792095"/>
              <a:ext cx="447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Click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A3018-0CD9-D1C3-F3FC-9D822812A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284" y="3095260"/>
            <a:ext cx="4676312" cy="34783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B642DD3-6CBF-AFBB-70F3-14A798D85BB7}"/>
              </a:ext>
            </a:extLst>
          </p:cNvPr>
          <p:cNvSpPr/>
          <p:nvPr/>
        </p:nvSpPr>
        <p:spPr>
          <a:xfrm>
            <a:off x="7821835" y="4145858"/>
            <a:ext cx="1787109" cy="2184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F1F9A-4B98-4750-EBB6-A851470F1980}"/>
              </a:ext>
            </a:extLst>
          </p:cNvPr>
          <p:cNvSpPr txBox="1"/>
          <p:nvPr/>
        </p:nvSpPr>
        <p:spPr>
          <a:xfrm>
            <a:off x="7512231" y="3931934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Fill 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9279C6-1588-DEF8-4795-6DEF4491A53C}"/>
              </a:ext>
            </a:extLst>
          </p:cNvPr>
          <p:cNvSpPr txBox="1"/>
          <p:nvPr/>
        </p:nvSpPr>
        <p:spPr>
          <a:xfrm>
            <a:off x="5976046" y="546705"/>
            <a:ext cx="535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On the page that says “Step 2 of 2 …”, complete the form and click START MY FREE TRIAL.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You will see a survey. You can close it.</a:t>
            </a:r>
          </a:p>
          <a:p>
            <a:pPr marL="342900" indent="-342900">
              <a:buAutoNum type="arabicPeriod" startAt="3"/>
            </a:pP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ABF968-A032-B207-6013-FD9DA9016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65" y="1407812"/>
            <a:ext cx="1487290" cy="15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C2C943-FD9F-41A1-09EA-9774854A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43" y="2578019"/>
            <a:ext cx="4817560" cy="3690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73339A-D552-1CF4-A5B3-E899CFADEAD4}"/>
              </a:ext>
            </a:extLst>
          </p:cNvPr>
          <p:cNvSpPr txBox="1"/>
          <p:nvPr/>
        </p:nvSpPr>
        <p:spPr>
          <a:xfrm>
            <a:off x="235974" y="595835"/>
            <a:ext cx="535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Now, from the 3-strip menu, look for Google Maps Platform and click it.</a:t>
            </a:r>
          </a:p>
          <a:p>
            <a:pPr marL="342900" indent="-342900">
              <a:buAutoNum type="arabicPeriod"/>
            </a:pPr>
            <a:r>
              <a:rPr lang="en-US" dirty="0"/>
              <a:t>If you are on a page that looks like the second image, click APIs. You will see a page like the third image.</a:t>
            </a:r>
          </a:p>
          <a:p>
            <a:pPr marL="342900" indent="-342900">
              <a:buAutoNum type="arabicPeriod"/>
            </a:pPr>
            <a:r>
              <a:rPr lang="en-US" dirty="0"/>
              <a:t>Under Additional APIs, click Street View Static API.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E6D8A-7810-9D51-A041-3DA08C1B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717" y="3185004"/>
            <a:ext cx="5186281" cy="3018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0FBA18-1496-883C-E163-48FA8E8FA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160" y="3731827"/>
            <a:ext cx="5081783" cy="2916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32ABE3-5EE6-CBEB-0B8B-D04BC79491D4}"/>
              </a:ext>
            </a:extLst>
          </p:cNvPr>
          <p:cNvSpPr/>
          <p:nvPr/>
        </p:nvSpPr>
        <p:spPr>
          <a:xfrm>
            <a:off x="465772" y="5450651"/>
            <a:ext cx="1040602" cy="219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B3338-644E-A6E2-72EF-CB0F6D441F1A}"/>
              </a:ext>
            </a:extLst>
          </p:cNvPr>
          <p:cNvSpPr txBox="1"/>
          <p:nvPr/>
        </p:nvSpPr>
        <p:spPr>
          <a:xfrm>
            <a:off x="203359" y="5254424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5E47DA-66B0-84F5-A809-724A4DBB238F}"/>
              </a:ext>
            </a:extLst>
          </p:cNvPr>
          <p:cNvSpPr/>
          <p:nvPr/>
        </p:nvSpPr>
        <p:spPr>
          <a:xfrm>
            <a:off x="3276717" y="3594672"/>
            <a:ext cx="500929" cy="180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0EC21-018B-A2A5-8529-78F2322B6A95}"/>
              </a:ext>
            </a:extLst>
          </p:cNvPr>
          <p:cNvSpPr txBox="1"/>
          <p:nvPr/>
        </p:nvSpPr>
        <p:spPr>
          <a:xfrm>
            <a:off x="3014304" y="3398445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4068EB-C114-FF58-31F8-8A7DB92BA4CA}"/>
              </a:ext>
            </a:extLst>
          </p:cNvPr>
          <p:cNvSpPr/>
          <p:nvPr/>
        </p:nvSpPr>
        <p:spPr>
          <a:xfrm>
            <a:off x="7010025" y="6112713"/>
            <a:ext cx="558847" cy="122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E0016-62D5-3980-1DD6-8107D6B827E6}"/>
              </a:ext>
            </a:extLst>
          </p:cNvPr>
          <p:cNvSpPr txBox="1"/>
          <p:nvPr/>
        </p:nvSpPr>
        <p:spPr>
          <a:xfrm>
            <a:off x="6747612" y="5916486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40512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05C7A-3F25-8674-5A29-CBBD7AB6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5" y="2438119"/>
            <a:ext cx="4873211" cy="28182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E0719-7B26-647F-0185-31AA3C660579}"/>
              </a:ext>
            </a:extLst>
          </p:cNvPr>
          <p:cNvSpPr txBox="1"/>
          <p:nvPr/>
        </p:nvSpPr>
        <p:spPr>
          <a:xfrm>
            <a:off x="235974" y="595835"/>
            <a:ext cx="5350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You will see a page like the first image. Click ENABLE. </a:t>
            </a:r>
          </a:p>
          <a:p>
            <a:pPr marL="342900" indent="-342900">
              <a:buAutoNum type="arabicPeriod"/>
            </a:pPr>
            <a:r>
              <a:rPr lang="en-US" dirty="0"/>
              <a:t>You will be redirected back to the previous page. Make sure that Steet View Static API is now under Enabled APIs.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D317D1-D97D-DFC9-60F8-FF0995E87529}"/>
              </a:ext>
            </a:extLst>
          </p:cNvPr>
          <p:cNvSpPr/>
          <p:nvPr/>
        </p:nvSpPr>
        <p:spPr>
          <a:xfrm>
            <a:off x="573830" y="3174835"/>
            <a:ext cx="402706" cy="140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BF91E-ACDA-7CAD-51CE-4FB5DACB475F}"/>
              </a:ext>
            </a:extLst>
          </p:cNvPr>
          <p:cNvSpPr txBox="1"/>
          <p:nvPr/>
        </p:nvSpPr>
        <p:spPr>
          <a:xfrm>
            <a:off x="311416" y="2978608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Click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BBC03-6817-A814-217F-E9E7AD04E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78" y="2884808"/>
            <a:ext cx="5743781" cy="3554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C23BA2-E9E4-7319-4AA9-8E7C482F0CB3}"/>
              </a:ext>
            </a:extLst>
          </p:cNvPr>
          <p:cNvSpPr/>
          <p:nvPr/>
        </p:nvSpPr>
        <p:spPr>
          <a:xfrm>
            <a:off x="2035886" y="3825516"/>
            <a:ext cx="654220" cy="261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1F3DE-318D-7B66-0EF6-B70B853C06F8}"/>
              </a:ext>
            </a:extLst>
          </p:cNvPr>
          <p:cNvSpPr txBox="1"/>
          <p:nvPr/>
        </p:nvSpPr>
        <p:spPr>
          <a:xfrm>
            <a:off x="1673183" y="3619636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Make sure</a:t>
            </a:r>
          </a:p>
        </p:txBody>
      </p:sp>
    </p:spTree>
    <p:extLst>
      <p:ext uri="{BB962C8B-B14F-4D97-AF65-F5344CB8AC3E}">
        <p14:creationId xmlns:p14="http://schemas.microsoft.com/office/powerpoint/2010/main" val="64113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DA6BB-AB52-2075-6BE1-BE3AFF480BDE}"/>
              </a:ext>
            </a:extLst>
          </p:cNvPr>
          <p:cNvSpPr txBox="1"/>
          <p:nvPr/>
        </p:nvSpPr>
        <p:spPr>
          <a:xfrm>
            <a:off x="235974" y="595835"/>
            <a:ext cx="535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From the 3-strip menu, click Credential.</a:t>
            </a:r>
          </a:p>
          <a:p>
            <a:pPr marL="342900" indent="-342900">
              <a:buAutoNum type="arabicPeriod"/>
            </a:pPr>
            <a:r>
              <a:rPr lang="en-US" dirty="0"/>
              <a:t>On the Credentials page (2</a:t>
            </a:r>
            <a:r>
              <a:rPr lang="en-US" baseline="30000" dirty="0"/>
              <a:t>nd</a:t>
            </a:r>
            <a:r>
              <a:rPr lang="en-US" dirty="0"/>
              <a:t> image), click CREATE CREDENTIALS. It will open a dropdown menu. Click API key.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B21CAA-C53E-62FC-8914-0EA54A3807D3}"/>
              </a:ext>
            </a:extLst>
          </p:cNvPr>
          <p:cNvGrpSpPr/>
          <p:nvPr/>
        </p:nvGrpSpPr>
        <p:grpSpPr>
          <a:xfrm>
            <a:off x="188780" y="2018042"/>
            <a:ext cx="5397909" cy="3267780"/>
            <a:chOff x="1777370" y="1281084"/>
            <a:chExt cx="6414098" cy="38720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6B949C-9214-46A9-6995-B95514C29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1465" y="1281084"/>
              <a:ext cx="6050003" cy="387200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91168-A8C2-390F-74C8-B8DBF3D1542A}"/>
                </a:ext>
              </a:extLst>
            </p:cNvPr>
            <p:cNvSpPr/>
            <p:nvPr/>
          </p:nvSpPr>
          <p:spPr>
            <a:xfrm>
              <a:off x="2095863" y="2602597"/>
              <a:ext cx="971802" cy="1877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1505D2-3549-5635-6A5D-BF8EF8501341}"/>
                </a:ext>
              </a:extLst>
            </p:cNvPr>
            <p:cNvSpPr txBox="1"/>
            <p:nvPr/>
          </p:nvSpPr>
          <p:spPr>
            <a:xfrm>
              <a:off x="1777370" y="2349377"/>
              <a:ext cx="447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Click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09031B-9F36-B2E0-C2B0-E685191D06DC}"/>
              </a:ext>
            </a:extLst>
          </p:cNvPr>
          <p:cNvGrpSpPr/>
          <p:nvPr/>
        </p:nvGrpSpPr>
        <p:grpSpPr>
          <a:xfrm>
            <a:off x="2501326" y="2811727"/>
            <a:ext cx="5804965" cy="3719478"/>
            <a:chOff x="3628103" y="2504979"/>
            <a:chExt cx="6486261" cy="41560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CFF231-542F-BACD-CDEC-B62D59E0C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8103" y="2504979"/>
              <a:ext cx="6486261" cy="415601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D2DFD8-E98B-733F-5A8D-31B365F0B141}"/>
                </a:ext>
              </a:extLst>
            </p:cNvPr>
            <p:cNvSpPr/>
            <p:nvPr/>
          </p:nvSpPr>
          <p:spPr>
            <a:xfrm>
              <a:off x="6010072" y="3057655"/>
              <a:ext cx="817839" cy="1584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43ED8A-1487-5561-645C-24AA34501736}"/>
                </a:ext>
              </a:extLst>
            </p:cNvPr>
            <p:cNvSpPr txBox="1"/>
            <p:nvPr/>
          </p:nvSpPr>
          <p:spPr>
            <a:xfrm>
              <a:off x="5742038" y="2843950"/>
              <a:ext cx="376651" cy="220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Click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B0D210-47E3-202E-5FE4-BCBFEBFEDD57}"/>
                </a:ext>
              </a:extLst>
            </p:cNvPr>
            <p:cNvSpPr/>
            <p:nvPr/>
          </p:nvSpPr>
          <p:spPr>
            <a:xfrm>
              <a:off x="6096000" y="3278441"/>
              <a:ext cx="1791437" cy="2940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BC40BC-3B1B-F67C-E880-EC53709238B4}"/>
                </a:ext>
              </a:extLst>
            </p:cNvPr>
            <p:cNvSpPr txBox="1"/>
            <p:nvPr/>
          </p:nvSpPr>
          <p:spPr>
            <a:xfrm>
              <a:off x="7573590" y="3064736"/>
              <a:ext cx="376651" cy="220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Click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F7BDD1-F0FC-EAE7-8ACF-F4B6AFC47665}"/>
              </a:ext>
            </a:extLst>
          </p:cNvPr>
          <p:cNvSpPr txBox="1"/>
          <p:nvPr/>
        </p:nvSpPr>
        <p:spPr>
          <a:xfrm>
            <a:off x="6253317" y="595835"/>
            <a:ext cx="535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After a few second from the click, the page will display for API key. Copy it and save it as your environment variable.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NEVER EVER EXPOSE THIS KEY. YOUR CREDIT CARD IS LIKED TO THIS KEY. IF EXPOSED AND USED BY OTHERS, YOU CAN GET CHARGED.</a:t>
            </a:r>
          </a:p>
        </p:txBody>
      </p:sp>
    </p:spTree>
    <p:extLst>
      <p:ext uri="{BB962C8B-B14F-4D97-AF65-F5344CB8AC3E}">
        <p14:creationId xmlns:p14="http://schemas.microsoft.com/office/powerpoint/2010/main" val="160053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Koo, Bon Woo</dc:creator>
  <cp:lastModifiedBy>Koo, Bon Woo</cp:lastModifiedBy>
  <cp:revision>4</cp:revision>
  <dcterms:created xsi:type="dcterms:W3CDTF">2022-10-18T21:01:06Z</dcterms:created>
  <dcterms:modified xsi:type="dcterms:W3CDTF">2022-10-18T21:04:32Z</dcterms:modified>
</cp:coreProperties>
</file>