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AAA5-494F-9BED-B6AF-4D23673EC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15204-2A18-9699-5304-666FB10A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EDE7-0467-4518-2F86-EECD0F1F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E5CE-D5ED-BF4A-7968-DDC4B172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F24C-0AEF-1ED7-59D9-0FF9153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7CD-F8A9-1DCB-7FFE-82496C86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5146-B8F5-A6EB-6638-5A61D1930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05DD0-A4DE-B696-5CBC-844119E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637-4531-2DE9-7177-833922CB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2AF66-5F18-9A04-AC97-3EF1C3DA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75B82-5935-A45B-7C0E-381CCC9D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B2F10-790D-984F-1534-F3E939A9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D3D2-B846-4239-9A39-2206B61A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5A17-C29A-EC26-C505-4ABE9E54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F4B12-A0D8-3EA9-E6E2-250D886B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4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E249-8708-69DC-BDA2-C0E93239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1DD2-B431-1BE8-2342-1A5FEFFF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C646-E089-0BB5-FA85-ABE586B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B282-821E-AA5A-3CAD-5D9DB015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2FEF-347E-7EE2-E6A5-0540AE55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37C7-FB85-C4A9-0F55-007BF0C3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5B95E-9A67-2941-8391-AC2DF0C9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A4ED-A8E4-AB02-B822-8B288E64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7A63-69E3-C698-BD15-8245748B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C94E-40C4-D904-2489-3B59267A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6F49-4E22-4156-AB9D-EF9D018E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48D7-8ED5-19B9-4442-64C4BDF9F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CE66A-1D3A-A896-C366-2CD2A5934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387C-CC96-7324-3192-03A5DF7A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903E-8210-8EF0-95BA-085BC88F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9B5C-187D-84E2-502B-0ED50874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1E9-B56F-4069-50D0-9F6E852C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A7B16-03BF-3349-AC00-ED88E9F1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7E83-B93C-3D03-7415-F53F1556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A105A-0408-B232-2BCD-8773DEE50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300D6-4590-F6ED-CFB8-C5E743180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95693-7376-B907-BE80-F832BC0D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D108B-2478-5A50-C53F-3E62CB4E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41826-26F5-8052-F035-EB64D447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4F63-8DEE-6EC1-612D-88338EC8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E779E-D1BF-FFCA-ADB1-9A3191A9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9C162-24C2-96D4-227C-2DDC3C5A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8A101-C324-3FA2-BB87-13C34BFE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05215-0E84-7FDD-5B13-5A0B280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FA088-DE46-FFD5-C5B5-20823260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8C1EC-8E4B-CD46-2F53-E9D445F9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D541-26A2-E7FB-42E4-8643B5D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ACC2-0329-B903-CB4D-1FEDB02F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F4A55-EF1F-D5B3-3FA2-A5144817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4BD7E-957D-845A-D8AB-AF4185B5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9BF8E-4461-8D7F-8220-9AF2448C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262F4-D6C4-E935-8B1D-320EC01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81CC-A6C9-4AEA-1745-E82009F2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30BFA-101F-E85F-8D13-2C23FFDB8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C8E79-BE83-0A32-C40B-3CD80C9D7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A0465-D3E3-A5EF-8C39-7624F93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EEC49-952A-E374-EDA4-7EA47902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7D5B7-418D-57F1-F060-5AF875EF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4DB93-A3EB-766C-7E0D-C710A5A4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B20A-AD28-3463-11E5-5E832658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5DFE-C299-4E66-950C-B40BCC1D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845D-1BFF-4194-854A-5F51F208E09C}" type="datetimeFigureOut">
              <a:rPr lang="en-US" smtClean="0"/>
              <a:t>9/4/2022 (Sunday)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91A-D898-A8F3-5B42-26C15FF9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E2EF-D464-A2D6-24B3-CD1903B04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15D7E-6FA7-4B52-A9E9-FAD5E6283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D4F726-3B2C-6F90-D088-E30DE57DC94C}"/>
              </a:ext>
            </a:extLst>
          </p:cNvPr>
          <p:cNvSpPr/>
          <p:nvPr/>
        </p:nvSpPr>
        <p:spPr>
          <a:xfrm>
            <a:off x="3810000" y="1479550"/>
            <a:ext cx="3378200" cy="2489200"/>
          </a:xfrm>
          <a:custGeom>
            <a:avLst/>
            <a:gdLst>
              <a:gd name="connsiteX0" fmla="*/ 1917700 w 3378200"/>
              <a:gd name="connsiteY0" fmla="*/ 95250 h 2489200"/>
              <a:gd name="connsiteX1" fmla="*/ 152400 w 3378200"/>
              <a:gd name="connsiteY1" fmla="*/ 0 h 2489200"/>
              <a:gd name="connsiteX2" fmla="*/ 0 w 3378200"/>
              <a:gd name="connsiteY2" fmla="*/ 2298700 h 2489200"/>
              <a:gd name="connsiteX3" fmla="*/ 2736850 w 3378200"/>
              <a:gd name="connsiteY3" fmla="*/ 2489200 h 2489200"/>
              <a:gd name="connsiteX4" fmla="*/ 3378200 w 3378200"/>
              <a:gd name="connsiteY4" fmla="*/ 933450 h 2489200"/>
              <a:gd name="connsiteX5" fmla="*/ 1917700 w 3378200"/>
              <a:gd name="connsiteY5" fmla="*/ 9525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2489200">
                <a:moveTo>
                  <a:pt x="1917700" y="95250"/>
                </a:moveTo>
                <a:lnTo>
                  <a:pt x="152400" y="0"/>
                </a:lnTo>
                <a:lnTo>
                  <a:pt x="0" y="2298700"/>
                </a:lnTo>
                <a:lnTo>
                  <a:pt x="2736850" y="2489200"/>
                </a:lnTo>
                <a:lnTo>
                  <a:pt x="3378200" y="933450"/>
                </a:lnTo>
                <a:lnTo>
                  <a:pt x="1917700" y="952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F8D4A-820A-79FE-79D1-69837E3030B0}"/>
              </a:ext>
            </a:extLst>
          </p:cNvPr>
          <p:cNvSpPr/>
          <p:nvPr/>
        </p:nvSpPr>
        <p:spPr>
          <a:xfrm>
            <a:off x="3778250" y="1454150"/>
            <a:ext cx="3435350" cy="2533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D81D65-7ECB-96F4-C7C1-E0E1A11F5CF3}"/>
              </a:ext>
            </a:extLst>
          </p:cNvPr>
          <p:cNvSpPr/>
          <p:nvPr/>
        </p:nvSpPr>
        <p:spPr>
          <a:xfrm>
            <a:off x="5434013" y="2657475"/>
            <a:ext cx="142875" cy="1428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1C6F42-0A4D-3D14-E438-D931BBBDFBC9}"/>
              </a:ext>
            </a:extLst>
          </p:cNvPr>
          <p:cNvSpPr/>
          <p:nvPr/>
        </p:nvSpPr>
        <p:spPr>
          <a:xfrm>
            <a:off x="3327400" y="552450"/>
            <a:ext cx="4335462" cy="433546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F9E1-31DF-0D4C-FDBB-C686F6F7D755}"/>
              </a:ext>
            </a:extLst>
          </p:cNvPr>
          <p:cNvCxnSpPr>
            <a:cxnSpLocks/>
            <a:stCxn id="11" idx="7"/>
            <a:endCxn id="12" idx="7"/>
          </p:cNvCxnSpPr>
          <p:nvPr/>
        </p:nvCxnSpPr>
        <p:spPr>
          <a:xfrm flipV="1">
            <a:off x="5555964" y="1187364"/>
            <a:ext cx="1471984" cy="1491035"/>
          </a:xfrm>
          <a:prstGeom prst="straightConnector1">
            <a:avLst/>
          </a:prstGeom>
          <a:noFill/>
          <a:ln w="57150">
            <a:solidFill>
              <a:srgbClr val="00B0F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16221D-DF26-B44C-DAD0-7A2AD6C5B13A}"/>
              </a:ext>
            </a:extLst>
          </p:cNvPr>
          <p:cNvSpPr txBox="1"/>
          <p:nvPr/>
        </p:nvSpPr>
        <p:spPr>
          <a:xfrm>
            <a:off x="4759032" y="3968750"/>
            <a:ext cx="21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Bounding Box (</a:t>
            </a:r>
            <a:r>
              <a:rPr lang="en-US" dirty="0" err="1">
                <a:solidFill>
                  <a:srgbClr val="FF0000"/>
                </a:solidFill>
              </a:rPr>
              <a:t>bbox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2886A-A572-A3EC-6462-1BCD2B41C0F2}"/>
              </a:ext>
            </a:extLst>
          </p:cNvPr>
          <p:cNvSpPr txBox="1"/>
          <p:nvPr/>
        </p:nvSpPr>
        <p:spPr>
          <a:xfrm>
            <a:off x="4037455" y="1633672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Census Tract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1E9102-14C2-B08E-2F40-2228181877F8}"/>
              </a:ext>
            </a:extLst>
          </p:cNvPr>
          <p:cNvSpPr txBox="1"/>
          <p:nvPr/>
        </p:nvSpPr>
        <p:spPr>
          <a:xfrm>
            <a:off x="4629601" y="2735778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Centroid of </a:t>
            </a:r>
            <a:r>
              <a:rPr lang="en-US" dirty="0" err="1">
                <a:solidFill>
                  <a:srgbClr val="FF0000"/>
                </a:solidFill>
              </a:rPr>
              <a:t>bbox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99A49D-99A6-0041-C5CB-E2A141DE0D0F}"/>
              </a:ext>
            </a:extLst>
          </p:cNvPr>
          <p:cNvSpPr txBox="1"/>
          <p:nvPr/>
        </p:nvSpPr>
        <p:spPr>
          <a:xfrm rot="18900000">
            <a:off x="5407873" y="1671270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243818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Bonwoo Koo</dc:creator>
  <cp:lastModifiedBy>Bonwoo Koo</cp:lastModifiedBy>
  <cp:revision>1</cp:revision>
  <dcterms:created xsi:type="dcterms:W3CDTF">2022-09-04T17:15:40Z</dcterms:created>
  <dcterms:modified xsi:type="dcterms:W3CDTF">2022-09-05T01:20:02Z</dcterms:modified>
</cp:coreProperties>
</file>