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4"/>
  </p:sldMasterIdLst>
  <p:notesMasterIdLst>
    <p:notesMasterId r:id="rId10"/>
  </p:notesMasterIdLst>
  <p:sldIdLst>
    <p:sldId id="256" r:id="rId5"/>
    <p:sldId id="257"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7C8E2-F1BD-4E7B-9A48-3A89082C9E41}" v="512" dt="2022-09-10T17:16:30.271"/>
    <p1510:client id="{451F834A-2C95-450F-A52E-6ADDCBC678B1}" v="2" dt="2022-09-13T17:31:48.810"/>
    <p1510:client id="{6B5FE9AD-2325-46EB-AB17-99DAA8E8A689}" v="14" dt="2022-09-10T16:37:05.217"/>
    <p1510:client id="{70870B0A-8A0A-4357-90AA-40E53BD6F71D}" v="6" dt="2022-09-12T14:48:02.675"/>
    <p1510:client id="{70FC6581-AB78-447A-AF0D-737549D59003}" v="2" dt="2022-09-11T16:43:45.668"/>
    <p1510:client id="{7EDB82F0-DAFA-43AC-9EEA-8A7C9DF89AE7}" v="29" dt="2022-09-13T19:54:16.629"/>
    <p1510:client id="{A2704737-C967-498F-96BA-41178B78BD69}" v="1373" dt="2022-09-11T17:27:34.835"/>
    <p1510:client id="{C6533848-DFEA-4BA2-8E1D-01A756945CE6}" v="2" dt="2022-09-09T19:17:30.063"/>
    <p1510:client id="{D43D918A-127C-4923-8B8F-42038AFEEA18}" v="1" dt="2022-09-09T18:40:52.228"/>
    <p1510:client id="{D525FA29-F7B8-45C3-85F8-8E12A638F76B}" v="315" dt="2022-09-11T16:40:41.762"/>
    <p1510:client id="{E06A25C8-CB3C-466D-B069-14903D47F472}" v="12" dt="2022-09-11T02:15:51.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Faiza" userId="S::fhasan30@gatech.edu::d070f020-e2ea-4a1a-846a-9c55fb90bcd5" providerId="AD" clId="Web-{D525FA29-F7B8-45C3-85F8-8E12A638F76B}"/>
    <pc:docChg chg="modSld addMainMaster delMainMaster">
      <pc:chgData name="Hasan, Faiza" userId="S::fhasan30@gatech.edu::d070f020-e2ea-4a1a-846a-9c55fb90bcd5" providerId="AD" clId="Web-{D525FA29-F7B8-45C3-85F8-8E12A638F76B}" dt="2022-09-11T16:40:41.762" v="440" actId="20577"/>
      <pc:docMkLst>
        <pc:docMk/>
      </pc:docMkLst>
      <pc:sldChg chg="addSp modSp mod setBg modClrScheme addAnim setClrOvrMap chgLayout">
        <pc:chgData name="Hasan, Faiza" userId="S::fhasan30@gatech.edu::d070f020-e2ea-4a1a-846a-9c55fb90bcd5" providerId="AD" clId="Web-{D525FA29-F7B8-45C3-85F8-8E12A638F76B}" dt="2022-09-11T16:40:41.762" v="440" actId="20577"/>
        <pc:sldMkLst>
          <pc:docMk/>
          <pc:sldMk cId="3142701861" sldId="256"/>
        </pc:sldMkLst>
        <pc:spChg chg="mod ord">
          <ac:chgData name="Hasan, Faiza" userId="S::fhasan30@gatech.edu::d070f020-e2ea-4a1a-846a-9c55fb90bcd5" providerId="AD" clId="Web-{D525FA29-F7B8-45C3-85F8-8E12A638F76B}" dt="2022-09-11T16:40:02.183" v="433"/>
          <ac:spMkLst>
            <pc:docMk/>
            <pc:sldMk cId="3142701861" sldId="256"/>
            <ac:spMk id="2" creationId="{6E41705A-4EE7-8258-0BD7-0A49CB6F8A5C}"/>
          </ac:spMkLst>
        </pc:spChg>
        <pc:spChg chg="mod ord">
          <ac:chgData name="Hasan, Faiza" userId="S::fhasan30@gatech.edu::d070f020-e2ea-4a1a-846a-9c55fb90bcd5" providerId="AD" clId="Web-{D525FA29-F7B8-45C3-85F8-8E12A638F76B}" dt="2022-09-11T16:40:41.762" v="440" actId="20577"/>
          <ac:spMkLst>
            <pc:docMk/>
            <pc:sldMk cId="3142701861" sldId="256"/>
            <ac:spMk id="3" creationId="{560A4E79-38F1-919F-0716-CA6080945118}"/>
          </ac:spMkLst>
        </pc:spChg>
        <pc:spChg chg="add">
          <ac:chgData name="Hasan, Faiza" userId="S::fhasan30@gatech.edu::d070f020-e2ea-4a1a-846a-9c55fb90bcd5" providerId="AD" clId="Web-{D525FA29-F7B8-45C3-85F8-8E12A638F76B}" dt="2022-09-11T16:40:02.183" v="433"/>
          <ac:spMkLst>
            <pc:docMk/>
            <pc:sldMk cId="3142701861" sldId="256"/>
            <ac:spMk id="9" creationId="{71B2258F-86CA-4D4D-8270-BC05FCDEBFB3}"/>
          </ac:spMkLst>
        </pc:spChg>
        <pc:picChg chg="add mod ord">
          <ac:chgData name="Hasan, Faiza" userId="S::fhasan30@gatech.edu::d070f020-e2ea-4a1a-846a-9c55fb90bcd5" providerId="AD" clId="Web-{D525FA29-F7B8-45C3-85F8-8E12A638F76B}" dt="2022-09-11T16:40:02.183" v="433"/>
          <ac:picMkLst>
            <pc:docMk/>
            <pc:sldMk cId="3142701861" sldId="256"/>
            <ac:picMk id="4" creationId="{316C96FF-F4D8-D614-56B9-952E09C365F4}"/>
          </ac:picMkLst>
        </pc:picChg>
      </pc:sldChg>
      <pc:sldChg chg="modSp mod modClrScheme chgLayout">
        <pc:chgData name="Hasan, Faiza" userId="S::fhasan30@gatech.edu::d070f020-e2ea-4a1a-846a-9c55fb90bcd5" providerId="AD" clId="Web-{D525FA29-F7B8-45C3-85F8-8E12A638F76B}" dt="2022-09-11T16:38:54.007" v="425"/>
        <pc:sldMkLst>
          <pc:docMk/>
          <pc:sldMk cId="951547357" sldId="257"/>
        </pc:sldMkLst>
        <pc:spChg chg="mod ord">
          <ac:chgData name="Hasan, Faiza" userId="S::fhasan30@gatech.edu::d070f020-e2ea-4a1a-846a-9c55fb90bcd5" providerId="AD" clId="Web-{D525FA29-F7B8-45C3-85F8-8E12A638F76B}" dt="2022-09-11T16:38:54.007" v="425"/>
          <ac:spMkLst>
            <pc:docMk/>
            <pc:sldMk cId="951547357" sldId="257"/>
            <ac:spMk id="2" creationId="{3998388E-BFD3-25CD-7A7B-8387FAD5DB67}"/>
          </ac:spMkLst>
        </pc:spChg>
        <pc:spChg chg="mod">
          <ac:chgData name="Hasan, Faiza" userId="S::fhasan30@gatech.edu::d070f020-e2ea-4a1a-846a-9c55fb90bcd5" providerId="AD" clId="Web-{D525FA29-F7B8-45C3-85F8-8E12A638F76B}" dt="2022-09-11T16:37:16.426" v="410" actId="1076"/>
          <ac:spMkLst>
            <pc:docMk/>
            <pc:sldMk cId="951547357" sldId="257"/>
            <ac:spMk id="9" creationId="{C577C7A4-AFFF-EC65-A9FC-A8408C86DEBE}"/>
          </ac:spMkLst>
        </pc:spChg>
      </pc:sldChg>
      <pc:sldChg chg="modSp mod modClrScheme chgLayout">
        <pc:chgData name="Hasan, Faiza" userId="S::fhasan30@gatech.edu::d070f020-e2ea-4a1a-846a-9c55fb90bcd5" providerId="AD" clId="Web-{D525FA29-F7B8-45C3-85F8-8E12A638F76B}" dt="2022-09-11T16:38:54.007" v="425"/>
        <pc:sldMkLst>
          <pc:docMk/>
          <pc:sldMk cId="585340301" sldId="258"/>
        </pc:sldMkLst>
        <pc:spChg chg="mod ord">
          <ac:chgData name="Hasan, Faiza" userId="S::fhasan30@gatech.edu::d070f020-e2ea-4a1a-846a-9c55fb90bcd5" providerId="AD" clId="Web-{D525FA29-F7B8-45C3-85F8-8E12A638F76B}" dt="2022-09-11T16:38:54.007" v="425"/>
          <ac:spMkLst>
            <pc:docMk/>
            <pc:sldMk cId="585340301" sldId="258"/>
            <ac:spMk id="2" creationId="{38552742-17E1-9F51-B5FF-B636951AEEBF}"/>
          </ac:spMkLst>
        </pc:spChg>
        <pc:spChg chg="mod ord">
          <ac:chgData name="Hasan, Faiza" userId="S::fhasan30@gatech.edu::d070f020-e2ea-4a1a-846a-9c55fb90bcd5" providerId="AD" clId="Web-{D525FA29-F7B8-45C3-85F8-8E12A638F76B}" dt="2022-09-11T16:38:54.007" v="425"/>
          <ac:spMkLst>
            <pc:docMk/>
            <pc:sldMk cId="585340301" sldId="258"/>
            <ac:spMk id="3" creationId="{40F658A2-5F52-8A58-CFC0-9F354583F9D6}"/>
          </ac:spMkLst>
        </pc:spChg>
        <pc:spChg chg="mod">
          <ac:chgData name="Hasan, Faiza" userId="S::fhasan30@gatech.edu::d070f020-e2ea-4a1a-846a-9c55fb90bcd5" providerId="AD" clId="Web-{D525FA29-F7B8-45C3-85F8-8E12A638F76B}" dt="2022-09-11T16:37:21.286" v="411" actId="1076"/>
          <ac:spMkLst>
            <pc:docMk/>
            <pc:sldMk cId="585340301" sldId="258"/>
            <ac:spMk id="7" creationId="{278AC9DD-D1D4-70B7-176D-30382CAD0770}"/>
          </ac:spMkLst>
        </pc:spChg>
        <pc:picChg chg="mod">
          <ac:chgData name="Hasan, Faiza" userId="S::fhasan30@gatech.edu::d070f020-e2ea-4a1a-846a-9c55fb90bcd5" providerId="AD" clId="Web-{D525FA29-F7B8-45C3-85F8-8E12A638F76B}" dt="2022-09-11T16:37:23.489" v="412" actId="1076"/>
          <ac:picMkLst>
            <pc:docMk/>
            <pc:sldMk cId="585340301" sldId="258"/>
            <ac:picMk id="6" creationId="{F478BAE3-1415-17C8-94FB-7106D53F64F9}"/>
          </ac:picMkLst>
        </pc:picChg>
      </pc:sldChg>
      <pc:sldChg chg="addSp delSp modSp mod modClrScheme chgLayout modNotes">
        <pc:chgData name="Hasan, Faiza" userId="S::fhasan30@gatech.edu::d070f020-e2ea-4a1a-846a-9c55fb90bcd5" providerId="AD" clId="Web-{D525FA29-F7B8-45C3-85F8-8E12A638F76B}" dt="2022-09-11T16:38:54.007" v="425"/>
        <pc:sldMkLst>
          <pc:docMk/>
          <pc:sldMk cId="2846401610" sldId="260"/>
        </pc:sldMkLst>
        <pc:spChg chg="mod ord">
          <ac:chgData name="Hasan, Faiza" userId="S::fhasan30@gatech.edu::d070f020-e2ea-4a1a-846a-9c55fb90bcd5" providerId="AD" clId="Web-{D525FA29-F7B8-45C3-85F8-8E12A638F76B}" dt="2022-09-11T16:38:54.007" v="425"/>
          <ac:spMkLst>
            <pc:docMk/>
            <pc:sldMk cId="2846401610" sldId="260"/>
            <ac:spMk id="2" creationId="{1665C4A3-90B8-B38A-D3F3-AD03E210B511}"/>
          </ac:spMkLst>
        </pc:spChg>
        <pc:spChg chg="mod ord">
          <ac:chgData name="Hasan, Faiza" userId="S::fhasan30@gatech.edu::d070f020-e2ea-4a1a-846a-9c55fb90bcd5" providerId="AD" clId="Web-{D525FA29-F7B8-45C3-85F8-8E12A638F76B}" dt="2022-09-11T16:38:54.007" v="425"/>
          <ac:spMkLst>
            <pc:docMk/>
            <pc:sldMk cId="2846401610" sldId="260"/>
            <ac:spMk id="3" creationId="{5E5BBC58-A2ED-3900-5F09-0ACFF4B60185}"/>
          </ac:spMkLst>
        </pc:spChg>
        <pc:spChg chg="add mod">
          <ac:chgData name="Hasan, Faiza" userId="S::fhasan30@gatech.edu::d070f020-e2ea-4a1a-846a-9c55fb90bcd5" providerId="AD" clId="Web-{D525FA29-F7B8-45C3-85F8-8E12A638F76B}" dt="2022-09-11T16:30:39.401" v="245" actId="1076"/>
          <ac:spMkLst>
            <pc:docMk/>
            <pc:sldMk cId="2846401610" sldId="260"/>
            <ac:spMk id="7" creationId="{0D005AA1-6AE8-9A6D-DE59-7A59D5593DBE}"/>
          </ac:spMkLst>
        </pc:spChg>
        <pc:spChg chg="add mod">
          <ac:chgData name="Hasan, Faiza" userId="S::fhasan30@gatech.edu::d070f020-e2ea-4a1a-846a-9c55fb90bcd5" providerId="AD" clId="Web-{D525FA29-F7B8-45C3-85F8-8E12A638F76B}" dt="2022-09-11T16:34:44.954" v="390" actId="1076"/>
          <ac:spMkLst>
            <pc:docMk/>
            <pc:sldMk cId="2846401610" sldId="260"/>
            <ac:spMk id="9" creationId="{FAD21104-F28C-B0DE-BFAD-D2450EF18C13}"/>
          </ac:spMkLst>
        </pc:spChg>
        <pc:picChg chg="add del mod">
          <ac:chgData name="Hasan, Faiza" userId="S::fhasan30@gatech.edu::d070f020-e2ea-4a1a-846a-9c55fb90bcd5" providerId="AD" clId="Web-{D525FA29-F7B8-45C3-85F8-8E12A638F76B}" dt="2022-09-11T16:23:55.642" v="153"/>
          <ac:picMkLst>
            <pc:docMk/>
            <pc:sldMk cId="2846401610" sldId="260"/>
            <ac:picMk id="4" creationId="{AE22C8CF-42D4-3CAD-BE71-B7000D1909EC}"/>
          </ac:picMkLst>
        </pc:picChg>
        <pc:picChg chg="add del mod">
          <ac:chgData name="Hasan, Faiza" userId="S::fhasan30@gatech.edu::d070f020-e2ea-4a1a-846a-9c55fb90bcd5" providerId="AD" clId="Web-{D525FA29-F7B8-45C3-85F8-8E12A638F76B}" dt="2022-09-11T16:26:57.037" v="212"/>
          <ac:picMkLst>
            <pc:docMk/>
            <pc:sldMk cId="2846401610" sldId="260"/>
            <ac:picMk id="5" creationId="{5EDD7EBC-1414-BC5F-A147-CB8034570F01}"/>
          </ac:picMkLst>
        </pc:picChg>
        <pc:picChg chg="add mod">
          <ac:chgData name="Hasan, Faiza" userId="S::fhasan30@gatech.edu::d070f020-e2ea-4a1a-846a-9c55fb90bcd5" providerId="AD" clId="Web-{D525FA29-F7B8-45C3-85F8-8E12A638F76B}" dt="2022-09-11T16:38:23.491" v="421" actId="1076"/>
          <ac:picMkLst>
            <pc:docMk/>
            <pc:sldMk cId="2846401610" sldId="260"/>
            <ac:picMk id="6" creationId="{1EAF7DB5-7356-DA27-C15C-C3DDCA9106C9}"/>
          </ac:picMkLst>
        </pc:picChg>
        <pc:picChg chg="add mod">
          <ac:chgData name="Hasan, Faiza" userId="S::fhasan30@gatech.edu::d070f020-e2ea-4a1a-846a-9c55fb90bcd5" providerId="AD" clId="Web-{D525FA29-F7B8-45C3-85F8-8E12A638F76B}" dt="2022-09-11T16:38:25.506" v="422" actId="1076"/>
          <ac:picMkLst>
            <pc:docMk/>
            <pc:sldMk cId="2846401610" sldId="260"/>
            <ac:picMk id="8" creationId="{5217E9E1-06FD-716B-210A-3AC220C7D8FD}"/>
          </ac:picMkLst>
        </pc:picChg>
      </pc:sldChg>
      <pc:sldMasterChg chg="del delSldLayout">
        <pc:chgData name="Hasan, Faiza" userId="S::fhasan30@gatech.edu::d070f020-e2ea-4a1a-846a-9c55fb90bcd5" providerId="AD" clId="Web-{D525FA29-F7B8-45C3-85F8-8E12A638F76B}" dt="2022-09-11T16:36:13.519" v="401"/>
        <pc:sldMasterMkLst>
          <pc:docMk/>
          <pc:sldMasterMk cId="2460954070" sldId="2147483660"/>
        </pc:sldMasterMkLst>
        <pc:sldLayoutChg chg="del">
          <pc:chgData name="Hasan, Faiza" userId="S::fhasan30@gatech.edu::d070f020-e2ea-4a1a-846a-9c55fb90bcd5" providerId="AD" clId="Web-{D525FA29-F7B8-45C3-85F8-8E12A638F76B}" dt="2022-09-11T16:36:13.519" v="401"/>
          <pc:sldLayoutMkLst>
            <pc:docMk/>
            <pc:sldMasterMk cId="2460954070" sldId="2147483660"/>
            <pc:sldLayoutMk cId="2385387890" sldId="2147483661"/>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949138452" sldId="2147483662"/>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2591524520" sldId="2147483663"/>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1203092039" sldId="2147483664"/>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3733172339" sldId="2147483665"/>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3210312558" sldId="2147483666"/>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3146388984" sldId="2147483667"/>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3171841454" sldId="2147483668"/>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1718958274" sldId="2147483669"/>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2202905451" sldId="2147483670"/>
          </pc:sldLayoutMkLst>
        </pc:sldLayoutChg>
        <pc:sldLayoutChg chg="del">
          <pc:chgData name="Hasan, Faiza" userId="S::fhasan30@gatech.edu::d070f020-e2ea-4a1a-846a-9c55fb90bcd5" providerId="AD" clId="Web-{D525FA29-F7B8-45C3-85F8-8E12A638F76B}" dt="2022-09-11T16:36:13.519" v="401"/>
          <pc:sldLayoutMkLst>
            <pc:docMk/>
            <pc:sldMasterMk cId="2460954070" sldId="2147483660"/>
            <pc:sldLayoutMk cId="3479445657" sldId="2147483671"/>
          </pc:sldLayoutMkLst>
        </pc:sldLayoutChg>
      </pc:sldMasterChg>
      <pc:sldMasterChg chg="add del addSldLayout delSldLayout modSldLayout">
        <pc:chgData name="Hasan, Faiza" userId="S::fhasan30@gatech.edu::d070f020-e2ea-4a1a-846a-9c55fb90bcd5" providerId="AD" clId="Web-{D525FA29-F7B8-45C3-85F8-8E12A638F76B}" dt="2022-09-11T16:36:18.175" v="402"/>
        <pc:sldMasterMkLst>
          <pc:docMk/>
          <pc:sldMasterMk cId="3663709142" sldId="2147483672"/>
        </pc:sldMasterMkLst>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2895384671" sldId="2147483673"/>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990482046" sldId="2147483674"/>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3758910274" sldId="2147483675"/>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2348920060" sldId="2147483676"/>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3393650535" sldId="2147483677"/>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1128918778" sldId="2147483678"/>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774224452" sldId="2147483679"/>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3927902026" sldId="2147483680"/>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3509797044" sldId="2147483681"/>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3542082017" sldId="2147483682"/>
          </pc:sldLayoutMkLst>
        </pc:sldLayoutChg>
        <pc:sldLayoutChg chg="add del mod replId">
          <pc:chgData name="Hasan, Faiza" userId="S::fhasan30@gatech.edu::d070f020-e2ea-4a1a-846a-9c55fb90bcd5" providerId="AD" clId="Web-{D525FA29-F7B8-45C3-85F8-8E12A638F76B}" dt="2022-09-11T16:36:18.175" v="402"/>
          <pc:sldLayoutMkLst>
            <pc:docMk/>
            <pc:sldMasterMk cId="3663709142" sldId="2147483672"/>
            <pc:sldLayoutMk cId="4066382941" sldId="2147483683"/>
          </pc:sldLayoutMkLst>
        </pc:sldLayoutChg>
      </pc:sldMasterChg>
      <pc:sldMasterChg chg="add del addSldLayout delSldLayout modSldLayout">
        <pc:chgData name="Hasan, Faiza" userId="S::fhasan30@gatech.edu::d070f020-e2ea-4a1a-846a-9c55fb90bcd5" providerId="AD" clId="Web-{D525FA29-F7B8-45C3-85F8-8E12A638F76B}" dt="2022-09-11T16:36:23.316" v="403"/>
        <pc:sldMasterMkLst>
          <pc:docMk/>
          <pc:sldMasterMk cId="920801944" sldId="2147483684"/>
        </pc:sldMasterMkLst>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530440477" sldId="2147483685"/>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619997039" sldId="2147483686"/>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4092682195" sldId="2147483687"/>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782124952" sldId="2147483688"/>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1702222177" sldId="2147483689"/>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3276655287" sldId="2147483690"/>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2216118471" sldId="2147483691"/>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231871235" sldId="2147483692"/>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2505230967" sldId="2147483693"/>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678184830" sldId="2147483694"/>
          </pc:sldLayoutMkLst>
        </pc:sldLayoutChg>
        <pc:sldLayoutChg chg="add del mod replId">
          <pc:chgData name="Hasan, Faiza" userId="S::fhasan30@gatech.edu::d070f020-e2ea-4a1a-846a-9c55fb90bcd5" providerId="AD" clId="Web-{D525FA29-F7B8-45C3-85F8-8E12A638F76B}" dt="2022-09-11T16:36:23.316" v="403"/>
          <pc:sldLayoutMkLst>
            <pc:docMk/>
            <pc:sldMasterMk cId="920801944" sldId="2147483684"/>
            <pc:sldLayoutMk cId="3342766666" sldId="2147483695"/>
          </pc:sldLayoutMkLst>
        </pc:sldLayoutChg>
      </pc:sldMasterChg>
      <pc:sldMasterChg chg="add del addSldLayout delSldLayout modSldLayout">
        <pc:chgData name="Hasan, Faiza" userId="S::fhasan30@gatech.edu::d070f020-e2ea-4a1a-846a-9c55fb90bcd5" providerId="AD" clId="Web-{D525FA29-F7B8-45C3-85F8-8E12A638F76B}" dt="2022-09-11T16:36:26.238" v="404"/>
        <pc:sldMasterMkLst>
          <pc:docMk/>
          <pc:sldMasterMk cId="1138819798" sldId="2147483696"/>
        </pc:sldMasterMkLst>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1714995735" sldId="2147483697"/>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805285913" sldId="2147483698"/>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3936469362" sldId="2147483699"/>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700313599" sldId="2147483700"/>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761710751" sldId="2147483701"/>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1341747706" sldId="2147483702"/>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3127090866" sldId="2147483703"/>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200051598" sldId="2147483704"/>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4245131406" sldId="2147483705"/>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2698579518" sldId="2147483706"/>
          </pc:sldLayoutMkLst>
        </pc:sldLayoutChg>
        <pc:sldLayoutChg chg="add del mod replId">
          <pc:chgData name="Hasan, Faiza" userId="S::fhasan30@gatech.edu::d070f020-e2ea-4a1a-846a-9c55fb90bcd5" providerId="AD" clId="Web-{D525FA29-F7B8-45C3-85F8-8E12A638F76B}" dt="2022-09-11T16:36:26.238" v="404"/>
          <pc:sldLayoutMkLst>
            <pc:docMk/>
            <pc:sldMasterMk cId="1138819798" sldId="2147483696"/>
            <pc:sldLayoutMk cId="3928426708" sldId="2147483707"/>
          </pc:sldLayoutMkLst>
        </pc:sldLayoutChg>
      </pc:sldMasterChg>
      <pc:sldMasterChg chg="add del addSldLayout delSldLayout modSldLayout">
        <pc:chgData name="Hasan, Faiza" userId="S::fhasan30@gatech.edu::d070f020-e2ea-4a1a-846a-9c55fb90bcd5" providerId="AD" clId="Web-{D525FA29-F7B8-45C3-85F8-8E12A638F76B}" dt="2022-09-11T16:36:46.394" v="405"/>
        <pc:sldMasterMkLst>
          <pc:docMk/>
          <pc:sldMasterMk cId="2993426753" sldId="2147483708"/>
        </pc:sldMasterMkLst>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3188640880" sldId="2147483709"/>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111808744" sldId="2147483710"/>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442836337" sldId="2147483711"/>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1434396239" sldId="2147483712"/>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4021724839" sldId="2147483713"/>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2162354069" sldId="2147483714"/>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3328129504" sldId="2147483715"/>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3536118371" sldId="2147483716"/>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766822792" sldId="2147483717"/>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119402073" sldId="2147483718"/>
          </pc:sldLayoutMkLst>
        </pc:sldLayoutChg>
        <pc:sldLayoutChg chg="add del mod replId">
          <pc:chgData name="Hasan, Faiza" userId="S::fhasan30@gatech.edu::d070f020-e2ea-4a1a-846a-9c55fb90bcd5" providerId="AD" clId="Web-{D525FA29-F7B8-45C3-85F8-8E12A638F76B}" dt="2022-09-11T16:36:46.394" v="405"/>
          <pc:sldLayoutMkLst>
            <pc:docMk/>
            <pc:sldMasterMk cId="2993426753" sldId="2147483708"/>
            <pc:sldLayoutMk cId="1034081726" sldId="2147483719"/>
          </pc:sldLayoutMkLst>
        </pc:sldLayoutChg>
      </pc:sldMasterChg>
      <pc:sldMasterChg chg="add del addSldLayout delSldLayout modSldLayout">
        <pc:chgData name="Hasan, Faiza" userId="S::fhasan30@gatech.edu::d070f020-e2ea-4a1a-846a-9c55fb90bcd5" providerId="AD" clId="Web-{D525FA29-F7B8-45C3-85F8-8E12A638F76B}" dt="2022-09-11T16:36:50.816" v="406"/>
        <pc:sldMasterMkLst>
          <pc:docMk/>
          <pc:sldMasterMk cId="49848133" sldId="2147483720"/>
        </pc:sldMasterMkLst>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1409766408" sldId="2147483721"/>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1694781599" sldId="2147483722"/>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1576852446" sldId="2147483723"/>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3988861635" sldId="2147483724"/>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1155487318" sldId="2147483725"/>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3109927517" sldId="2147483726"/>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3665276249" sldId="2147483727"/>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942431469" sldId="2147483728"/>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899785631" sldId="2147483729"/>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4078859284" sldId="2147483730"/>
          </pc:sldLayoutMkLst>
        </pc:sldLayoutChg>
        <pc:sldLayoutChg chg="add del mod replId">
          <pc:chgData name="Hasan, Faiza" userId="S::fhasan30@gatech.edu::d070f020-e2ea-4a1a-846a-9c55fb90bcd5" providerId="AD" clId="Web-{D525FA29-F7B8-45C3-85F8-8E12A638F76B}" dt="2022-09-11T16:36:50.816" v="406"/>
          <pc:sldLayoutMkLst>
            <pc:docMk/>
            <pc:sldMasterMk cId="49848133" sldId="2147483720"/>
            <pc:sldLayoutMk cId="70045203" sldId="2147483731"/>
          </pc:sldLayoutMkLst>
        </pc:sldLayoutChg>
      </pc:sldMasterChg>
      <pc:sldMasterChg chg="add del addSldLayout delSldLayout modSldLayout">
        <pc:chgData name="Hasan, Faiza" userId="S::fhasan30@gatech.edu::d070f020-e2ea-4a1a-846a-9c55fb90bcd5" providerId="AD" clId="Web-{D525FA29-F7B8-45C3-85F8-8E12A638F76B}" dt="2022-09-11T16:36:56.223" v="407"/>
        <pc:sldMasterMkLst>
          <pc:docMk/>
          <pc:sldMasterMk cId="471528376" sldId="2147483732"/>
        </pc:sldMasterMkLst>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2733179702" sldId="2147483733"/>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3881845276" sldId="2147483734"/>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323815264" sldId="2147483735"/>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3749226041" sldId="2147483736"/>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3279794819" sldId="2147483737"/>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4246214189" sldId="2147483738"/>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285294537" sldId="2147483739"/>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1873204692" sldId="2147483740"/>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3804735236" sldId="2147483741"/>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2031931997" sldId="2147483742"/>
          </pc:sldLayoutMkLst>
        </pc:sldLayoutChg>
        <pc:sldLayoutChg chg="add del mod replId">
          <pc:chgData name="Hasan, Faiza" userId="S::fhasan30@gatech.edu::d070f020-e2ea-4a1a-846a-9c55fb90bcd5" providerId="AD" clId="Web-{D525FA29-F7B8-45C3-85F8-8E12A638F76B}" dt="2022-09-11T16:36:56.223" v="407"/>
          <pc:sldLayoutMkLst>
            <pc:docMk/>
            <pc:sldMasterMk cId="471528376" sldId="2147483732"/>
            <pc:sldLayoutMk cId="1036855606" sldId="2147483743"/>
          </pc:sldLayoutMkLst>
        </pc:sldLayoutChg>
      </pc:sldMasterChg>
      <pc:sldMasterChg chg="add del addSldLayout delSldLayout modSldLayout">
        <pc:chgData name="Hasan, Faiza" userId="S::fhasan30@gatech.edu::d070f020-e2ea-4a1a-846a-9c55fb90bcd5" providerId="AD" clId="Web-{D525FA29-F7B8-45C3-85F8-8E12A638F76B}" dt="2022-09-11T16:38:05.084" v="416"/>
        <pc:sldMasterMkLst>
          <pc:docMk/>
          <pc:sldMasterMk cId="3628583333" sldId="2147483744"/>
        </pc:sldMasterMkLst>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733764172" sldId="2147483745"/>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3671851613" sldId="2147483746"/>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1124171922" sldId="2147483747"/>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889480969" sldId="2147483748"/>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1257685174" sldId="2147483749"/>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562695903" sldId="2147483750"/>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3622033464" sldId="2147483751"/>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097184392" sldId="2147483752"/>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927343562" sldId="2147483753"/>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562814990" sldId="2147483754"/>
          </pc:sldLayoutMkLst>
        </pc:sldLayoutChg>
        <pc:sldLayoutChg chg="add del mod replId">
          <pc:chgData name="Hasan, Faiza" userId="S::fhasan30@gatech.edu::d070f020-e2ea-4a1a-846a-9c55fb90bcd5" providerId="AD" clId="Web-{D525FA29-F7B8-45C3-85F8-8E12A638F76B}" dt="2022-09-11T16:38:05.084" v="416"/>
          <pc:sldLayoutMkLst>
            <pc:docMk/>
            <pc:sldMasterMk cId="3628583333" sldId="2147483744"/>
            <pc:sldLayoutMk cId="2439351399" sldId="2147483755"/>
          </pc:sldLayoutMkLst>
        </pc:sldLayoutChg>
      </pc:sldMasterChg>
      <pc:sldMasterChg chg="add del addSldLayout delSldLayout modSldLayout">
        <pc:chgData name="Hasan, Faiza" userId="S::fhasan30@gatech.edu::d070f020-e2ea-4a1a-846a-9c55fb90bcd5" providerId="AD" clId="Web-{D525FA29-F7B8-45C3-85F8-8E12A638F76B}" dt="2022-09-11T16:38:46.741" v="423"/>
        <pc:sldMasterMkLst>
          <pc:docMk/>
          <pc:sldMasterMk cId="268475653" sldId="2147483756"/>
        </pc:sldMasterMkLst>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1573108230" sldId="2147483757"/>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4019786183" sldId="2147483758"/>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359033356" sldId="2147483759"/>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2395421340" sldId="2147483760"/>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3142924146" sldId="2147483761"/>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4034169342" sldId="2147483762"/>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1858394110" sldId="2147483763"/>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341474372" sldId="2147483764"/>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1064118380" sldId="2147483765"/>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4150339437" sldId="2147483766"/>
          </pc:sldLayoutMkLst>
        </pc:sldLayoutChg>
        <pc:sldLayoutChg chg="add del mod replId">
          <pc:chgData name="Hasan, Faiza" userId="S::fhasan30@gatech.edu::d070f020-e2ea-4a1a-846a-9c55fb90bcd5" providerId="AD" clId="Web-{D525FA29-F7B8-45C3-85F8-8E12A638F76B}" dt="2022-09-11T16:38:46.741" v="423"/>
          <pc:sldLayoutMkLst>
            <pc:docMk/>
            <pc:sldMasterMk cId="268475653" sldId="2147483756"/>
            <pc:sldLayoutMk cId="2569467981" sldId="2147483767"/>
          </pc:sldLayoutMkLst>
        </pc:sldLayoutChg>
      </pc:sldMasterChg>
      <pc:sldMasterChg chg="add del addSldLayout delSldLayout modSldLayout">
        <pc:chgData name="Hasan, Faiza" userId="S::fhasan30@gatech.edu::d070f020-e2ea-4a1a-846a-9c55fb90bcd5" providerId="AD" clId="Web-{D525FA29-F7B8-45C3-85F8-8E12A638F76B}" dt="2022-09-11T16:38:51.616" v="424"/>
        <pc:sldMasterMkLst>
          <pc:docMk/>
          <pc:sldMasterMk cId="1028497522" sldId="2147483768"/>
        </pc:sldMasterMkLst>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4042454464" sldId="2147483769"/>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2613359003" sldId="2147483770"/>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4294797170" sldId="2147483771"/>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2150592964" sldId="2147483772"/>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2723523426" sldId="2147483773"/>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3863619481" sldId="2147483774"/>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1742668024" sldId="2147483775"/>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159729899" sldId="2147483776"/>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3261510735" sldId="2147483777"/>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3089034215" sldId="2147483778"/>
          </pc:sldLayoutMkLst>
        </pc:sldLayoutChg>
        <pc:sldLayoutChg chg="add del mod replId">
          <pc:chgData name="Hasan, Faiza" userId="S::fhasan30@gatech.edu::d070f020-e2ea-4a1a-846a-9c55fb90bcd5" providerId="AD" clId="Web-{D525FA29-F7B8-45C3-85F8-8E12A638F76B}" dt="2022-09-11T16:38:51.616" v="424"/>
          <pc:sldLayoutMkLst>
            <pc:docMk/>
            <pc:sldMasterMk cId="1028497522" sldId="2147483768"/>
            <pc:sldLayoutMk cId="2839230607" sldId="2147483779"/>
          </pc:sldLayoutMkLst>
        </pc:sldLayoutChg>
      </pc:sldMasterChg>
      <pc:sldMasterChg chg="add del addSldLayout delSldLayout modSldLayout">
        <pc:chgData name="Hasan, Faiza" userId="S::fhasan30@gatech.edu::d070f020-e2ea-4a1a-846a-9c55fb90bcd5" providerId="AD" clId="Web-{D525FA29-F7B8-45C3-85F8-8E12A638F76B}" dt="2022-09-11T16:38:54.007" v="425"/>
        <pc:sldMasterMkLst>
          <pc:docMk/>
          <pc:sldMasterMk cId="3686523008" sldId="2147483780"/>
        </pc:sldMasterMkLst>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1614979332" sldId="2147483781"/>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2158809826" sldId="2147483782"/>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3598934834" sldId="2147483783"/>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3659117854" sldId="2147483784"/>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2961703484" sldId="2147483785"/>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1409075761" sldId="2147483786"/>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2304220999" sldId="2147483787"/>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3182712218" sldId="2147483788"/>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1174414554" sldId="2147483789"/>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2817520183" sldId="2147483790"/>
          </pc:sldLayoutMkLst>
        </pc:sldLayoutChg>
        <pc:sldLayoutChg chg="add del mod replId">
          <pc:chgData name="Hasan, Faiza" userId="S::fhasan30@gatech.edu::d070f020-e2ea-4a1a-846a-9c55fb90bcd5" providerId="AD" clId="Web-{D525FA29-F7B8-45C3-85F8-8E12A638F76B}" dt="2022-09-11T16:38:54.007" v="425"/>
          <pc:sldLayoutMkLst>
            <pc:docMk/>
            <pc:sldMasterMk cId="3686523008" sldId="2147483780"/>
            <pc:sldLayoutMk cId="4024590578" sldId="2147483791"/>
          </pc:sldLayoutMkLst>
        </pc:sldLayoutChg>
      </pc:sldMasterChg>
      <pc:sldMasterChg chg="add addSldLayout modSldLayout">
        <pc:chgData name="Hasan, Faiza" userId="S::fhasan30@gatech.edu::d070f020-e2ea-4a1a-846a-9c55fb90bcd5" providerId="AD" clId="Web-{D525FA29-F7B8-45C3-85F8-8E12A638F76B}" dt="2022-09-11T16:38:54.007" v="425"/>
        <pc:sldMasterMkLst>
          <pc:docMk/>
          <pc:sldMasterMk cId="3210896825" sldId="2147483792"/>
        </pc:sldMasterMkLst>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4209123686" sldId="2147483793"/>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074507367" sldId="2147483794"/>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3168508458" sldId="2147483795"/>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3075705798" sldId="2147483796"/>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942807549" sldId="2147483797"/>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736260941" sldId="2147483798"/>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427002222" sldId="2147483799"/>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7970581" sldId="2147483800"/>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911259358" sldId="2147483801"/>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228762980" sldId="2147483802"/>
          </pc:sldLayoutMkLst>
        </pc:sldLayoutChg>
        <pc:sldLayoutChg chg="add mod replId">
          <pc:chgData name="Hasan, Faiza" userId="S::fhasan30@gatech.edu::d070f020-e2ea-4a1a-846a-9c55fb90bcd5" providerId="AD" clId="Web-{D525FA29-F7B8-45C3-85F8-8E12A638F76B}" dt="2022-09-11T16:38:54.007" v="425"/>
          <pc:sldLayoutMkLst>
            <pc:docMk/>
            <pc:sldMasterMk cId="3210896825" sldId="2147483792"/>
            <pc:sldLayoutMk cId="3887474065" sldId="2147483803"/>
          </pc:sldLayoutMkLst>
        </pc:sldLayoutChg>
      </pc:sldMasterChg>
    </pc:docChg>
  </pc:docChgLst>
  <pc:docChgLst>
    <pc:chgData name="Hasan, Faiza" userId="S::fhasan30@gatech.edu::d070f020-e2ea-4a1a-846a-9c55fb90bcd5" providerId="AD" clId="Web-{70FC6581-AB78-447A-AF0D-737549D59003}"/>
    <pc:docChg chg="modSld">
      <pc:chgData name="Hasan, Faiza" userId="S::fhasan30@gatech.edu::d070f020-e2ea-4a1a-846a-9c55fb90bcd5" providerId="AD" clId="Web-{70FC6581-AB78-447A-AF0D-737549D59003}" dt="2022-09-11T16:44:52.826" v="10"/>
      <pc:docMkLst>
        <pc:docMk/>
      </pc:docMkLst>
      <pc:sldChg chg="addSp delSp modSp mod setBg setClrOvrMap">
        <pc:chgData name="Hasan, Faiza" userId="S::fhasan30@gatech.edu::d070f020-e2ea-4a1a-846a-9c55fb90bcd5" providerId="AD" clId="Web-{70FC6581-AB78-447A-AF0D-737549D59003}" dt="2022-09-11T16:44:52.826" v="10"/>
        <pc:sldMkLst>
          <pc:docMk/>
          <pc:sldMk cId="3142701861" sldId="256"/>
        </pc:sldMkLst>
        <pc:spChg chg="mod">
          <ac:chgData name="Hasan, Faiza" userId="S::fhasan30@gatech.edu::d070f020-e2ea-4a1a-846a-9c55fb90bcd5" providerId="AD" clId="Web-{70FC6581-AB78-447A-AF0D-737549D59003}" dt="2022-09-11T16:44:52.826" v="10"/>
          <ac:spMkLst>
            <pc:docMk/>
            <pc:sldMk cId="3142701861" sldId="256"/>
            <ac:spMk id="2" creationId="{6E41705A-4EE7-8258-0BD7-0A49CB6F8A5C}"/>
          </ac:spMkLst>
        </pc:spChg>
        <pc:spChg chg="mod">
          <ac:chgData name="Hasan, Faiza" userId="S::fhasan30@gatech.edu::d070f020-e2ea-4a1a-846a-9c55fb90bcd5" providerId="AD" clId="Web-{70FC6581-AB78-447A-AF0D-737549D59003}" dt="2022-09-11T16:44:52.826" v="10"/>
          <ac:spMkLst>
            <pc:docMk/>
            <pc:sldMk cId="3142701861" sldId="256"/>
            <ac:spMk id="3" creationId="{560A4E79-38F1-919F-0716-CA6080945118}"/>
          </ac:spMkLst>
        </pc:spChg>
        <pc:spChg chg="add del">
          <ac:chgData name="Hasan, Faiza" userId="S::fhasan30@gatech.edu::d070f020-e2ea-4a1a-846a-9c55fb90bcd5" providerId="AD" clId="Web-{70FC6581-AB78-447A-AF0D-737549D59003}" dt="2022-09-11T16:44:52.826" v="10"/>
          <ac:spMkLst>
            <pc:docMk/>
            <pc:sldMk cId="3142701861" sldId="256"/>
            <ac:spMk id="9" creationId="{71B2258F-86CA-4D4D-8270-BC05FCDEBFB3}"/>
          </ac:spMkLst>
        </pc:spChg>
        <pc:spChg chg="add del">
          <ac:chgData name="Hasan, Faiza" userId="S::fhasan30@gatech.edu::d070f020-e2ea-4a1a-846a-9c55fb90bcd5" providerId="AD" clId="Web-{70FC6581-AB78-447A-AF0D-737549D59003}" dt="2022-09-11T16:44:30.669" v="3"/>
          <ac:spMkLst>
            <pc:docMk/>
            <pc:sldMk cId="3142701861" sldId="256"/>
            <ac:spMk id="14" creationId="{657F69E0-C4B0-4BEC-A689-4F8D877F05D4}"/>
          </ac:spMkLst>
        </pc:spChg>
        <pc:spChg chg="add del">
          <ac:chgData name="Hasan, Faiza" userId="S::fhasan30@gatech.edu::d070f020-e2ea-4a1a-846a-9c55fb90bcd5" providerId="AD" clId="Web-{70FC6581-AB78-447A-AF0D-737549D59003}" dt="2022-09-11T16:44:30.669" v="3"/>
          <ac:spMkLst>
            <pc:docMk/>
            <pc:sldMk cId="3142701861" sldId="256"/>
            <ac:spMk id="16" creationId="{9F6380B4-6A1C-481E-8408-B4E6C75B9B81}"/>
          </ac:spMkLst>
        </pc:spChg>
        <pc:spChg chg="add del">
          <ac:chgData name="Hasan, Faiza" userId="S::fhasan30@gatech.edu::d070f020-e2ea-4a1a-846a-9c55fb90bcd5" providerId="AD" clId="Web-{70FC6581-AB78-447A-AF0D-737549D59003}" dt="2022-09-11T16:44:36.497" v="5"/>
          <ac:spMkLst>
            <pc:docMk/>
            <pc:sldMk cId="3142701861" sldId="256"/>
            <ac:spMk id="18" creationId="{4D4677D2-D5AC-4CF9-9EED-2B89D0A1C212}"/>
          </ac:spMkLst>
        </pc:spChg>
        <pc:spChg chg="add del">
          <ac:chgData name="Hasan, Faiza" userId="S::fhasan30@gatech.edu::d070f020-e2ea-4a1a-846a-9c55fb90bcd5" providerId="AD" clId="Web-{70FC6581-AB78-447A-AF0D-737549D59003}" dt="2022-09-11T16:44:36.497" v="5"/>
          <ac:spMkLst>
            <pc:docMk/>
            <pc:sldMk cId="3142701861" sldId="256"/>
            <ac:spMk id="19" creationId="{C6D54F7E-825A-4BBA-815F-35CCA8B97786}"/>
          </ac:spMkLst>
        </pc:spChg>
        <pc:spChg chg="add del">
          <ac:chgData name="Hasan, Faiza" userId="S::fhasan30@gatech.edu::d070f020-e2ea-4a1a-846a-9c55fb90bcd5" providerId="AD" clId="Web-{70FC6581-AB78-447A-AF0D-737549D59003}" dt="2022-09-11T16:44:39.748" v="7"/>
          <ac:spMkLst>
            <pc:docMk/>
            <pc:sldMk cId="3142701861" sldId="256"/>
            <ac:spMk id="21" creationId="{657F69E0-C4B0-4BEC-A689-4F8D877F05D4}"/>
          </ac:spMkLst>
        </pc:spChg>
        <pc:spChg chg="add del">
          <ac:chgData name="Hasan, Faiza" userId="S::fhasan30@gatech.edu::d070f020-e2ea-4a1a-846a-9c55fb90bcd5" providerId="AD" clId="Web-{70FC6581-AB78-447A-AF0D-737549D59003}" dt="2022-09-11T16:44:39.748" v="7"/>
          <ac:spMkLst>
            <pc:docMk/>
            <pc:sldMk cId="3142701861" sldId="256"/>
            <ac:spMk id="22" creationId="{9F6380B4-6A1C-481E-8408-B4E6C75B9B81}"/>
          </ac:spMkLst>
        </pc:spChg>
        <pc:spChg chg="add del">
          <ac:chgData name="Hasan, Faiza" userId="S::fhasan30@gatech.edu::d070f020-e2ea-4a1a-846a-9c55fb90bcd5" providerId="AD" clId="Web-{70FC6581-AB78-447A-AF0D-737549D59003}" dt="2022-09-11T16:44:52.810" v="9"/>
          <ac:spMkLst>
            <pc:docMk/>
            <pc:sldMk cId="3142701861" sldId="256"/>
            <ac:spMk id="24" creationId="{4D4677D2-D5AC-4CF9-9EED-2B89D0A1C212}"/>
          </ac:spMkLst>
        </pc:spChg>
        <pc:spChg chg="add del">
          <ac:chgData name="Hasan, Faiza" userId="S::fhasan30@gatech.edu::d070f020-e2ea-4a1a-846a-9c55fb90bcd5" providerId="AD" clId="Web-{70FC6581-AB78-447A-AF0D-737549D59003}" dt="2022-09-11T16:44:52.810" v="9"/>
          <ac:spMkLst>
            <pc:docMk/>
            <pc:sldMk cId="3142701861" sldId="256"/>
            <ac:spMk id="25" creationId="{C6D54F7E-825A-4BBA-815F-35CCA8B97786}"/>
          </ac:spMkLst>
        </pc:spChg>
        <pc:spChg chg="add">
          <ac:chgData name="Hasan, Faiza" userId="S::fhasan30@gatech.edu::d070f020-e2ea-4a1a-846a-9c55fb90bcd5" providerId="AD" clId="Web-{70FC6581-AB78-447A-AF0D-737549D59003}" dt="2022-09-11T16:44:52.826" v="10"/>
          <ac:spMkLst>
            <pc:docMk/>
            <pc:sldMk cId="3142701861" sldId="256"/>
            <ac:spMk id="27" creationId="{657F69E0-C4B0-4BEC-A689-4F8D877F05D4}"/>
          </ac:spMkLst>
        </pc:spChg>
        <pc:spChg chg="add">
          <ac:chgData name="Hasan, Faiza" userId="S::fhasan30@gatech.edu::d070f020-e2ea-4a1a-846a-9c55fb90bcd5" providerId="AD" clId="Web-{70FC6581-AB78-447A-AF0D-737549D59003}" dt="2022-09-11T16:44:52.826" v="10"/>
          <ac:spMkLst>
            <pc:docMk/>
            <pc:sldMk cId="3142701861" sldId="256"/>
            <ac:spMk id="28" creationId="{9F6380B4-6A1C-481E-8408-B4E6C75B9B81}"/>
          </ac:spMkLst>
        </pc:spChg>
        <pc:picChg chg="mod">
          <ac:chgData name="Hasan, Faiza" userId="S::fhasan30@gatech.edu::d070f020-e2ea-4a1a-846a-9c55fb90bcd5" providerId="AD" clId="Web-{70FC6581-AB78-447A-AF0D-737549D59003}" dt="2022-09-11T16:44:52.826" v="10"/>
          <ac:picMkLst>
            <pc:docMk/>
            <pc:sldMk cId="3142701861" sldId="256"/>
            <ac:picMk id="4" creationId="{316C96FF-F4D8-D614-56B9-952E09C365F4}"/>
          </ac:picMkLst>
        </pc:picChg>
      </pc:sldChg>
      <pc:sldChg chg="modSp">
        <pc:chgData name="Hasan, Faiza" userId="S::fhasan30@gatech.edu::d070f020-e2ea-4a1a-846a-9c55fb90bcd5" providerId="AD" clId="Web-{70FC6581-AB78-447A-AF0D-737549D59003}" dt="2022-09-11T16:43:45.668" v="1" actId="20577"/>
        <pc:sldMkLst>
          <pc:docMk/>
          <pc:sldMk cId="2846401610" sldId="260"/>
        </pc:sldMkLst>
        <pc:spChg chg="mod">
          <ac:chgData name="Hasan, Faiza" userId="S::fhasan30@gatech.edu::d070f020-e2ea-4a1a-846a-9c55fb90bcd5" providerId="AD" clId="Web-{70FC6581-AB78-447A-AF0D-737549D59003}" dt="2022-09-11T16:43:45.668" v="1" actId="20577"/>
          <ac:spMkLst>
            <pc:docMk/>
            <pc:sldMk cId="2846401610" sldId="260"/>
            <ac:spMk id="3" creationId="{5E5BBC58-A2ED-3900-5F09-0ACFF4B60185}"/>
          </ac:spMkLst>
        </pc:spChg>
      </pc:sldChg>
    </pc:docChg>
  </pc:docChgLst>
  <pc:docChgLst>
    <pc:chgData name="Huang, Bill" userId="S::bhuang71@gatech.edu::aa922444-3ab8-474a-a059-1ecdbb998d63" providerId="AD" clId="Web-{70870B0A-8A0A-4357-90AA-40E53BD6F71D}"/>
    <pc:docChg chg="modSld">
      <pc:chgData name="Huang, Bill" userId="S::bhuang71@gatech.edu::aa922444-3ab8-474a-a059-1ecdbb998d63" providerId="AD" clId="Web-{70870B0A-8A0A-4357-90AA-40E53BD6F71D}" dt="2022-09-12T14:48:02.675" v="2" actId="1076"/>
      <pc:docMkLst>
        <pc:docMk/>
      </pc:docMkLst>
      <pc:sldChg chg="modSp">
        <pc:chgData name="Huang, Bill" userId="S::bhuang71@gatech.edu::aa922444-3ab8-474a-a059-1ecdbb998d63" providerId="AD" clId="Web-{70870B0A-8A0A-4357-90AA-40E53BD6F71D}" dt="2022-09-12T14:48:02.675" v="2" actId="1076"/>
        <pc:sldMkLst>
          <pc:docMk/>
          <pc:sldMk cId="951547357" sldId="257"/>
        </pc:sldMkLst>
        <pc:spChg chg="mod">
          <ac:chgData name="Huang, Bill" userId="S::bhuang71@gatech.edu::aa922444-3ab8-474a-a059-1ecdbb998d63" providerId="AD" clId="Web-{70870B0A-8A0A-4357-90AA-40E53BD6F71D}" dt="2022-09-12T14:48:02.675" v="2" actId="1076"/>
          <ac:spMkLst>
            <pc:docMk/>
            <pc:sldMk cId="951547357" sldId="257"/>
            <ac:spMk id="7" creationId="{CCF46BAF-E319-DDE4-10C9-6E60902DD660}"/>
          </ac:spMkLst>
        </pc:spChg>
      </pc:sldChg>
    </pc:docChg>
  </pc:docChgLst>
  <pc:docChgLst>
    <pc:chgData name="Huang, Bill" userId="S::bhuang71@gatech.edu::aa922444-3ab8-474a-a059-1ecdbb998d63" providerId="AD" clId="Web-{D43D918A-127C-4923-8B8F-42038AFEEA18}"/>
    <pc:docChg chg="addSld">
      <pc:chgData name="Huang, Bill" userId="S::bhuang71@gatech.edu::aa922444-3ab8-474a-a059-1ecdbb998d63" providerId="AD" clId="Web-{D43D918A-127C-4923-8B8F-42038AFEEA18}" dt="2022-09-09T18:40:52.228" v="0"/>
      <pc:docMkLst>
        <pc:docMk/>
      </pc:docMkLst>
      <pc:sldChg chg="new">
        <pc:chgData name="Huang, Bill" userId="S::bhuang71@gatech.edu::aa922444-3ab8-474a-a059-1ecdbb998d63" providerId="AD" clId="Web-{D43D918A-127C-4923-8B8F-42038AFEEA18}" dt="2022-09-09T18:40:52.228" v="0"/>
        <pc:sldMkLst>
          <pc:docMk/>
          <pc:sldMk cId="3142701861" sldId="256"/>
        </pc:sldMkLst>
      </pc:sldChg>
    </pc:docChg>
  </pc:docChgLst>
  <pc:docChgLst>
    <pc:chgData name="Stanovski, Lisa N" userId="S::lstanovski3@gatech.edu::f9f72ef0-f647-495b-8b2d-ed1fd570417b" providerId="AD" clId="Web-{6B5FE9AD-2325-46EB-AB17-99DAA8E8A689}"/>
    <pc:docChg chg="addSld modSld">
      <pc:chgData name="Stanovski, Lisa N" userId="S::lstanovski3@gatech.edu::f9f72ef0-f647-495b-8b2d-ed1fd570417b" providerId="AD" clId="Web-{6B5FE9AD-2325-46EB-AB17-99DAA8E8A689}" dt="2022-09-10T16:37:04.405" v="12" actId="20577"/>
      <pc:docMkLst>
        <pc:docMk/>
      </pc:docMkLst>
      <pc:sldChg chg="modSp new">
        <pc:chgData name="Stanovski, Lisa N" userId="S::lstanovski3@gatech.edu::f9f72ef0-f647-495b-8b2d-ed1fd570417b" providerId="AD" clId="Web-{6B5FE9AD-2325-46EB-AB17-99DAA8E8A689}" dt="2022-09-10T16:37:04.405" v="12" actId="20577"/>
        <pc:sldMkLst>
          <pc:docMk/>
          <pc:sldMk cId="585340301" sldId="258"/>
        </pc:sldMkLst>
        <pc:spChg chg="mod">
          <ac:chgData name="Stanovski, Lisa N" userId="S::lstanovski3@gatech.edu::f9f72ef0-f647-495b-8b2d-ed1fd570417b" providerId="AD" clId="Web-{6B5FE9AD-2325-46EB-AB17-99DAA8E8A689}" dt="2022-09-10T16:37:04.405" v="12" actId="20577"/>
          <ac:spMkLst>
            <pc:docMk/>
            <pc:sldMk cId="585340301" sldId="258"/>
            <ac:spMk id="2" creationId="{38552742-17E1-9F51-B5FF-B636951AEEBF}"/>
          </ac:spMkLst>
        </pc:spChg>
      </pc:sldChg>
    </pc:docChg>
  </pc:docChgLst>
  <pc:docChgLst>
    <pc:chgData name="Murphy, Ansley E" userId="S::amurphy76@gatech.edu::6daf5ec6-d6ad-46b6-be53-e77d22874828" providerId="AD" clId="Web-{7EDB82F0-DAFA-43AC-9EEA-8A7C9DF89AE7}"/>
    <pc:docChg chg="modSld">
      <pc:chgData name="Murphy, Ansley E" userId="S::amurphy76@gatech.edu::6daf5ec6-d6ad-46b6-be53-e77d22874828" providerId="AD" clId="Web-{7EDB82F0-DAFA-43AC-9EEA-8A7C9DF89AE7}" dt="2022-09-13T19:54:16.629" v="31" actId="20577"/>
      <pc:docMkLst>
        <pc:docMk/>
      </pc:docMkLst>
      <pc:sldChg chg="modSp">
        <pc:chgData name="Murphy, Ansley E" userId="S::amurphy76@gatech.edu::6daf5ec6-d6ad-46b6-be53-e77d22874828" providerId="AD" clId="Web-{7EDB82F0-DAFA-43AC-9EEA-8A7C9DF89AE7}" dt="2022-09-13T19:54:16.629" v="31" actId="20577"/>
        <pc:sldMkLst>
          <pc:docMk/>
          <pc:sldMk cId="3142701861" sldId="256"/>
        </pc:sldMkLst>
        <pc:spChg chg="mod">
          <ac:chgData name="Murphy, Ansley E" userId="S::amurphy76@gatech.edu::6daf5ec6-d6ad-46b6-be53-e77d22874828" providerId="AD" clId="Web-{7EDB82F0-DAFA-43AC-9EEA-8A7C9DF89AE7}" dt="2022-09-13T19:54:16.629" v="31" actId="20577"/>
          <ac:spMkLst>
            <pc:docMk/>
            <pc:sldMk cId="3142701861" sldId="256"/>
            <ac:spMk id="3" creationId="{560A4E79-38F1-919F-0716-CA6080945118}"/>
          </ac:spMkLst>
        </pc:spChg>
      </pc:sldChg>
    </pc:docChg>
  </pc:docChgLst>
  <pc:docChgLst>
    <pc:chgData name="Stanovski, Lisa N" userId="S::lstanovski3@gatech.edu::f9f72ef0-f647-495b-8b2d-ed1fd570417b" providerId="AD" clId="Web-{40B7C8E2-F1BD-4E7B-9A48-3A89082C9E41}"/>
    <pc:docChg chg="addSld delSld modSld">
      <pc:chgData name="Stanovski, Lisa N" userId="S::lstanovski3@gatech.edu::f9f72ef0-f647-495b-8b2d-ed1fd570417b" providerId="AD" clId="Web-{40B7C8E2-F1BD-4E7B-9A48-3A89082C9E41}" dt="2022-09-10T17:16:30.271" v="304"/>
      <pc:docMkLst>
        <pc:docMk/>
      </pc:docMkLst>
      <pc:sldChg chg="addSp delSp modSp mod modClrScheme chgLayout">
        <pc:chgData name="Stanovski, Lisa N" userId="S::lstanovski3@gatech.edu::f9f72ef0-f647-495b-8b2d-ed1fd570417b" providerId="AD" clId="Web-{40B7C8E2-F1BD-4E7B-9A48-3A89082C9E41}" dt="2022-09-10T17:16:30.271" v="304"/>
        <pc:sldMkLst>
          <pc:docMk/>
          <pc:sldMk cId="585340301" sldId="258"/>
        </pc:sldMkLst>
        <pc:spChg chg="mod ord">
          <ac:chgData name="Stanovski, Lisa N" userId="S::lstanovski3@gatech.edu::f9f72ef0-f647-495b-8b2d-ed1fd570417b" providerId="AD" clId="Web-{40B7C8E2-F1BD-4E7B-9A48-3A89082C9E41}" dt="2022-09-10T17:15:33.611" v="290" actId="20577"/>
          <ac:spMkLst>
            <pc:docMk/>
            <pc:sldMk cId="585340301" sldId="258"/>
            <ac:spMk id="2" creationId="{38552742-17E1-9F51-B5FF-B636951AEEBF}"/>
          </ac:spMkLst>
        </pc:spChg>
        <pc:spChg chg="add mod ord">
          <ac:chgData name="Stanovski, Lisa N" userId="S::lstanovski3@gatech.edu::f9f72ef0-f647-495b-8b2d-ed1fd570417b" providerId="AD" clId="Web-{40B7C8E2-F1BD-4E7B-9A48-3A89082C9E41}" dt="2022-09-10T17:00:57.095" v="68"/>
          <ac:spMkLst>
            <pc:docMk/>
            <pc:sldMk cId="585340301" sldId="258"/>
            <ac:spMk id="3" creationId="{40F658A2-5F52-8A58-CFC0-9F354583F9D6}"/>
          </ac:spMkLst>
        </pc:spChg>
        <pc:spChg chg="add del mod ord">
          <ac:chgData name="Stanovski, Lisa N" userId="S::lstanovski3@gatech.edu::f9f72ef0-f647-495b-8b2d-ed1fd570417b" providerId="AD" clId="Web-{40B7C8E2-F1BD-4E7B-9A48-3A89082C9E41}" dt="2022-09-10T17:00:57.095" v="68"/>
          <ac:spMkLst>
            <pc:docMk/>
            <pc:sldMk cId="585340301" sldId="258"/>
            <ac:spMk id="4" creationId="{98C78750-0436-63AB-E835-017E0C3C1289}"/>
          </ac:spMkLst>
        </pc:spChg>
        <pc:spChg chg="add mod">
          <ac:chgData name="Stanovski, Lisa N" userId="S::lstanovski3@gatech.edu::f9f72ef0-f647-495b-8b2d-ed1fd570417b" providerId="AD" clId="Web-{40B7C8E2-F1BD-4E7B-9A48-3A89082C9E41}" dt="2022-09-10T17:15:42.064" v="294" actId="20577"/>
          <ac:spMkLst>
            <pc:docMk/>
            <pc:sldMk cId="585340301" sldId="258"/>
            <ac:spMk id="5" creationId="{B7D3688F-5B66-ECFC-5AB8-BAFF4BD48D19}"/>
          </ac:spMkLst>
        </pc:spChg>
        <pc:spChg chg="add mod">
          <ac:chgData name="Stanovski, Lisa N" userId="S::lstanovski3@gatech.edu::f9f72ef0-f647-495b-8b2d-ed1fd570417b" providerId="AD" clId="Web-{40B7C8E2-F1BD-4E7B-9A48-3A89082C9E41}" dt="2022-09-10T17:16:30.271" v="304"/>
          <ac:spMkLst>
            <pc:docMk/>
            <pc:sldMk cId="585340301" sldId="258"/>
            <ac:spMk id="7" creationId="{278AC9DD-D1D4-70B7-176D-30382CAD0770}"/>
          </ac:spMkLst>
        </pc:spChg>
        <pc:picChg chg="add mod">
          <ac:chgData name="Stanovski, Lisa N" userId="S::lstanovski3@gatech.edu::f9f72ef0-f647-495b-8b2d-ed1fd570417b" providerId="AD" clId="Web-{40B7C8E2-F1BD-4E7B-9A48-3A89082C9E41}" dt="2022-09-10T17:15:46.252" v="295" actId="1076"/>
          <ac:picMkLst>
            <pc:docMk/>
            <pc:sldMk cId="585340301" sldId="258"/>
            <ac:picMk id="6" creationId="{F478BAE3-1415-17C8-94FB-7106D53F64F9}"/>
          </ac:picMkLst>
        </pc:picChg>
      </pc:sldChg>
      <pc:sldChg chg="add">
        <pc:chgData name="Stanovski, Lisa N" userId="S::lstanovski3@gatech.edu::f9f72ef0-f647-495b-8b2d-ed1fd570417b" providerId="AD" clId="Web-{40B7C8E2-F1BD-4E7B-9A48-3A89082C9E41}" dt="2022-09-10T17:10:10.212" v="284"/>
        <pc:sldMkLst>
          <pc:docMk/>
          <pc:sldMk cId="1757672532" sldId="259"/>
        </pc:sldMkLst>
      </pc:sldChg>
      <pc:sldChg chg="add del">
        <pc:chgData name="Stanovski, Lisa N" userId="S::lstanovski3@gatech.edu::f9f72ef0-f647-495b-8b2d-ed1fd570417b" providerId="AD" clId="Web-{40B7C8E2-F1BD-4E7B-9A48-3A89082C9E41}" dt="2022-09-10T17:10:05.134" v="283"/>
        <pc:sldMkLst>
          <pc:docMk/>
          <pc:sldMk cId="4026197611" sldId="259"/>
        </pc:sldMkLst>
      </pc:sldChg>
      <pc:sldChg chg="add del">
        <pc:chgData name="Stanovski, Lisa N" userId="S::lstanovski3@gatech.edu::f9f72ef0-f647-495b-8b2d-ed1fd570417b" providerId="AD" clId="Web-{40B7C8E2-F1BD-4E7B-9A48-3A89082C9E41}" dt="2022-09-10T17:10:04.305" v="282"/>
        <pc:sldMkLst>
          <pc:docMk/>
          <pc:sldMk cId="3735107992" sldId="260"/>
        </pc:sldMkLst>
      </pc:sldChg>
    </pc:docChg>
  </pc:docChgLst>
  <pc:docChgLst>
    <pc:chgData name="Huang, Bill" userId="aa922444-3ab8-474a-a059-1ecdbb998d63" providerId="ADAL" clId="{C6533848-DFEA-4BA2-8E1D-01A756945CE6}"/>
    <pc:docChg chg="custSel addSld modSld">
      <pc:chgData name="Huang, Bill" userId="aa922444-3ab8-474a-a059-1ecdbb998d63" providerId="ADAL" clId="{C6533848-DFEA-4BA2-8E1D-01A756945CE6}" dt="2022-09-09T19:26:50.898" v="1191" actId="1037"/>
      <pc:docMkLst>
        <pc:docMk/>
      </pc:docMkLst>
      <pc:sldChg chg="addSp modSp new mod modNotesTx">
        <pc:chgData name="Huang, Bill" userId="aa922444-3ab8-474a-a059-1ecdbb998d63" providerId="ADAL" clId="{C6533848-DFEA-4BA2-8E1D-01A756945CE6}" dt="2022-09-09T19:26:50.898" v="1191" actId="1037"/>
        <pc:sldMkLst>
          <pc:docMk/>
          <pc:sldMk cId="951547357" sldId="257"/>
        </pc:sldMkLst>
        <pc:spChg chg="mod">
          <ac:chgData name="Huang, Bill" userId="aa922444-3ab8-474a-a059-1ecdbb998d63" providerId="ADAL" clId="{C6533848-DFEA-4BA2-8E1D-01A756945CE6}" dt="2022-09-09T19:26:21.212" v="1188" actId="20577"/>
          <ac:spMkLst>
            <pc:docMk/>
            <pc:sldMk cId="951547357" sldId="257"/>
            <ac:spMk id="2" creationId="{3998388E-BFD3-25CD-7A7B-8387FAD5DB67}"/>
          </ac:spMkLst>
        </pc:spChg>
        <pc:spChg chg="add mod">
          <ac:chgData name="Huang, Bill" userId="aa922444-3ab8-474a-a059-1ecdbb998d63" providerId="ADAL" clId="{C6533848-DFEA-4BA2-8E1D-01A756945CE6}" dt="2022-09-09T19:25:52.123" v="1166" actId="1037"/>
          <ac:spMkLst>
            <pc:docMk/>
            <pc:sldMk cId="951547357" sldId="257"/>
            <ac:spMk id="4" creationId="{89E3345B-FF1C-C6B6-0579-1A18DC527D11}"/>
          </ac:spMkLst>
        </pc:spChg>
        <pc:spChg chg="add mod">
          <ac:chgData name="Huang, Bill" userId="aa922444-3ab8-474a-a059-1ecdbb998d63" providerId="ADAL" clId="{C6533848-DFEA-4BA2-8E1D-01A756945CE6}" dt="2022-09-09T19:25:56.122" v="1176" actId="1037"/>
          <ac:spMkLst>
            <pc:docMk/>
            <pc:sldMk cId="951547357" sldId="257"/>
            <ac:spMk id="7" creationId="{CCF46BAF-E319-DDE4-10C9-6E60902DD660}"/>
          </ac:spMkLst>
        </pc:spChg>
        <pc:spChg chg="add mod">
          <ac:chgData name="Huang, Bill" userId="aa922444-3ab8-474a-a059-1ecdbb998d63" providerId="ADAL" clId="{C6533848-DFEA-4BA2-8E1D-01A756945CE6}" dt="2022-09-09T19:18:00.509" v="174" actId="1076"/>
          <ac:spMkLst>
            <pc:docMk/>
            <pc:sldMk cId="951547357" sldId="257"/>
            <ac:spMk id="9" creationId="{C577C7A4-AFFF-EC65-A9FC-A8408C86DEBE}"/>
          </ac:spMkLst>
        </pc:spChg>
        <pc:spChg chg="add mod">
          <ac:chgData name="Huang, Bill" userId="aa922444-3ab8-474a-a059-1ecdbb998d63" providerId="ADAL" clId="{C6533848-DFEA-4BA2-8E1D-01A756945CE6}" dt="2022-09-09T19:24:43.189" v="1121" actId="1036"/>
          <ac:spMkLst>
            <pc:docMk/>
            <pc:sldMk cId="951547357" sldId="257"/>
            <ac:spMk id="11" creationId="{FB0F28C4-26F8-A594-0F56-0D82110F3C0A}"/>
          </ac:spMkLst>
        </pc:spChg>
        <pc:picChg chg="add mod ord">
          <ac:chgData name="Huang, Bill" userId="aa922444-3ab8-474a-a059-1ecdbb998d63" providerId="ADAL" clId="{C6533848-DFEA-4BA2-8E1D-01A756945CE6}" dt="2022-09-09T19:26:50.898" v="1191" actId="1037"/>
          <ac:picMkLst>
            <pc:docMk/>
            <pc:sldMk cId="951547357" sldId="257"/>
            <ac:picMk id="6" creationId="{4AE83749-36E2-7508-E176-99A2A5CD10AB}"/>
          </ac:picMkLst>
        </pc:picChg>
      </pc:sldChg>
    </pc:docChg>
  </pc:docChgLst>
  <pc:docChgLst>
    <pc:chgData name="Hasan, Faiza" userId="S::fhasan30@gatech.edu::d070f020-e2ea-4a1a-846a-9c55fb90bcd5" providerId="AD" clId="Web-{E06A25C8-CB3C-466D-B069-14903D47F472}"/>
    <pc:docChg chg="addSld delSld modSld">
      <pc:chgData name="Hasan, Faiza" userId="S::fhasan30@gatech.edu::d070f020-e2ea-4a1a-846a-9c55fb90bcd5" providerId="AD" clId="Web-{E06A25C8-CB3C-466D-B069-14903D47F472}" dt="2022-09-11T02:15:51.853" v="19" actId="20577"/>
      <pc:docMkLst>
        <pc:docMk/>
      </pc:docMkLst>
      <pc:sldChg chg="del">
        <pc:chgData name="Hasan, Faiza" userId="S::fhasan30@gatech.edu::d070f020-e2ea-4a1a-846a-9c55fb90bcd5" providerId="AD" clId="Web-{E06A25C8-CB3C-466D-B069-14903D47F472}" dt="2022-09-11T02:10:37.654" v="1"/>
        <pc:sldMkLst>
          <pc:docMk/>
          <pc:sldMk cId="1757672532" sldId="259"/>
        </pc:sldMkLst>
      </pc:sldChg>
      <pc:sldChg chg="modSp new">
        <pc:chgData name="Hasan, Faiza" userId="S::fhasan30@gatech.edu::d070f020-e2ea-4a1a-846a-9c55fb90bcd5" providerId="AD" clId="Web-{E06A25C8-CB3C-466D-B069-14903D47F472}" dt="2022-09-11T02:15:51.853" v="19" actId="20577"/>
        <pc:sldMkLst>
          <pc:docMk/>
          <pc:sldMk cId="2846401610" sldId="260"/>
        </pc:sldMkLst>
        <pc:spChg chg="mod">
          <ac:chgData name="Hasan, Faiza" userId="S::fhasan30@gatech.edu::d070f020-e2ea-4a1a-846a-9c55fb90bcd5" providerId="AD" clId="Web-{E06A25C8-CB3C-466D-B069-14903D47F472}" dt="2022-09-11T02:15:51.853" v="19" actId="20577"/>
          <ac:spMkLst>
            <pc:docMk/>
            <pc:sldMk cId="2846401610" sldId="260"/>
            <ac:spMk id="2" creationId="{1665C4A3-90B8-B38A-D3F3-AD03E210B511}"/>
          </ac:spMkLst>
        </pc:spChg>
        <pc:spChg chg="mod">
          <ac:chgData name="Hasan, Faiza" userId="S::fhasan30@gatech.edu::d070f020-e2ea-4a1a-846a-9c55fb90bcd5" providerId="AD" clId="Web-{E06A25C8-CB3C-466D-B069-14903D47F472}" dt="2022-09-11T02:12:00.501" v="13" actId="20577"/>
          <ac:spMkLst>
            <pc:docMk/>
            <pc:sldMk cId="2846401610" sldId="260"/>
            <ac:spMk id="3" creationId="{5E5BBC58-A2ED-3900-5F09-0ACFF4B60185}"/>
          </ac:spMkLst>
        </pc:spChg>
      </pc:sldChg>
    </pc:docChg>
  </pc:docChgLst>
  <pc:docChgLst>
    <pc:chgData name="Han, Chae Yeon" userId="S::chan303@gatech.edu::e367f882-b18c-41b9-bb90-1cef4e350053" providerId="AD" clId="Web-{A2704737-C967-498F-96BA-41178B78BD69}"/>
    <pc:docChg chg="mod addSld modSld modMainMaster">
      <pc:chgData name="Han, Chae Yeon" userId="S::chan303@gatech.edu::e367f882-b18c-41b9-bb90-1cef4e350053" providerId="AD" clId="Web-{A2704737-C967-498F-96BA-41178B78BD69}" dt="2022-09-11T17:27:34.835" v="881" actId="1076"/>
      <pc:docMkLst>
        <pc:docMk/>
      </pc:docMkLst>
      <pc:sldChg chg="addSp delSp modSp">
        <pc:chgData name="Han, Chae Yeon" userId="S::chan303@gatech.edu::e367f882-b18c-41b9-bb90-1cef4e350053" providerId="AD" clId="Web-{A2704737-C967-498F-96BA-41178B78BD69}" dt="2022-09-11T17:25:32.346" v="863" actId="1076"/>
        <pc:sldMkLst>
          <pc:docMk/>
          <pc:sldMk cId="3142701861" sldId="256"/>
        </pc:sldMkLst>
        <pc:spChg chg="mod">
          <ac:chgData name="Han, Chae Yeon" userId="S::chan303@gatech.edu::e367f882-b18c-41b9-bb90-1cef4e350053" providerId="AD" clId="Web-{A2704737-C967-498F-96BA-41178B78BD69}" dt="2022-09-11T17:25:32.346" v="863" actId="1076"/>
          <ac:spMkLst>
            <pc:docMk/>
            <pc:sldMk cId="3142701861" sldId="256"/>
            <ac:spMk id="2" creationId="{6E41705A-4EE7-8258-0BD7-0A49CB6F8A5C}"/>
          </ac:spMkLst>
        </pc:spChg>
        <pc:spChg chg="mod">
          <ac:chgData name="Han, Chae Yeon" userId="S::chan303@gatech.edu::e367f882-b18c-41b9-bb90-1cef4e350053" providerId="AD" clId="Web-{A2704737-C967-498F-96BA-41178B78BD69}" dt="2022-09-11T17:25:23.721" v="862" actId="20577"/>
          <ac:spMkLst>
            <pc:docMk/>
            <pc:sldMk cId="3142701861" sldId="256"/>
            <ac:spMk id="3" creationId="{560A4E79-38F1-919F-0716-CA6080945118}"/>
          </ac:spMkLst>
        </pc:spChg>
        <pc:spChg chg="add del mod">
          <ac:chgData name="Han, Chae Yeon" userId="S::chan303@gatech.edu::e367f882-b18c-41b9-bb90-1cef4e350053" providerId="AD" clId="Web-{A2704737-C967-498F-96BA-41178B78BD69}" dt="2022-09-11T17:25:07.345" v="855"/>
          <ac:spMkLst>
            <pc:docMk/>
            <pc:sldMk cId="3142701861" sldId="256"/>
            <ac:spMk id="5" creationId="{80DFCE34-D62A-322D-EEAB-72179BE3769B}"/>
          </ac:spMkLst>
        </pc:spChg>
        <pc:spChg chg="mod">
          <ac:chgData name="Han, Chae Yeon" userId="S::chan303@gatech.edu::e367f882-b18c-41b9-bb90-1cef4e350053" providerId="AD" clId="Web-{A2704737-C967-498F-96BA-41178B78BD69}" dt="2022-09-11T17:20:23.351" v="823" actId="20577"/>
          <ac:spMkLst>
            <pc:docMk/>
            <pc:sldMk cId="3142701861" sldId="256"/>
            <ac:spMk id="27" creationId="{657F69E0-C4B0-4BEC-A689-4F8D877F05D4}"/>
          </ac:spMkLst>
        </pc:spChg>
        <pc:spChg chg="mod">
          <ac:chgData name="Han, Chae Yeon" userId="S::chan303@gatech.edu::e367f882-b18c-41b9-bb90-1cef4e350053" providerId="AD" clId="Web-{A2704737-C967-498F-96BA-41178B78BD69}" dt="2022-09-11T17:20:23.351" v="820" actId="20577"/>
          <ac:spMkLst>
            <pc:docMk/>
            <pc:sldMk cId="3142701861" sldId="256"/>
            <ac:spMk id="28" creationId="{9F6380B4-6A1C-481E-8408-B4E6C75B9B81}"/>
          </ac:spMkLst>
        </pc:spChg>
        <pc:picChg chg="mod">
          <ac:chgData name="Han, Chae Yeon" userId="S::chan303@gatech.edu::e367f882-b18c-41b9-bb90-1cef4e350053" providerId="AD" clId="Web-{A2704737-C967-498F-96BA-41178B78BD69}" dt="2022-09-11T17:20:32.898" v="825" actId="14100"/>
          <ac:picMkLst>
            <pc:docMk/>
            <pc:sldMk cId="3142701861" sldId="256"/>
            <ac:picMk id="4" creationId="{316C96FF-F4D8-D614-56B9-952E09C365F4}"/>
          </ac:picMkLst>
        </pc:picChg>
      </pc:sldChg>
      <pc:sldChg chg="addSp modSp">
        <pc:chgData name="Han, Chae Yeon" userId="S::chan303@gatech.edu::e367f882-b18c-41b9-bb90-1cef4e350053" providerId="AD" clId="Web-{A2704737-C967-498F-96BA-41178B78BD69}" dt="2022-09-11T17:26:17.738" v="871" actId="1076"/>
        <pc:sldMkLst>
          <pc:docMk/>
          <pc:sldMk cId="951547357" sldId="257"/>
        </pc:sldMkLst>
        <pc:spChg chg="mod">
          <ac:chgData name="Han, Chae Yeon" userId="S::chan303@gatech.edu::e367f882-b18c-41b9-bb90-1cef4e350053" providerId="AD" clId="Web-{A2704737-C967-498F-96BA-41178B78BD69}" dt="2022-09-11T17:17:09.173" v="757" actId="1076"/>
          <ac:spMkLst>
            <pc:docMk/>
            <pc:sldMk cId="951547357" sldId="257"/>
            <ac:spMk id="2" creationId="{3998388E-BFD3-25CD-7A7B-8387FAD5DB67}"/>
          </ac:spMkLst>
        </pc:spChg>
        <pc:spChg chg="add mod">
          <ac:chgData name="Han, Chae Yeon" userId="S::chan303@gatech.edu::e367f882-b18c-41b9-bb90-1cef4e350053" providerId="AD" clId="Web-{A2704737-C967-498F-96BA-41178B78BD69}" dt="2022-09-11T17:24:54.361" v="853"/>
          <ac:spMkLst>
            <pc:docMk/>
            <pc:sldMk cId="951547357" sldId="257"/>
            <ac:spMk id="3" creationId="{7F25F317-32D6-4A73-5ADA-89F258C6BA31}"/>
          </ac:spMkLst>
        </pc:spChg>
        <pc:spChg chg="mod">
          <ac:chgData name="Han, Chae Yeon" userId="S::chan303@gatech.edu::e367f882-b18c-41b9-bb90-1cef4e350053" providerId="AD" clId="Web-{A2704737-C967-498F-96BA-41178B78BD69}" dt="2022-09-11T17:25:55.394" v="866"/>
          <ac:spMkLst>
            <pc:docMk/>
            <pc:sldMk cId="951547357" sldId="257"/>
            <ac:spMk id="4" creationId="{89E3345B-FF1C-C6B6-0579-1A18DC527D11}"/>
          </ac:spMkLst>
        </pc:spChg>
        <pc:spChg chg="mod">
          <ac:chgData name="Han, Chae Yeon" userId="S::chan303@gatech.edu::e367f882-b18c-41b9-bb90-1cef4e350053" providerId="AD" clId="Web-{A2704737-C967-498F-96BA-41178B78BD69}" dt="2022-09-11T17:17:09.188" v="759" actId="1076"/>
          <ac:spMkLst>
            <pc:docMk/>
            <pc:sldMk cId="951547357" sldId="257"/>
            <ac:spMk id="7" creationId="{CCF46BAF-E319-DDE4-10C9-6E60902DD660}"/>
          </ac:spMkLst>
        </pc:spChg>
        <pc:spChg chg="mod">
          <ac:chgData name="Han, Chae Yeon" userId="S::chan303@gatech.edu::e367f882-b18c-41b9-bb90-1cef4e350053" providerId="AD" clId="Web-{A2704737-C967-498F-96BA-41178B78BD69}" dt="2022-09-11T17:26:17.738" v="871" actId="1076"/>
          <ac:spMkLst>
            <pc:docMk/>
            <pc:sldMk cId="951547357" sldId="257"/>
            <ac:spMk id="9" creationId="{C577C7A4-AFFF-EC65-A9FC-A8408C86DEBE}"/>
          </ac:spMkLst>
        </pc:spChg>
        <pc:spChg chg="mod">
          <ac:chgData name="Han, Chae Yeon" userId="S::chan303@gatech.edu::e367f882-b18c-41b9-bb90-1cef4e350053" providerId="AD" clId="Web-{A2704737-C967-498F-96BA-41178B78BD69}" dt="2022-09-11T17:26:02.941" v="867" actId="1076"/>
          <ac:spMkLst>
            <pc:docMk/>
            <pc:sldMk cId="951547357" sldId="257"/>
            <ac:spMk id="11" creationId="{FB0F28C4-26F8-A594-0F56-0D82110F3C0A}"/>
          </ac:spMkLst>
        </pc:spChg>
        <pc:picChg chg="mod">
          <ac:chgData name="Han, Chae Yeon" userId="S::chan303@gatech.edu::e367f882-b18c-41b9-bb90-1cef4e350053" providerId="AD" clId="Web-{A2704737-C967-498F-96BA-41178B78BD69}" dt="2022-09-11T17:26:05.457" v="868" actId="14100"/>
          <ac:picMkLst>
            <pc:docMk/>
            <pc:sldMk cId="951547357" sldId="257"/>
            <ac:picMk id="6" creationId="{4AE83749-36E2-7508-E176-99A2A5CD10AB}"/>
          </ac:picMkLst>
        </pc:picChg>
      </pc:sldChg>
      <pc:sldChg chg="addSp delSp modSp">
        <pc:chgData name="Han, Chae Yeon" userId="S::chan303@gatech.edu::e367f882-b18c-41b9-bb90-1cef4e350053" providerId="AD" clId="Web-{A2704737-C967-498F-96BA-41178B78BD69}" dt="2022-09-11T17:27:06.443" v="874" actId="14100"/>
        <pc:sldMkLst>
          <pc:docMk/>
          <pc:sldMk cId="585340301" sldId="258"/>
        </pc:sldMkLst>
        <pc:spChg chg="del mod">
          <ac:chgData name="Han, Chae Yeon" userId="S::chan303@gatech.edu::e367f882-b18c-41b9-bb90-1cef4e350053" providerId="AD" clId="Web-{A2704737-C967-498F-96BA-41178B78BD69}" dt="2022-09-11T17:14:38.793" v="662"/>
          <ac:spMkLst>
            <pc:docMk/>
            <pc:sldMk cId="585340301" sldId="258"/>
            <ac:spMk id="2" creationId="{38552742-17E1-9F51-B5FF-B636951AEEBF}"/>
          </ac:spMkLst>
        </pc:spChg>
        <pc:spChg chg="mod">
          <ac:chgData name="Han, Chae Yeon" userId="S::chan303@gatech.edu::e367f882-b18c-41b9-bb90-1cef4e350053" providerId="AD" clId="Web-{A2704737-C967-498F-96BA-41178B78BD69}" dt="2022-09-11T17:17:28.642" v="765" actId="1076"/>
          <ac:spMkLst>
            <pc:docMk/>
            <pc:sldMk cId="585340301" sldId="258"/>
            <ac:spMk id="3" creationId="{40F658A2-5F52-8A58-CFC0-9F354583F9D6}"/>
          </ac:spMkLst>
        </pc:spChg>
        <pc:spChg chg="mod">
          <ac:chgData name="Han, Chae Yeon" userId="S::chan303@gatech.edu::e367f882-b18c-41b9-bb90-1cef4e350053" providerId="AD" clId="Web-{A2704737-C967-498F-96BA-41178B78BD69}" dt="2022-09-11T17:17:28.658" v="766" actId="1076"/>
          <ac:spMkLst>
            <pc:docMk/>
            <pc:sldMk cId="585340301" sldId="258"/>
            <ac:spMk id="5" creationId="{B7D3688F-5B66-ECFC-5AB8-BAFF4BD48D19}"/>
          </ac:spMkLst>
        </pc:spChg>
        <pc:spChg chg="mod">
          <ac:chgData name="Han, Chae Yeon" userId="S::chan303@gatech.edu::e367f882-b18c-41b9-bb90-1cef4e350053" providerId="AD" clId="Web-{A2704737-C967-498F-96BA-41178B78BD69}" dt="2022-09-11T17:27:06.443" v="874" actId="14100"/>
          <ac:spMkLst>
            <pc:docMk/>
            <pc:sldMk cId="585340301" sldId="258"/>
            <ac:spMk id="7" creationId="{278AC9DD-D1D4-70B7-176D-30382CAD0770}"/>
          </ac:spMkLst>
        </pc:spChg>
        <pc:spChg chg="add del mod">
          <ac:chgData name="Han, Chae Yeon" userId="S::chan303@gatech.edu::e367f882-b18c-41b9-bb90-1cef4e350053" providerId="AD" clId="Web-{A2704737-C967-498F-96BA-41178B78BD69}" dt="2022-09-11T17:26:38.333" v="872" actId="1076"/>
          <ac:spMkLst>
            <pc:docMk/>
            <pc:sldMk cId="585340301" sldId="258"/>
            <ac:spMk id="8" creationId="{58AFE266-5849-1628-8EBD-8A5077B33FA2}"/>
          </ac:spMkLst>
        </pc:spChg>
        <pc:spChg chg="add del mod">
          <ac:chgData name="Han, Chae Yeon" userId="S::chan303@gatech.edu::e367f882-b18c-41b9-bb90-1cef4e350053" providerId="AD" clId="Web-{A2704737-C967-498F-96BA-41178B78BD69}" dt="2022-09-11T17:14:44.652" v="663"/>
          <ac:spMkLst>
            <pc:docMk/>
            <pc:sldMk cId="585340301" sldId="258"/>
            <ac:spMk id="10" creationId="{79C3F42F-989C-942E-C25C-9E3F02D36F86}"/>
          </ac:spMkLst>
        </pc:spChg>
        <pc:spChg chg="add del mod">
          <ac:chgData name="Han, Chae Yeon" userId="S::chan303@gatech.edu::e367f882-b18c-41b9-bb90-1cef4e350053" providerId="AD" clId="Web-{A2704737-C967-498F-96BA-41178B78BD69}" dt="2022-09-11T17:15:27.951" v="734"/>
          <ac:spMkLst>
            <pc:docMk/>
            <pc:sldMk cId="585340301" sldId="258"/>
            <ac:spMk id="12" creationId="{46E74831-ED56-83B6-6DC8-CB35B2AA5AE3}"/>
          </ac:spMkLst>
        </pc:spChg>
        <pc:spChg chg="add del mod">
          <ac:chgData name="Han, Chae Yeon" userId="S::chan303@gatech.edu::e367f882-b18c-41b9-bb90-1cef4e350053" providerId="AD" clId="Web-{A2704737-C967-498F-96BA-41178B78BD69}" dt="2022-09-11T17:15:18.794" v="699"/>
          <ac:spMkLst>
            <pc:docMk/>
            <pc:sldMk cId="585340301" sldId="258"/>
            <ac:spMk id="14" creationId="{C58F091A-2D98-849C-300C-F45898A08721}"/>
          </ac:spMkLst>
        </pc:spChg>
        <pc:spChg chg="add del mod">
          <ac:chgData name="Han, Chae Yeon" userId="S::chan303@gatech.edu::e367f882-b18c-41b9-bb90-1cef4e350053" providerId="AD" clId="Web-{A2704737-C967-498F-96BA-41178B78BD69}" dt="2022-09-11T17:15:30.310" v="735"/>
          <ac:spMkLst>
            <pc:docMk/>
            <pc:sldMk cId="585340301" sldId="258"/>
            <ac:spMk id="16" creationId="{18CADAD5-279F-8CFB-CEF4-1266EE8DDB94}"/>
          </ac:spMkLst>
        </pc:spChg>
        <pc:spChg chg="add mod">
          <ac:chgData name="Han, Chae Yeon" userId="S::chan303@gatech.edu::e367f882-b18c-41b9-bb90-1cef4e350053" providerId="AD" clId="Web-{A2704737-C967-498F-96BA-41178B78BD69}" dt="2022-09-11T17:24:59.017" v="854"/>
          <ac:spMkLst>
            <pc:docMk/>
            <pc:sldMk cId="585340301" sldId="258"/>
            <ac:spMk id="17" creationId="{B0181B78-0186-92B2-1131-BCB7165294A7}"/>
          </ac:spMkLst>
        </pc:spChg>
        <pc:picChg chg="mod">
          <ac:chgData name="Han, Chae Yeon" userId="S::chan303@gatech.edu::e367f882-b18c-41b9-bb90-1cef4e350053" providerId="AD" clId="Web-{A2704737-C967-498F-96BA-41178B78BD69}" dt="2022-09-11T17:17:28.673" v="767" actId="1076"/>
          <ac:picMkLst>
            <pc:docMk/>
            <pc:sldMk cId="585340301" sldId="258"/>
            <ac:picMk id="6" creationId="{F478BAE3-1415-17C8-94FB-7106D53F64F9}"/>
          </ac:picMkLst>
        </pc:picChg>
      </pc:sldChg>
      <pc:sldChg chg="addSp modSp">
        <pc:chgData name="Han, Chae Yeon" userId="S::chan303@gatech.edu::e367f882-b18c-41b9-bb90-1cef4e350053" providerId="AD" clId="Web-{A2704737-C967-498F-96BA-41178B78BD69}" dt="2022-09-11T17:24:59.017" v="854"/>
        <pc:sldMkLst>
          <pc:docMk/>
          <pc:sldMk cId="2846401610" sldId="260"/>
        </pc:sldMkLst>
        <pc:spChg chg="mod">
          <ac:chgData name="Han, Chae Yeon" userId="S::chan303@gatech.edu::e367f882-b18c-41b9-bb90-1cef4e350053" providerId="AD" clId="Web-{A2704737-C967-498F-96BA-41178B78BD69}" dt="2022-09-11T17:17:39.893" v="770" actId="1076"/>
          <ac:spMkLst>
            <pc:docMk/>
            <pc:sldMk cId="2846401610" sldId="260"/>
            <ac:spMk id="2" creationId="{1665C4A3-90B8-B38A-D3F3-AD03E210B511}"/>
          </ac:spMkLst>
        </pc:spChg>
        <pc:spChg chg="mod">
          <ac:chgData name="Han, Chae Yeon" userId="S::chan303@gatech.edu::e367f882-b18c-41b9-bb90-1cef4e350053" providerId="AD" clId="Web-{A2704737-C967-498F-96BA-41178B78BD69}" dt="2022-09-11T17:23:20.576" v="830" actId="14100"/>
          <ac:spMkLst>
            <pc:docMk/>
            <pc:sldMk cId="2846401610" sldId="260"/>
            <ac:spMk id="3" creationId="{5E5BBC58-A2ED-3900-5F09-0ACFF4B60185}"/>
          </ac:spMkLst>
        </pc:spChg>
        <pc:spChg chg="add mod">
          <ac:chgData name="Han, Chae Yeon" userId="S::chan303@gatech.edu::e367f882-b18c-41b9-bb90-1cef4e350053" providerId="AD" clId="Web-{A2704737-C967-498F-96BA-41178B78BD69}" dt="2022-09-11T17:24:59.017" v="854"/>
          <ac:spMkLst>
            <pc:docMk/>
            <pc:sldMk cId="2846401610" sldId="260"/>
            <ac:spMk id="4" creationId="{E2E2AFC9-0A72-2C02-9166-4A5F62D91C2A}"/>
          </ac:spMkLst>
        </pc:spChg>
        <pc:spChg chg="mod">
          <ac:chgData name="Han, Chae Yeon" userId="S::chan303@gatech.edu::e367f882-b18c-41b9-bb90-1cef4e350053" providerId="AD" clId="Web-{A2704737-C967-498F-96BA-41178B78BD69}" dt="2022-09-11T17:23:29.842" v="832" actId="1076"/>
          <ac:spMkLst>
            <pc:docMk/>
            <pc:sldMk cId="2846401610" sldId="260"/>
            <ac:spMk id="7" creationId="{0D005AA1-6AE8-9A6D-DE59-7A59D5593DBE}"/>
          </ac:spMkLst>
        </pc:spChg>
        <pc:spChg chg="mod">
          <ac:chgData name="Han, Chae Yeon" userId="S::chan303@gatech.edu::e367f882-b18c-41b9-bb90-1cef4e350053" providerId="AD" clId="Web-{A2704737-C967-498F-96BA-41178B78BD69}" dt="2022-09-11T17:23:40.874" v="836" actId="1076"/>
          <ac:spMkLst>
            <pc:docMk/>
            <pc:sldMk cId="2846401610" sldId="260"/>
            <ac:spMk id="9" creationId="{FAD21104-F28C-B0DE-BFAD-D2450EF18C13}"/>
          </ac:spMkLst>
        </pc:spChg>
        <pc:picChg chg="mod">
          <ac:chgData name="Han, Chae Yeon" userId="S::chan303@gatech.edu::e367f882-b18c-41b9-bb90-1cef4e350053" providerId="AD" clId="Web-{A2704737-C967-498F-96BA-41178B78BD69}" dt="2022-09-11T17:23:29.826" v="831" actId="1076"/>
          <ac:picMkLst>
            <pc:docMk/>
            <pc:sldMk cId="2846401610" sldId="260"/>
            <ac:picMk id="6" creationId="{1EAF7DB5-7356-DA27-C15C-C3DDCA9106C9}"/>
          </ac:picMkLst>
        </pc:picChg>
        <pc:picChg chg="mod">
          <ac:chgData name="Han, Chae Yeon" userId="S::chan303@gatech.edu::e367f882-b18c-41b9-bb90-1cef4e350053" providerId="AD" clId="Web-{A2704737-C967-498F-96BA-41178B78BD69}" dt="2022-09-11T17:23:44.186" v="837" actId="1076"/>
          <ac:picMkLst>
            <pc:docMk/>
            <pc:sldMk cId="2846401610" sldId="260"/>
            <ac:picMk id="8" creationId="{5217E9E1-06FD-716B-210A-3AC220C7D8FD}"/>
          </ac:picMkLst>
        </pc:picChg>
      </pc:sldChg>
      <pc:sldChg chg="addSp delSp modSp add">
        <pc:chgData name="Han, Chae Yeon" userId="S::chan303@gatech.edu::e367f882-b18c-41b9-bb90-1cef4e350053" providerId="AD" clId="Web-{A2704737-C967-498F-96BA-41178B78BD69}" dt="2022-09-11T17:27:34.835" v="881" actId="1076"/>
        <pc:sldMkLst>
          <pc:docMk/>
          <pc:sldMk cId="3966918413" sldId="261"/>
        </pc:sldMkLst>
        <pc:spChg chg="mod">
          <ac:chgData name="Han, Chae Yeon" userId="S::chan303@gatech.edu::e367f882-b18c-41b9-bb90-1cef4e350053" providerId="AD" clId="Web-{A2704737-C967-498F-96BA-41178B78BD69}" dt="2022-09-11T17:27:34.835" v="881" actId="1076"/>
          <ac:spMkLst>
            <pc:docMk/>
            <pc:sldMk cId="3966918413" sldId="261"/>
            <ac:spMk id="2" creationId="{38552742-17E1-9F51-B5FF-B636951AEEBF}"/>
          </ac:spMkLst>
        </pc:spChg>
        <pc:spChg chg="mod">
          <ac:chgData name="Han, Chae Yeon" userId="S::chan303@gatech.edu::e367f882-b18c-41b9-bb90-1cef4e350053" providerId="AD" clId="Web-{A2704737-C967-498F-96BA-41178B78BD69}" dt="2022-09-11T17:27:21.803" v="876" actId="1076"/>
          <ac:spMkLst>
            <pc:docMk/>
            <pc:sldMk cId="3966918413" sldId="261"/>
            <ac:spMk id="3" creationId="{40F658A2-5F52-8A58-CFC0-9F354583F9D6}"/>
          </ac:spMkLst>
        </pc:spChg>
        <pc:spChg chg="mod">
          <ac:chgData name="Han, Chae Yeon" userId="S::chan303@gatech.edu::e367f882-b18c-41b9-bb90-1cef4e350053" providerId="AD" clId="Web-{A2704737-C967-498F-96BA-41178B78BD69}" dt="2022-09-11T17:27:21.819" v="877" actId="1076"/>
          <ac:spMkLst>
            <pc:docMk/>
            <pc:sldMk cId="3966918413" sldId="261"/>
            <ac:spMk id="5" creationId="{B7D3688F-5B66-ECFC-5AB8-BAFF4BD48D19}"/>
          </ac:spMkLst>
        </pc:spChg>
        <pc:spChg chg="mod">
          <ac:chgData name="Han, Chae Yeon" userId="S::chan303@gatech.edu::e367f882-b18c-41b9-bb90-1cef4e350053" providerId="AD" clId="Web-{A2704737-C967-498F-96BA-41178B78BD69}" dt="2022-09-11T17:27:21.819" v="878" actId="1076"/>
          <ac:spMkLst>
            <pc:docMk/>
            <pc:sldMk cId="3966918413" sldId="261"/>
            <ac:spMk id="7" creationId="{278AC9DD-D1D4-70B7-176D-30382CAD0770}"/>
          </ac:spMkLst>
        </pc:spChg>
        <pc:spChg chg="add mod">
          <ac:chgData name="Han, Chae Yeon" userId="S::chan303@gatech.edu::e367f882-b18c-41b9-bb90-1cef4e350053" providerId="AD" clId="Web-{A2704737-C967-498F-96BA-41178B78BD69}" dt="2022-09-11T17:24:59.017" v="854"/>
          <ac:spMkLst>
            <pc:docMk/>
            <pc:sldMk cId="3966918413" sldId="261"/>
            <ac:spMk id="8" creationId="{929E4A57-84CC-18B1-CF3E-C1F63E5C54BA}"/>
          </ac:spMkLst>
        </pc:spChg>
        <pc:picChg chg="add mod">
          <ac:chgData name="Han, Chae Yeon" userId="S::chan303@gatech.edu::e367f882-b18c-41b9-bb90-1cef4e350053" providerId="AD" clId="Web-{A2704737-C967-498F-96BA-41178B78BD69}" dt="2022-09-11T17:27:21.850" v="879" actId="1076"/>
          <ac:picMkLst>
            <pc:docMk/>
            <pc:sldMk cId="3966918413" sldId="261"/>
            <ac:picMk id="4" creationId="{9AFBF414-6740-AD9C-1D04-C2039BD2E0F7}"/>
          </ac:picMkLst>
        </pc:picChg>
        <pc:picChg chg="del">
          <ac:chgData name="Han, Chae Yeon" userId="S::chan303@gatech.edu::e367f882-b18c-41b9-bb90-1cef4e350053" providerId="AD" clId="Web-{A2704737-C967-498F-96BA-41178B78BD69}" dt="2022-09-11T16:59:18.868" v="61"/>
          <ac:picMkLst>
            <pc:docMk/>
            <pc:sldMk cId="3966918413" sldId="261"/>
            <ac:picMk id="6" creationId="{F478BAE3-1415-17C8-94FB-7106D53F64F9}"/>
          </ac:picMkLst>
        </pc:picChg>
      </pc:sldChg>
      <pc:sldMasterChg chg="mod modSldLayout">
        <pc:chgData name="Han, Chae Yeon" userId="S::chan303@gatech.edu::e367f882-b18c-41b9-bb90-1cef4e350053" providerId="AD" clId="Web-{A2704737-C967-498F-96BA-41178B78BD69}" dt="2022-09-11T17:24:59.017" v="854"/>
        <pc:sldMasterMkLst>
          <pc:docMk/>
          <pc:sldMasterMk cId="3210896825" sldId="2147483792"/>
        </pc:sldMasterMkLst>
        <pc:sldLayoutChg chg="mod">
          <pc:chgData name="Han, Chae Yeon" userId="S::chan303@gatech.edu::e367f882-b18c-41b9-bb90-1cef4e350053" providerId="AD" clId="Web-{A2704737-C967-498F-96BA-41178B78BD69}" dt="2022-09-11T17:24:59.017" v="854"/>
          <pc:sldLayoutMkLst>
            <pc:docMk/>
            <pc:sldMasterMk cId="3210896825" sldId="2147483792"/>
            <pc:sldLayoutMk cId="4209123686" sldId="2147483793"/>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074507367" sldId="2147483794"/>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3168508458" sldId="2147483795"/>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3075705798" sldId="2147483796"/>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942807549" sldId="2147483797"/>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736260941" sldId="2147483798"/>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427002222" sldId="2147483799"/>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7970581" sldId="2147483800"/>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911259358" sldId="2147483801"/>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228762980" sldId="2147483802"/>
          </pc:sldLayoutMkLst>
        </pc:sldLayoutChg>
        <pc:sldLayoutChg chg="mod">
          <pc:chgData name="Han, Chae Yeon" userId="S::chan303@gatech.edu::e367f882-b18c-41b9-bb90-1cef4e350053" providerId="AD" clId="Web-{A2704737-C967-498F-96BA-41178B78BD69}" dt="2022-09-11T17:24:59.017" v="854"/>
          <pc:sldLayoutMkLst>
            <pc:docMk/>
            <pc:sldMasterMk cId="3210896825" sldId="2147483792"/>
            <pc:sldLayoutMk cId="3887474065" sldId="2147483803"/>
          </pc:sldLayoutMkLst>
        </pc:sldLayoutChg>
      </pc:sldMasterChg>
    </pc:docChg>
  </pc:docChgLst>
  <pc:docChgLst>
    <pc:chgData name="Hasan, Faiza" userId="S::fhasan30@gatech.edu::d070f020-e2ea-4a1a-846a-9c55fb90bcd5" providerId="AD" clId="Web-{451F834A-2C95-450F-A52E-6ADDCBC678B1}"/>
    <pc:docChg chg="modSld">
      <pc:chgData name="Hasan, Faiza" userId="S::fhasan30@gatech.edu::d070f020-e2ea-4a1a-846a-9c55fb90bcd5" providerId="AD" clId="Web-{451F834A-2C95-450F-A52E-6ADDCBC678B1}" dt="2022-09-13T17:31:48.810" v="1" actId="1076"/>
      <pc:docMkLst>
        <pc:docMk/>
      </pc:docMkLst>
      <pc:sldChg chg="modSp">
        <pc:chgData name="Hasan, Faiza" userId="S::fhasan30@gatech.edu::d070f020-e2ea-4a1a-846a-9c55fb90bcd5" providerId="AD" clId="Web-{451F834A-2C95-450F-A52E-6ADDCBC678B1}" dt="2022-09-13T17:31:48.810" v="1" actId="1076"/>
        <pc:sldMkLst>
          <pc:docMk/>
          <pc:sldMk cId="2846401610" sldId="260"/>
        </pc:sldMkLst>
        <pc:spChg chg="mod">
          <ac:chgData name="Hasan, Faiza" userId="S::fhasan30@gatech.edu::d070f020-e2ea-4a1a-846a-9c55fb90bcd5" providerId="AD" clId="Web-{451F834A-2C95-450F-A52E-6ADDCBC678B1}" dt="2022-09-13T17:31:48.810" v="1" actId="1076"/>
          <ac:spMkLst>
            <pc:docMk/>
            <pc:sldMk cId="2846401610" sldId="260"/>
            <ac:spMk id="3" creationId="{5E5BBC58-A2ED-3900-5F09-0ACFF4B601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5C728-E864-4142-90F4-67ACECDE4334}"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E2692-5A47-4E25-864E-BD0F6A720195}" type="slidenum">
              <a:rPr lang="en-US" smtClean="0"/>
              <a:t>‹#›</a:t>
            </a:fld>
            <a:endParaRPr lang="en-US"/>
          </a:p>
        </p:txBody>
      </p:sp>
    </p:spTree>
    <p:extLst>
      <p:ext uri="{BB962C8B-B14F-4D97-AF65-F5344CB8AC3E}">
        <p14:creationId xmlns:p14="http://schemas.microsoft.com/office/powerpoint/2010/main" val="319084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 is useful in transportation modeling because POIS attach a meaning to a location that people visit. The meaning of a poi, for example shopping for a mall, can be used if we know a mom goes shopping every Saturday morning. This eliminates all other possible destinations to consider when that mom goes out in her car other than locations that support shopping activities. This is a model that Kraus and Zhang develop and implement along with more traditional transportation route history models.</a:t>
            </a:r>
          </a:p>
          <a:p>
            <a:endParaRPr lang="en-US"/>
          </a:p>
          <a:p>
            <a:r>
              <a:rPr lang="en-US"/>
              <a:t>Figure 3 just shows how these points of interest dataset are often merged with more traditional trip start and stop models. (feel free to ask me last minute questions on this one if the picture is confusing)</a:t>
            </a:r>
          </a:p>
        </p:txBody>
      </p:sp>
      <p:sp>
        <p:nvSpPr>
          <p:cNvPr id="4" name="Slide Number Placeholder 3"/>
          <p:cNvSpPr>
            <a:spLocks noGrp="1"/>
          </p:cNvSpPr>
          <p:nvPr>
            <p:ph type="sldNum" sz="quarter" idx="5"/>
          </p:nvPr>
        </p:nvSpPr>
        <p:spPr/>
        <p:txBody>
          <a:bodyPr/>
          <a:lstStyle/>
          <a:p>
            <a:fld id="{6A8E2692-5A47-4E25-864E-BD0F6A720195}" type="slidenum">
              <a:rPr lang="en-US" smtClean="0"/>
              <a:t>2</a:t>
            </a:fld>
            <a:endParaRPr lang="en-US"/>
          </a:p>
        </p:txBody>
      </p:sp>
    </p:spTree>
    <p:extLst>
      <p:ext uri="{BB962C8B-B14F-4D97-AF65-F5344CB8AC3E}">
        <p14:creationId xmlns:p14="http://schemas.microsoft.com/office/powerpoint/2010/main" val="3853631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The first figure shows density map from poi data so you can visually interpret the prevlence of these areas in Bejing</a:t>
            </a:r>
          </a:p>
          <a:p>
            <a:r>
              <a:rPr lang="en-US">
                <a:cs typeface="Calibri"/>
              </a:rPr>
              <a:t>- The second image shows the overall map, the residential, institutional, commercial, and industrial locations all come from poi data</a:t>
            </a:r>
          </a:p>
        </p:txBody>
      </p:sp>
      <p:sp>
        <p:nvSpPr>
          <p:cNvPr id="4" name="Slide Number Placeholder 3"/>
          <p:cNvSpPr>
            <a:spLocks noGrp="1"/>
          </p:cNvSpPr>
          <p:nvPr>
            <p:ph type="sldNum" sz="quarter" idx="5"/>
          </p:nvPr>
        </p:nvSpPr>
        <p:spPr/>
        <p:txBody>
          <a:bodyPr/>
          <a:lstStyle/>
          <a:p>
            <a:fld id="{6A8E2692-5A47-4E25-864E-BD0F6A720195}" type="slidenum">
              <a:rPr lang="en-US" smtClean="0"/>
              <a:t>4</a:t>
            </a:fld>
            <a:endParaRPr lang="en-US"/>
          </a:p>
        </p:txBody>
      </p:sp>
    </p:spTree>
    <p:extLst>
      <p:ext uri="{BB962C8B-B14F-4D97-AF65-F5344CB8AC3E}">
        <p14:creationId xmlns:p14="http://schemas.microsoft.com/office/powerpoint/2010/main" val="233131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91236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7629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74740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45073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85084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57057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28075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62609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70022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7058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125935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1089682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doi.org/10.1016/j.trb.2018.06.01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oursquare.com/article/foursquare-places-helps-yahoo-japan-keep-consumers-informed-during-covid-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16C96FF-F4D8-D614-56B9-952E09C365F4}"/>
              </a:ext>
            </a:extLst>
          </p:cNvPr>
          <p:cNvPicPr>
            <a:picLocks noChangeAspect="1"/>
          </p:cNvPicPr>
          <p:nvPr/>
        </p:nvPicPr>
        <p:blipFill rotWithShape="1">
          <a:blip r:embed="rId2">
            <a:alphaModFix amt="50000"/>
          </a:blip>
          <a:srcRect r="-1" b="1721"/>
          <a:stretch/>
        </p:blipFill>
        <p:spPr>
          <a:xfrm>
            <a:off x="20" y="-35718"/>
            <a:ext cx="12191980" cy="6893717"/>
          </a:xfrm>
          <a:prstGeom prst="rect">
            <a:avLst/>
          </a:prstGeom>
        </p:spPr>
      </p:pic>
      <p:sp>
        <p:nvSpPr>
          <p:cNvPr id="2" name="Title 1">
            <a:extLst>
              <a:ext uri="{FF2B5EF4-FFF2-40B4-BE49-F238E27FC236}">
                <a16:creationId xmlns:a16="http://schemas.microsoft.com/office/drawing/2014/main" id="{6E41705A-4EE7-8258-0BD7-0A49CB6F8A5C}"/>
              </a:ext>
            </a:extLst>
          </p:cNvPr>
          <p:cNvSpPr>
            <a:spLocks noGrp="1"/>
          </p:cNvSpPr>
          <p:nvPr>
            <p:ph type="ctrTitle"/>
          </p:nvPr>
        </p:nvSpPr>
        <p:spPr>
          <a:xfrm>
            <a:off x="1524000" y="2979738"/>
            <a:ext cx="9144000" cy="670085"/>
          </a:xfrm>
        </p:spPr>
        <p:txBody>
          <a:bodyPr vert="horz" lIns="91440" tIns="45720" rIns="91440" bIns="45720" rtlCol="0" anchor="ctr">
            <a:noAutofit/>
          </a:bodyPr>
          <a:lstStyle/>
          <a:p>
            <a:r>
              <a:rPr lang="en-US" b="1">
                <a:solidFill>
                  <a:srgbClr val="FFFFFF"/>
                </a:solidFill>
                <a:latin typeface="Calibri Light"/>
                <a:cs typeface="Calibri Light"/>
              </a:rPr>
              <a:t>Module 1: Point of Interest</a:t>
            </a:r>
          </a:p>
        </p:txBody>
      </p:sp>
      <p:sp>
        <p:nvSpPr>
          <p:cNvPr id="3" name="Subtitle 2">
            <a:extLst>
              <a:ext uri="{FF2B5EF4-FFF2-40B4-BE49-F238E27FC236}">
                <a16:creationId xmlns:a16="http://schemas.microsoft.com/office/drawing/2014/main" id="{560A4E79-38F1-919F-0716-CA6080945118}"/>
              </a:ext>
            </a:extLst>
          </p:cNvPr>
          <p:cNvSpPr>
            <a:spLocks noGrp="1"/>
          </p:cNvSpPr>
          <p:nvPr>
            <p:ph type="subTitle" idx="1"/>
          </p:nvPr>
        </p:nvSpPr>
        <p:spPr>
          <a:xfrm>
            <a:off x="1455610" y="4599432"/>
            <a:ext cx="9144000" cy="1536192"/>
          </a:xfrm>
        </p:spPr>
        <p:txBody>
          <a:bodyPr vert="horz" lIns="91440" tIns="45720" rIns="91440" bIns="45720" rtlCol="0" anchor="t">
            <a:normAutofit fontScale="85000" lnSpcReduction="20000"/>
          </a:bodyPr>
          <a:lstStyle/>
          <a:p>
            <a:r>
              <a:rPr lang="en-US" sz="3200" b="1" dirty="0">
                <a:solidFill>
                  <a:srgbClr val="FFFFFF"/>
                </a:solidFill>
                <a:cs typeface="Calibri"/>
              </a:rPr>
              <a:t>CP8883 Intro to Urban Analytics</a:t>
            </a:r>
          </a:p>
          <a:p>
            <a:r>
              <a:rPr lang="en-US" sz="3200" b="1" dirty="0">
                <a:solidFill>
                  <a:srgbClr val="FFFFFF"/>
                </a:solidFill>
                <a:cs typeface="Calibri"/>
              </a:rPr>
              <a:t>Group 1</a:t>
            </a:r>
          </a:p>
          <a:p>
            <a:r>
              <a:rPr lang="en-US" sz="3200" b="1" dirty="0">
                <a:solidFill>
                  <a:srgbClr val="FFFFFF"/>
                </a:solidFill>
                <a:cs typeface="Calibri"/>
              </a:rPr>
              <a:t>Bill Huang, Faiza Hasan, </a:t>
            </a:r>
            <a:r>
              <a:rPr lang="en-US" sz="3200" b="1" dirty="0" err="1">
                <a:solidFill>
                  <a:srgbClr val="FFFFFF"/>
                </a:solidFill>
                <a:cs typeface="Calibri"/>
              </a:rPr>
              <a:t>Chaeyeon</a:t>
            </a:r>
            <a:r>
              <a:rPr lang="en-US" sz="3200" b="1" dirty="0">
                <a:solidFill>
                  <a:srgbClr val="FFFFFF"/>
                </a:solidFill>
                <a:cs typeface="Calibri"/>
              </a:rPr>
              <a:t> Han, Lisa </a:t>
            </a:r>
            <a:r>
              <a:rPr lang="en-US" sz="3200" b="1" dirty="0" err="1">
                <a:solidFill>
                  <a:srgbClr val="FFFFFF"/>
                </a:solidFill>
                <a:cs typeface="Calibri"/>
              </a:rPr>
              <a:t>Stanovski</a:t>
            </a:r>
            <a:r>
              <a:rPr lang="en-US" sz="3200" b="1" dirty="0">
                <a:solidFill>
                  <a:srgbClr val="FFFFFF"/>
                </a:solidFill>
                <a:cs typeface="Calibri"/>
              </a:rPr>
              <a:t>, Ansley McKenzie</a:t>
            </a:r>
          </a:p>
        </p:txBody>
      </p:sp>
      <p:sp>
        <p:nvSpPr>
          <p:cNvPr id="2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7018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E83749-36E2-7508-E176-99A2A5CD10AB}"/>
              </a:ext>
            </a:extLst>
          </p:cNvPr>
          <p:cNvPicPr>
            <a:picLocks noChangeAspect="1"/>
          </p:cNvPicPr>
          <p:nvPr/>
        </p:nvPicPr>
        <p:blipFill>
          <a:blip r:embed="rId3"/>
          <a:stretch>
            <a:fillRect/>
          </a:stretch>
        </p:blipFill>
        <p:spPr>
          <a:xfrm>
            <a:off x="6673134" y="1689803"/>
            <a:ext cx="4797232" cy="3230486"/>
          </a:xfrm>
          <a:prstGeom prst="rect">
            <a:avLst/>
          </a:prstGeom>
        </p:spPr>
      </p:pic>
      <p:sp>
        <p:nvSpPr>
          <p:cNvPr id="2" name="Title 1">
            <a:extLst>
              <a:ext uri="{FF2B5EF4-FFF2-40B4-BE49-F238E27FC236}">
                <a16:creationId xmlns:a16="http://schemas.microsoft.com/office/drawing/2014/main" id="{3998388E-BFD3-25CD-7A7B-8387FAD5DB67}"/>
              </a:ext>
            </a:extLst>
          </p:cNvPr>
          <p:cNvSpPr>
            <a:spLocks noGrp="1"/>
          </p:cNvSpPr>
          <p:nvPr>
            <p:ph type="title"/>
          </p:nvPr>
        </p:nvSpPr>
        <p:spPr>
          <a:xfrm>
            <a:off x="641080" y="365125"/>
            <a:ext cx="10515600" cy="1325563"/>
          </a:xfrm>
        </p:spPr>
        <p:txBody>
          <a:bodyPr>
            <a:normAutofit/>
          </a:bodyPr>
          <a:lstStyle/>
          <a:p>
            <a:r>
              <a:rPr lang="en-US" sz="3600" b="1"/>
              <a:t>POIs in Transportation Modeling</a:t>
            </a:r>
            <a:endParaRPr lang="en-US" sz="3600" b="1">
              <a:cs typeface="Calibri Light"/>
            </a:endParaRPr>
          </a:p>
        </p:txBody>
      </p:sp>
      <p:sp>
        <p:nvSpPr>
          <p:cNvPr id="4" name="TextBox 3">
            <a:extLst>
              <a:ext uri="{FF2B5EF4-FFF2-40B4-BE49-F238E27FC236}">
                <a16:creationId xmlns:a16="http://schemas.microsoft.com/office/drawing/2014/main" id="{89E3345B-FF1C-C6B6-0579-1A18DC527D11}"/>
              </a:ext>
            </a:extLst>
          </p:cNvPr>
          <p:cNvSpPr txBox="1"/>
          <p:nvPr/>
        </p:nvSpPr>
        <p:spPr>
          <a:xfrm>
            <a:off x="885968" y="2990561"/>
            <a:ext cx="5423767" cy="1754326"/>
          </a:xfrm>
          <a:prstGeom prst="rect">
            <a:avLst/>
          </a:prstGeom>
          <a:noFill/>
        </p:spPr>
        <p:txBody>
          <a:bodyPr wrap="square" lIns="91440" tIns="45720" rIns="91440" bIns="45720" anchor="t">
            <a:spAutoFit/>
          </a:bodyPr>
          <a:lstStyle/>
          <a:p>
            <a:r>
              <a:rPr lang="en-US" b="0" i="1">
                <a:solidFill>
                  <a:srgbClr val="0070C0"/>
                </a:solidFill>
                <a:effectLst/>
                <a:latin typeface="Calibri Light"/>
                <a:cs typeface="Calibri Light"/>
              </a:rPr>
              <a:t>“if a person goes [shopping the subset of available destination estimations should be shopping locations]. If a person deviates from their route, it would be most beneficial to first search other shopping locations instead of choosing the next most probable location.”</a:t>
            </a:r>
          </a:p>
          <a:p>
            <a:pPr algn="r"/>
            <a:r>
              <a:rPr lang="en-US">
                <a:latin typeface="Calibri Light"/>
                <a:cs typeface="Calibri Light"/>
              </a:rPr>
              <a:t>(Kraus &amp; Zhang, 2019)</a:t>
            </a:r>
          </a:p>
        </p:txBody>
      </p:sp>
      <p:sp>
        <p:nvSpPr>
          <p:cNvPr id="7" name="TextBox 6">
            <a:extLst>
              <a:ext uri="{FF2B5EF4-FFF2-40B4-BE49-F238E27FC236}">
                <a16:creationId xmlns:a16="http://schemas.microsoft.com/office/drawing/2014/main" id="{CCF46BAF-E319-DDE4-10C9-6E60902DD660}"/>
              </a:ext>
            </a:extLst>
          </p:cNvPr>
          <p:cNvSpPr txBox="1"/>
          <p:nvPr/>
        </p:nvSpPr>
        <p:spPr>
          <a:xfrm>
            <a:off x="870411" y="2082636"/>
            <a:ext cx="5106398" cy="646331"/>
          </a:xfrm>
          <a:prstGeom prst="rect">
            <a:avLst/>
          </a:prstGeom>
          <a:noFill/>
        </p:spPr>
        <p:txBody>
          <a:bodyPr wrap="square" lIns="91440" tIns="45720" rIns="91440" bIns="45720" rtlCol="0" anchor="t">
            <a:spAutoFit/>
          </a:bodyPr>
          <a:lstStyle/>
          <a:p>
            <a:r>
              <a:rPr lang="en-US" dirty="0">
                <a:latin typeface="Calibri Light"/>
                <a:cs typeface="Calibri Light"/>
              </a:rPr>
              <a:t>POIs help determine </a:t>
            </a:r>
            <a:r>
              <a:rPr lang="en-US" b="1" dirty="0">
                <a:latin typeface="Calibri Light"/>
                <a:cs typeface="Calibri Light"/>
              </a:rPr>
              <a:t>destinations</a:t>
            </a:r>
            <a:r>
              <a:rPr lang="en-US" dirty="0">
                <a:latin typeface="Calibri Light"/>
                <a:cs typeface="Calibri Light"/>
              </a:rPr>
              <a:t> in transportation modeling when </a:t>
            </a:r>
            <a:r>
              <a:rPr lang="en-US" b="1" dirty="0">
                <a:latin typeface="Calibri Light"/>
                <a:cs typeface="Calibri Light"/>
              </a:rPr>
              <a:t>trip purpose</a:t>
            </a:r>
            <a:r>
              <a:rPr lang="en-US" dirty="0">
                <a:latin typeface="Calibri Light"/>
                <a:cs typeface="Calibri Light"/>
              </a:rPr>
              <a:t> is understood</a:t>
            </a:r>
            <a:endParaRPr lang="en-US" dirty="0">
              <a:cs typeface="Calibri" panose="020F0502020204030204"/>
            </a:endParaRPr>
          </a:p>
        </p:txBody>
      </p:sp>
      <p:sp>
        <p:nvSpPr>
          <p:cNvPr id="9" name="TextBox 8">
            <a:extLst>
              <a:ext uri="{FF2B5EF4-FFF2-40B4-BE49-F238E27FC236}">
                <a16:creationId xmlns:a16="http://schemas.microsoft.com/office/drawing/2014/main" id="{C577C7A4-AFFF-EC65-A9FC-A8408C86DEBE}"/>
              </a:ext>
            </a:extLst>
          </p:cNvPr>
          <p:cNvSpPr txBox="1"/>
          <p:nvPr/>
        </p:nvSpPr>
        <p:spPr>
          <a:xfrm>
            <a:off x="729383" y="5285685"/>
            <a:ext cx="10889839" cy="1446550"/>
          </a:xfrm>
          <a:prstGeom prst="rect">
            <a:avLst/>
          </a:prstGeom>
          <a:noFill/>
        </p:spPr>
        <p:txBody>
          <a:bodyPr wrap="square" lIns="91440" tIns="45720" rIns="91440" bIns="45720" anchor="t">
            <a:spAutoFit/>
          </a:bodyPr>
          <a:lstStyle/>
          <a:p>
            <a:endParaRPr lang="en-US" sz="1100">
              <a:latin typeface="Calibri Light"/>
              <a:cs typeface="Calibri Light"/>
            </a:endParaRPr>
          </a:p>
          <a:p>
            <a:r>
              <a:rPr lang="en-US" sz="1100">
                <a:latin typeface="Calibri Light"/>
                <a:cs typeface="Calibri Light"/>
              </a:rPr>
              <a:t>  Krause, &amp; Zhang, L. (2019). Short-term travel behavior prediction with GPS, land use, and point of interest data. Transportation Research. Part B: Methodological, 123, 349–361. </a:t>
            </a:r>
            <a:r>
              <a:rPr lang="en-US" sz="1100">
                <a:latin typeface="Calibri Light"/>
                <a:cs typeface="Calibri Light"/>
                <a:hlinkClick r:id="rId4"/>
              </a:rPr>
              <a:t>https://doi.org/10.1016/j.trb.2018.06.012</a:t>
            </a:r>
            <a:endParaRPr lang="en-US" sz="1100">
              <a:latin typeface="Calibri Light"/>
              <a:cs typeface="Calibri Light"/>
            </a:endParaRPr>
          </a:p>
          <a:p>
            <a:endParaRPr lang="en-US" sz="1100">
              <a:latin typeface="Calibri Light"/>
              <a:cs typeface="Calibri Light"/>
            </a:endParaRPr>
          </a:p>
          <a:p>
            <a:r>
              <a:rPr lang="en-US" sz="1100">
                <a:latin typeface="Calibri Light"/>
                <a:cs typeface="Calibri Light"/>
              </a:rPr>
              <a:t>  Wei Zeng, Chi-Wing Fu, </a:t>
            </a:r>
            <a:r>
              <a:rPr lang="en-US" sz="1100" err="1">
                <a:latin typeface="Calibri Light"/>
                <a:cs typeface="Calibri Light"/>
              </a:rPr>
              <a:t>Arisona</a:t>
            </a:r>
            <a:r>
              <a:rPr lang="en-US" sz="1100">
                <a:latin typeface="Calibri Light"/>
                <a:cs typeface="Calibri Light"/>
              </a:rPr>
              <a:t>, S. M., Schubiger, S., Burkhard, R., &amp; Kwan-Liu Ma. (2017). Visualizing the Relationship Between Human Mobility and Points of Interest. IEEE Transactions on Intelligent Transportation Systems, 18(8), 2271–2284. https://doi.org/10.1109/TITS.2016.2639320</a:t>
            </a:r>
          </a:p>
          <a:p>
            <a:endParaRPr lang="en-US" sz="1100">
              <a:latin typeface="Calibri Light"/>
              <a:cs typeface="Calibri Light"/>
            </a:endParaRPr>
          </a:p>
          <a:p>
            <a:endParaRPr lang="en-US" sz="1100">
              <a:latin typeface="Calibri Light"/>
              <a:cs typeface="Calibri Light"/>
            </a:endParaRPr>
          </a:p>
        </p:txBody>
      </p:sp>
      <p:sp>
        <p:nvSpPr>
          <p:cNvPr id="11" name="TextBox 10">
            <a:extLst>
              <a:ext uri="{FF2B5EF4-FFF2-40B4-BE49-F238E27FC236}">
                <a16:creationId xmlns:a16="http://schemas.microsoft.com/office/drawing/2014/main" id="{FB0F28C4-26F8-A594-0F56-0D82110F3C0A}"/>
              </a:ext>
            </a:extLst>
          </p:cNvPr>
          <p:cNvSpPr txBox="1"/>
          <p:nvPr/>
        </p:nvSpPr>
        <p:spPr>
          <a:xfrm>
            <a:off x="9405030" y="5003632"/>
            <a:ext cx="1956060" cy="276999"/>
          </a:xfrm>
          <a:prstGeom prst="rect">
            <a:avLst/>
          </a:prstGeom>
          <a:noFill/>
        </p:spPr>
        <p:txBody>
          <a:bodyPr wrap="square" lIns="91440" tIns="45720" rIns="91440" bIns="45720" anchor="t">
            <a:spAutoFit/>
          </a:bodyPr>
          <a:lstStyle/>
          <a:p>
            <a:pPr algn="r"/>
            <a:r>
              <a:rPr lang="en-US" sz="1200">
                <a:solidFill>
                  <a:srgbClr val="2E2E2E"/>
                </a:solidFill>
                <a:latin typeface="Calibri Light"/>
                <a:cs typeface="Calibri Light"/>
              </a:rPr>
              <a:t>(Wei et al., 2017)</a:t>
            </a:r>
            <a:endParaRPr lang="en-US" sz="1200">
              <a:latin typeface="Calibri Light"/>
              <a:cs typeface="Calibri Light"/>
            </a:endParaRPr>
          </a:p>
        </p:txBody>
      </p:sp>
      <p:sp>
        <p:nvSpPr>
          <p:cNvPr id="3" name="Slide Number Placeholder 2">
            <a:extLst>
              <a:ext uri="{FF2B5EF4-FFF2-40B4-BE49-F238E27FC236}">
                <a16:creationId xmlns:a16="http://schemas.microsoft.com/office/drawing/2014/main" id="{7F25F317-32D6-4A73-5ADA-89F258C6BA31}"/>
              </a:ext>
            </a:extLst>
          </p:cNvPr>
          <p:cNvSpPr>
            <a:spLocks noGrp="1"/>
          </p:cNvSpPr>
          <p:nvPr>
            <p:ph type="sldNum" sz="quarter" idx="12"/>
          </p:nvPr>
        </p:nvSpPr>
        <p:spPr/>
        <p:txBody>
          <a:bodyPr/>
          <a:lstStyle/>
          <a:p>
            <a:fld id="{48F63A3B-78C7-47BE-AE5E-E10140E04643}" type="slidenum">
              <a:rPr lang="en-US" dirty="0"/>
              <a:t>2</a:t>
            </a:fld>
            <a:endParaRPr lang="en-US"/>
          </a:p>
        </p:txBody>
      </p:sp>
    </p:spTree>
    <p:extLst>
      <p:ext uri="{BB962C8B-B14F-4D97-AF65-F5344CB8AC3E}">
        <p14:creationId xmlns:p14="http://schemas.microsoft.com/office/powerpoint/2010/main" val="95154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658A2-5F52-8A58-CFC0-9F354583F9D6}"/>
              </a:ext>
            </a:extLst>
          </p:cNvPr>
          <p:cNvSpPr>
            <a:spLocks noGrp="1"/>
          </p:cNvSpPr>
          <p:nvPr>
            <p:ph idx="1"/>
          </p:nvPr>
        </p:nvSpPr>
        <p:spPr>
          <a:xfrm>
            <a:off x="588169" y="1873250"/>
            <a:ext cx="10515600" cy="4351338"/>
          </a:xfrm>
        </p:spPr>
        <p:txBody>
          <a:bodyPr vert="horz" lIns="91440" tIns="45720" rIns="91440" bIns="45720" rtlCol="0" anchor="t">
            <a:normAutofit/>
          </a:bodyPr>
          <a:lstStyle/>
          <a:p>
            <a:endParaRPr lang="en-US">
              <a:latin typeface="Calibri Light"/>
              <a:cs typeface="Calibri"/>
            </a:endParaRPr>
          </a:p>
          <a:p>
            <a:endParaRPr lang="en-US">
              <a:latin typeface="Calibri Light"/>
              <a:cs typeface="Calibri"/>
            </a:endParaRPr>
          </a:p>
        </p:txBody>
      </p:sp>
      <p:sp>
        <p:nvSpPr>
          <p:cNvPr id="5" name="TextBox 4">
            <a:extLst>
              <a:ext uri="{FF2B5EF4-FFF2-40B4-BE49-F238E27FC236}">
                <a16:creationId xmlns:a16="http://schemas.microsoft.com/office/drawing/2014/main" id="{B7D3688F-5B66-ECFC-5AB8-BAFF4BD48D19}"/>
              </a:ext>
            </a:extLst>
          </p:cNvPr>
          <p:cNvSpPr txBox="1"/>
          <p:nvPr/>
        </p:nvSpPr>
        <p:spPr>
          <a:xfrm>
            <a:off x="586551" y="1908818"/>
            <a:ext cx="614969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Light"/>
                <a:cs typeface="Calibri"/>
              </a:rPr>
              <a:t>POI data can be used in the creation of disaster simulations to understand if current hazard infrastructure is suitable in the case of a natural disaster</a:t>
            </a:r>
          </a:p>
          <a:p>
            <a:pPr marL="285750" indent="-285750">
              <a:buFont typeface="Arial"/>
              <a:buChar char="•"/>
            </a:pPr>
            <a:endParaRPr lang="en-US">
              <a:latin typeface="Calibri Light"/>
              <a:cs typeface="Calibri"/>
            </a:endParaRPr>
          </a:p>
          <a:p>
            <a:pPr marL="285750" indent="-285750">
              <a:buFont typeface="Arial"/>
              <a:buChar char="•"/>
            </a:pPr>
            <a:r>
              <a:rPr lang="en-US">
                <a:latin typeface="Calibri Light"/>
                <a:cs typeface="Calibri"/>
              </a:rPr>
              <a:t>In the simulation, current disaster shelters are plotted in a grid and their capacities, as well as the number of people that are zoned for the shelter are run through a model</a:t>
            </a:r>
          </a:p>
          <a:p>
            <a:pPr marL="285750" indent="-285750">
              <a:buFont typeface="Arial"/>
              <a:buChar char="•"/>
            </a:pPr>
            <a:endParaRPr lang="en-US">
              <a:latin typeface="Calibri Light"/>
              <a:cs typeface="Calibri"/>
            </a:endParaRPr>
          </a:p>
          <a:p>
            <a:pPr marL="285750" indent="-285750">
              <a:buFont typeface="Arial"/>
              <a:buChar char="•"/>
            </a:pPr>
            <a:r>
              <a:rPr lang="en-US">
                <a:latin typeface="Calibri Light"/>
                <a:cs typeface="Calibri"/>
              </a:rPr>
              <a:t>The results are used to create new disaster plans, as well as build new shelters that can accommodate the number of people necessary</a:t>
            </a:r>
          </a:p>
        </p:txBody>
      </p:sp>
      <p:pic>
        <p:nvPicPr>
          <p:cNvPr id="6" name="Picture 6" descr="A picture containing diagram&#10;&#10;Description automatically generated">
            <a:extLst>
              <a:ext uri="{FF2B5EF4-FFF2-40B4-BE49-F238E27FC236}">
                <a16:creationId xmlns:a16="http://schemas.microsoft.com/office/drawing/2014/main" id="{F478BAE3-1415-17C8-94FB-7106D53F64F9}"/>
              </a:ext>
            </a:extLst>
          </p:cNvPr>
          <p:cNvPicPr>
            <a:picLocks noChangeAspect="1"/>
          </p:cNvPicPr>
          <p:nvPr/>
        </p:nvPicPr>
        <p:blipFill>
          <a:blip r:embed="rId2"/>
          <a:stretch>
            <a:fillRect/>
          </a:stretch>
        </p:blipFill>
        <p:spPr>
          <a:xfrm>
            <a:off x="6997549" y="2461825"/>
            <a:ext cx="4173254" cy="2749912"/>
          </a:xfrm>
          <a:prstGeom prst="rect">
            <a:avLst/>
          </a:prstGeom>
        </p:spPr>
      </p:pic>
      <p:sp>
        <p:nvSpPr>
          <p:cNvPr id="7" name="TextBox 6">
            <a:extLst>
              <a:ext uri="{FF2B5EF4-FFF2-40B4-BE49-F238E27FC236}">
                <a16:creationId xmlns:a16="http://schemas.microsoft.com/office/drawing/2014/main" id="{278AC9DD-D1D4-70B7-176D-30382CAD0770}"/>
              </a:ext>
            </a:extLst>
          </p:cNvPr>
          <p:cNvSpPr txBox="1"/>
          <p:nvPr/>
        </p:nvSpPr>
        <p:spPr>
          <a:xfrm>
            <a:off x="631358" y="5891800"/>
            <a:ext cx="97252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Light"/>
                <a:ea typeface="+mn-lt"/>
                <a:cs typeface="+mn-lt"/>
              </a:rPr>
              <a:t>Chen, </a:t>
            </a:r>
            <a:r>
              <a:rPr lang="en-US" sz="1200" err="1">
                <a:latin typeface="Calibri Light"/>
                <a:ea typeface="+mn-lt"/>
                <a:cs typeface="+mn-lt"/>
              </a:rPr>
              <a:t>Guanhua</a:t>
            </a:r>
            <a:r>
              <a:rPr lang="en-US" sz="1200">
                <a:latin typeface="Calibri Light"/>
                <a:ea typeface="+mn-lt"/>
                <a:cs typeface="+mn-lt"/>
              </a:rPr>
              <a:t> &amp; Fang, Hao &amp; Zhai, Qing &amp; Wang, &amp; Zhang, Yiyi. (2020). Assessing Emergency Shelter Demand Using POI Data and Evacuation Simulation. ISPRS International Journal of Geo-Information. 9. 41. 10.3390/ijgi9010041. </a:t>
            </a:r>
            <a:endParaRPr lang="en-US" sz="1200">
              <a:latin typeface="Calibri Light"/>
              <a:cs typeface="Calibri"/>
            </a:endParaRPr>
          </a:p>
        </p:txBody>
      </p:sp>
      <p:sp>
        <p:nvSpPr>
          <p:cNvPr id="8" name="Title 1">
            <a:extLst>
              <a:ext uri="{FF2B5EF4-FFF2-40B4-BE49-F238E27FC236}">
                <a16:creationId xmlns:a16="http://schemas.microsoft.com/office/drawing/2014/main" id="{58AFE266-5849-1628-8EBD-8A5077B33FA2}"/>
              </a:ext>
            </a:extLst>
          </p:cNvPr>
          <p:cNvSpPr txBox="1">
            <a:spLocks/>
          </p:cNvSpPr>
          <p:nvPr/>
        </p:nvSpPr>
        <p:spPr>
          <a:xfrm>
            <a:off x="581549" y="412750"/>
            <a:ext cx="11301412" cy="1349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ea typeface="+mj-lt"/>
                <a:cs typeface="+mj-lt"/>
              </a:rPr>
              <a:t>POIs in Disaster Relief &amp; Hazard Infrastructure Development</a:t>
            </a:r>
            <a:endParaRPr lang="en-US" sz="3600">
              <a:ea typeface="+mj-lt"/>
              <a:cs typeface="+mj-lt"/>
            </a:endParaRPr>
          </a:p>
        </p:txBody>
      </p:sp>
      <p:sp>
        <p:nvSpPr>
          <p:cNvPr id="17" name="Slide Number Placeholder 16">
            <a:extLst>
              <a:ext uri="{FF2B5EF4-FFF2-40B4-BE49-F238E27FC236}">
                <a16:creationId xmlns:a16="http://schemas.microsoft.com/office/drawing/2014/main" id="{B0181B78-0186-92B2-1131-BCB7165294A7}"/>
              </a:ext>
            </a:extLst>
          </p:cNvPr>
          <p:cNvSpPr>
            <a:spLocks noGrp="1"/>
          </p:cNvSpPr>
          <p:nvPr>
            <p:ph type="sldNum" sz="quarter" idx="12"/>
          </p:nvPr>
        </p:nvSpPr>
        <p:spPr/>
        <p:txBody>
          <a:bodyPr/>
          <a:lstStyle/>
          <a:p>
            <a:fld id="{48F63A3B-78C7-47BE-AE5E-E10140E04643}" type="slidenum">
              <a:rPr lang="en-US" dirty="0"/>
              <a:t>3</a:t>
            </a:fld>
            <a:endParaRPr lang="en-US"/>
          </a:p>
        </p:txBody>
      </p:sp>
    </p:spTree>
    <p:extLst>
      <p:ext uri="{BB962C8B-B14F-4D97-AF65-F5344CB8AC3E}">
        <p14:creationId xmlns:p14="http://schemas.microsoft.com/office/powerpoint/2010/main" val="58534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C4A3-90B8-B38A-D3F3-AD03E210B511}"/>
              </a:ext>
            </a:extLst>
          </p:cNvPr>
          <p:cNvSpPr>
            <a:spLocks noGrp="1"/>
          </p:cNvSpPr>
          <p:nvPr>
            <p:ph type="title"/>
          </p:nvPr>
        </p:nvSpPr>
        <p:spPr>
          <a:xfrm>
            <a:off x="595312" y="398462"/>
            <a:ext cx="10515600" cy="1325563"/>
          </a:xfrm>
        </p:spPr>
        <p:txBody>
          <a:bodyPr>
            <a:normAutofit/>
          </a:bodyPr>
          <a:lstStyle/>
          <a:p>
            <a:br>
              <a:rPr lang="en-US" sz="3600" b="1"/>
            </a:br>
            <a:r>
              <a:rPr lang="en-US" sz="3600" b="1"/>
              <a:t>POI in Land Use</a:t>
            </a:r>
            <a:endParaRPr lang="en-US" sz="3600" b="1">
              <a:cs typeface="Calibri Light"/>
            </a:endParaRPr>
          </a:p>
          <a:p>
            <a:endParaRPr lang="en-US" sz="3600" b="1">
              <a:cs typeface="Calibri Light"/>
            </a:endParaRPr>
          </a:p>
        </p:txBody>
      </p:sp>
      <p:sp>
        <p:nvSpPr>
          <p:cNvPr id="3" name="Content Placeholder 2">
            <a:extLst>
              <a:ext uri="{FF2B5EF4-FFF2-40B4-BE49-F238E27FC236}">
                <a16:creationId xmlns:a16="http://schemas.microsoft.com/office/drawing/2014/main" id="{5E5BBC58-A2ED-3900-5F09-0ACFF4B60185}"/>
              </a:ext>
            </a:extLst>
          </p:cNvPr>
          <p:cNvSpPr>
            <a:spLocks noGrp="1"/>
          </p:cNvSpPr>
          <p:nvPr>
            <p:ph idx="1"/>
          </p:nvPr>
        </p:nvSpPr>
        <p:spPr>
          <a:xfrm>
            <a:off x="535379" y="2165607"/>
            <a:ext cx="5598319" cy="2815433"/>
          </a:xfrm>
        </p:spPr>
        <p:txBody>
          <a:bodyPr vert="horz" lIns="91440" tIns="45720" rIns="91440" bIns="45720" rtlCol="0" anchor="t">
            <a:normAutofit/>
          </a:bodyPr>
          <a:lstStyle/>
          <a:p>
            <a:r>
              <a:rPr lang="en-US" sz="1800">
                <a:latin typeface="Calibri Light"/>
                <a:cs typeface="Calibri"/>
              </a:rPr>
              <a:t>Accurate land use maps are important for planning and development. However,  these maps often lack information or are completely </a:t>
            </a:r>
            <a:r>
              <a:rPr lang="en-US" sz="1800">
                <a:latin typeface="Calibri Light"/>
                <a:ea typeface="+mn-lt"/>
                <a:cs typeface="+mn-lt"/>
              </a:rPr>
              <a:t>unavailable for certain locations. </a:t>
            </a:r>
          </a:p>
          <a:p>
            <a:r>
              <a:rPr lang="en-US" sz="1800">
                <a:latin typeface="Calibri Light"/>
                <a:ea typeface="+mn-lt"/>
                <a:cs typeface="+mn-lt"/>
              </a:rPr>
              <a:t>The use of POI data can aid in efficiently creating updated land use maps. </a:t>
            </a:r>
          </a:p>
          <a:p>
            <a:r>
              <a:rPr lang="en-US" sz="1800">
                <a:latin typeface="Calibri Light"/>
                <a:ea typeface="+mn-lt"/>
                <a:cs typeface="+mn-lt"/>
              </a:rPr>
              <a:t>In this study, POI data from Chinese social media was used to help create a detailed land use map of the Bejing Area. </a:t>
            </a:r>
          </a:p>
        </p:txBody>
      </p:sp>
      <p:pic>
        <p:nvPicPr>
          <p:cNvPr id="6" name="Picture 6" descr="Background pattern&#10;&#10;Description automatically generated">
            <a:extLst>
              <a:ext uri="{FF2B5EF4-FFF2-40B4-BE49-F238E27FC236}">
                <a16:creationId xmlns:a16="http://schemas.microsoft.com/office/drawing/2014/main" id="{1EAF7DB5-7356-DA27-C15C-C3DDCA9106C9}"/>
              </a:ext>
            </a:extLst>
          </p:cNvPr>
          <p:cNvPicPr>
            <a:picLocks noChangeAspect="1"/>
          </p:cNvPicPr>
          <p:nvPr/>
        </p:nvPicPr>
        <p:blipFill>
          <a:blip r:embed="rId3"/>
          <a:stretch>
            <a:fillRect/>
          </a:stretch>
        </p:blipFill>
        <p:spPr>
          <a:xfrm>
            <a:off x="6707981" y="788722"/>
            <a:ext cx="3975100" cy="1791759"/>
          </a:xfrm>
          <a:prstGeom prst="rect">
            <a:avLst/>
          </a:prstGeom>
        </p:spPr>
      </p:pic>
      <p:sp>
        <p:nvSpPr>
          <p:cNvPr id="7" name="TextBox 6">
            <a:extLst>
              <a:ext uri="{FF2B5EF4-FFF2-40B4-BE49-F238E27FC236}">
                <a16:creationId xmlns:a16="http://schemas.microsoft.com/office/drawing/2014/main" id="{0D005AA1-6AE8-9A6D-DE59-7A59D5593DBE}"/>
              </a:ext>
            </a:extLst>
          </p:cNvPr>
          <p:cNvSpPr txBox="1"/>
          <p:nvPr/>
        </p:nvSpPr>
        <p:spPr>
          <a:xfrm>
            <a:off x="6599572" y="2764907"/>
            <a:ext cx="4910665"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ea typeface="+mn-lt"/>
                <a:cs typeface="+mn-lt"/>
              </a:rPr>
              <a:t>Normalized Kernel density maps of Points of Interest (POI) data: (</a:t>
            </a:r>
            <a:r>
              <a:rPr lang="en-US" sz="1100" b="1">
                <a:latin typeface="Calibri Light"/>
                <a:ea typeface="+mn-lt"/>
                <a:cs typeface="+mn-lt"/>
              </a:rPr>
              <a:t>A</a:t>
            </a:r>
            <a:r>
              <a:rPr lang="en-US" sz="1100">
                <a:latin typeface="Calibri Light"/>
                <a:ea typeface="+mn-lt"/>
                <a:cs typeface="+mn-lt"/>
              </a:rPr>
              <a:t>) residential; (</a:t>
            </a:r>
            <a:r>
              <a:rPr lang="en-US" sz="1100" b="1">
                <a:latin typeface="Calibri Light"/>
                <a:ea typeface="+mn-lt"/>
                <a:cs typeface="+mn-lt"/>
              </a:rPr>
              <a:t>B</a:t>
            </a:r>
            <a:r>
              <a:rPr lang="en-US" sz="1100">
                <a:latin typeface="Calibri Light"/>
                <a:ea typeface="+mn-lt"/>
                <a:cs typeface="+mn-lt"/>
              </a:rPr>
              <a:t>) marketing and recreation; (</a:t>
            </a:r>
            <a:r>
              <a:rPr lang="en-US" sz="1100" b="1">
                <a:latin typeface="Calibri Light"/>
                <a:ea typeface="+mn-lt"/>
                <a:cs typeface="+mn-lt"/>
              </a:rPr>
              <a:t>C</a:t>
            </a:r>
            <a:r>
              <a:rPr lang="en-US" sz="1100">
                <a:latin typeface="Calibri Light"/>
                <a:ea typeface="+mn-lt"/>
                <a:cs typeface="+mn-lt"/>
              </a:rPr>
              <a:t>) service building; (</a:t>
            </a:r>
            <a:r>
              <a:rPr lang="en-US" sz="1100" b="1">
                <a:latin typeface="Calibri Light"/>
                <a:ea typeface="+mn-lt"/>
                <a:cs typeface="+mn-lt"/>
              </a:rPr>
              <a:t>D</a:t>
            </a:r>
            <a:r>
              <a:rPr lang="en-US" sz="1100">
                <a:latin typeface="Calibri Light"/>
                <a:ea typeface="+mn-lt"/>
                <a:cs typeface="+mn-lt"/>
              </a:rPr>
              <a:t>) hotel and restaurant; (</a:t>
            </a:r>
            <a:r>
              <a:rPr lang="en-US" sz="1100" b="1">
                <a:latin typeface="Calibri Light"/>
                <a:ea typeface="+mn-lt"/>
                <a:cs typeface="+mn-lt"/>
              </a:rPr>
              <a:t>E</a:t>
            </a:r>
            <a:r>
              <a:rPr lang="en-US" sz="1100">
                <a:latin typeface="Calibri Light"/>
                <a:ea typeface="+mn-lt"/>
                <a:cs typeface="+mn-lt"/>
              </a:rPr>
              <a:t>) industrial; (</a:t>
            </a:r>
            <a:r>
              <a:rPr lang="en-US" sz="1100" b="1">
                <a:latin typeface="Calibri Light"/>
                <a:ea typeface="+mn-lt"/>
                <a:cs typeface="+mn-lt"/>
              </a:rPr>
              <a:t>F</a:t>
            </a:r>
            <a:r>
              <a:rPr lang="en-US" sz="1100">
                <a:latin typeface="Calibri Light"/>
                <a:ea typeface="+mn-lt"/>
                <a:cs typeface="+mn-lt"/>
              </a:rPr>
              <a:t>) medical; (</a:t>
            </a:r>
            <a:r>
              <a:rPr lang="en-US" sz="1100" b="1">
                <a:latin typeface="Calibri Light"/>
                <a:ea typeface="+mn-lt"/>
                <a:cs typeface="+mn-lt"/>
              </a:rPr>
              <a:t>G</a:t>
            </a:r>
            <a:r>
              <a:rPr lang="en-US" sz="1100">
                <a:latin typeface="Calibri Light"/>
                <a:ea typeface="+mn-lt"/>
                <a:cs typeface="+mn-lt"/>
              </a:rPr>
              <a:t>) educational; (</a:t>
            </a:r>
            <a:r>
              <a:rPr lang="en-US" sz="1100" b="1">
                <a:latin typeface="Calibri Light"/>
                <a:ea typeface="+mn-lt"/>
                <a:cs typeface="+mn-lt"/>
              </a:rPr>
              <a:t>H</a:t>
            </a:r>
            <a:r>
              <a:rPr lang="en-US" sz="1100">
                <a:latin typeface="Calibri Light"/>
                <a:ea typeface="+mn-lt"/>
                <a:cs typeface="+mn-lt"/>
              </a:rPr>
              <a:t>) institutional infrastructure; (</a:t>
            </a:r>
            <a:r>
              <a:rPr lang="en-US" sz="1100" b="1">
                <a:latin typeface="Calibri Light"/>
                <a:ea typeface="+mn-lt"/>
                <a:cs typeface="+mn-lt"/>
              </a:rPr>
              <a:t>I</a:t>
            </a:r>
            <a:r>
              <a:rPr lang="en-US" sz="1100">
                <a:latin typeface="Calibri Light"/>
                <a:ea typeface="+mn-lt"/>
                <a:cs typeface="+mn-lt"/>
              </a:rPr>
              <a:t>) government and social organization; and (</a:t>
            </a:r>
            <a:r>
              <a:rPr lang="en-US" sz="1100" b="1">
                <a:latin typeface="Calibri Light"/>
                <a:ea typeface="+mn-lt"/>
                <a:cs typeface="+mn-lt"/>
              </a:rPr>
              <a:t>J</a:t>
            </a:r>
            <a:r>
              <a:rPr lang="en-US" sz="1100">
                <a:latin typeface="Calibri Light"/>
                <a:ea typeface="+mn-lt"/>
                <a:cs typeface="+mn-lt"/>
              </a:rPr>
              <a:t>) transportation land</a:t>
            </a:r>
            <a:r>
              <a:rPr lang="en-US" sz="1400">
                <a:latin typeface="Calibri Light"/>
                <a:ea typeface="+mn-lt"/>
                <a:cs typeface="+mn-lt"/>
              </a:rPr>
              <a:t>.</a:t>
            </a:r>
            <a:endParaRPr lang="en-US" sz="1400">
              <a:latin typeface="Calibri Light"/>
              <a:cs typeface="Calibri Light"/>
            </a:endParaRPr>
          </a:p>
        </p:txBody>
      </p:sp>
      <p:pic>
        <p:nvPicPr>
          <p:cNvPr id="8" name="Picture 8" descr="Map&#10;&#10;Description automatically generated">
            <a:extLst>
              <a:ext uri="{FF2B5EF4-FFF2-40B4-BE49-F238E27FC236}">
                <a16:creationId xmlns:a16="http://schemas.microsoft.com/office/drawing/2014/main" id="{5217E9E1-06FD-716B-210A-3AC220C7D8FD}"/>
              </a:ext>
            </a:extLst>
          </p:cNvPr>
          <p:cNvPicPr>
            <a:picLocks noChangeAspect="1"/>
          </p:cNvPicPr>
          <p:nvPr/>
        </p:nvPicPr>
        <p:blipFill>
          <a:blip r:embed="rId4"/>
          <a:stretch>
            <a:fillRect/>
          </a:stretch>
        </p:blipFill>
        <p:spPr>
          <a:xfrm>
            <a:off x="7143750" y="3831431"/>
            <a:ext cx="3102769" cy="2605088"/>
          </a:xfrm>
          <a:prstGeom prst="rect">
            <a:avLst/>
          </a:prstGeom>
        </p:spPr>
      </p:pic>
      <p:sp>
        <p:nvSpPr>
          <p:cNvPr id="9" name="TextBox 8">
            <a:extLst>
              <a:ext uri="{FF2B5EF4-FFF2-40B4-BE49-F238E27FC236}">
                <a16:creationId xmlns:a16="http://schemas.microsoft.com/office/drawing/2014/main" id="{FAD21104-F28C-B0DE-BFAD-D2450EF18C13}"/>
              </a:ext>
            </a:extLst>
          </p:cNvPr>
          <p:cNvSpPr txBox="1"/>
          <p:nvPr/>
        </p:nvSpPr>
        <p:spPr>
          <a:xfrm>
            <a:off x="533399" y="5993607"/>
            <a:ext cx="556498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ea typeface="+mn-lt"/>
                <a:cs typeface="+mn-lt"/>
              </a:rPr>
              <a:t>Hu T, Yang J, Li X, Gong P. Mapping Urban Land Use by Using Landsat Images and Open Social Data. </a:t>
            </a:r>
            <a:r>
              <a:rPr lang="en-US" sz="1100" i="1">
                <a:latin typeface="Calibri Light"/>
                <a:ea typeface="+mn-lt"/>
                <a:cs typeface="+mn-lt"/>
              </a:rPr>
              <a:t>Remote Sensing</a:t>
            </a:r>
            <a:r>
              <a:rPr lang="en-US" sz="1100">
                <a:latin typeface="Calibri Light"/>
                <a:ea typeface="+mn-lt"/>
                <a:cs typeface="+mn-lt"/>
              </a:rPr>
              <a:t>. 2016; 8(2):151. https://doi.org/10.3390/rs8020151</a:t>
            </a:r>
            <a:endParaRPr lang="en-US" sz="1100">
              <a:latin typeface="Calibri Light"/>
              <a:cs typeface="Calibri Light"/>
            </a:endParaRPr>
          </a:p>
        </p:txBody>
      </p:sp>
      <p:sp>
        <p:nvSpPr>
          <p:cNvPr id="4" name="Slide Number Placeholder 3">
            <a:extLst>
              <a:ext uri="{FF2B5EF4-FFF2-40B4-BE49-F238E27FC236}">
                <a16:creationId xmlns:a16="http://schemas.microsoft.com/office/drawing/2014/main" id="{E2E2AFC9-0A72-2C02-9166-4A5F62D91C2A}"/>
              </a:ext>
            </a:extLst>
          </p:cNvPr>
          <p:cNvSpPr>
            <a:spLocks noGrp="1"/>
          </p:cNvSpPr>
          <p:nvPr>
            <p:ph type="sldNum" sz="quarter" idx="12"/>
          </p:nvPr>
        </p:nvSpPr>
        <p:spPr/>
        <p:txBody>
          <a:bodyPr/>
          <a:lstStyle/>
          <a:p>
            <a:fld id="{48F63A3B-78C7-47BE-AE5E-E10140E04643}" type="slidenum">
              <a:rPr lang="en-US" dirty="0"/>
              <a:t>4</a:t>
            </a:fld>
            <a:endParaRPr lang="en-US"/>
          </a:p>
        </p:txBody>
      </p:sp>
    </p:spTree>
    <p:extLst>
      <p:ext uri="{BB962C8B-B14F-4D97-AF65-F5344CB8AC3E}">
        <p14:creationId xmlns:p14="http://schemas.microsoft.com/office/powerpoint/2010/main" val="284640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2742-17E1-9F51-B5FF-B636951AEEBF}"/>
              </a:ext>
            </a:extLst>
          </p:cNvPr>
          <p:cNvSpPr>
            <a:spLocks noGrp="1"/>
          </p:cNvSpPr>
          <p:nvPr>
            <p:ph type="title"/>
          </p:nvPr>
        </p:nvSpPr>
        <p:spPr>
          <a:xfrm>
            <a:off x="552450" y="472281"/>
            <a:ext cx="10515600" cy="1325563"/>
          </a:xfrm>
        </p:spPr>
        <p:txBody>
          <a:bodyPr>
            <a:normAutofit/>
          </a:bodyPr>
          <a:lstStyle/>
          <a:p>
            <a:r>
              <a:rPr lang="en-US" sz="3600" b="1">
                <a:cs typeface="Calibri Light"/>
              </a:rPr>
              <a:t>POI in Covid-19 Safety Information Alert</a:t>
            </a:r>
          </a:p>
        </p:txBody>
      </p:sp>
      <p:sp>
        <p:nvSpPr>
          <p:cNvPr id="3" name="Content Placeholder 2">
            <a:extLst>
              <a:ext uri="{FF2B5EF4-FFF2-40B4-BE49-F238E27FC236}">
                <a16:creationId xmlns:a16="http://schemas.microsoft.com/office/drawing/2014/main" id="{40F658A2-5F52-8A58-CFC0-9F354583F9D6}"/>
              </a:ext>
            </a:extLst>
          </p:cNvPr>
          <p:cNvSpPr>
            <a:spLocks noGrp="1"/>
          </p:cNvSpPr>
          <p:nvPr>
            <p:ph idx="1"/>
          </p:nvPr>
        </p:nvSpPr>
        <p:spPr>
          <a:xfrm>
            <a:off x="540544" y="1932781"/>
            <a:ext cx="10515600" cy="4351338"/>
          </a:xfrm>
        </p:spPr>
        <p:txBody>
          <a:bodyPr vert="horz" lIns="91440" tIns="45720" rIns="91440" bIns="45720" rtlCol="0" anchor="t">
            <a:normAutofit/>
          </a:bodyPr>
          <a:lstStyle/>
          <a:p>
            <a:endParaRPr lang="en-US">
              <a:latin typeface="Calibri Light"/>
              <a:cs typeface="Calibri"/>
            </a:endParaRPr>
          </a:p>
          <a:p>
            <a:endParaRPr lang="en-US">
              <a:latin typeface="Calibri Light"/>
              <a:cs typeface="Calibri"/>
            </a:endParaRPr>
          </a:p>
        </p:txBody>
      </p:sp>
      <p:sp>
        <p:nvSpPr>
          <p:cNvPr id="5" name="TextBox 4">
            <a:extLst>
              <a:ext uri="{FF2B5EF4-FFF2-40B4-BE49-F238E27FC236}">
                <a16:creationId xmlns:a16="http://schemas.microsoft.com/office/drawing/2014/main" id="{B7D3688F-5B66-ECFC-5AB8-BAFF4BD48D19}"/>
              </a:ext>
            </a:extLst>
          </p:cNvPr>
          <p:cNvSpPr txBox="1"/>
          <p:nvPr/>
        </p:nvSpPr>
        <p:spPr>
          <a:xfrm>
            <a:off x="538925" y="2027880"/>
            <a:ext cx="647115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Light"/>
                <a:cs typeface="Calibri"/>
              </a:rPr>
              <a:t>Yahoo! Japan partnered with Foursquare to develop a "Time Model" dataset that could inform the least congested time for a location during Covid-19. </a:t>
            </a:r>
          </a:p>
          <a:p>
            <a:endParaRPr lang="en-US">
              <a:latin typeface="Calibri Light"/>
              <a:cs typeface="Calibri"/>
            </a:endParaRPr>
          </a:p>
          <a:p>
            <a:pPr marL="285750" indent="-285750">
              <a:buFont typeface="Arial"/>
              <a:buChar char="•"/>
            </a:pPr>
            <a:r>
              <a:rPr lang="en-US">
                <a:latin typeface="Calibri Light"/>
                <a:cs typeface="Calibri"/>
              </a:rPr>
              <a:t>Using POI traffic data, Yahoo! Japan was able to better understand consumer visitation pattern and identify the safest times to visit in any given location across the country. </a:t>
            </a:r>
          </a:p>
        </p:txBody>
      </p:sp>
      <p:sp>
        <p:nvSpPr>
          <p:cNvPr id="7" name="TextBox 6">
            <a:extLst>
              <a:ext uri="{FF2B5EF4-FFF2-40B4-BE49-F238E27FC236}">
                <a16:creationId xmlns:a16="http://schemas.microsoft.com/office/drawing/2014/main" id="{278AC9DD-D1D4-70B7-176D-30382CAD0770}"/>
              </a:ext>
            </a:extLst>
          </p:cNvPr>
          <p:cNvSpPr txBox="1"/>
          <p:nvPr/>
        </p:nvSpPr>
        <p:spPr>
          <a:xfrm>
            <a:off x="583733" y="5772736"/>
            <a:ext cx="97967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tx1">
                    <a:lumMod val="95000"/>
                    <a:lumOff val="5000"/>
                  </a:schemeClr>
                </a:solidFill>
                <a:latin typeface="Calibri Light"/>
                <a:ea typeface="+mn-lt"/>
                <a:cs typeface="+mn-lt"/>
              </a:rPr>
              <a:t>Foursquare</a:t>
            </a:r>
            <a:r>
              <a:rPr lang="en-US" sz="1200">
                <a:solidFill>
                  <a:schemeClr val="tx1">
                    <a:lumMod val="95000"/>
                    <a:lumOff val="5000"/>
                  </a:schemeClr>
                </a:solidFill>
                <a:latin typeface="Calibri Light"/>
                <a:ea typeface="+mn-lt"/>
                <a:cs typeface="+mn-lt"/>
              </a:rPr>
              <a:t>. (2022, June 27). </a:t>
            </a:r>
            <a:r>
              <a:rPr lang="en-US" sz="1200">
                <a:solidFill>
                  <a:schemeClr val="tx1">
                    <a:lumMod val="95000"/>
                    <a:lumOff val="5000"/>
                  </a:schemeClr>
                </a:solidFill>
                <a:latin typeface="Calibri Light"/>
                <a:ea typeface="+mn-lt"/>
                <a:cs typeface="+mn-lt"/>
                <a:hlinkClick r:id="rId2">
                  <a:extLst>
                    <a:ext uri="{A12FA001-AC4F-418D-AE19-62706E023703}">
                      <ahyp:hlinkClr xmlns:ahyp="http://schemas.microsoft.com/office/drawing/2018/hyperlinkcolor" val="tx"/>
                    </a:ext>
                  </a:extLst>
                </a:hlinkClick>
              </a:rPr>
              <a:t>https://foursquare.com/article/foursquare-places-helps-yahoo-japan-keep-consumers-informed-during-covid-19/</a:t>
            </a:r>
            <a:endParaRPr lang="en-US">
              <a:solidFill>
                <a:schemeClr val="tx1">
                  <a:lumMod val="95000"/>
                  <a:lumOff val="5000"/>
                </a:schemeClr>
              </a:solidFill>
              <a:latin typeface="Calibri Light"/>
              <a:cs typeface="Calibri"/>
            </a:endParaRPr>
          </a:p>
          <a:p>
            <a:endParaRPr lang="en-US" sz="1200">
              <a:solidFill>
                <a:schemeClr val="tx1">
                  <a:lumMod val="95000"/>
                  <a:lumOff val="5000"/>
                </a:schemeClr>
              </a:solidFill>
              <a:latin typeface="Calibri Light"/>
              <a:cs typeface="Calibri"/>
            </a:endParaRPr>
          </a:p>
        </p:txBody>
      </p:sp>
      <p:pic>
        <p:nvPicPr>
          <p:cNvPr id="4" name="Picture 7" descr="Text&#10;&#10;Description automatically generated">
            <a:extLst>
              <a:ext uri="{FF2B5EF4-FFF2-40B4-BE49-F238E27FC236}">
                <a16:creationId xmlns:a16="http://schemas.microsoft.com/office/drawing/2014/main" id="{9AFBF414-6740-AD9C-1D04-C2039BD2E0F7}"/>
              </a:ext>
            </a:extLst>
          </p:cNvPr>
          <p:cNvPicPr>
            <a:picLocks noChangeAspect="1"/>
          </p:cNvPicPr>
          <p:nvPr/>
        </p:nvPicPr>
        <p:blipFill>
          <a:blip r:embed="rId3"/>
          <a:stretch>
            <a:fillRect/>
          </a:stretch>
        </p:blipFill>
        <p:spPr>
          <a:xfrm>
            <a:off x="7617619" y="1930722"/>
            <a:ext cx="3398044" cy="3472806"/>
          </a:xfrm>
          <a:prstGeom prst="rect">
            <a:avLst/>
          </a:prstGeom>
        </p:spPr>
      </p:pic>
      <p:sp>
        <p:nvSpPr>
          <p:cNvPr id="8" name="Slide Number Placeholder 7">
            <a:extLst>
              <a:ext uri="{FF2B5EF4-FFF2-40B4-BE49-F238E27FC236}">
                <a16:creationId xmlns:a16="http://schemas.microsoft.com/office/drawing/2014/main" id="{929E4A57-84CC-18B1-CF3E-C1F63E5C54BA}"/>
              </a:ext>
            </a:extLst>
          </p:cNvPr>
          <p:cNvSpPr>
            <a:spLocks noGrp="1"/>
          </p:cNvSpPr>
          <p:nvPr>
            <p:ph type="sldNum" sz="quarter" idx="12"/>
          </p:nvPr>
        </p:nvSpPr>
        <p:spPr/>
        <p:txBody>
          <a:bodyPr/>
          <a:lstStyle/>
          <a:p>
            <a:fld id="{48F63A3B-78C7-47BE-AE5E-E10140E04643}" type="slidenum">
              <a:rPr lang="en-US" dirty="0"/>
              <a:t>5</a:t>
            </a:fld>
            <a:endParaRPr lang="en-US"/>
          </a:p>
        </p:txBody>
      </p:sp>
    </p:spTree>
    <p:extLst>
      <p:ext uri="{BB962C8B-B14F-4D97-AF65-F5344CB8AC3E}">
        <p14:creationId xmlns:p14="http://schemas.microsoft.com/office/powerpoint/2010/main" val="3966918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3E5FAED75DCE4794E664C0583334E6" ma:contentTypeVersion="2" ma:contentTypeDescription="Create a new document." ma:contentTypeScope="" ma:versionID="6b6eb86bbb8feb5a9874b6684a196c49">
  <xsd:schema xmlns:xsd="http://www.w3.org/2001/XMLSchema" xmlns:xs="http://www.w3.org/2001/XMLSchema" xmlns:p="http://schemas.microsoft.com/office/2006/metadata/properties" xmlns:ns2="892fb57b-e1bf-4fd0-bd77-b306688cc92c" targetNamespace="http://schemas.microsoft.com/office/2006/metadata/properties" ma:root="true" ma:fieldsID="54de4d215eb3d12057d8a41ef5663148" ns2:_="">
    <xsd:import namespace="892fb57b-e1bf-4fd0-bd77-b306688cc92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fb57b-e1bf-4fd0-bd77-b306688cc9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968D8E-F4C0-4876-A430-5C9940A9BE0B}">
  <ds:schemaRefs>
    <ds:schemaRef ds:uri="http://schemas.microsoft.com/sharepoint/v3/contenttype/forms"/>
  </ds:schemaRefs>
</ds:datastoreItem>
</file>

<file path=customXml/itemProps2.xml><?xml version="1.0" encoding="utf-8"?>
<ds:datastoreItem xmlns:ds="http://schemas.openxmlformats.org/officeDocument/2006/customXml" ds:itemID="{C768DDA7-2EAA-4F7B-A7A6-EF1F17694534}">
  <ds:schemaRefs>
    <ds:schemaRef ds:uri="892fb57b-e1bf-4fd0-bd77-b306688cc9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DACCEF-C03B-44F8-9448-967CE0CCC85C}">
  <ds:schemaRefs>
    <ds:schemaRef ds:uri="892fb57b-e1bf-4fd0-bd77-b306688cc9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2</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Module 1: Point of Interest</vt:lpstr>
      <vt:lpstr>POIs in Transportation Modeling</vt:lpstr>
      <vt:lpstr>PowerPoint Presentation</vt:lpstr>
      <vt:lpstr> POI in Land Use </vt:lpstr>
      <vt:lpstr>POI in Covid-19 Safety Information Alert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2013-07-15T20:26:40Z</dcterms:created>
  <dcterms:modified xsi:type="dcterms:W3CDTF">2022-09-13T19:54:22Z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0x010100613E5FAED75DCE4794E664C0583334E6</vt:lpwstr>
  </property>
</Properties>
</file>