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2/18/2019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arijuanally.com/whats-the-difference-between-sativa-vs-indica-cannabis" TargetMode="External"/><Relationship Id="rId2" Type="http://schemas.openxmlformats.org/officeDocument/2006/relationships/hyperlink" Target="https://greendoctornetwork.com/strain-types-sativa-vs-indica-vs-hybrid/" TargetMode="External"/><Relationship Id="rId1" Type="http://schemas.openxmlformats.org/officeDocument/2006/relationships/slideLayout" Target="../slideLayouts/slideLayout2.xml"/><Relationship Id="rId5" Type="http://schemas.openxmlformats.org/officeDocument/2006/relationships/hyperlink" Target="https://my420tours.com/indica-vs-sativa/" TargetMode="External"/><Relationship Id="rId4" Type="http://schemas.openxmlformats.org/officeDocument/2006/relationships/hyperlink" Target="https://www.terravidahc.com/blog-1/2018/6/19/sativa-vs-indica-vs-hybrid-understanding-the-differ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768C-0DA0-44A1-98B6-44A46700E4F1}"/>
              </a:ext>
            </a:extLst>
          </p:cNvPr>
          <p:cNvSpPr>
            <a:spLocks noGrp="1"/>
          </p:cNvSpPr>
          <p:nvPr>
            <p:ph type="ctrTitle"/>
          </p:nvPr>
        </p:nvSpPr>
        <p:spPr/>
        <p:txBody>
          <a:bodyPr/>
          <a:lstStyle/>
          <a:p>
            <a:r>
              <a:rPr lang="en-US" dirty="0"/>
              <a:t>Cannabis strains</a:t>
            </a:r>
          </a:p>
        </p:txBody>
      </p:sp>
      <p:sp>
        <p:nvSpPr>
          <p:cNvPr id="3" name="Subtitle 2">
            <a:extLst>
              <a:ext uri="{FF2B5EF4-FFF2-40B4-BE49-F238E27FC236}">
                <a16:creationId xmlns:a16="http://schemas.microsoft.com/office/drawing/2014/main" id="{9055CB72-B45E-4C6A-A27A-079DE3620B73}"/>
              </a:ext>
            </a:extLst>
          </p:cNvPr>
          <p:cNvSpPr>
            <a:spLocks noGrp="1"/>
          </p:cNvSpPr>
          <p:nvPr>
            <p:ph type="subTitle" idx="1"/>
          </p:nvPr>
        </p:nvSpPr>
        <p:spPr/>
        <p:txBody>
          <a:bodyPr/>
          <a:lstStyle/>
          <a:p>
            <a:r>
              <a:rPr lang="en-US" dirty="0"/>
              <a:t>Fauzy </a:t>
            </a:r>
            <a:r>
              <a:rPr lang="en-US" dirty="0" err="1"/>
              <a:t>caesarrochim</a:t>
            </a:r>
            <a:endParaRPr lang="en-US" dirty="0"/>
          </a:p>
        </p:txBody>
      </p:sp>
    </p:spTree>
    <p:extLst>
      <p:ext uri="{BB962C8B-B14F-4D97-AF65-F5344CB8AC3E}">
        <p14:creationId xmlns:p14="http://schemas.microsoft.com/office/powerpoint/2010/main" val="16646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C5CA-5EBE-41A7-A8EA-FE4C47D9BBB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3AA71ED-AA2A-437F-B3D2-9F3CEF05B13E}"/>
              </a:ext>
            </a:extLst>
          </p:cNvPr>
          <p:cNvSpPr>
            <a:spLocks noGrp="1"/>
          </p:cNvSpPr>
          <p:nvPr>
            <p:ph idx="1"/>
          </p:nvPr>
        </p:nvSpPr>
        <p:spPr/>
        <p:txBody>
          <a:bodyPr>
            <a:normAutofit fontScale="92500" lnSpcReduction="10000"/>
          </a:bodyPr>
          <a:lstStyle/>
          <a:p>
            <a:r>
              <a:rPr lang="en-US" dirty="0"/>
              <a:t>   	Cannabis, also known as marijuana among other names,[n 1] is a psychoactive drug from the Cannabis plant intended for  medical or recreational use. The main psychoactive part of cannabis is tetrahydrocannabinol (THC); one of 483 known compounds in the plant, including at least 65 other cannabinoids. Cannabis can be used by smoking, vaporizing, within food, or as an extract.</a:t>
            </a:r>
          </a:p>
          <a:p>
            <a:endParaRPr lang="en-US" dirty="0"/>
          </a:p>
          <a:p>
            <a:r>
              <a:rPr lang="en-US" dirty="0"/>
              <a:t>    Cannabis is often used for its mental and physical effects, such as a "high" or "stoned" feeling, a general change in perception, euphoria (heightened mood), and an increase in appetite. Onset of effects is within minutes when smoked, and about 30 to 60 minutes when cooked and eaten. They last for between two and six hours. Short-term side effects may include a decrease in short-term memory, dry mouth, impaired motor skills, red eyes, and feelings of paranoia or anxiety. Long-term side effects may include addiction, decreased mental ability in those who started as teenagers, and behavioral problems in children whose mothers used cannabis during pregnancy. Studies have found a strong relation between cannabis use and the risk of psychosis, though the cause-and-effect relationship is debated.</a:t>
            </a:r>
          </a:p>
        </p:txBody>
      </p:sp>
    </p:spTree>
    <p:extLst>
      <p:ext uri="{BB962C8B-B14F-4D97-AF65-F5344CB8AC3E}">
        <p14:creationId xmlns:p14="http://schemas.microsoft.com/office/powerpoint/2010/main" val="101117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BBBBC1-85AD-48F9-A0DF-65F4CF956599}"/>
              </a:ext>
            </a:extLst>
          </p:cNvPr>
          <p:cNvPicPr>
            <a:picLocks noGrp="1" noChangeAspect="1"/>
          </p:cNvPicPr>
          <p:nvPr>
            <p:ph idx="1"/>
          </p:nvPr>
        </p:nvPicPr>
        <p:blipFill>
          <a:blip r:embed="rId2"/>
          <a:stretch>
            <a:fillRect/>
          </a:stretch>
        </p:blipFill>
        <p:spPr>
          <a:xfrm>
            <a:off x="3366467" y="-98854"/>
            <a:ext cx="5130077" cy="7652222"/>
          </a:xfrm>
        </p:spPr>
      </p:pic>
    </p:spTree>
    <p:extLst>
      <p:ext uri="{BB962C8B-B14F-4D97-AF65-F5344CB8AC3E}">
        <p14:creationId xmlns:p14="http://schemas.microsoft.com/office/powerpoint/2010/main" val="298543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8FEB-B829-4536-B834-D9B847A2ED3B}"/>
              </a:ext>
            </a:extLst>
          </p:cNvPr>
          <p:cNvSpPr>
            <a:spLocks noGrp="1"/>
          </p:cNvSpPr>
          <p:nvPr>
            <p:ph type="title"/>
          </p:nvPr>
        </p:nvSpPr>
        <p:spPr/>
        <p:txBody>
          <a:bodyPr/>
          <a:lstStyle/>
          <a:p>
            <a:r>
              <a:rPr lang="en-US" dirty="0"/>
              <a:t>Why people using this </a:t>
            </a:r>
            <a:r>
              <a:rPr lang="en-US"/>
              <a:t>cannabis strains?</a:t>
            </a:r>
            <a:endParaRPr lang="en-US" dirty="0"/>
          </a:p>
        </p:txBody>
      </p:sp>
      <p:sp>
        <p:nvSpPr>
          <p:cNvPr id="3" name="Content Placeholder 2">
            <a:extLst>
              <a:ext uri="{FF2B5EF4-FFF2-40B4-BE49-F238E27FC236}">
                <a16:creationId xmlns:a16="http://schemas.microsoft.com/office/drawing/2014/main" id="{2B9FA161-DCF0-46C6-8DBF-B0DC236F93EB}"/>
              </a:ext>
            </a:extLst>
          </p:cNvPr>
          <p:cNvSpPr>
            <a:spLocks noGrp="1"/>
          </p:cNvSpPr>
          <p:nvPr>
            <p:ph idx="1"/>
          </p:nvPr>
        </p:nvSpPr>
        <p:spPr/>
        <p:txBody>
          <a:bodyPr>
            <a:normAutofit fontScale="62500" lnSpcReduction="20000"/>
          </a:bodyPr>
          <a:lstStyle/>
          <a:p>
            <a:r>
              <a:rPr lang="en-US" dirty="0"/>
              <a:t>   Are the Species distribution of our dataset equal?</a:t>
            </a:r>
          </a:p>
          <a:p>
            <a:endParaRPr lang="en-US" dirty="0"/>
          </a:p>
          <a:p>
            <a:r>
              <a:rPr lang="en-US" dirty="0"/>
              <a:t>    The all types of strains have the same rating distribution?</a:t>
            </a:r>
          </a:p>
          <a:p>
            <a:endParaRPr lang="en-US" dirty="0"/>
          </a:p>
          <a:p>
            <a:r>
              <a:rPr lang="en-US" dirty="0"/>
              <a:t>    What the first word in description to each species? </a:t>
            </a:r>
          </a:p>
          <a:p>
            <a:endParaRPr lang="en-US" dirty="0"/>
          </a:p>
          <a:p>
            <a:r>
              <a:rPr lang="en-US" dirty="0"/>
              <a:t>    Are the Flavor important to the rating ?</a:t>
            </a:r>
          </a:p>
          <a:p>
            <a:endParaRPr lang="en-US" dirty="0"/>
          </a:p>
          <a:p>
            <a:r>
              <a:rPr lang="en-US" dirty="0"/>
              <a:t>    Are the Effect important to the rating? </a:t>
            </a:r>
          </a:p>
          <a:p>
            <a:endParaRPr lang="en-US" dirty="0"/>
          </a:p>
          <a:p>
            <a:r>
              <a:rPr lang="en-US" dirty="0"/>
              <a:t>    Are some difference in Effects and Flavors related by specie? </a:t>
            </a:r>
          </a:p>
          <a:p>
            <a:pPr marL="0" indent="0">
              <a:buNone/>
            </a:pPr>
            <a:endParaRPr lang="en-US" dirty="0"/>
          </a:p>
          <a:p>
            <a:r>
              <a:rPr lang="en-US" dirty="0"/>
              <a:t>    Are the price affect to the Type Distribution?</a:t>
            </a:r>
          </a:p>
        </p:txBody>
      </p:sp>
    </p:spTree>
    <p:extLst>
      <p:ext uri="{BB962C8B-B14F-4D97-AF65-F5344CB8AC3E}">
        <p14:creationId xmlns:p14="http://schemas.microsoft.com/office/powerpoint/2010/main" val="378441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57CF-CC6B-4039-84B8-23E16575C7AF}"/>
              </a:ext>
            </a:extLst>
          </p:cNvPr>
          <p:cNvSpPr>
            <a:spLocks noGrp="1"/>
          </p:cNvSpPr>
          <p:nvPr>
            <p:ph type="title"/>
          </p:nvPr>
        </p:nvSpPr>
        <p:spPr/>
        <p:txBody>
          <a:bodyPr/>
          <a:lstStyle/>
          <a:p>
            <a:r>
              <a:rPr lang="en-US"/>
              <a:t>Explanation</a:t>
            </a:r>
            <a:endParaRPr lang="en-US" dirty="0"/>
          </a:p>
        </p:txBody>
      </p:sp>
      <p:sp>
        <p:nvSpPr>
          <p:cNvPr id="3" name="Content Placeholder 2">
            <a:extLst>
              <a:ext uri="{FF2B5EF4-FFF2-40B4-BE49-F238E27FC236}">
                <a16:creationId xmlns:a16="http://schemas.microsoft.com/office/drawing/2014/main" id="{2A8C5F75-F9EE-473E-8C4A-25362F71804D}"/>
              </a:ext>
            </a:extLst>
          </p:cNvPr>
          <p:cNvSpPr>
            <a:spLocks noGrp="1"/>
          </p:cNvSpPr>
          <p:nvPr>
            <p:ph idx="1"/>
          </p:nvPr>
        </p:nvSpPr>
        <p:spPr/>
        <p:txBody>
          <a:bodyPr/>
          <a:lstStyle/>
          <a:p>
            <a:r>
              <a:rPr lang="en-US" dirty="0"/>
              <a:t>Lets take a look to </a:t>
            </a:r>
            <a:r>
              <a:rPr lang="en-US" dirty="0" err="1"/>
              <a:t>Jupyter</a:t>
            </a:r>
            <a:r>
              <a:rPr lang="en-US" dirty="0"/>
              <a:t> Notebook and VS Code to explain the detail</a:t>
            </a:r>
          </a:p>
        </p:txBody>
      </p:sp>
    </p:spTree>
    <p:extLst>
      <p:ext uri="{BB962C8B-B14F-4D97-AF65-F5344CB8AC3E}">
        <p14:creationId xmlns:p14="http://schemas.microsoft.com/office/powerpoint/2010/main" val="69353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AF99-D141-40B9-85B6-593F92166B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965501-AD38-43A8-B0A2-1F2F268FEF0B}"/>
              </a:ext>
            </a:extLst>
          </p:cNvPr>
          <p:cNvSpPr>
            <a:spLocks noGrp="1"/>
          </p:cNvSpPr>
          <p:nvPr>
            <p:ph idx="1"/>
          </p:nvPr>
        </p:nvSpPr>
        <p:spPr/>
        <p:txBody>
          <a:bodyPr/>
          <a:lstStyle/>
          <a:p>
            <a:r>
              <a:rPr lang="en-US" dirty="0"/>
              <a:t>Many People using this strains from hybrid type because they are cheap from among the others strains</a:t>
            </a:r>
          </a:p>
          <a:p>
            <a:r>
              <a:rPr lang="en-US" dirty="0"/>
              <a:t>The most Effects from this strains are Happy, Euphoric, Relaxed, Uplifted, and Energetic</a:t>
            </a:r>
          </a:p>
          <a:p>
            <a:r>
              <a:rPr lang="en-US" dirty="0"/>
              <a:t>The most Flavor from this strains are Earthy, Sweet, and Citrus</a:t>
            </a:r>
          </a:p>
          <a:p>
            <a:r>
              <a:rPr lang="en-US" dirty="0"/>
              <a:t>This model is good to predict hybrid type rather than the others types</a:t>
            </a:r>
          </a:p>
          <a:p>
            <a:pPr marL="0" indent="0">
              <a:buNone/>
            </a:pPr>
            <a:endParaRPr lang="en-US" dirty="0"/>
          </a:p>
          <a:p>
            <a:endParaRPr lang="en-US" dirty="0"/>
          </a:p>
        </p:txBody>
      </p:sp>
    </p:spTree>
    <p:extLst>
      <p:ext uri="{BB962C8B-B14F-4D97-AF65-F5344CB8AC3E}">
        <p14:creationId xmlns:p14="http://schemas.microsoft.com/office/powerpoint/2010/main" val="129773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8BC8-2190-4F98-9EC2-3BE48DB568BE}"/>
              </a:ext>
            </a:extLst>
          </p:cNvPr>
          <p:cNvSpPr>
            <a:spLocks noGrp="1"/>
          </p:cNvSpPr>
          <p:nvPr>
            <p:ph type="title"/>
          </p:nvPr>
        </p:nvSpPr>
        <p:spPr/>
        <p:txBody>
          <a:bodyPr/>
          <a:lstStyle/>
          <a:p>
            <a:r>
              <a:rPr lang="en-US" dirty="0"/>
              <a:t>source</a:t>
            </a:r>
          </a:p>
        </p:txBody>
      </p:sp>
      <p:sp>
        <p:nvSpPr>
          <p:cNvPr id="3" name="Content Placeholder 2">
            <a:extLst>
              <a:ext uri="{FF2B5EF4-FFF2-40B4-BE49-F238E27FC236}">
                <a16:creationId xmlns:a16="http://schemas.microsoft.com/office/drawing/2014/main" id="{A4A0E314-E2DF-465C-8428-F7EFBEB31BEA}"/>
              </a:ext>
            </a:extLst>
          </p:cNvPr>
          <p:cNvSpPr>
            <a:spLocks noGrp="1"/>
          </p:cNvSpPr>
          <p:nvPr>
            <p:ph idx="1"/>
          </p:nvPr>
        </p:nvSpPr>
        <p:spPr/>
        <p:txBody>
          <a:bodyPr/>
          <a:lstStyle/>
          <a:p>
            <a:endParaRPr lang="en-US" dirty="0">
              <a:hlinkClick r:id="rId2"/>
            </a:endParaRPr>
          </a:p>
          <a:p>
            <a:r>
              <a:rPr lang="en-US" dirty="0">
                <a:hlinkClick r:id="rId2"/>
              </a:rPr>
              <a:t>https://www.kaggle.com/kabure/auto-ml-pipeline-predicting-cannabis-species</a:t>
            </a:r>
          </a:p>
          <a:p>
            <a:r>
              <a:rPr lang="en-US" dirty="0">
                <a:hlinkClick r:id="rId2"/>
              </a:rPr>
              <a:t>https://greendoctornetwork.com/strain-types-sativa-vs-indica-vs-hybrid/</a:t>
            </a:r>
            <a:endParaRPr lang="en-US" dirty="0"/>
          </a:p>
          <a:p>
            <a:r>
              <a:rPr lang="en-US" dirty="0">
                <a:hlinkClick r:id="rId3"/>
              </a:rPr>
              <a:t>https://marijuanally.com/whats-the-difference-between-sativa-vs-indica-cannabis</a:t>
            </a:r>
            <a:endParaRPr lang="en-US" dirty="0"/>
          </a:p>
          <a:p>
            <a:r>
              <a:rPr lang="en-US" dirty="0">
                <a:hlinkClick r:id="rId4"/>
              </a:rPr>
              <a:t>https://www.terravidahc.com/blog-1/2018/6/19/sativa-vs-indica-vs-hybrid-understanding-the-difference</a:t>
            </a:r>
            <a:endParaRPr lang="en-US" dirty="0"/>
          </a:p>
          <a:p>
            <a:r>
              <a:rPr lang="en-US" dirty="0">
                <a:hlinkClick r:id="rId5"/>
              </a:rPr>
              <a:t>https://my420tours.com/indica-vs-sativa/</a:t>
            </a:r>
            <a:endParaRPr lang="en-US" dirty="0"/>
          </a:p>
          <a:p>
            <a:endParaRPr lang="en-US" dirty="0"/>
          </a:p>
        </p:txBody>
      </p:sp>
    </p:spTree>
    <p:extLst>
      <p:ext uri="{BB962C8B-B14F-4D97-AF65-F5344CB8AC3E}">
        <p14:creationId xmlns:p14="http://schemas.microsoft.com/office/powerpoint/2010/main" val="3303259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60</TotalTime>
  <Words>208</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Cannabis strains</vt:lpstr>
      <vt:lpstr>introduction</vt:lpstr>
      <vt:lpstr>PowerPoint Presentation</vt:lpstr>
      <vt:lpstr>Why people using this cannabis strains?</vt:lpstr>
      <vt:lpstr>Explanation</vt:lpstr>
      <vt:lpstr>conclusion</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Cannabis strains</dc:title>
  <dc:creator>Fauzy Caesarrochim</dc:creator>
  <cp:lastModifiedBy>Fauzy Caesarrochim</cp:lastModifiedBy>
  <cp:revision>19</cp:revision>
  <dcterms:created xsi:type="dcterms:W3CDTF">2019-02-18T01:57:00Z</dcterms:created>
  <dcterms:modified xsi:type="dcterms:W3CDTF">2019-02-18T04:13:10Z</dcterms:modified>
</cp:coreProperties>
</file>