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6EECD-A04A-4423-9FA2-1A25B2B7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F04E0-1E92-4D32-896B-119055351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7EC0B-1BDA-438E-B183-51B2C94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8286B-BCF4-4BE0-9F39-F615D20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7895-B8DE-4C3C-BCE3-CFA2DC89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519D-15B1-4ADF-8A3B-16195A5D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8ED32-4C94-43E4-ADC0-E1F533A7E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CA5D0-CE5A-4BE7-A978-6B905EDF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78CD8-50CF-4EF9-8CAA-66FDA68B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0AAC4-2290-4DEA-8945-F3D26638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50BDD-AE69-4936-8EBF-CBAB39D4D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42FA7-7232-4576-B01A-6AD0B6A6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A59FC-4D39-472F-8781-E6F58F0A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7D535-2AC5-4E7A-A5AF-BA33C5A7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B1412-A173-4B5E-AA8C-A5B44932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4BE32-9183-47ED-8620-BE42C15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F3DC2-BEA6-4D34-B2CA-9A3576D5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E1F05-C7AC-4301-A39B-5EB574A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015F7-26BF-4050-A739-A4F347B3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113DB-75C8-4B52-A52F-60EB00C3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0C8E-C1D6-461A-A29E-BB427F59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5E69A-D99A-4772-B516-A926B0F0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8FF3D-18E0-4C2B-A1BC-913F316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9138E-988F-4702-A915-CD258542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9A2DA-6D05-4282-A4F0-3875823D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494D-5CF3-468A-8118-F0FF234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B457F-190F-4BDF-91EA-D049F752F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9508E-9F29-41A0-9237-B3BE0344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7103C-13FA-4E04-A0E7-D1FF287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C5BFF-04CF-4409-A9ED-060D0DA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D003-4788-4EC3-947A-6BBC55D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BBD6-B83C-4592-9A15-6CF0CC67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01142-B3E2-44F6-A0D7-8C08029F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C24D0-C6B7-4A5A-A3DD-A9589343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82D5EC-C4B5-4BF4-A522-CA56E06A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51483F-C5B7-4BC1-AA2F-1DC8FCCF0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6A2F3-CECC-4BBD-836A-CFCA6491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18E6E1-C474-4070-BC7F-B83F6460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0E587A-34E9-4194-947A-78820B3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1012-083E-4F66-BF02-22433158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47A80-A3A1-4CEB-A992-49250797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54DD6-9338-40F3-BFAD-BFEB4E88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45DDA-770B-47AA-BDE0-8B25A897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3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35DB6-CF42-4051-B140-FE5C218F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EB518-1CC7-41C3-A1DA-3C34A7A6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25048-DC5E-4925-ACF4-11D14609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27CDC-5426-499F-A5A2-87CBDD07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F5F2-A429-424B-B5F7-AF4FB01E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AB8F-D7FA-4D1D-ABFB-D141CA73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2936B-6F02-4845-AAC0-B65F6AD2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A89AE-2DED-43FE-AD79-915A717A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1EAE4-9F9C-4930-BD80-D5918EC5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853C6-DD59-4D8F-8597-085568DB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B8963-A934-4A8D-A3C7-F57DF5E89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67F02-9B93-438D-8882-203C8962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747DA-6794-4DBB-BC85-697626A5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3481-62E9-433C-A029-3E2C654B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254FA-CA06-4A3D-9268-90FBA18F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C3E6B-E1D2-495B-9478-FA7130C9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BEEEC-BE52-4F5F-90C3-A05A7473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C885C-3504-4549-9557-697E8649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6349-99D8-4CAE-9F63-A139C1D3C3F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2CEC6-D039-44CA-84A5-F50614B40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17DE0-A312-45E6-972C-9389B6C41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D1EE-2F31-4128-81FD-40C522C8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D03294E-C404-456B-AB74-3EFF95A2A664}"/>
              </a:ext>
            </a:extLst>
          </p:cNvPr>
          <p:cNvSpPr/>
          <p:nvPr/>
        </p:nvSpPr>
        <p:spPr>
          <a:xfrm>
            <a:off x="10801177" y="5779546"/>
            <a:ext cx="985844" cy="5237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FE0F9F-4C50-48DE-BBEA-BBA636AEAB32}"/>
              </a:ext>
            </a:extLst>
          </p:cNvPr>
          <p:cNvGrpSpPr/>
          <p:nvPr/>
        </p:nvGrpSpPr>
        <p:grpSpPr>
          <a:xfrm>
            <a:off x="2645048" y="98854"/>
            <a:ext cx="7382072" cy="900899"/>
            <a:chOff x="2645048" y="98854"/>
            <a:chExt cx="7382072" cy="90089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29DFF1F-A778-4542-A52E-E5D3C92A834D}"/>
                </a:ext>
              </a:extLst>
            </p:cNvPr>
            <p:cNvSpPr/>
            <p:nvPr/>
          </p:nvSpPr>
          <p:spPr>
            <a:xfrm>
              <a:off x="4858325" y="98854"/>
              <a:ext cx="1290560" cy="71074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html</a:t>
              </a:r>
              <a:endParaRPr lang="ko-KR" altLang="en-US" dirty="0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435BD69-ABC1-40C3-BCCA-DD285FCDA99C}"/>
                </a:ext>
              </a:extLst>
            </p:cNvPr>
            <p:cNvCxnSpPr>
              <a:cxnSpLocks/>
              <a:stCxn id="4" idx="1"/>
              <a:endCxn id="5" idx="0"/>
            </p:cNvCxnSpPr>
            <p:nvPr/>
          </p:nvCxnSpPr>
          <p:spPr>
            <a:xfrm rot="10800000" flipV="1">
              <a:off x="2645048" y="454225"/>
              <a:ext cx="2213277" cy="5455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B0B8D0F1-F82E-44E4-B547-4C9E94C71A54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>
              <a:off x="6148885" y="454226"/>
              <a:ext cx="3878235" cy="5455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5A749E7-2970-4724-8FED-B729C307429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746583" y="3866820"/>
            <a:ext cx="771201" cy="1173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CEF7B9-20DA-44B4-AD72-604A56C7DDE2}"/>
              </a:ext>
            </a:extLst>
          </p:cNvPr>
          <p:cNvSpPr/>
          <p:nvPr/>
        </p:nvSpPr>
        <p:spPr>
          <a:xfrm>
            <a:off x="8224385" y="5779546"/>
            <a:ext cx="985844" cy="5237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(game-tile)</a:t>
            </a:r>
            <a:endParaRPr lang="ko-KR" altLang="en-US" sz="10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75E474E-07F3-4DCB-80C7-E323850E850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8717307" y="5362865"/>
            <a:ext cx="1752" cy="416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4B5FB1-07BA-4B76-836F-302EBF92F527}"/>
              </a:ext>
            </a:extLst>
          </p:cNvPr>
          <p:cNvGrpSpPr/>
          <p:nvPr/>
        </p:nvGrpSpPr>
        <p:grpSpPr>
          <a:xfrm>
            <a:off x="83408" y="999753"/>
            <a:ext cx="7634547" cy="1553956"/>
            <a:chOff x="83408" y="999753"/>
            <a:chExt cx="7634547" cy="155395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6A2F27-27E4-46D4-AA1C-3EC0EAF95E39}"/>
                </a:ext>
              </a:extLst>
            </p:cNvPr>
            <p:cNvSpPr/>
            <p:nvPr/>
          </p:nvSpPr>
          <p:spPr>
            <a:xfrm>
              <a:off x="1999768" y="999753"/>
              <a:ext cx="1290560" cy="71074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FBB87D0-CE77-428A-8851-21BB3DC1EEC2}"/>
                </a:ext>
              </a:extLst>
            </p:cNvPr>
            <p:cNvSpPr/>
            <p:nvPr/>
          </p:nvSpPr>
          <p:spPr>
            <a:xfrm>
              <a:off x="3188821" y="2030005"/>
              <a:ext cx="1431888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script</a:t>
              </a:r>
              <a:br>
                <a:rPr lang="en-US" altLang="ko-KR" dirty="0"/>
              </a:br>
              <a:r>
                <a:rPr lang="en-US" altLang="ko-KR" sz="1000" dirty="0"/>
                <a:t>(GameManager.js)</a:t>
              </a:r>
              <a:endParaRPr lang="ko-KR" altLang="en-US" sz="28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4B25A4A-C770-4E2C-A984-B1DC1F154D9B}"/>
                </a:ext>
              </a:extLst>
            </p:cNvPr>
            <p:cNvSpPr/>
            <p:nvPr/>
          </p:nvSpPr>
          <p:spPr>
            <a:xfrm>
              <a:off x="4670003" y="2030005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Script</a:t>
              </a:r>
              <a:br>
                <a:rPr lang="en-US" altLang="ko-KR" dirty="0"/>
              </a:br>
              <a:r>
                <a:rPr lang="en-US" altLang="ko-KR" sz="1000" dirty="0"/>
                <a:t>(maptile.js)</a:t>
              </a:r>
              <a:endParaRPr lang="ko-KR" altLang="en-US" sz="28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D422564-7DB9-4132-B8D8-0E060447343A}"/>
                </a:ext>
              </a:extLst>
            </p:cNvPr>
            <p:cNvSpPr/>
            <p:nvPr/>
          </p:nvSpPr>
          <p:spPr>
            <a:xfrm>
              <a:off x="2153684" y="2024554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link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DC6AD7-7379-409F-A4FF-DCA5C484BE9E}"/>
                </a:ext>
              </a:extLst>
            </p:cNvPr>
            <p:cNvSpPr/>
            <p:nvPr/>
          </p:nvSpPr>
          <p:spPr>
            <a:xfrm>
              <a:off x="5701057" y="2020662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Script</a:t>
              </a:r>
              <a:endParaRPr lang="ko-KR" altLang="en-US" sz="28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AFC0A26-9C82-422A-A09F-69318B0A5061}"/>
                </a:ext>
              </a:extLst>
            </p:cNvPr>
            <p:cNvSpPr/>
            <p:nvPr/>
          </p:nvSpPr>
          <p:spPr>
            <a:xfrm>
              <a:off x="1118546" y="2028454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meta</a:t>
              </a:r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2D77347-72CF-41BD-A716-A801721B7ADE}"/>
                </a:ext>
              </a:extLst>
            </p:cNvPr>
            <p:cNvSpPr/>
            <p:nvPr/>
          </p:nvSpPr>
          <p:spPr>
            <a:xfrm>
              <a:off x="6732111" y="2020662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33EC137-D158-4EA7-9712-B75E5495077E}"/>
                </a:ext>
              </a:extLst>
            </p:cNvPr>
            <p:cNvSpPr/>
            <p:nvPr/>
          </p:nvSpPr>
          <p:spPr>
            <a:xfrm>
              <a:off x="83408" y="2028454"/>
              <a:ext cx="985844" cy="5237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meta</a:t>
              </a:r>
              <a:endParaRPr lang="ko-KR" altLang="en-US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68331C8-267F-487B-B10D-D85FEC173021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>
              <a:off x="2645048" y="1710496"/>
              <a:ext cx="1558" cy="314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2DFE22B3-E32B-430B-B770-9A17EFA695C2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rot="10800000" flipV="1">
              <a:off x="576331" y="1832070"/>
              <a:ext cx="2067160" cy="1963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207D2A0-EF4F-47BE-B23D-A3B722112F9E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611468" y="1832069"/>
              <a:ext cx="0" cy="19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4DDB720-C307-455F-B1FE-18D2308A64C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3904765" y="1827397"/>
              <a:ext cx="0" cy="202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BC1FB62A-ACA6-4E48-8BFE-B01AE4197AC7}"/>
                </a:ext>
              </a:extLst>
            </p:cNvPr>
            <p:cNvCxnSpPr>
              <a:cxnSpLocks/>
            </p:cNvCxnSpPr>
            <p:nvPr/>
          </p:nvCxnSpPr>
          <p:spPr>
            <a:xfrm>
              <a:off x="2643491" y="1832069"/>
              <a:ext cx="4139583" cy="1885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0390C433-580D-467E-9F6F-E5AB8B873A4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162925" y="1832069"/>
              <a:ext cx="1" cy="19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37133621-3841-4E1B-8406-8BCFDABF375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192756" y="1827397"/>
              <a:ext cx="1223" cy="19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6068B2-52A8-4B10-9C0F-6DFAD8D862C9}"/>
              </a:ext>
            </a:extLst>
          </p:cNvPr>
          <p:cNvSpPr/>
          <p:nvPr/>
        </p:nvSpPr>
        <p:spPr>
          <a:xfrm>
            <a:off x="9381840" y="999753"/>
            <a:ext cx="1290560" cy="71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5B5971-90A7-4D13-9306-C461609162BC}"/>
              </a:ext>
            </a:extLst>
          </p:cNvPr>
          <p:cNvSpPr/>
          <p:nvPr/>
        </p:nvSpPr>
        <p:spPr>
          <a:xfrm>
            <a:off x="8226001" y="3544256"/>
            <a:ext cx="985844" cy="523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TTT_app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6D45110-512F-4A5A-AE0E-FEE9F11A8906}"/>
              </a:ext>
            </a:extLst>
          </p:cNvPr>
          <p:cNvSpPr/>
          <p:nvPr/>
        </p:nvSpPr>
        <p:spPr>
          <a:xfrm>
            <a:off x="9536923" y="3513746"/>
            <a:ext cx="985844" cy="523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</a:p>
          <a:p>
            <a:pPr algn="ctr"/>
            <a:r>
              <a:rPr lang="en-US" altLang="ko-KR" sz="1000" dirty="0"/>
              <a:t>(main.js)</a:t>
            </a:r>
            <a:endParaRPr lang="ko-KR" altLang="en-US" sz="10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C5F112B-1D6F-4D2F-9A33-37F554BC9D6A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6997582" y="484205"/>
            <a:ext cx="1803247" cy="4255831"/>
          </a:xfrm>
          <a:prstGeom prst="bentConnector3">
            <a:avLst>
              <a:gd name="adj1" fmla="val 61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75D3569-7D15-45FE-94D3-B70830BDEE90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10027120" y="1710497"/>
            <a:ext cx="2725" cy="1803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7F8E1B-EB95-476D-B150-1F5924F621DE}"/>
              </a:ext>
            </a:extLst>
          </p:cNvPr>
          <p:cNvSpPr/>
          <p:nvPr/>
        </p:nvSpPr>
        <p:spPr>
          <a:xfrm>
            <a:off x="5278367" y="3513744"/>
            <a:ext cx="985844" cy="523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(title)</a:t>
            </a:r>
            <a:endParaRPr lang="ko-KR" altLang="en-US" sz="10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44884BB-16B1-4033-892E-41A6DA9413D8}"/>
              </a:ext>
            </a:extLst>
          </p:cNvPr>
          <p:cNvSpPr/>
          <p:nvPr/>
        </p:nvSpPr>
        <p:spPr>
          <a:xfrm>
            <a:off x="11040648" y="3513744"/>
            <a:ext cx="985844" cy="523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</a:p>
          <a:p>
            <a:pPr algn="ctr"/>
            <a:r>
              <a:rPr lang="en-US" altLang="ko-KR" sz="1000" dirty="0"/>
              <a:t>(start.js)</a:t>
            </a:r>
            <a:endParaRPr lang="ko-KR" altLang="en-US" sz="10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6E0A1-F787-4921-B099-8B23B3C72DEA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rot="16200000" flipH="1">
            <a:off x="9878722" y="1858895"/>
            <a:ext cx="1803247" cy="1506450"/>
          </a:xfrm>
          <a:prstGeom prst="bentConnector3">
            <a:avLst>
              <a:gd name="adj1" fmla="val 61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A26AA8-167E-45D7-9C0D-6F2F0B2375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18923" y="2810620"/>
            <a:ext cx="0" cy="733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C2CA4C-E2FE-4E90-B273-907324E1843F}"/>
              </a:ext>
            </a:extLst>
          </p:cNvPr>
          <p:cNvSpPr/>
          <p:nvPr/>
        </p:nvSpPr>
        <p:spPr>
          <a:xfrm>
            <a:off x="4693528" y="4839161"/>
            <a:ext cx="985844" cy="5237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h1</a:t>
            </a:r>
            <a:endParaRPr lang="ko-KR" altLang="en-US" sz="10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C1E4D5-F3A9-401C-9BA3-63C036BE9D4B}"/>
              </a:ext>
            </a:extLst>
          </p:cNvPr>
          <p:cNvSpPr/>
          <p:nvPr/>
        </p:nvSpPr>
        <p:spPr>
          <a:xfrm>
            <a:off x="5820217" y="4839161"/>
            <a:ext cx="985844" cy="5237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startBtn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9333ACF-36FF-4F84-85C0-5C64BB5E9E80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5400000">
            <a:off x="5078014" y="4145885"/>
            <a:ext cx="801713" cy="584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4CA66A6-C87D-4472-BCFE-638B00A3B671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rot="16200000" flipH="1">
            <a:off x="5641358" y="4167379"/>
            <a:ext cx="801713" cy="541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4B54DB-C485-46F5-9B88-9D0073B90CD7}"/>
              </a:ext>
            </a:extLst>
          </p:cNvPr>
          <p:cNvSpPr/>
          <p:nvPr/>
        </p:nvSpPr>
        <p:spPr>
          <a:xfrm>
            <a:off x="7052521" y="4839161"/>
            <a:ext cx="985844" cy="5237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gameinfo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3A75637-46E6-4E29-AB15-DA7914458E81}"/>
              </a:ext>
            </a:extLst>
          </p:cNvPr>
          <p:cNvSpPr/>
          <p:nvPr/>
        </p:nvSpPr>
        <p:spPr>
          <a:xfrm>
            <a:off x="8226137" y="4839161"/>
            <a:ext cx="985844" cy="5237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(game-map)</a:t>
            </a:r>
            <a:endParaRPr lang="ko-KR" altLang="en-US" sz="10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2F8425D-B2D6-4C0D-9652-28ABAD5D3EDD}"/>
              </a:ext>
            </a:extLst>
          </p:cNvPr>
          <p:cNvSpPr/>
          <p:nvPr/>
        </p:nvSpPr>
        <p:spPr>
          <a:xfrm>
            <a:off x="9654885" y="4840431"/>
            <a:ext cx="985844" cy="5237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sz="1000" dirty="0"/>
              <a:t>(Over)</a:t>
            </a:r>
            <a:endParaRPr lang="ko-KR" altLang="en-US" sz="10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B08CF67-4601-4BEC-B548-B19D02D37F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8167" y="3739754"/>
            <a:ext cx="772471" cy="1428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C1EA4EE-29BC-421A-BC1A-94E6A8B2704D}"/>
              </a:ext>
            </a:extLst>
          </p:cNvPr>
          <p:cNvSpPr/>
          <p:nvPr/>
        </p:nvSpPr>
        <p:spPr>
          <a:xfrm>
            <a:off x="9654885" y="5779546"/>
            <a:ext cx="985844" cy="5237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h1</a:t>
            </a:r>
            <a:endParaRPr lang="ko-KR" altLang="en-US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AF74C5-32E2-4438-AE8A-21ACF77CF4F8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10147807" y="5364135"/>
            <a:ext cx="0" cy="415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890B5906-FFFF-48DC-8F83-A66679B6CE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rot="16200000" flipH="1">
            <a:off x="10513248" y="4998694"/>
            <a:ext cx="415411" cy="11462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D4E6B81-2884-47AF-8810-0D06E0519E3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718923" y="4067960"/>
            <a:ext cx="136" cy="77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0CD23B-0BF6-48D3-95BA-33A64B81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11" y="348126"/>
            <a:ext cx="2721777" cy="3250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2ED73-FF07-479B-9AED-8504D5A9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565" y="344059"/>
            <a:ext cx="2725919" cy="3254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422CDC-0D42-4CA6-8A16-A3CFE579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58" y="344059"/>
            <a:ext cx="2322676" cy="3254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979E3A-7394-4B46-B96B-06486201B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788" y="3424972"/>
            <a:ext cx="2609922" cy="3254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63F43B-0251-42A2-8E1D-828FD2D28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163" y="3429000"/>
            <a:ext cx="2717220" cy="32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18115-89BA-405B-B5ED-5AE9DD18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759"/>
            <a:ext cx="4434930" cy="3045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2BCFC6-01D3-44A6-BCF1-76AADB43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61" y="595759"/>
            <a:ext cx="3067478" cy="857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06A21-F144-4C06-97C9-9B707FA907D7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0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306A21-F144-4C06-97C9-9B707FA907D7}"/>
              </a:ext>
            </a:extLst>
          </p:cNvPr>
          <p:cNvSpPr txBox="1"/>
          <p:nvPr/>
        </p:nvSpPr>
        <p:spPr>
          <a:xfrm>
            <a:off x="4961670" y="507831"/>
            <a:ext cx="7230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Gamessage</a:t>
            </a:r>
            <a:r>
              <a:rPr lang="ko-KR" altLang="en-US" dirty="0"/>
              <a:t>를 </a:t>
            </a:r>
            <a:r>
              <a:rPr lang="en-US" altLang="ko-KR" dirty="0"/>
              <a:t>p</a:t>
            </a:r>
            <a:r>
              <a:rPr lang="ko-KR" altLang="en-US" dirty="0"/>
              <a:t>태그로 </a:t>
            </a:r>
            <a:r>
              <a:rPr lang="en-US" altLang="ko-KR" dirty="0" err="1"/>
              <a:t>getmessage</a:t>
            </a:r>
            <a:r>
              <a:rPr lang="ko-KR" altLang="en-US" dirty="0"/>
              <a:t>의 값을 보여줄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GameManager.js</a:t>
            </a:r>
            <a:r>
              <a:rPr lang="ko-KR" altLang="en-US" dirty="0"/>
              <a:t>에 있는 </a:t>
            </a:r>
            <a:r>
              <a:rPr lang="en-US" altLang="ko-KR" dirty="0" err="1"/>
              <a:t>GameState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값에 따라 </a:t>
            </a:r>
            <a:r>
              <a:rPr lang="en-US" altLang="ko-KR" dirty="0" err="1"/>
              <a:t>Getmessage</a:t>
            </a:r>
            <a:r>
              <a:rPr lang="ko-KR" altLang="en-US" dirty="0"/>
              <a:t>가 가지고 있는 값이 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GameState</a:t>
            </a:r>
            <a:r>
              <a:rPr lang="ko-KR" altLang="en-US" dirty="0"/>
              <a:t>의 값이 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이면 게임오버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무승부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이면 게임오버</a:t>
            </a:r>
            <a:r>
              <a:rPr lang="en-US" altLang="ko-KR" dirty="0"/>
              <a:t>! – O  </a:t>
            </a:r>
            <a:r>
              <a:rPr lang="ko-KR" altLang="en-US" dirty="0"/>
              <a:t>승리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이면 게임오버</a:t>
            </a:r>
            <a:r>
              <a:rPr lang="en-US" altLang="ko-KR" dirty="0"/>
              <a:t>! – X </a:t>
            </a:r>
            <a:r>
              <a:rPr lang="ko-KR" altLang="en-US" dirty="0"/>
              <a:t>승리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O  </a:t>
            </a:r>
            <a:r>
              <a:rPr lang="ko-KR" altLang="en-US" dirty="0"/>
              <a:t>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이면 </a:t>
            </a:r>
            <a:r>
              <a:rPr lang="en-US" altLang="ko-KR" dirty="0"/>
              <a:t>X </a:t>
            </a:r>
            <a:r>
              <a:rPr lang="ko-KR" altLang="en-US" dirty="0"/>
              <a:t>턴</a:t>
            </a:r>
            <a:endParaRPr lang="en-US" altLang="ko-KR" dirty="0"/>
          </a:p>
          <a:p>
            <a:r>
              <a:rPr lang="ko-KR" altLang="en-US" dirty="0"/>
              <a:t>을 반환하게 된다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6EF369-B89C-4D97-8A50-7E9FF3BF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52"/>
            <a:ext cx="4961670" cy="2312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BB3B7-66AF-43D3-BEAC-94CFE1C793B7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60C41-05A1-4BC9-861C-22AABD7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3071"/>
            <a:ext cx="5034683" cy="3249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CEB85-8379-4A88-9F45-19C8E20AD22C}"/>
              </a:ext>
            </a:extLst>
          </p:cNvPr>
          <p:cNvSpPr txBox="1"/>
          <p:nvPr/>
        </p:nvSpPr>
        <p:spPr>
          <a:xfrm>
            <a:off x="5034683" y="3703282"/>
            <a:ext cx="72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TTT_app</a:t>
            </a:r>
            <a:r>
              <a:rPr lang="ko-KR" altLang="en-US" dirty="0"/>
              <a:t>인 태그를 찾아 값을 변경 시킨다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1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306A21-F144-4C06-97C9-9B707FA907D7}"/>
              </a:ext>
            </a:extLst>
          </p:cNvPr>
          <p:cNvSpPr txBox="1"/>
          <p:nvPr/>
        </p:nvSpPr>
        <p:spPr>
          <a:xfrm>
            <a:off x="5034683" y="599915"/>
            <a:ext cx="7157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V-for </a:t>
            </a:r>
            <a:r>
              <a:rPr lang="ko-KR" altLang="en-US" dirty="0"/>
              <a:t>메소드를 활용하여 </a:t>
            </a:r>
            <a:r>
              <a:rPr lang="en-US" altLang="ko-KR" dirty="0"/>
              <a:t>game-tile</a:t>
            </a:r>
            <a:r>
              <a:rPr lang="ko-KR" altLang="en-US" dirty="0"/>
              <a:t>를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  <a:r>
              <a:rPr lang="en-US" altLang="ko-KR" dirty="0"/>
              <a:t>(Map</a:t>
            </a:r>
            <a:r>
              <a:rPr lang="ko-KR" altLang="en-US" dirty="0"/>
              <a:t>배열의 크기</a:t>
            </a:r>
            <a:r>
              <a:rPr lang="en-US" altLang="ko-KR" dirty="0"/>
              <a:t>)</a:t>
            </a:r>
            <a:r>
              <a:rPr lang="ko-KR" altLang="en-US" dirty="0"/>
              <a:t>의 배열로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game-tile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태그를 하나 누르면 </a:t>
            </a:r>
            <a:r>
              <a:rPr lang="en-US" altLang="ko-KR" dirty="0" err="1"/>
              <a:t>oxinput</a:t>
            </a:r>
            <a:r>
              <a:rPr lang="en-US" altLang="ko-KR" dirty="0"/>
              <a:t> </a:t>
            </a:r>
            <a:r>
              <a:rPr lang="ko-KR" altLang="en-US" dirty="0"/>
              <a:t>함수가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V-bind</a:t>
            </a:r>
            <a:r>
              <a:rPr lang="ko-KR" altLang="en-US" dirty="0"/>
              <a:t> 메소드를 통해서 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B3B7-66AF-43D3-BEAC-94CFE1C793B7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60C41-05A1-4BC9-861C-22AABD70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5792"/>
            <a:ext cx="5034683" cy="3249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CEB85-8379-4A88-9F45-19C8E20AD22C}"/>
              </a:ext>
            </a:extLst>
          </p:cNvPr>
          <p:cNvSpPr txBox="1"/>
          <p:nvPr/>
        </p:nvSpPr>
        <p:spPr>
          <a:xfrm>
            <a:off x="5034683" y="3703282"/>
            <a:ext cx="723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TTT_app</a:t>
            </a:r>
            <a:r>
              <a:rPr lang="ko-KR" altLang="en-US" dirty="0"/>
              <a:t>인 태그를 찾아 값을 변경 시킨다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Oxinput</a:t>
            </a:r>
            <a:r>
              <a:rPr lang="ko-KR" altLang="en-US" dirty="0"/>
              <a:t> 함수는</a:t>
            </a:r>
            <a:endParaRPr lang="en-US" altLang="ko-KR" dirty="0"/>
          </a:p>
          <a:p>
            <a:r>
              <a:rPr lang="ko-KR" altLang="en-US" dirty="0"/>
              <a:t>첫번째 매개변수</a:t>
            </a:r>
            <a:r>
              <a:rPr lang="en-US" altLang="ko-KR" dirty="0"/>
              <a:t>: </a:t>
            </a:r>
            <a:r>
              <a:rPr lang="ko-KR" altLang="en-US" dirty="0"/>
              <a:t>사용자가 선택한 부모의 아이들을 가져와 가상의 배열에 넣는다</a:t>
            </a:r>
            <a:r>
              <a:rPr lang="en-US" altLang="ko-KR" dirty="0"/>
              <a:t>. (</a:t>
            </a:r>
            <a:r>
              <a:rPr lang="ko-KR" altLang="en-US" dirty="0"/>
              <a:t>게임타일을 배열로 저장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두번째 매개변수</a:t>
            </a:r>
            <a:r>
              <a:rPr lang="en-US" altLang="ko-KR" dirty="0"/>
              <a:t>:</a:t>
            </a:r>
            <a:r>
              <a:rPr lang="ko-KR" altLang="en-US" dirty="0"/>
              <a:t> 가상 배열에서 사용자가 선택한 것</a:t>
            </a:r>
            <a:endParaRPr lang="en-US" altLang="ko-KR" dirty="0"/>
          </a:p>
          <a:p>
            <a:r>
              <a:rPr lang="ko-KR" altLang="en-US" dirty="0"/>
              <a:t>첫번째 매개변수와 두번째 매개변수를 비교하교 인덱스 값을 반환한다</a:t>
            </a:r>
            <a:r>
              <a:rPr lang="en-US" altLang="ko-KR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E5300F-467A-4C87-873E-3DC1DA99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915"/>
            <a:ext cx="5034682" cy="1550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B04668-B452-44BE-B124-C4EFEC77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9148"/>
            <a:ext cx="5034682" cy="11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7E5ED-92B0-4F33-9055-E0A681452E72}"/>
              </a:ext>
            </a:extLst>
          </p:cNvPr>
          <p:cNvSpPr txBox="1"/>
          <p:nvPr/>
        </p:nvSpPr>
        <p:spPr>
          <a:xfrm>
            <a:off x="5034683" y="599915"/>
            <a:ext cx="7157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9</a:t>
            </a:r>
            <a:r>
              <a:rPr lang="ko-KR" altLang="en-US" dirty="0"/>
              <a:t>인 배열 </a:t>
            </a:r>
            <a:r>
              <a:rPr lang="en-US" altLang="ko-KR" dirty="0"/>
              <a:t>Map</a:t>
            </a:r>
            <a:r>
              <a:rPr lang="ko-KR" altLang="en-US" dirty="0"/>
              <a:t>를 만들고 </a:t>
            </a:r>
            <a:r>
              <a:rPr lang="en-US" altLang="ko-KR" dirty="0" err="1"/>
              <a:t>maptile</a:t>
            </a:r>
            <a:r>
              <a:rPr lang="ko-KR" altLang="en-US" dirty="0"/>
              <a:t>에서 각 배열의 </a:t>
            </a:r>
            <a:r>
              <a:rPr lang="en-US" altLang="ko-KR" dirty="0"/>
              <a:t>value</a:t>
            </a:r>
            <a:r>
              <a:rPr lang="ko-KR" altLang="en-US" dirty="0"/>
              <a:t>값과</a:t>
            </a:r>
            <a:endParaRPr lang="en-US" altLang="ko-KR" dirty="0"/>
          </a:p>
          <a:p>
            <a:r>
              <a:rPr lang="en-US" altLang="ko-KR" dirty="0" err="1"/>
              <a:t>isHighlighted</a:t>
            </a:r>
            <a:r>
              <a:rPr lang="en-US" altLang="ko-KR" dirty="0"/>
              <a:t> </a:t>
            </a:r>
            <a:r>
              <a:rPr lang="ko-KR" altLang="en-US" dirty="0"/>
              <a:t>값을 가지고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움직임을 측정하는 변수와 승자를 저장하는 변수</a:t>
            </a:r>
            <a:r>
              <a:rPr lang="en-US" altLang="ko-KR" dirty="0"/>
              <a:t>, </a:t>
            </a:r>
            <a:r>
              <a:rPr lang="ko-KR" altLang="en-US" dirty="0"/>
              <a:t>순서를 변경하는 변수</a:t>
            </a:r>
            <a:r>
              <a:rPr lang="en-US" altLang="ko-KR" dirty="0"/>
              <a:t>, </a:t>
            </a:r>
            <a:r>
              <a:rPr lang="ko-KR" altLang="en-US" dirty="0"/>
              <a:t>게임 진행 여부를 알고 있는 변수</a:t>
            </a:r>
            <a:r>
              <a:rPr lang="en-US" altLang="ko-KR" dirty="0"/>
              <a:t>(bool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선언합니다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E72DF6-4D90-4262-A8C5-A6EFFD46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915"/>
            <a:ext cx="5034682" cy="1266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AFBC2-A994-41A5-B719-7C8D9778D4D3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GameManager.js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5ABE85-45DC-463E-873D-6787DE13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8311"/>
            <a:ext cx="5034682" cy="2709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1BE94-0240-4536-8162-16CC77736184}"/>
              </a:ext>
            </a:extLst>
          </p:cNvPr>
          <p:cNvSpPr txBox="1"/>
          <p:nvPr/>
        </p:nvSpPr>
        <p:spPr>
          <a:xfrm>
            <a:off x="5034684" y="1958311"/>
            <a:ext cx="7157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게임를</a:t>
            </a:r>
            <a:r>
              <a:rPr lang="ko-KR" altLang="en-US" dirty="0"/>
              <a:t> 초기화하는 함수입니다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상태는 무승부이고 게임을 활성화시켜줍니다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배열에 </a:t>
            </a:r>
            <a:r>
              <a:rPr lang="en-US" altLang="ko-KR" dirty="0"/>
              <a:t>null</a:t>
            </a:r>
            <a:r>
              <a:rPr lang="ko-KR" altLang="en-US" dirty="0"/>
              <a:t>값을 넣어 초기화합니다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88A19-97E0-49AE-84B4-AB052B7B8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9826"/>
            <a:ext cx="5034681" cy="23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7E5ED-92B0-4F33-9055-E0A681452E72}"/>
              </a:ext>
            </a:extLst>
          </p:cNvPr>
          <p:cNvSpPr txBox="1"/>
          <p:nvPr/>
        </p:nvSpPr>
        <p:spPr>
          <a:xfrm>
            <a:off x="5034683" y="599915"/>
            <a:ext cx="7157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게임 순서를 변경하고 승자의 유무를 계속 확인하는 함수입니다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함수가 호출되었을 때</a:t>
            </a:r>
            <a:r>
              <a:rPr lang="en-US" altLang="ko-KR" dirty="0"/>
              <a:t>, </a:t>
            </a:r>
            <a:r>
              <a:rPr lang="ko-KR" altLang="en-US" dirty="0"/>
              <a:t>만약 게임 중이고 배열에 값이 없으면 </a:t>
            </a:r>
            <a:r>
              <a:rPr lang="en-US" altLang="ko-KR" dirty="0" err="1"/>
              <a:t>moveMode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를 더한다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함수를 호출하여 승자가 있는지 확인한다</a:t>
            </a:r>
            <a:r>
              <a:rPr lang="en-US" altLang="ko-KR" dirty="0"/>
              <a:t>. </a:t>
            </a:r>
            <a:r>
              <a:rPr lang="ko-KR" altLang="en-US" dirty="0"/>
              <a:t>승자가</a:t>
            </a:r>
            <a:r>
              <a:rPr lang="en-US" altLang="ko-KR" dirty="0"/>
              <a:t> </a:t>
            </a:r>
            <a:r>
              <a:rPr lang="ko-KR" altLang="en-US" dirty="0"/>
              <a:t>없으면 현재 순서가 </a:t>
            </a:r>
            <a:r>
              <a:rPr lang="en-US" altLang="ko-KR" dirty="0"/>
              <a:t>O</a:t>
            </a:r>
            <a:r>
              <a:rPr lang="ko-KR" altLang="en-US" dirty="0"/>
              <a:t>의 순서인지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O</a:t>
            </a:r>
            <a:r>
              <a:rPr lang="ko-KR" altLang="en-US" dirty="0"/>
              <a:t>의 순서라면 </a:t>
            </a:r>
            <a:r>
              <a:rPr lang="en-US" altLang="ko-KR" dirty="0"/>
              <a:t>X</a:t>
            </a:r>
            <a:r>
              <a:rPr lang="ko-KR" altLang="en-US" dirty="0"/>
              <a:t>의 순서로 변경 후</a:t>
            </a:r>
            <a:r>
              <a:rPr lang="en-US" altLang="ko-KR" dirty="0"/>
              <a:t>, </a:t>
            </a:r>
            <a:r>
              <a:rPr lang="en-US" altLang="ko-KR" dirty="0" err="1"/>
              <a:t>GameState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주어 </a:t>
            </a:r>
            <a:r>
              <a:rPr lang="en-US" altLang="ko-KR" dirty="0"/>
              <a:t>“X</a:t>
            </a:r>
            <a:r>
              <a:rPr lang="ko-KR" altLang="en-US" dirty="0" err="1"/>
              <a:t>턴“이라는</a:t>
            </a:r>
            <a:r>
              <a:rPr lang="ko-KR" altLang="en-US" dirty="0"/>
              <a:t> 문구를 띄운다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의 순서라면 </a:t>
            </a:r>
            <a:r>
              <a:rPr lang="en-US" altLang="ko-KR" dirty="0"/>
              <a:t>O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순서로 변경 후</a:t>
            </a:r>
            <a:r>
              <a:rPr lang="en-US" altLang="ko-KR" dirty="0"/>
              <a:t>, </a:t>
            </a:r>
            <a:r>
              <a:rPr lang="en-US" altLang="ko-KR" dirty="0" err="1"/>
              <a:t>GameState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3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주어 </a:t>
            </a:r>
            <a:r>
              <a:rPr lang="en-US" altLang="ko-KR" dirty="0"/>
              <a:t>“O</a:t>
            </a:r>
            <a:r>
              <a:rPr lang="ko-KR" altLang="en-US" dirty="0" err="1"/>
              <a:t>턴“이라는</a:t>
            </a:r>
            <a:r>
              <a:rPr lang="ko-KR" altLang="en-US" dirty="0"/>
              <a:t> 문구를 띄운다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AFBC2-A994-41A5-B719-7C8D9778D4D3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GameManager.js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88A19-97E0-49AE-84B4-AB052B7B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9915"/>
            <a:ext cx="5034681" cy="23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7E5ED-92B0-4F33-9055-E0A681452E72}"/>
              </a:ext>
            </a:extLst>
          </p:cNvPr>
          <p:cNvSpPr txBox="1"/>
          <p:nvPr/>
        </p:nvSpPr>
        <p:spPr>
          <a:xfrm>
            <a:off x="5034683" y="599915"/>
            <a:ext cx="7157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먼저 승리 조건을 가지고 있는 </a:t>
            </a:r>
            <a:r>
              <a:rPr lang="en-US" altLang="ko-KR" dirty="0"/>
              <a:t>2</a:t>
            </a:r>
            <a:r>
              <a:rPr lang="ko-KR" altLang="en-US" dirty="0"/>
              <a:t>중 배열을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중 배열은 크기가 </a:t>
            </a:r>
            <a:r>
              <a:rPr lang="en-US" altLang="ko-KR" dirty="0"/>
              <a:t>3</a:t>
            </a:r>
            <a:r>
              <a:rPr lang="ko-KR" altLang="en-US" dirty="0"/>
              <a:t>개인 배열을 </a:t>
            </a:r>
            <a:r>
              <a:rPr lang="en-US" altLang="ko-KR" dirty="0"/>
              <a:t>8</a:t>
            </a:r>
            <a:r>
              <a:rPr lang="ko-KR" altLang="en-US" dirty="0"/>
              <a:t>개 가지고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크기가 </a:t>
            </a:r>
            <a:r>
              <a:rPr lang="en-US" altLang="ko-KR" dirty="0"/>
              <a:t>3</a:t>
            </a:r>
            <a:r>
              <a:rPr lang="ko-KR" altLang="en-US" dirty="0"/>
              <a:t>인 배열의 모든 </a:t>
            </a:r>
            <a:r>
              <a:rPr lang="en-US" altLang="ko-KR" dirty="0"/>
              <a:t>value </a:t>
            </a:r>
            <a:r>
              <a:rPr lang="ko-KR" altLang="en-US" dirty="0"/>
              <a:t>값이 같으면 하이라이트의 값이 </a:t>
            </a:r>
            <a:r>
              <a:rPr lang="en-US" altLang="ko-KR" dirty="0"/>
              <a:t>true</a:t>
            </a:r>
            <a:r>
              <a:rPr lang="ko-KR" altLang="en-US" dirty="0"/>
              <a:t>가 되어 색상이 초록색으로 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게임은 비활성화가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순서가 </a:t>
            </a:r>
            <a:r>
              <a:rPr lang="en-US" altLang="ko-KR" dirty="0"/>
              <a:t>O</a:t>
            </a:r>
            <a:r>
              <a:rPr lang="ko-KR" altLang="en-US" dirty="0"/>
              <a:t>이면 </a:t>
            </a:r>
            <a:r>
              <a:rPr lang="en-US" altLang="ko-KR" dirty="0" err="1"/>
              <a:t>GameState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되어 </a:t>
            </a:r>
            <a:r>
              <a:rPr lang="en-US" altLang="ko-KR" dirty="0"/>
              <a:t>“</a:t>
            </a:r>
            <a:r>
              <a:rPr lang="ko-KR" altLang="en-US" dirty="0"/>
              <a:t>게임오버</a:t>
            </a:r>
            <a:r>
              <a:rPr lang="en-US" altLang="ko-KR" dirty="0"/>
              <a:t>! – X </a:t>
            </a:r>
            <a:r>
              <a:rPr lang="ko-KR" altLang="en-US" dirty="0"/>
              <a:t>승리</a:t>
            </a:r>
            <a:r>
              <a:rPr lang="en-US" altLang="ko-KR" dirty="0"/>
              <a:t>”</a:t>
            </a:r>
            <a:r>
              <a:rPr lang="ko-KR" altLang="en-US" dirty="0"/>
              <a:t>를 반환한다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의 순서이면 </a:t>
            </a:r>
            <a:r>
              <a:rPr lang="en-US" altLang="ko-KR" dirty="0" err="1"/>
              <a:t>GameState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되어 </a:t>
            </a:r>
            <a:r>
              <a:rPr lang="en-US" altLang="ko-KR" dirty="0"/>
              <a:t>“</a:t>
            </a:r>
            <a:r>
              <a:rPr lang="ko-KR" altLang="en-US" dirty="0"/>
              <a:t>게임오버</a:t>
            </a:r>
            <a:r>
              <a:rPr lang="en-US" altLang="ko-KR" dirty="0"/>
              <a:t>! – O </a:t>
            </a:r>
            <a:r>
              <a:rPr lang="ko-KR" altLang="en-US" dirty="0"/>
              <a:t>승리</a:t>
            </a:r>
            <a:r>
              <a:rPr lang="en-US" altLang="ko-KR" dirty="0"/>
              <a:t>”</a:t>
            </a:r>
            <a:r>
              <a:rPr lang="ko-KR" altLang="en-US" dirty="0"/>
              <a:t>를 반환한다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배열에 적합하지 않고  </a:t>
            </a:r>
            <a:r>
              <a:rPr lang="en-US" altLang="ko-KR" dirty="0" err="1"/>
              <a:t>moveMode</a:t>
            </a:r>
            <a:r>
              <a:rPr lang="ko-KR" altLang="en-US" dirty="0"/>
              <a:t>가 </a:t>
            </a:r>
            <a:r>
              <a:rPr lang="en-US" altLang="ko-KR" dirty="0"/>
              <a:t>Map</a:t>
            </a:r>
            <a:r>
              <a:rPr lang="ko-KR" altLang="en-US" dirty="0"/>
              <a:t>배열의 길이와 같아지면 </a:t>
            </a:r>
            <a:r>
              <a:rPr lang="en-US" altLang="ko-KR" dirty="0"/>
              <a:t>(9</a:t>
            </a:r>
            <a:r>
              <a:rPr lang="ko-KR" altLang="en-US" dirty="0"/>
              <a:t>가 되면</a:t>
            </a:r>
            <a:r>
              <a:rPr lang="en-US" altLang="ko-KR" dirty="0"/>
              <a:t>) </a:t>
            </a:r>
            <a:r>
              <a:rPr lang="ko-KR" altLang="en-US" dirty="0"/>
              <a:t>게임은 </a:t>
            </a:r>
            <a:r>
              <a:rPr lang="ko-KR" altLang="en-US" dirty="0" err="1"/>
              <a:t>비활성되고</a:t>
            </a:r>
            <a:r>
              <a:rPr lang="ko-KR" altLang="en-US" dirty="0"/>
              <a:t> </a:t>
            </a:r>
            <a:r>
              <a:rPr lang="en-US" altLang="ko-KR" dirty="0" err="1"/>
              <a:t>GameState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 err="1"/>
              <a:t>이되어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게임오버＂를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AFBC2-A994-41A5-B719-7C8D9778D4D3}"/>
              </a:ext>
            </a:extLst>
          </p:cNvPr>
          <p:cNvSpPr txBox="1"/>
          <p:nvPr/>
        </p:nvSpPr>
        <p:spPr>
          <a:xfrm>
            <a:off x="103963" y="138499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GameManager.js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68A988-431D-4A6C-9E2E-5D5D3964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99915"/>
            <a:ext cx="5034681" cy="3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497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ujin</dc:creator>
  <cp:lastModifiedBy>ujin</cp:lastModifiedBy>
  <cp:revision>195</cp:revision>
  <dcterms:created xsi:type="dcterms:W3CDTF">2021-12-03T10:15:21Z</dcterms:created>
  <dcterms:modified xsi:type="dcterms:W3CDTF">2022-07-03T05:20:52Z</dcterms:modified>
</cp:coreProperties>
</file>