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4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eku" initials="N" lastIdx="1" clrIdx="0">
    <p:extLst>
      <p:ext uri="{19B8F6BF-5375-455C-9EA6-DF929625EA0E}">
        <p15:presenceInfo xmlns:p15="http://schemas.microsoft.com/office/powerpoint/2012/main" userId="Neek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0C39"/>
    <a:srgbClr val="BAD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49747C-A9FB-4444-9B15-1CA7AA57C57C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77252-3931-4602-BF2D-A87D2CFEA99E}">
      <dgm:prSet phldrT="[Text]"/>
      <dgm:spPr/>
      <dgm:t>
        <a:bodyPr/>
        <a:lstStyle/>
        <a:p>
          <a:r>
            <a:rPr lang="en-US" dirty="0"/>
            <a:t>Frontend</a:t>
          </a:r>
        </a:p>
      </dgm:t>
    </dgm:pt>
    <dgm:pt modelId="{8725D247-8BBE-458F-A33E-2A143A081A46}" type="parTrans" cxnId="{0782C41B-1064-4609-BD87-E345E225E25D}">
      <dgm:prSet/>
      <dgm:spPr/>
      <dgm:t>
        <a:bodyPr/>
        <a:lstStyle/>
        <a:p>
          <a:endParaRPr lang="en-US"/>
        </a:p>
      </dgm:t>
    </dgm:pt>
    <dgm:pt modelId="{ADA9068A-00D1-4DE6-A328-C9F2FAD864E7}" type="sibTrans" cxnId="{0782C41B-1064-4609-BD87-E345E225E25D}">
      <dgm:prSet/>
      <dgm:spPr/>
      <dgm:t>
        <a:bodyPr/>
        <a:lstStyle/>
        <a:p>
          <a:endParaRPr lang="en-US"/>
        </a:p>
      </dgm:t>
    </dgm:pt>
    <dgm:pt modelId="{814FB0D4-19A1-43A3-B393-722CE8CE47E7}">
      <dgm:prSet phldrT="[Text]"/>
      <dgm:spPr/>
      <dgm:t>
        <a:bodyPr/>
        <a:lstStyle/>
        <a:p>
          <a:r>
            <a:rPr lang="en-US" dirty="0"/>
            <a:t>Flutter</a:t>
          </a:r>
        </a:p>
      </dgm:t>
    </dgm:pt>
    <dgm:pt modelId="{B1655B71-167E-483B-9ADC-F21A69FAF783}" type="parTrans" cxnId="{8368D0FB-3DE3-4D94-AB32-6D16E662877B}">
      <dgm:prSet/>
      <dgm:spPr/>
      <dgm:t>
        <a:bodyPr/>
        <a:lstStyle/>
        <a:p>
          <a:endParaRPr lang="en-US"/>
        </a:p>
      </dgm:t>
    </dgm:pt>
    <dgm:pt modelId="{2A266473-8B89-4394-83C0-A73464ACB752}" type="sibTrans" cxnId="{8368D0FB-3DE3-4D94-AB32-6D16E662877B}">
      <dgm:prSet/>
      <dgm:spPr/>
      <dgm:t>
        <a:bodyPr/>
        <a:lstStyle/>
        <a:p>
          <a:endParaRPr lang="en-US"/>
        </a:p>
      </dgm:t>
    </dgm:pt>
    <dgm:pt modelId="{0F18311A-A4F7-4DFD-BE36-4FCB1CA3B4A1}">
      <dgm:prSet phldrT="[Text]"/>
      <dgm:spPr/>
      <dgm:t>
        <a:bodyPr/>
        <a:lstStyle/>
        <a:p>
          <a:r>
            <a:rPr lang="en-US" dirty="0"/>
            <a:t>Backend/API</a:t>
          </a:r>
        </a:p>
      </dgm:t>
    </dgm:pt>
    <dgm:pt modelId="{E84B774A-8643-4C32-ADD0-8616B1702292}" type="parTrans" cxnId="{9FBEE758-515F-4F0B-B4B3-9AB709D7A042}">
      <dgm:prSet/>
      <dgm:spPr/>
      <dgm:t>
        <a:bodyPr/>
        <a:lstStyle/>
        <a:p>
          <a:endParaRPr lang="en-US"/>
        </a:p>
      </dgm:t>
    </dgm:pt>
    <dgm:pt modelId="{84DEE289-68B9-429C-8CF5-FA1AF528B8BC}" type="sibTrans" cxnId="{9FBEE758-515F-4F0B-B4B3-9AB709D7A042}">
      <dgm:prSet/>
      <dgm:spPr/>
      <dgm:t>
        <a:bodyPr/>
        <a:lstStyle/>
        <a:p>
          <a:endParaRPr lang="en-US"/>
        </a:p>
      </dgm:t>
    </dgm:pt>
    <dgm:pt modelId="{FB8AF8C5-9786-423E-9097-BB72ABC0832B}">
      <dgm:prSet phldrT="[Text]"/>
      <dgm:spPr/>
      <dgm:t>
        <a:bodyPr/>
        <a:lstStyle/>
        <a:p>
          <a:r>
            <a:rPr lang="en-US" dirty="0"/>
            <a:t>Flask</a:t>
          </a:r>
        </a:p>
      </dgm:t>
    </dgm:pt>
    <dgm:pt modelId="{734ABE37-493B-411A-B97F-07A2E48CB8F2}" type="parTrans" cxnId="{C9252912-3C22-48C9-B521-833AE93F79D9}">
      <dgm:prSet/>
      <dgm:spPr/>
      <dgm:t>
        <a:bodyPr/>
        <a:lstStyle/>
        <a:p>
          <a:endParaRPr lang="en-US"/>
        </a:p>
      </dgm:t>
    </dgm:pt>
    <dgm:pt modelId="{45FF88D4-F3E8-452B-9FAC-1F14414DCB86}" type="sibTrans" cxnId="{C9252912-3C22-48C9-B521-833AE93F79D9}">
      <dgm:prSet/>
      <dgm:spPr/>
      <dgm:t>
        <a:bodyPr/>
        <a:lstStyle/>
        <a:p>
          <a:endParaRPr lang="en-US"/>
        </a:p>
      </dgm:t>
    </dgm:pt>
    <dgm:pt modelId="{DEE879DB-E844-445D-98DC-CFD8DC34E7BD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1E0E465D-658E-4E77-A712-7172CD55AE3E}" type="parTrans" cxnId="{B755B203-C88F-4B93-9BE0-495C7A1A4363}">
      <dgm:prSet/>
      <dgm:spPr/>
      <dgm:t>
        <a:bodyPr/>
        <a:lstStyle/>
        <a:p>
          <a:endParaRPr lang="en-US"/>
        </a:p>
      </dgm:t>
    </dgm:pt>
    <dgm:pt modelId="{F5EB3206-9EE5-4982-BEC5-9BF19B74C50B}" type="sibTrans" cxnId="{B755B203-C88F-4B93-9BE0-495C7A1A4363}">
      <dgm:prSet/>
      <dgm:spPr/>
      <dgm:t>
        <a:bodyPr/>
        <a:lstStyle/>
        <a:p>
          <a:endParaRPr lang="en-US"/>
        </a:p>
      </dgm:t>
    </dgm:pt>
    <dgm:pt modelId="{86362467-E1D2-426A-98F0-49FB8D0A412A}" type="pres">
      <dgm:prSet presAssocID="{AB49747C-A9FB-4444-9B15-1CA7AA57C57C}" presName="Name0" presStyleCnt="0">
        <dgm:presLayoutVars>
          <dgm:dir/>
          <dgm:animLvl val="lvl"/>
          <dgm:resizeHandles val="exact"/>
        </dgm:presLayoutVars>
      </dgm:prSet>
      <dgm:spPr/>
    </dgm:pt>
    <dgm:pt modelId="{12962E93-3C73-4EB2-BB4A-FCA6E8A83B15}" type="pres">
      <dgm:prSet presAssocID="{CA677252-3931-4602-BF2D-A87D2CFEA99E}" presName="linNode" presStyleCnt="0"/>
      <dgm:spPr/>
    </dgm:pt>
    <dgm:pt modelId="{234F2DB2-C982-4C11-BDA7-5BFC41B4EB54}" type="pres">
      <dgm:prSet presAssocID="{CA677252-3931-4602-BF2D-A87D2CFEA99E}" presName="parTx" presStyleLbl="revTx" presStyleIdx="0" presStyleCnt="3">
        <dgm:presLayoutVars>
          <dgm:chMax val="1"/>
          <dgm:bulletEnabled val="1"/>
        </dgm:presLayoutVars>
      </dgm:prSet>
      <dgm:spPr/>
    </dgm:pt>
    <dgm:pt modelId="{4032858E-E2A5-496E-9D6A-31865A6B9AD2}" type="pres">
      <dgm:prSet presAssocID="{CA677252-3931-4602-BF2D-A87D2CFEA99E}" presName="bracket" presStyleLbl="parChTrans1D1" presStyleIdx="0" presStyleCnt="3"/>
      <dgm:spPr/>
    </dgm:pt>
    <dgm:pt modelId="{CA2F8ADD-1237-4A06-B6F0-886F9A2BC130}" type="pres">
      <dgm:prSet presAssocID="{CA677252-3931-4602-BF2D-A87D2CFEA99E}" presName="spH" presStyleCnt="0"/>
      <dgm:spPr/>
    </dgm:pt>
    <dgm:pt modelId="{05124410-6300-4A89-A2DE-07BF13CCF5D4}" type="pres">
      <dgm:prSet presAssocID="{CA677252-3931-4602-BF2D-A87D2CFEA99E}" presName="desTx" presStyleLbl="node1" presStyleIdx="0" presStyleCnt="2">
        <dgm:presLayoutVars>
          <dgm:bulletEnabled val="1"/>
        </dgm:presLayoutVars>
      </dgm:prSet>
      <dgm:spPr/>
    </dgm:pt>
    <dgm:pt modelId="{616ABA99-2F94-471B-B848-B3AE83510C64}" type="pres">
      <dgm:prSet presAssocID="{ADA9068A-00D1-4DE6-A328-C9F2FAD864E7}" presName="spV" presStyleCnt="0"/>
      <dgm:spPr/>
    </dgm:pt>
    <dgm:pt modelId="{BE8921ED-B9C4-4621-96AC-59A6FE510FBB}" type="pres">
      <dgm:prSet presAssocID="{0F18311A-A4F7-4DFD-BE36-4FCB1CA3B4A1}" presName="linNode" presStyleCnt="0"/>
      <dgm:spPr/>
    </dgm:pt>
    <dgm:pt modelId="{B8C2368D-D3DE-4F1D-9D28-F8EAB25B6DEA}" type="pres">
      <dgm:prSet presAssocID="{0F18311A-A4F7-4DFD-BE36-4FCB1CA3B4A1}" presName="parTx" presStyleLbl="revTx" presStyleIdx="1" presStyleCnt="3">
        <dgm:presLayoutVars>
          <dgm:chMax val="1"/>
          <dgm:bulletEnabled val="1"/>
        </dgm:presLayoutVars>
      </dgm:prSet>
      <dgm:spPr/>
    </dgm:pt>
    <dgm:pt modelId="{CE2785B9-E03C-4DE9-831E-A86BA032182F}" type="pres">
      <dgm:prSet presAssocID="{0F18311A-A4F7-4DFD-BE36-4FCB1CA3B4A1}" presName="bracket" presStyleLbl="parChTrans1D1" presStyleIdx="1" presStyleCnt="3"/>
      <dgm:spPr/>
    </dgm:pt>
    <dgm:pt modelId="{E329F302-A270-40EB-B3F4-5D09524962C4}" type="pres">
      <dgm:prSet presAssocID="{0F18311A-A4F7-4DFD-BE36-4FCB1CA3B4A1}" presName="spH" presStyleCnt="0"/>
      <dgm:spPr/>
    </dgm:pt>
    <dgm:pt modelId="{95BFAE30-5714-4964-84C1-F866410312B7}" type="pres">
      <dgm:prSet presAssocID="{0F18311A-A4F7-4DFD-BE36-4FCB1CA3B4A1}" presName="desTx" presStyleLbl="node1" presStyleIdx="1" presStyleCnt="2" custLinFactNeighborX="2444" custLinFactNeighborY="-3092">
        <dgm:presLayoutVars>
          <dgm:bulletEnabled val="1"/>
        </dgm:presLayoutVars>
      </dgm:prSet>
      <dgm:spPr/>
    </dgm:pt>
    <dgm:pt modelId="{C21FC597-74AC-47E9-B714-86664A25EEE3}" type="pres">
      <dgm:prSet presAssocID="{84DEE289-68B9-429C-8CF5-FA1AF528B8BC}" presName="spV" presStyleCnt="0"/>
      <dgm:spPr/>
    </dgm:pt>
    <dgm:pt modelId="{F16C57B1-ECA0-4CEF-9D1B-ECAD1A5D2680}" type="pres">
      <dgm:prSet presAssocID="{DEE879DB-E844-445D-98DC-CFD8DC34E7BD}" presName="linNode" presStyleCnt="0"/>
      <dgm:spPr/>
    </dgm:pt>
    <dgm:pt modelId="{D378CB8E-E418-40B6-8C73-DD19D692B04C}" type="pres">
      <dgm:prSet presAssocID="{DEE879DB-E844-445D-98DC-CFD8DC34E7BD}" presName="parTx" presStyleLbl="revTx" presStyleIdx="2" presStyleCnt="3">
        <dgm:presLayoutVars>
          <dgm:chMax val="1"/>
          <dgm:bulletEnabled val="1"/>
        </dgm:presLayoutVars>
      </dgm:prSet>
      <dgm:spPr/>
    </dgm:pt>
    <dgm:pt modelId="{AC56FB38-470F-4008-9618-FF2668FC1561}" type="pres">
      <dgm:prSet presAssocID="{DEE879DB-E844-445D-98DC-CFD8DC34E7BD}" presName="bracket" presStyleLbl="parChTrans1D1" presStyleIdx="2" presStyleCnt="3"/>
      <dgm:spPr/>
    </dgm:pt>
    <dgm:pt modelId="{A1814AED-14D8-4488-9CE0-9D5ECE80B8C4}" type="pres">
      <dgm:prSet presAssocID="{DEE879DB-E844-445D-98DC-CFD8DC34E7BD}" presName="spH" presStyleCnt="0"/>
      <dgm:spPr/>
    </dgm:pt>
  </dgm:ptLst>
  <dgm:cxnLst>
    <dgm:cxn modelId="{B755B203-C88F-4B93-9BE0-495C7A1A4363}" srcId="{AB49747C-A9FB-4444-9B15-1CA7AA57C57C}" destId="{DEE879DB-E844-445D-98DC-CFD8DC34E7BD}" srcOrd="2" destOrd="0" parTransId="{1E0E465D-658E-4E77-A712-7172CD55AE3E}" sibTransId="{F5EB3206-9EE5-4982-BEC5-9BF19B74C50B}"/>
    <dgm:cxn modelId="{3B9DFB0F-31CE-407B-8993-87A8344545F3}" type="presOf" srcId="{DEE879DB-E844-445D-98DC-CFD8DC34E7BD}" destId="{D378CB8E-E418-40B6-8C73-DD19D692B04C}" srcOrd="0" destOrd="0" presId="urn:diagrams.loki3.com/BracketList"/>
    <dgm:cxn modelId="{C9252912-3C22-48C9-B521-833AE93F79D9}" srcId="{0F18311A-A4F7-4DFD-BE36-4FCB1CA3B4A1}" destId="{FB8AF8C5-9786-423E-9097-BB72ABC0832B}" srcOrd="0" destOrd="0" parTransId="{734ABE37-493B-411A-B97F-07A2E48CB8F2}" sibTransId="{45FF88D4-F3E8-452B-9FAC-1F14414DCB86}"/>
    <dgm:cxn modelId="{0782C41B-1064-4609-BD87-E345E225E25D}" srcId="{AB49747C-A9FB-4444-9B15-1CA7AA57C57C}" destId="{CA677252-3931-4602-BF2D-A87D2CFEA99E}" srcOrd="0" destOrd="0" parTransId="{8725D247-8BBE-458F-A33E-2A143A081A46}" sibTransId="{ADA9068A-00D1-4DE6-A328-C9F2FAD864E7}"/>
    <dgm:cxn modelId="{A8CA0D27-0819-4C10-8066-9B7EECE60528}" type="presOf" srcId="{0F18311A-A4F7-4DFD-BE36-4FCB1CA3B4A1}" destId="{B8C2368D-D3DE-4F1D-9D28-F8EAB25B6DEA}" srcOrd="0" destOrd="0" presId="urn:diagrams.loki3.com/BracketList"/>
    <dgm:cxn modelId="{9FBEE758-515F-4F0B-B4B3-9AB709D7A042}" srcId="{AB49747C-A9FB-4444-9B15-1CA7AA57C57C}" destId="{0F18311A-A4F7-4DFD-BE36-4FCB1CA3B4A1}" srcOrd="1" destOrd="0" parTransId="{E84B774A-8643-4C32-ADD0-8616B1702292}" sibTransId="{84DEE289-68B9-429C-8CF5-FA1AF528B8BC}"/>
    <dgm:cxn modelId="{3930B98B-AC01-4F55-BB38-74FE8958FA49}" type="presOf" srcId="{CA677252-3931-4602-BF2D-A87D2CFEA99E}" destId="{234F2DB2-C982-4C11-BDA7-5BFC41B4EB54}" srcOrd="0" destOrd="0" presId="urn:diagrams.loki3.com/BracketList"/>
    <dgm:cxn modelId="{465F9E9D-AB13-4EBD-84BB-33B5B17A75D8}" type="presOf" srcId="{814FB0D4-19A1-43A3-B393-722CE8CE47E7}" destId="{05124410-6300-4A89-A2DE-07BF13CCF5D4}" srcOrd="0" destOrd="0" presId="urn:diagrams.loki3.com/BracketList"/>
    <dgm:cxn modelId="{461389CD-2037-4AF0-B3C9-B9263DC43189}" type="presOf" srcId="{FB8AF8C5-9786-423E-9097-BB72ABC0832B}" destId="{95BFAE30-5714-4964-84C1-F866410312B7}" srcOrd="0" destOrd="0" presId="urn:diagrams.loki3.com/BracketList"/>
    <dgm:cxn modelId="{74F88CF6-FC28-4F60-924F-6BCA0EDF2B7C}" type="presOf" srcId="{AB49747C-A9FB-4444-9B15-1CA7AA57C57C}" destId="{86362467-E1D2-426A-98F0-49FB8D0A412A}" srcOrd="0" destOrd="0" presId="urn:diagrams.loki3.com/BracketList"/>
    <dgm:cxn modelId="{8368D0FB-3DE3-4D94-AB32-6D16E662877B}" srcId="{CA677252-3931-4602-BF2D-A87D2CFEA99E}" destId="{814FB0D4-19A1-43A3-B393-722CE8CE47E7}" srcOrd="0" destOrd="0" parTransId="{B1655B71-167E-483B-9ADC-F21A69FAF783}" sibTransId="{2A266473-8B89-4394-83C0-A73464ACB752}"/>
    <dgm:cxn modelId="{34438C8C-969B-4276-9362-6CDA41384198}" type="presParOf" srcId="{86362467-E1D2-426A-98F0-49FB8D0A412A}" destId="{12962E93-3C73-4EB2-BB4A-FCA6E8A83B15}" srcOrd="0" destOrd="0" presId="urn:diagrams.loki3.com/BracketList"/>
    <dgm:cxn modelId="{E8DC5616-08FC-41E3-8993-177CB524CF84}" type="presParOf" srcId="{12962E93-3C73-4EB2-BB4A-FCA6E8A83B15}" destId="{234F2DB2-C982-4C11-BDA7-5BFC41B4EB54}" srcOrd="0" destOrd="0" presId="urn:diagrams.loki3.com/BracketList"/>
    <dgm:cxn modelId="{E13503B9-A913-4450-8330-D74FFAB6A138}" type="presParOf" srcId="{12962E93-3C73-4EB2-BB4A-FCA6E8A83B15}" destId="{4032858E-E2A5-496E-9D6A-31865A6B9AD2}" srcOrd="1" destOrd="0" presId="urn:diagrams.loki3.com/BracketList"/>
    <dgm:cxn modelId="{F73DFC50-2ACF-4949-A033-E6C6F70DF095}" type="presParOf" srcId="{12962E93-3C73-4EB2-BB4A-FCA6E8A83B15}" destId="{CA2F8ADD-1237-4A06-B6F0-886F9A2BC130}" srcOrd="2" destOrd="0" presId="urn:diagrams.loki3.com/BracketList"/>
    <dgm:cxn modelId="{6F5CD27B-6677-4291-AB6F-9F30E546E83A}" type="presParOf" srcId="{12962E93-3C73-4EB2-BB4A-FCA6E8A83B15}" destId="{05124410-6300-4A89-A2DE-07BF13CCF5D4}" srcOrd="3" destOrd="0" presId="urn:diagrams.loki3.com/BracketList"/>
    <dgm:cxn modelId="{85937E79-293E-4A8E-A267-232C03DE4E20}" type="presParOf" srcId="{86362467-E1D2-426A-98F0-49FB8D0A412A}" destId="{616ABA99-2F94-471B-B848-B3AE83510C64}" srcOrd="1" destOrd="0" presId="urn:diagrams.loki3.com/BracketList"/>
    <dgm:cxn modelId="{28D74114-6DEF-4F4D-86C7-1638C0EB4BC8}" type="presParOf" srcId="{86362467-E1D2-426A-98F0-49FB8D0A412A}" destId="{BE8921ED-B9C4-4621-96AC-59A6FE510FBB}" srcOrd="2" destOrd="0" presId="urn:diagrams.loki3.com/BracketList"/>
    <dgm:cxn modelId="{8AC2EA00-ECAA-4260-AC0A-240579CC1A5A}" type="presParOf" srcId="{BE8921ED-B9C4-4621-96AC-59A6FE510FBB}" destId="{B8C2368D-D3DE-4F1D-9D28-F8EAB25B6DEA}" srcOrd="0" destOrd="0" presId="urn:diagrams.loki3.com/BracketList"/>
    <dgm:cxn modelId="{B4FF61DF-2C3F-4791-BB02-80CE8F2F3F8B}" type="presParOf" srcId="{BE8921ED-B9C4-4621-96AC-59A6FE510FBB}" destId="{CE2785B9-E03C-4DE9-831E-A86BA032182F}" srcOrd="1" destOrd="0" presId="urn:diagrams.loki3.com/BracketList"/>
    <dgm:cxn modelId="{D858A415-5727-49BE-BF67-A0A5203DE381}" type="presParOf" srcId="{BE8921ED-B9C4-4621-96AC-59A6FE510FBB}" destId="{E329F302-A270-40EB-B3F4-5D09524962C4}" srcOrd="2" destOrd="0" presId="urn:diagrams.loki3.com/BracketList"/>
    <dgm:cxn modelId="{16BF1C5E-784B-47A5-8A1A-472D07BBB0B8}" type="presParOf" srcId="{BE8921ED-B9C4-4621-96AC-59A6FE510FBB}" destId="{95BFAE30-5714-4964-84C1-F866410312B7}" srcOrd="3" destOrd="0" presId="urn:diagrams.loki3.com/BracketList"/>
    <dgm:cxn modelId="{8804B172-2820-4D11-BD0B-62EBECA93C34}" type="presParOf" srcId="{86362467-E1D2-426A-98F0-49FB8D0A412A}" destId="{C21FC597-74AC-47E9-B714-86664A25EEE3}" srcOrd="3" destOrd="0" presId="urn:diagrams.loki3.com/BracketList"/>
    <dgm:cxn modelId="{8367CF5F-F873-42EA-AC1A-2E3DCAB8E309}" type="presParOf" srcId="{86362467-E1D2-426A-98F0-49FB8D0A412A}" destId="{F16C57B1-ECA0-4CEF-9D1B-ECAD1A5D2680}" srcOrd="4" destOrd="0" presId="urn:diagrams.loki3.com/BracketList"/>
    <dgm:cxn modelId="{A2AC6D82-A52E-4402-B8D9-A9C060AFCC36}" type="presParOf" srcId="{F16C57B1-ECA0-4CEF-9D1B-ECAD1A5D2680}" destId="{D378CB8E-E418-40B6-8C73-DD19D692B04C}" srcOrd="0" destOrd="0" presId="urn:diagrams.loki3.com/BracketList"/>
    <dgm:cxn modelId="{50471998-F330-4199-A430-B3785DDFDADA}" type="presParOf" srcId="{F16C57B1-ECA0-4CEF-9D1B-ECAD1A5D2680}" destId="{AC56FB38-470F-4008-9618-FF2668FC1561}" srcOrd="1" destOrd="0" presId="urn:diagrams.loki3.com/BracketList"/>
    <dgm:cxn modelId="{2FDBB725-F06F-4030-9B35-D863E7438A4B}" type="presParOf" srcId="{F16C57B1-ECA0-4CEF-9D1B-ECAD1A5D2680}" destId="{A1814AED-14D8-4488-9CE0-9D5ECE80B8C4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F2DB2-C982-4C11-BDA7-5BFC41B4EB54}">
      <dsp:nvSpPr>
        <dsp:cNvPr id="0" name=""/>
        <dsp:cNvSpPr/>
      </dsp:nvSpPr>
      <dsp:spPr>
        <a:xfrm>
          <a:off x="3968" y="1216256"/>
          <a:ext cx="2030015" cy="41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Frontend</a:t>
          </a:r>
        </a:p>
      </dsp:txBody>
      <dsp:txXfrm>
        <a:off x="3968" y="1216256"/>
        <a:ext cx="2030015" cy="415800"/>
      </dsp:txXfrm>
    </dsp:sp>
    <dsp:sp modelId="{4032858E-E2A5-496E-9D6A-31865A6B9AD2}">
      <dsp:nvSpPr>
        <dsp:cNvPr id="0" name=""/>
        <dsp:cNvSpPr/>
      </dsp:nvSpPr>
      <dsp:spPr>
        <a:xfrm>
          <a:off x="2033984" y="1196766"/>
          <a:ext cx="406003" cy="454781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24410-6300-4A89-A2DE-07BF13CCF5D4}">
      <dsp:nvSpPr>
        <dsp:cNvPr id="0" name=""/>
        <dsp:cNvSpPr/>
      </dsp:nvSpPr>
      <dsp:spPr>
        <a:xfrm>
          <a:off x="2602388" y="1196766"/>
          <a:ext cx="5521642" cy="4547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Flutter</a:t>
          </a:r>
        </a:p>
      </dsp:txBody>
      <dsp:txXfrm>
        <a:off x="2602388" y="1196766"/>
        <a:ext cx="5521642" cy="454781"/>
      </dsp:txXfrm>
    </dsp:sp>
    <dsp:sp modelId="{B8C2368D-D3DE-4F1D-9D28-F8EAB25B6DEA}">
      <dsp:nvSpPr>
        <dsp:cNvPr id="0" name=""/>
        <dsp:cNvSpPr/>
      </dsp:nvSpPr>
      <dsp:spPr>
        <a:xfrm>
          <a:off x="3968" y="1746638"/>
          <a:ext cx="2030015" cy="41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Backend/API</a:t>
          </a:r>
        </a:p>
      </dsp:txBody>
      <dsp:txXfrm>
        <a:off x="3968" y="1746638"/>
        <a:ext cx="2030015" cy="415800"/>
      </dsp:txXfrm>
    </dsp:sp>
    <dsp:sp modelId="{CE2785B9-E03C-4DE9-831E-A86BA032182F}">
      <dsp:nvSpPr>
        <dsp:cNvPr id="0" name=""/>
        <dsp:cNvSpPr/>
      </dsp:nvSpPr>
      <dsp:spPr>
        <a:xfrm>
          <a:off x="2033984" y="1727147"/>
          <a:ext cx="406003" cy="454781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FAE30-5714-4964-84C1-F866410312B7}">
      <dsp:nvSpPr>
        <dsp:cNvPr id="0" name=""/>
        <dsp:cNvSpPr/>
      </dsp:nvSpPr>
      <dsp:spPr>
        <a:xfrm>
          <a:off x="2606357" y="1713085"/>
          <a:ext cx="5521642" cy="4547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Flask</a:t>
          </a:r>
        </a:p>
      </dsp:txBody>
      <dsp:txXfrm>
        <a:off x="2606357" y="1713085"/>
        <a:ext cx="5521642" cy="454781"/>
      </dsp:txXfrm>
    </dsp:sp>
    <dsp:sp modelId="{D378CB8E-E418-40B6-8C73-DD19D692B04C}">
      <dsp:nvSpPr>
        <dsp:cNvPr id="0" name=""/>
        <dsp:cNvSpPr/>
      </dsp:nvSpPr>
      <dsp:spPr>
        <a:xfrm>
          <a:off x="3968" y="2257528"/>
          <a:ext cx="2030015" cy="41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Database</a:t>
          </a:r>
        </a:p>
      </dsp:txBody>
      <dsp:txXfrm>
        <a:off x="3968" y="2257528"/>
        <a:ext cx="2030015" cy="415800"/>
      </dsp:txXfrm>
    </dsp:sp>
    <dsp:sp modelId="{AC56FB38-470F-4008-9618-FF2668FC1561}">
      <dsp:nvSpPr>
        <dsp:cNvPr id="0" name=""/>
        <dsp:cNvSpPr/>
      </dsp:nvSpPr>
      <dsp:spPr>
        <a:xfrm>
          <a:off x="2033984" y="2257528"/>
          <a:ext cx="406003" cy="4158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E19A968-46AE-4FD2-A9E5-909E6747A0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63D6857-B1C4-49AA-B9A5-0F444B00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9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A968-46AE-4FD2-A9E5-909E6747A0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6857-B1C4-49AA-B9A5-0F444B00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A968-46AE-4FD2-A9E5-909E6747A0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6857-B1C4-49AA-B9A5-0F444B00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3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A968-46AE-4FD2-A9E5-909E6747A0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6857-B1C4-49AA-B9A5-0F444B00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75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A968-46AE-4FD2-A9E5-909E6747A0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6857-B1C4-49AA-B9A5-0F444B00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79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A968-46AE-4FD2-A9E5-909E6747A0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6857-B1C4-49AA-B9A5-0F444B00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7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A968-46AE-4FD2-A9E5-909E6747A0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6857-B1C4-49AA-B9A5-0F444B00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E19A968-46AE-4FD2-A9E5-909E6747A0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6857-B1C4-49AA-B9A5-0F444B00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75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E19A968-46AE-4FD2-A9E5-909E6747A0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6857-B1C4-49AA-B9A5-0F444B00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7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A968-46AE-4FD2-A9E5-909E6747A0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6857-B1C4-49AA-B9A5-0F444B00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4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A968-46AE-4FD2-A9E5-909E6747A0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6857-B1C4-49AA-B9A5-0F444B00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3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A968-46AE-4FD2-A9E5-909E6747A0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6857-B1C4-49AA-B9A5-0F444B00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1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A968-46AE-4FD2-A9E5-909E6747A0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6857-B1C4-49AA-B9A5-0F444B00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7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A968-46AE-4FD2-A9E5-909E6747A0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6857-B1C4-49AA-B9A5-0F444B00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4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A968-46AE-4FD2-A9E5-909E6747A0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6857-B1C4-49AA-B9A5-0F444B00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2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A968-46AE-4FD2-A9E5-909E6747A0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6857-B1C4-49AA-B9A5-0F444B00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A968-46AE-4FD2-A9E5-909E6747A0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6857-B1C4-49AA-B9A5-0F444B00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8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E19A968-46AE-4FD2-A9E5-909E6747A0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63D6857-B1C4-49AA-B9A5-0F444B00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1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26" r:id="rId2"/>
    <p:sldLayoutId id="2147484327" r:id="rId3"/>
    <p:sldLayoutId id="2147484328" r:id="rId4"/>
    <p:sldLayoutId id="2147484329" r:id="rId5"/>
    <p:sldLayoutId id="2147484330" r:id="rId6"/>
    <p:sldLayoutId id="2147484331" r:id="rId7"/>
    <p:sldLayoutId id="2147484332" r:id="rId8"/>
    <p:sldLayoutId id="2147484333" r:id="rId9"/>
    <p:sldLayoutId id="2147484334" r:id="rId10"/>
    <p:sldLayoutId id="2147484335" r:id="rId11"/>
    <p:sldLayoutId id="2147484336" r:id="rId12"/>
    <p:sldLayoutId id="2147484337" r:id="rId13"/>
    <p:sldLayoutId id="2147484338" r:id="rId14"/>
    <p:sldLayoutId id="2147484339" r:id="rId15"/>
    <p:sldLayoutId id="2147484340" r:id="rId16"/>
    <p:sldLayoutId id="21474843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79FE-71F1-2B9F-3946-A6E3CE9AE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784114"/>
            <a:ext cx="8825658" cy="2021694"/>
          </a:xfrm>
        </p:spPr>
        <p:txBody>
          <a:bodyPr/>
          <a:lstStyle/>
          <a:p>
            <a:pPr algn="ctr"/>
            <a:r>
              <a:rPr lang="en-US" b="1" dirty="0">
                <a:latin typeface="Bodoni MT" panose="02070603080606020203" pitchFamily="18" charset="0"/>
              </a:rPr>
              <a:t>Appointment Booking System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F4C3A-9333-11FE-197B-DA53C56A1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884" y="3240894"/>
            <a:ext cx="8825658" cy="28329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  <a:latin typeface="Bodoni MT" panose="02070603080606020203" pitchFamily="18" charset="0"/>
              </a:rPr>
              <a:t>Presented by:</a:t>
            </a:r>
          </a:p>
          <a:p>
            <a:pPr algn="ctr"/>
            <a:r>
              <a:rPr lang="en-US" b="1" dirty="0">
                <a:solidFill>
                  <a:schemeClr val="bg2">
                    <a:lumMod val="90000"/>
                  </a:schemeClr>
                </a:solidFill>
                <a:latin typeface="Bodoni MT" panose="02070603080606020203" pitchFamily="18" charset="0"/>
              </a:rPr>
              <a:t>Arpana Maharjan</a:t>
            </a:r>
          </a:p>
          <a:p>
            <a:pPr algn="ctr"/>
            <a:r>
              <a:rPr lang="en-US" b="1" dirty="0">
                <a:solidFill>
                  <a:schemeClr val="bg2">
                    <a:lumMod val="90000"/>
                  </a:schemeClr>
                </a:solidFill>
                <a:latin typeface="Bodoni MT" panose="02070603080606020203" pitchFamily="18" charset="0"/>
              </a:rPr>
              <a:t>Heena Maharjan</a:t>
            </a:r>
          </a:p>
          <a:p>
            <a:pPr algn="ctr"/>
            <a:r>
              <a:rPr lang="en-US" b="1" dirty="0">
                <a:solidFill>
                  <a:schemeClr val="bg2">
                    <a:lumMod val="90000"/>
                  </a:schemeClr>
                </a:solidFill>
                <a:latin typeface="Bodoni MT" panose="02070603080606020203" pitchFamily="18" charset="0"/>
              </a:rPr>
              <a:t>Neekita Maharjan</a:t>
            </a:r>
          </a:p>
          <a:p>
            <a:pPr algn="ctr"/>
            <a:r>
              <a:rPr lang="en-US" b="1" dirty="0">
                <a:solidFill>
                  <a:schemeClr val="bg2">
                    <a:lumMod val="90000"/>
                  </a:schemeClr>
                </a:solidFill>
                <a:latin typeface="Bodoni MT" panose="02070603080606020203" pitchFamily="18" charset="0"/>
              </a:rPr>
              <a:t>Prasansha Bajracharya</a:t>
            </a:r>
          </a:p>
          <a:p>
            <a:pPr algn="ctr"/>
            <a:r>
              <a:rPr lang="en-US" b="1" dirty="0">
                <a:solidFill>
                  <a:schemeClr val="bg2">
                    <a:lumMod val="90000"/>
                  </a:schemeClr>
                </a:solidFill>
                <a:latin typeface="Bodoni MT" panose="02070603080606020203" pitchFamily="18" charset="0"/>
              </a:rPr>
              <a:t>Shrija Shrestha</a:t>
            </a:r>
          </a:p>
          <a:p>
            <a:pPr algn="ctr"/>
            <a:r>
              <a:rPr lang="en-US" b="1" dirty="0">
                <a:solidFill>
                  <a:schemeClr val="bg2">
                    <a:lumMod val="90000"/>
                  </a:schemeClr>
                </a:solidFill>
                <a:latin typeface="Bodoni MT" panose="02070603080606020203" pitchFamily="18" charset="0"/>
              </a:rPr>
              <a:t>Ujjan Kumar Joshi</a:t>
            </a:r>
          </a:p>
          <a:p>
            <a:pPr algn="ctr"/>
            <a:endParaRPr lang="en-US" b="1" dirty="0">
              <a:solidFill>
                <a:schemeClr val="bg2">
                  <a:lumMod val="90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F735-F8D5-A660-4791-1EA719C6EB03}"/>
              </a:ext>
            </a:extLst>
          </p:cNvPr>
          <p:cNvSpPr txBox="1"/>
          <p:nvPr/>
        </p:nvSpPr>
        <p:spPr>
          <a:xfrm>
            <a:off x="10641496" y="4147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885973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A1A924-399A-CF5A-CB47-7D19E1845196}"/>
              </a:ext>
            </a:extLst>
          </p:cNvPr>
          <p:cNvSpPr txBox="1"/>
          <p:nvPr/>
        </p:nvSpPr>
        <p:spPr>
          <a:xfrm>
            <a:off x="10641495" y="437322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DFB1F-C710-B98B-9B83-85774776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D3FA-5507-9B75-7984-73CC5B8C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A0C39"/>
                </a:solidFill>
              </a:rPr>
              <a:t>Booking services for its patients</a:t>
            </a:r>
          </a:p>
          <a:p>
            <a:r>
              <a:rPr lang="en-US" dirty="0">
                <a:solidFill>
                  <a:srgbClr val="3A0C39"/>
                </a:solidFill>
              </a:rPr>
              <a:t>Consultation through messages</a:t>
            </a:r>
          </a:p>
        </p:txBody>
      </p:sp>
    </p:spTree>
    <p:extLst>
      <p:ext uri="{BB962C8B-B14F-4D97-AF65-F5344CB8AC3E}">
        <p14:creationId xmlns:p14="http://schemas.microsoft.com/office/powerpoint/2010/main" val="333267070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F0AB-4831-0B64-B712-50DF4B7F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CE67C29-B294-B3A3-4949-6FA315B3D2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258786"/>
              </p:ext>
            </p:extLst>
          </p:nvPr>
        </p:nvGraphicFramePr>
        <p:xfrm>
          <a:off x="1788367" y="2168758"/>
          <a:ext cx="8128000" cy="3870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8B9683-D5F8-C493-C197-D6AAC997FD4D}"/>
              </a:ext>
            </a:extLst>
          </p:cNvPr>
          <p:cNvSpPr txBox="1"/>
          <p:nvPr/>
        </p:nvSpPr>
        <p:spPr>
          <a:xfrm>
            <a:off x="10654748" y="3843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9735F9-211F-B8A7-B4ED-9D33FFC0A5C1}"/>
              </a:ext>
            </a:extLst>
          </p:cNvPr>
          <p:cNvSpPr/>
          <p:nvPr/>
        </p:nvSpPr>
        <p:spPr>
          <a:xfrm>
            <a:off x="4389120" y="4398944"/>
            <a:ext cx="5513179" cy="44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SQLITE 3</a:t>
            </a:r>
          </a:p>
        </p:txBody>
      </p:sp>
    </p:spTree>
    <p:extLst>
      <p:ext uri="{BB962C8B-B14F-4D97-AF65-F5344CB8AC3E}">
        <p14:creationId xmlns:p14="http://schemas.microsoft.com/office/powerpoint/2010/main" val="39453107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FC8E-46A4-6841-7B75-0F555679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735B-7DFE-B8A9-2E0A-460567A6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A0C39"/>
                </a:solidFill>
              </a:rPr>
              <a:t>Can Book an appointment at anytime</a:t>
            </a:r>
          </a:p>
          <a:p>
            <a:r>
              <a:rPr lang="en-US" dirty="0">
                <a:solidFill>
                  <a:srgbClr val="3A0C39"/>
                </a:solidFill>
              </a:rPr>
              <a:t>Consultation with a doctor through </a:t>
            </a:r>
            <a:r>
              <a:rPr lang="en-US" b="1" dirty="0">
                <a:solidFill>
                  <a:srgbClr val="3A0C39"/>
                </a:solidFill>
              </a:rPr>
              <a:t>messages</a:t>
            </a:r>
          </a:p>
          <a:p>
            <a:r>
              <a:rPr lang="en-US" dirty="0">
                <a:solidFill>
                  <a:srgbClr val="3A0C39"/>
                </a:solidFill>
              </a:rPr>
              <a:t>Notify patients of their appointments</a:t>
            </a:r>
          </a:p>
          <a:p>
            <a:r>
              <a:rPr lang="en-US" dirty="0">
                <a:solidFill>
                  <a:srgbClr val="3A0C39"/>
                </a:solidFill>
              </a:rPr>
              <a:t>Prescriptions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19BBB-9FA6-0EB0-0AC9-BF71D5C68AA2}"/>
              </a:ext>
            </a:extLst>
          </p:cNvPr>
          <p:cNvSpPr txBox="1"/>
          <p:nvPr/>
        </p:nvSpPr>
        <p:spPr>
          <a:xfrm>
            <a:off x="10601740" y="3843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0753065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3DE97-2244-35E0-DCCC-67A074A45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388" y="2139490"/>
            <a:ext cx="8825658" cy="1703641"/>
          </a:xfrm>
        </p:spPr>
        <p:txBody>
          <a:bodyPr/>
          <a:lstStyle/>
          <a:p>
            <a:pPr algn="ctr"/>
            <a:r>
              <a:rPr lang="en-US" dirty="0"/>
              <a:t>How does it work?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F4952-AB99-850D-D99F-6F1690D52C12}"/>
              </a:ext>
            </a:extLst>
          </p:cNvPr>
          <p:cNvSpPr txBox="1"/>
          <p:nvPr/>
        </p:nvSpPr>
        <p:spPr>
          <a:xfrm>
            <a:off x="10628243" y="3843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3158554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3DE97-2244-35E0-DCCC-67A074A45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388" y="2139490"/>
            <a:ext cx="8825658" cy="1703641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F4952-AB99-850D-D99F-6F1690D52C12}"/>
              </a:ext>
            </a:extLst>
          </p:cNvPr>
          <p:cNvSpPr txBox="1"/>
          <p:nvPr/>
        </p:nvSpPr>
        <p:spPr>
          <a:xfrm>
            <a:off x="10628243" y="3843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6A4157-9ACC-07BE-EA0C-005E67E89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1083212"/>
            <a:ext cx="11254153" cy="577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0140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FC8E-46A4-6841-7B75-0F555679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use this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735B-7DFE-B8A9-2E0A-460567A6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Minimized waiting times</a:t>
            </a:r>
          </a:p>
          <a:p>
            <a:r>
              <a:rPr lang="en-US" dirty="0"/>
              <a:t>Can book appointment with a preferred doctor</a:t>
            </a:r>
          </a:p>
          <a:p>
            <a:r>
              <a:rPr lang="en-US" dirty="0"/>
              <a:t>Application available 24/7</a:t>
            </a:r>
          </a:p>
          <a:p>
            <a:r>
              <a:rPr lang="en-US" dirty="0"/>
              <a:t>Prescriptions made available</a:t>
            </a:r>
          </a:p>
          <a:p>
            <a:r>
              <a:rPr lang="en-US" dirty="0"/>
              <a:t>Consultation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E6E24-9F08-73C8-B15E-BAA957F57259}"/>
              </a:ext>
            </a:extLst>
          </p:cNvPr>
          <p:cNvSpPr txBox="1"/>
          <p:nvPr/>
        </p:nvSpPr>
        <p:spPr>
          <a:xfrm>
            <a:off x="10641496" y="3843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9911782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631E7B-BCDD-FBC2-E67F-7931838D0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494" y="2754809"/>
            <a:ext cx="8825658" cy="1348381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53C04-561F-1333-55E8-53261FC4102C}"/>
              </a:ext>
            </a:extLst>
          </p:cNvPr>
          <p:cNvSpPr txBox="1"/>
          <p:nvPr/>
        </p:nvSpPr>
        <p:spPr>
          <a:xfrm>
            <a:off x="10628242" y="3975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50880811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148</TotalTime>
  <Words>96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Bodoni MT</vt:lpstr>
      <vt:lpstr>Century Gothic</vt:lpstr>
      <vt:lpstr>Wingdings 3</vt:lpstr>
      <vt:lpstr>Ion Boardroom</vt:lpstr>
      <vt:lpstr>Appointment Booking System</vt:lpstr>
      <vt:lpstr>Introduction</vt:lpstr>
      <vt:lpstr>Tools Used</vt:lpstr>
      <vt:lpstr>Features</vt:lpstr>
      <vt:lpstr>How does it work?</vt:lpstr>
      <vt:lpstr>PowerPoint Presentation</vt:lpstr>
      <vt:lpstr>Why should you use this application?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Appointment Booking System</dc:title>
  <dc:creator>Neeku</dc:creator>
  <cp:lastModifiedBy>Neeku</cp:lastModifiedBy>
  <cp:revision>5</cp:revision>
  <dcterms:created xsi:type="dcterms:W3CDTF">2022-06-06T12:18:23Z</dcterms:created>
  <dcterms:modified xsi:type="dcterms:W3CDTF">2022-06-07T02:32:26Z</dcterms:modified>
</cp:coreProperties>
</file>