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4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E6A26-77F5-4DDD-83D9-3EBFFAB3B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4C5710-915E-41E1-B71F-9C93F275D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274420-0033-428F-A2DB-153F7A56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9D0869-793D-4FAB-A94F-E4BABEA5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4088F-0B67-4741-BC22-F3449A13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957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66EA7-8959-47EC-B30E-2D8447B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8C2E0E-E055-4E09-A87D-9756C3B58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23643D-59D3-420F-A9BC-14079CD6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FE752-DC59-449D-BA4A-15D72520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D757E-64FF-4E59-89F3-737E85E6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251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D8CC2F7-B636-49C6-B42F-460D0F4C5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7B00E7-A913-4C8F-9FA4-9CF372067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591726-F338-43A0-BFE9-44983DE0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95B2FA-0E33-4E0E-B942-51AF0446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1F416-BC66-42DE-870B-01CB9F38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623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0D979-AA2E-40EF-B60B-85B1082F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D4DBD-90EE-49AC-AFB8-0CC2F781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D04361-B938-47E3-A9A8-F0126FF2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F18C36-9A71-48FA-8888-26B2E63D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05EFB-84E7-4692-AF14-3D6F7338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521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1C326-0076-46AE-BE2E-90D0E3D5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8CED9A-66A8-488D-A9E8-0A3FDC357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15E446-3716-4CE8-B84E-239805F9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ACABB7-EFE2-4A1D-9905-90440E94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471370-C7AC-4C93-9E81-73939A12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920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3C521F-DA5C-495E-8521-3155386B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97AA9C-89B7-4737-8BCE-8DE86C8E0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ED92FC-AAF9-4780-AECD-2CFEEE988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C42DEA-CD2C-49F4-A33B-C5FB6A0E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F582DF-00CC-4460-94F3-B9F0D74A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C75C32-A5CE-47DE-8791-D1517BC3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244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AE9771-0E57-42A6-B096-71B52A60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ED75DD-BEB7-4F9F-A739-6B5121596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384BEB-811D-48DF-8482-E9BD9C147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BB3436-5874-4D83-8A38-5E7FDBF53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D5D4D4-DC8A-42EE-B957-80D39D7C2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A9BC0A-0E27-4E9D-80DD-1B670AC7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A6C94C-7883-4468-9595-6CEB1327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8422CF-EE80-44BF-ABC1-C880BD8D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28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FB51C6-C807-4E32-9ED3-2ED3FDC0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25E403-E6BD-43A6-A6E7-12341308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B3DA7F-95E4-40F6-B742-80D765E6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786955-93C2-4F13-B3E8-B08CE141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06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321247-5786-421F-8EA4-3BF0A4FC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DB46CA-E1A9-4997-B162-C289AD03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CD3623-031F-4F35-9364-2305E60A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4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FDEB65-36A9-4A3A-A7BA-582514CE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55FDD4-F762-470E-A3FC-800D36FC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984B64-71A2-4778-9B67-93EA76BB9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584837-1893-4E96-88C4-58B7502A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3C238B-EDBE-40A9-8119-48E572E6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E60355-D4AD-471E-B65B-3ADD83E6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624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C8FD8E-EDEA-4206-959C-6C7A54A3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B52F7D-6F59-4B7F-9CC1-48FC8ACA8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F57419-39E6-4F81-BAE7-0104D294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73D006-C64F-49F6-875D-9D52DD37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9E0621-2398-4F0D-9A7C-B28F7D1B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C23255-41CF-4A5B-8E01-AE4BF7A4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11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A9E256-7CFC-4496-89C9-4E5C600D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0D69E5-EA29-42EC-A2E1-14468A1B1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862739-150A-40CD-9978-5215D9B35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58E8-7366-4546-B1BF-A70A5696DC9A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42431F-5059-4C83-B049-45EE73B2F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448FBA-357C-4387-AAB3-6E103BCDB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45B5-FFC1-4AE5-8EA8-2E04D7B4D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933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0864C9E0-7314-4FA7-9DD0-DA06902984DE}"/>
              </a:ext>
            </a:extLst>
          </p:cNvPr>
          <p:cNvSpPr/>
          <p:nvPr/>
        </p:nvSpPr>
        <p:spPr>
          <a:xfrm>
            <a:off x="3886787" y="954268"/>
            <a:ext cx="6444000" cy="531318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6D958E0-0712-4FC8-9319-71AF31BECBF2}"/>
              </a:ext>
            </a:extLst>
          </p:cNvPr>
          <p:cNvCxnSpPr>
            <a:cxnSpLocks/>
          </p:cNvCxnSpPr>
          <p:nvPr/>
        </p:nvCxnSpPr>
        <p:spPr>
          <a:xfrm flipH="1" flipV="1">
            <a:off x="8395153" y="3136220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BFF65D3-58F1-4C67-8C13-E37706901842}"/>
              </a:ext>
            </a:extLst>
          </p:cNvPr>
          <p:cNvCxnSpPr/>
          <p:nvPr/>
        </p:nvCxnSpPr>
        <p:spPr>
          <a:xfrm>
            <a:off x="9274706" y="2945217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7F27B63-5A77-4FAB-82A2-00C43C273686}"/>
              </a:ext>
            </a:extLst>
          </p:cNvPr>
          <p:cNvCxnSpPr>
            <a:cxnSpLocks/>
          </p:cNvCxnSpPr>
          <p:nvPr/>
        </p:nvCxnSpPr>
        <p:spPr>
          <a:xfrm flipH="1">
            <a:off x="8427517" y="3824316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417837D-99E1-48BE-9212-39E428896F73}"/>
              </a:ext>
            </a:extLst>
          </p:cNvPr>
          <p:cNvCxnSpPr>
            <a:cxnSpLocks/>
          </p:cNvCxnSpPr>
          <p:nvPr/>
        </p:nvCxnSpPr>
        <p:spPr>
          <a:xfrm rot="-1500000" flipH="1">
            <a:off x="8383670" y="4353158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A17B7BB-E11F-4003-91EC-56B21F4F52DE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8369160" y="2785149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AD2F38B-55A4-42FB-B438-BB82A62F6B57}"/>
              </a:ext>
            </a:extLst>
          </p:cNvPr>
          <p:cNvCxnSpPr>
            <a:cxnSpLocks/>
          </p:cNvCxnSpPr>
          <p:nvPr/>
        </p:nvCxnSpPr>
        <p:spPr>
          <a:xfrm>
            <a:off x="8427517" y="4010944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EF375965-816D-4273-9829-F43E6B68550A}"/>
              </a:ext>
            </a:extLst>
          </p:cNvPr>
          <p:cNvCxnSpPr>
            <a:cxnSpLocks/>
          </p:cNvCxnSpPr>
          <p:nvPr/>
        </p:nvCxnSpPr>
        <p:spPr>
          <a:xfrm>
            <a:off x="8395153" y="2625083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5C054DB-2ED3-4205-89ED-5A0D7A2DB4EB}"/>
              </a:ext>
            </a:extLst>
          </p:cNvPr>
          <p:cNvCxnSpPr>
            <a:cxnSpLocks/>
          </p:cNvCxnSpPr>
          <p:nvPr/>
        </p:nvCxnSpPr>
        <p:spPr>
          <a:xfrm>
            <a:off x="8837160" y="3286282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9FAD0914-C705-4F0E-BE10-CFE8F938C7D6}"/>
              </a:ext>
            </a:extLst>
          </p:cNvPr>
          <p:cNvCxnSpPr>
            <a:cxnSpLocks/>
          </p:cNvCxnSpPr>
          <p:nvPr/>
        </p:nvCxnSpPr>
        <p:spPr>
          <a:xfrm>
            <a:off x="9274706" y="3504442"/>
            <a:ext cx="40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774F02D-E5BE-4C64-A79F-33EE27C555D3}"/>
              </a:ext>
            </a:extLst>
          </p:cNvPr>
          <p:cNvCxnSpPr>
            <a:cxnSpLocks/>
          </p:cNvCxnSpPr>
          <p:nvPr/>
        </p:nvCxnSpPr>
        <p:spPr>
          <a:xfrm flipV="1">
            <a:off x="9684349" y="1569422"/>
            <a:ext cx="0" cy="1935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E982067-5F3A-4C58-9B93-56745D25AA27}"/>
              </a:ext>
            </a:extLst>
          </p:cNvPr>
          <p:cNvCxnSpPr>
            <a:cxnSpLocks/>
          </p:cNvCxnSpPr>
          <p:nvPr/>
        </p:nvCxnSpPr>
        <p:spPr>
          <a:xfrm flipH="1" flipV="1">
            <a:off x="4190999" y="1562100"/>
            <a:ext cx="5493350" cy="7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A086FB8-9533-45FC-82A5-6EE6520B6BCC}"/>
              </a:ext>
            </a:extLst>
          </p:cNvPr>
          <p:cNvSpPr/>
          <p:nvPr/>
        </p:nvSpPr>
        <p:spPr>
          <a:xfrm>
            <a:off x="4591056" y="1695450"/>
            <a:ext cx="1608663" cy="335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7BC803D-4727-4116-8BE6-FC7B1FE37EE2}"/>
              </a:ext>
            </a:extLst>
          </p:cNvPr>
          <p:cNvSpPr/>
          <p:nvPr/>
        </p:nvSpPr>
        <p:spPr>
          <a:xfrm>
            <a:off x="4829175" y="2000250"/>
            <a:ext cx="1047750" cy="280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DB4929F-812D-4E18-A91F-D97597C01A0C}"/>
              </a:ext>
            </a:extLst>
          </p:cNvPr>
          <p:cNvSpPr/>
          <p:nvPr/>
        </p:nvSpPr>
        <p:spPr>
          <a:xfrm>
            <a:off x="4829175" y="2000250"/>
            <a:ext cx="10477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1782B2E0-D976-4049-8E3C-D863487675C4}"/>
              </a:ext>
            </a:extLst>
          </p:cNvPr>
          <p:cNvSpPr/>
          <p:nvPr/>
        </p:nvSpPr>
        <p:spPr>
          <a:xfrm>
            <a:off x="4826945" y="2592873"/>
            <a:ext cx="10477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E7A366A6-D136-445A-B865-B810F3793156}"/>
              </a:ext>
            </a:extLst>
          </p:cNvPr>
          <p:cNvSpPr/>
          <p:nvPr/>
        </p:nvSpPr>
        <p:spPr>
          <a:xfrm>
            <a:off x="4824715" y="3745697"/>
            <a:ext cx="10477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R30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CB1365CE-D2EF-4753-B2C5-441115C925F1}"/>
              </a:ext>
            </a:extLst>
          </p:cNvPr>
          <p:cNvSpPr/>
          <p:nvPr/>
        </p:nvSpPr>
        <p:spPr>
          <a:xfrm>
            <a:off x="4824715" y="3169285"/>
            <a:ext cx="10477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0177A50-94BF-4C7A-A58F-CA3C04C492C1}"/>
              </a:ext>
            </a:extLst>
          </p:cNvPr>
          <p:cNvSpPr/>
          <p:nvPr/>
        </p:nvSpPr>
        <p:spPr>
          <a:xfrm>
            <a:off x="4831405" y="4264829"/>
            <a:ext cx="1047750" cy="54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R31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96D19B80-03F9-4811-8A7F-76D5660157C0}"/>
              </a:ext>
            </a:extLst>
          </p:cNvPr>
          <p:cNvSpPr/>
          <p:nvPr/>
        </p:nvSpPr>
        <p:spPr>
          <a:xfrm>
            <a:off x="4781550" y="1740930"/>
            <a:ext cx="1147460" cy="1926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59276402-4F50-4EBB-ADC0-38E088E428EE}"/>
              </a:ext>
            </a:extLst>
          </p:cNvPr>
          <p:cNvCxnSpPr>
            <a:cxnSpLocks/>
          </p:cNvCxnSpPr>
          <p:nvPr/>
        </p:nvCxnSpPr>
        <p:spPr>
          <a:xfrm>
            <a:off x="4190998" y="1562100"/>
            <a:ext cx="0" cy="1901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204C4AEA-9F2C-4842-9FA9-BE3300338FC7}"/>
              </a:ext>
            </a:extLst>
          </p:cNvPr>
          <p:cNvCxnSpPr>
            <a:cxnSpLocks/>
          </p:cNvCxnSpPr>
          <p:nvPr/>
        </p:nvCxnSpPr>
        <p:spPr>
          <a:xfrm>
            <a:off x="4190999" y="3463465"/>
            <a:ext cx="3955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269CD33A-8CDC-475A-8FB2-8A480FAC7452}"/>
              </a:ext>
            </a:extLst>
          </p:cNvPr>
          <p:cNvCxnSpPr>
            <a:cxnSpLocks/>
          </p:cNvCxnSpPr>
          <p:nvPr/>
        </p:nvCxnSpPr>
        <p:spPr>
          <a:xfrm>
            <a:off x="6204179" y="2829159"/>
            <a:ext cx="2188745" cy="2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727373BF-AEE2-4772-A24B-8F1C93BF1C3A}"/>
              </a:ext>
            </a:extLst>
          </p:cNvPr>
          <p:cNvCxnSpPr>
            <a:cxnSpLocks/>
          </p:cNvCxnSpPr>
          <p:nvPr/>
        </p:nvCxnSpPr>
        <p:spPr>
          <a:xfrm>
            <a:off x="6195734" y="4245021"/>
            <a:ext cx="5751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57C3C210-EC8C-4EFE-9942-D6B0E965D124}"/>
              </a:ext>
            </a:extLst>
          </p:cNvPr>
          <p:cNvSpPr/>
          <p:nvPr/>
        </p:nvSpPr>
        <p:spPr>
          <a:xfrm>
            <a:off x="6784735" y="3908612"/>
            <a:ext cx="829093" cy="71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Selector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90B6140F-AD6C-4878-A4FC-F2A40BB46C35}"/>
              </a:ext>
            </a:extLst>
          </p:cNvPr>
          <p:cNvCxnSpPr>
            <a:cxnSpLocks/>
          </p:cNvCxnSpPr>
          <p:nvPr/>
        </p:nvCxnSpPr>
        <p:spPr>
          <a:xfrm>
            <a:off x="7613828" y="4245021"/>
            <a:ext cx="805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1E44740-EBE8-49AD-9497-30E1FE230641}"/>
              </a:ext>
            </a:extLst>
          </p:cNvPr>
          <p:cNvSpPr/>
          <p:nvPr/>
        </p:nvSpPr>
        <p:spPr>
          <a:xfrm>
            <a:off x="6283156" y="5406300"/>
            <a:ext cx="1733550" cy="707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Control Unit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BE39E1A9-5BA2-40E0-9785-79868BFE84A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7149931" y="4621045"/>
            <a:ext cx="0" cy="785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C6E85477-07C4-4E29-AFA1-4A938CD6C42E}"/>
              </a:ext>
            </a:extLst>
          </p:cNvPr>
          <p:cNvCxnSpPr>
            <a:cxnSpLocks/>
            <a:stCxn id="88" idx="6"/>
          </p:cNvCxnSpPr>
          <p:nvPr/>
        </p:nvCxnSpPr>
        <p:spPr>
          <a:xfrm flipV="1">
            <a:off x="8016706" y="5733183"/>
            <a:ext cx="946319" cy="266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87CFEAFD-2E7E-4759-A59F-774C04F8BBD5}"/>
              </a:ext>
            </a:extLst>
          </p:cNvPr>
          <p:cNvCxnSpPr>
            <a:cxnSpLocks/>
          </p:cNvCxnSpPr>
          <p:nvPr/>
        </p:nvCxnSpPr>
        <p:spPr>
          <a:xfrm flipV="1">
            <a:off x="8963025" y="4311776"/>
            <a:ext cx="0" cy="1421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12CE525D-3A34-4CC9-8457-E25A0109668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3286125" y="5758926"/>
            <a:ext cx="2997031" cy="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147B3ED8-51BA-425F-88F8-BADE0D415FCE}"/>
              </a:ext>
            </a:extLst>
          </p:cNvPr>
          <p:cNvSpPr/>
          <p:nvPr/>
        </p:nvSpPr>
        <p:spPr>
          <a:xfrm>
            <a:off x="2251285" y="1216723"/>
            <a:ext cx="1334081" cy="67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I/O Control Unit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xmlns="" id="{D20C40B4-3157-417F-AC8D-F0D09509A05E}"/>
              </a:ext>
            </a:extLst>
          </p:cNvPr>
          <p:cNvSpPr/>
          <p:nvPr/>
        </p:nvSpPr>
        <p:spPr>
          <a:xfrm>
            <a:off x="2350098" y="364451"/>
            <a:ext cx="1121962" cy="388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Input/output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556C59CD-E8B2-42B4-9DC9-98530FBB2515}"/>
              </a:ext>
            </a:extLst>
          </p:cNvPr>
          <p:cNvCxnSpPr>
            <a:stCxn id="112" idx="2"/>
            <a:endCxn id="111" idx="0"/>
          </p:cNvCxnSpPr>
          <p:nvPr/>
        </p:nvCxnSpPr>
        <p:spPr>
          <a:xfrm>
            <a:off x="2911079" y="752782"/>
            <a:ext cx="7247" cy="463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B0BBEEBC-EE52-4619-BBC0-B2A9D476C3E3}"/>
              </a:ext>
            </a:extLst>
          </p:cNvPr>
          <p:cNvCxnSpPr>
            <a:stCxn id="111" idx="0"/>
            <a:endCxn id="112" idx="2"/>
          </p:cNvCxnSpPr>
          <p:nvPr/>
        </p:nvCxnSpPr>
        <p:spPr>
          <a:xfrm flipH="1" flipV="1">
            <a:off x="2911079" y="752782"/>
            <a:ext cx="7247" cy="463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103460C3-BE37-47DA-9B47-295A3340CA64}"/>
              </a:ext>
            </a:extLst>
          </p:cNvPr>
          <p:cNvSpPr/>
          <p:nvPr/>
        </p:nvSpPr>
        <p:spPr>
          <a:xfrm>
            <a:off x="580708" y="1287624"/>
            <a:ext cx="1104900" cy="534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File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CFE031CC-042D-4384-A47A-8F92A6335EEE}"/>
              </a:ext>
            </a:extLst>
          </p:cNvPr>
          <p:cNvCxnSpPr>
            <a:cxnSpLocks/>
          </p:cNvCxnSpPr>
          <p:nvPr/>
        </p:nvCxnSpPr>
        <p:spPr>
          <a:xfrm flipH="1" flipV="1">
            <a:off x="1668390" y="1539620"/>
            <a:ext cx="596213" cy="7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B2B0212E-04EC-414C-8DAB-7829347BDEB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1685608" y="1554880"/>
            <a:ext cx="5656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FCE4D120-CEC7-480F-BB25-0031773F0BC2}"/>
              </a:ext>
            </a:extLst>
          </p:cNvPr>
          <p:cNvSpPr/>
          <p:nvPr/>
        </p:nvSpPr>
        <p:spPr>
          <a:xfrm>
            <a:off x="186074" y="2567277"/>
            <a:ext cx="2343150" cy="358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9FFB59B4-E2B6-4C6B-9EE1-9C3A8E2341AA}"/>
              </a:ext>
            </a:extLst>
          </p:cNvPr>
          <p:cNvSpPr/>
          <p:nvPr/>
        </p:nvSpPr>
        <p:spPr>
          <a:xfrm>
            <a:off x="1180135" y="5323287"/>
            <a:ext cx="1092974" cy="46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38D01C17-FE4D-4771-8C56-F1427821B3A1}"/>
              </a:ext>
            </a:extLst>
          </p:cNvPr>
          <p:cNvSpPr/>
          <p:nvPr/>
        </p:nvSpPr>
        <p:spPr>
          <a:xfrm>
            <a:off x="1180425" y="4859978"/>
            <a:ext cx="1092974" cy="46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BF6EB7F3-29B1-4F6A-8B74-D654AA5F678B}"/>
              </a:ext>
            </a:extLst>
          </p:cNvPr>
          <p:cNvSpPr/>
          <p:nvPr/>
        </p:nvSpPr>
        <p:spPr>
          <a:xfrm>
            <a:off x="1180425" y="4388672"/>
            <a:ext cx="1092974" cy="46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2709D7BC-77F3-4230-8887-0AF3079FEE9A}"/>
              </a:ext>
            </a:extLst>
          </p:cNvPr>
          <p:cNvSpPr/>
          <p:nvPr/>
        </p:nvSpPr>
        <p:spPr>
          <a:xfrm>
            <a:off x="1182661" y="3917366"/>
            <a:ext cx="1092974" cy="46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3056AA4C-5F6E-4AB8-A3BC-65B700C50B5E}"/>
              </a:ext>
            </a:extLst>
          </p:cNvPr>
          <p:cNvSpPr/>
          <p:nvPr/>
        </p:nvSpPr>
        <p:spPr>
          <a:xfrm>
            <a:off x="1180425" y="3444671"/>
            <a:ext cx="1092974" cy="46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xmlns="" id="{0899FD89-D6A5-4517-A367-7D14EB7EDAE0}"/>
              </a:ext>
            </a:extLst>
          </p:cNvPr>
          <p:cNvCxnSpPr>
            <a:cxnSpLocks/>
          </p:cNvCxnSpPr>
          <p:nvPr/>
        </p:nvCxnSpPr>
        <p:spPr>
          <a:xfrm flipH="1">
            <a:off x="2523042" y="3463465"/>
            <a:ext cx="1667956" cy="5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1217B5E9-A0DB-424A-872C-C9EDD900BCCF}"/>
              </a:ext>
            </a:extLst>
          </p:cNvPr>
          <p:cNvSpPr/>
          <p:nvPr/>
        </p:nvSpPr>
        <p:spPr>
          <a:xfrm>
            <a:off x="1180135" y="2625083"/>
            <a:ext cx="1213257" cy="3076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9C3AC299-4533-42B6-B0C9-B87EF722B9D2}"/>
              </a:ext>
            </a:extLst>
          </p:cNvPr>
          <p:cNvSpPr/>
          <p:nvPr/>
        </p:nvSpPr>
        <p:spPr>
          <a:xfrm>
            <a:off x="1419562" y="3073459"/>
            <a:ext cx="614120" cy="3076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DECC87C6-02AA-4800-A1BC-1C422BFB7446}"/>
              </a:ext>
            </a:extLst>
          </p:cNvPr>
          <p:cNvSpPr/>
          <p:nvPr/>
        </p:nvSpPr>
        <p:spPr>
          <a:xfrm>
            <a:off x="241090" y="3064196"/>
            <a:ext cx="855678" cy="3076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52F37D65-900B-4724-AF8D-53A65A116DFE}"/>
              </a:ext>
            </a:extLst>
          </p:cNvPr>
          <p:cNvSpPr/>
          <p:nvPr/>
        </p:nvSpPr>
        <p:spPr>
          <a:xfrm>
            <a:off x="241091" y="3600451"/>
            <a:ext cx="855678" cy="2238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0xffffff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138A40F8-2037-4C73-BA26-B3C21D253965}"/>
              </a:ext>
            </a:extLst>
          </p:cNvPr>
          <p:cNvSpPr/>
          <p:nvPr/>
        </p:nvSpPr>
        <p:spPr>
          <a:xfrm>
            <a:off x="300969" y="5099421"/>
            <a:ext cx="855678" cy="2238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0x000001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F8232EB9-686D-4B56-B47E-9D30183A8D79}"/>
              </a:ext>
            </a:extLst>
          </p:cNvPr>
          <p:cNvSpPr/>
          <p:nvPr/>
        </p:nvSpPr>
        <p:spPr>
          <a:xfrm>
            <a:off x="277480" y="5537651"/>
            <a:ext cx="855678" cy="2238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0x000000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C159E42D-137D-413B-B211-8D1B0A1B6CBF}"/>
              </a:ext>
            </a:extLst>
          </p:cNvPr>
          <p:cNvSpPr/>
          <p:nvPr/>
        </p:nvSpPr>
        <p:spPr>
          <a:xfrm>
            <a:off x="277480" y="4608886"/>
            <a:ext cx="855678" cy="2238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0x000002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40EEDB63-D516-4F8F-9DCA-D277CDCDA0E5}"/>
              </a:ext>
            </a:extLst>
          </p:cNvPr>
          <p:cNvSpPr/>
          <p:nvPr/>
        </p:nvSpPr>
        <p:spPr>
          <a:xfrm>
            <a:off x="270640" y="4123986"/>
            <a:ext cx="855678" cy="2238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36692919-3A8A-4E55-AEE7-61CDA1ACABFC}"/>
              </a:ext>
            </a:extLst>
          </p:cNvPr>
          <p:cNvSpPr/>
          <p:nvPr/>
        </p:nvSpPr>
        <p:spPr>
          <a:xfrm>
            <a:off x="3028883" y="3034452"/>
            <a:ext cx="758869" cy="3076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/>
              <a:t>System Bus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E3CFB574-A2D8-40A7-8237-FEA775D23A7A}"/>
              </a:ext>
            </a:extLst>
          </p:cNvPr>
          <p:cNvSpPr/>
          <p:nvPr/>
        </p:nvSpPr>
        <p:spPr>
          <a:xfrm>
            <a:off x="2621478" y="3600450"/>
            <a:ext cx="942515" cy="404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Load/Store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86BB31B9-3FB1-4609-B6D6-E05ECA984B2C}"/>
              </a:ext>
            </a:extLst>
          </p:cNvPr>
          <p:cNvSpPr/>
          <p:nvPr/>
        </p:nvSpPr>
        <p:spPr>
          <a:xfrm>
            <a:off x="4023397" y="5424909"/>
            <a:ext cx="1667956" cy="224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Instruction to execute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8E2817D9-B0DE-4D3D-913F-E9C38340CD72}"/>
              </a:ext>
            </a:extLst>
          </p:cNvPr>
          <p:cNvSpPr/>
          <p:nvPr/>
        </p:nvSpPr>
        <p:spPr>
          <a:xfrm>
            <a:off x="7238143" y="4898660"/>
            <a:ext cx="855678" cy="2238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Immediate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76B84733-99CA-470A-A8E2-12ECAB308C36}"/>
              </a:ext>
            </a:extLst>
          </p:cNvPr>
          <p:cNvSpPr/>
          <p:nvPr/>
        </p:nvSpPr>
        <p:spPr>
          <a:xfrm>
            <a:off x="7705949" y="4055723"/>
            <a:ext cx="595948" cy="1196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Input1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16748AD0-51FB-46D6-AFB9-34BE4B33C5B0}"/>
              </a:ext>
            </a:extLst>
          </p:cNvPr>
          <p:cNvSpPr/>
          <p:nvPr/>
        </p:nvSpPr>
        <p:spPr>
          <a:xfrm>
            <a:off x="7638182" y="2607463"/>
            <a:ext cx="595948" cy="1196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Input2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7FB55C0E-3470-4927-BA21-BCEA1BFA1D2F}"/>
              </a:ext>
            </a:extLst>
          </p:cNvPr>
          <p:cNvSpPr/>
          <p:nvPr/>
        </p:nvSpPr>
        <p:spPr>
          <a:xfrm>
            <a:off x="6268654" y="4038013"/>
            <a:ext cx="345961" cy="148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xmlns="" id="{8F167C6B-6707-4FB2-8F12-1ECE02FB6B96}"/>
              </a:ext>
            </a:extLst>
          </p:cNvPr>
          <p:cNvSpPr/>
          <p:nvPr/>
        </p:nvSpPr>
        <p:spPr>
          <a:xfrm>
            <a:off x="6258146" y="2607463"/>
            <a:ext cx="345961" cy="148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87770722-93AF-4ADE-A4A2-635D5B7D0889}"/>
              </a:ext>
            </a:extLst>
          </p:cNvPr>
          <p:cNvSpPr/>
          <p:nvPr/>
        </p:nvSpPr>
        <p:spPr>
          <a:xfrm rot="5400000">
            <a:off x="8810022" y="3412226"/>
            <a:ext cx="488843" cy="2085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E31F1D88-91AE-4B0A-A580-2DA8E63AD23A}"/>
              </a:ext>
            </a:extLst>
          </p:cNvPr>
          <p:cNvSpPr/>
          <p:nvPr/>
        </p:nvSpPr>
        <p:spPr>
          <a:xfrm>
            <a:off x="6195734" y="1098191"/>
            <a:ext cx="1442448" cy="3618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xmlns="" id="{17BDE90C-13A5-4BC7-9505-65407C841D77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2915063" y="1893037"/>
            <a:ext cx="3263" cy="1570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2E0CDCDF-27DE-4600-91EB-5D29E63355ED}"/>
              </a:ext>
            </a:extLst>
          </p:cNvPr>
          <p:cNvSpPr/>
          <p:nvPr/>
        </p:nvSpPr>
        <p:spPr>
          <a:xfrm>
            <a:off x="2941096" y="2294371"/>
            <a:ext cx="749080" cy="2265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Syscall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1658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AA99479-5B37-4B19-9E0D-B77B828A969A}"/>
              </a:ext>
            </a:extLst>
          </p:cNvPr>
          <p:cNvCxnSpPr>
            <a:cxnSpLocks/>
          </p:cNvCxnSpPr>
          <p:nvPr/>
        </p:nvCxnSpPr>
        <p:spPr>
          <a:xfrm flipH="1" flipV="1">
            <a:off x="8030687" y="1944596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B31D834-87AA-4355-B628-46081D776D25}"/>
              </a:ext>
            </a:extLst>
          </p:cNvPr>
          <p:cNvCxnSpPr/>
          <p:nvPr/>
        </p:nvCxnSpPr>
        <p:spPr>
          <a:xfrm>
            <a:off x="8910240" y="1753593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EDF5EC3-3455-4EE4-9456-743D9996FF74}"/>
              </a:ext>
            </a:extLst>
          </p:cNvPr>
          <p:cNvCxnSpPr>
            <a:cxnSpLocks/>
          </p:cNvCxnSpPr>
          <p:nvPr/>
        </p:nvCxnSpPr>
        <p:spPr>
          <a:xfrm flipH="1">
            <a:off x="8063051" y="2632692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6A8BEE3-C98F-42A3-9FF3-CD4A172DA251}"/>
              </a:ext>
            </a:extLst>
          </p:cNvPr>
          <p:cNvCxnSpPr>
            <a:cxnSpLocks/>
          </p:cNvCxnSpPr>
          <p:nvPr/>
        </p:nvCxnSpPr>
        <p:spPr>
          <a:xfrm rot="-1500000" flipH="1">
            <a:off x="8019204" y="3161534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BD266D3-1659-4B77-B039-01A7FE290986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8004694" y="1593525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D8F582E-8C0D-4667-9E00-01C4E7FF7C97}"/>
              </a:ext>
            </a:extLst>
          </p:cNvPr>
          <p:cNvCxnSpPr>
            <a:cxnSpLocks/>
          </p:cNvCxnSpPr>
          <p:nvPr/>
        </p:nvCxnSpPr>
        <p:spPr>
          <a:xfrm>
            <a:off x="8063051" y="2819320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B16F43C-1D62-4107-829B-8154FCCC78E6}"/>
              </a:ext>
            </a:extLst>
          </p:cNvPr>
          <p:cNvCxnSpPr>
            <a:cxnSpLocks/>
          </p:cNvCxnSpPr>
          <p:nvPr/>
        </p:nvCxnSpPr>
        <p:spPr>
          <a:xfrm>
            <a:off x="8030687" y="1433459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2602125-96E2-45B0-865D-9AF51F0695E3}"/>
              </a:ext>
            </a:extLst>
          </p:cNvPr>
          <p:cNvCxnSpPr>
            <a:cxnSpLocks/>
          </p:cNvCxnSpPr>
          <p:nvPr/>
        </p:nvCxnSpPr>
        <p:spPr>
          <a:xfrm>
            <a:off x="8472694" y="2094658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7ABD9D0-F34C-4275-AB45-29D991A7D379}"/>
              </a:ext>
            </a:extLst>
          </p:cNvPr>
          <p:cNvCxnSpPr>
            <a:cxnSpLocks/>
          </p:cNvCxnSpPr>
          <p:nvPr/>
        </p:nvCxnSpPr>
        <p:spPr>
          <a:xfrm flipH="1" flipV="1">
            <a:off x="2806177" y="1281043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A81542D-51C5-40FB-85A2-5164488A8070}"/>
              </a:ext>
            </a:extLst>
          </p:cNvPr>
          <p:cNvCxnSpPr/>
          <p:nvPr/>
        </p:nvCxnSpPr>
        <p:spPr>
          <a:xfrm>
            <a:off x="3685730" y="1090040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EA75D80-4150-4B26-B8FB-8351A9A5F1CB}"/>
              </a:ext>
            </a:extLst>
          </p:cNvPr>
          <p:cNvCxnSpPr>
            <a:cxnSpLocks/>
          </p:cNvCxnSpPr>
          <p:nvPr/>
        </p:nvCxnSpPr>
        <p:spPr>
          <a:xfrm flipH="1">
            <a:off x="2838541" y="1969139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A75F542-66D5-4A85-A25C-F194C75E73D3}"/>
              </a:ext>
            </a:extLst>
          </p:cNvPr>
          <p:cNvCxnSpPr>
            <a:cxnSpLocks/>
          </p:cNvCxnSpPr>
          <p:nvPr/>
        </p:nvCxnSpPr>
        <p:spPr>
          <a:xfrm rot="-1500000" flipH="1">
            <a:off x="2794694" y="2497981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23E65D7-FF3D-420E-BB32-499FAAA4E69F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2780184" y="929972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2C4F8BE-8B80-46C2-AFCB-4A1AFE119AB9}"/>
              </a:ext>
            </a:extLst>
          </p:cNvPr>
          <p:cNvCxnSpPr>
            <a:cxnSpLocks/>
          </p:cNvCxnSpPr>
          <p:nvPr/>
        </p:nvCxnSpPr>
        <p:spPr>
          <a:xfrm>
            <a:off x="2838541" y="2155767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2BAA085-5B1F-4C44-9B6F-5D12DFA2BF5F}"/>
              </a:ext>
            </a:extLst>
          </p:cNvPr>
          <p:cNvCxnSpPr>
            <a:cxnSpLocks/>
          </p:cNvCxnSpPr>
          <p:nvPr/>
        </p:nvCxnSpPr>
        <p:spPr>
          <a:xfrm>
            <a:off x="2806177" y="769906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F6E0F0B-9D28-4984-9CF9-A50636A7A3E4}"/>
              </a:ext>
            </a:extLst>
          </p:cNvPr>
          <p:cNvCxnSpPr>
            <a:cxnSpLocks/>
          </p:cNvCxnSpPr>
          <p:nvPr/>
        </p:nvCxnSpPr>
        <p:spPr>
          <a:xfrm>
            <a:off x="3248184" y="1431105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E7CFE7A-CF41-439A-80EC-C07A6E48F41F}"/>
              </a:ext>
            </a:extLst>
          </p:cNvPr>
          <p:cNvCxnSpPr>
            <a:cxnSpLocks/>
          </p:cNvCxnSpPr>
          <p:nvPr/>
        </p:nvCxnSpPr>
        <p:spPr>
          <a:xfrm flipH="1" flipV="1">
            <a:off x="7617834" y="4146395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6B72DEA-75C3-4AE2-B94D-A2CE49E505C9}"/>
              </a:ext>
            </a:extLst>
          </p:cNvPr>
          <p:cNvCxnSpPr>
            <a:cxnSpLocks/>
          </p:cNvCxnSpPr>
          <p:nvPr/>
        </p:nvCxnSpPr>
        <p:spPr>
          <a:xfrm flipH="1">
            <a:off x="7650198" y="4834491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A59F02CC-B85F-49AF-BDF6-010B4D5C7263}"/>
              </a:ext>
            </a:extLst>
          </p:cNvPr>
          <p:cNvCxnSpPr>
            <a:cxnSpLocks/>
          </p:cNvCxnSpPr>
          <p:nvPr/>
        </p:nvCxnSpPr>
        <p:spPr>
          <a:xfrm rot="-1500000" flipH="1">
            <a:off x="7606351" y="5363333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E5A157EF-DEF8-41D4-89AD-710D36D9B94B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7591841" y="3795324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04EE7C9-4FAB-4949-A0E1-91740C82BF4C}"/>
              </a:ext>
            </a:extLst>
          </p:cNvPr>
          <p:cNvCxnSpPr>
            <a:cxnSpLocks/>
          </p:cNvCxnSpPr>
          <p:nvPr/>
        </p:nvCxnSpPr>
        <p:spPr>
          <a:xfrm>
            <a:off x="7650198" y="5021119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D6379CB-888D-439E-85FA-C88864CCF86E}"/>
              </a:ext>
            </a:extLst>
          </p:cNvPr>
          <p:cNvCxnSpPr>
            <a:cxnSpLocks/>
          </p:cNvCxnSpPr>
          <p:nvPr/>
        </p:nvCxnSpPr>
        <p:spPr>
          <a:xfrm>
            <a:off x="7617834" y="3635258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0F31C34-3EA0-4ECF-A892-CEE761DACF0B}"/>
              </a:ext>
            </a:extLst>
          </p:cNvPr>
          <p:cNvSpPr/>
          <p:nvPr/>
        </p:nvSpPr>
        <p:spPr>
          <a:xfrm>
            <a:off x="43694" y="3067350"/>
            <a:ext cx="1749937" cy="1905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6696092-F14E-4C12-82F0-3EB665CBCB31}"/>
              </a:ext>
            </a:extLst>
          </p:cNvPr>
          <p:cNvSpPr/>
          <p:nvPr/>
        </p:nvSpPr>
        <p:spPr>
          <a:xfrm>
            <a:off x="516306" y="960715"/>
            <a:ext cx="455952" cy="940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PC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B715E87B-96FC-4A3B-98FF-066F37E29D7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44282" y="1901492"/>
            <a:ext cx="0" cy="1149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BC40C0D-6C47-432F-8A83-59758772377A}"/>
              </a:ext>
            </a:extLst>
          </p:cNvPr>
          <p:cNvCxnSpPr/>
          <p:nvPr/>
        </p:nvCxnSpPr>
        <p:spPr>
          <a:xfrm>
            <a:off x="744282" y="2567354"/>
            <a:ext cx="926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64DF6DF1-3E77-4D14-8FF8-E76F9E903001}"/>
              </a:ext>
            </a:extLst>
          </p:cNvPr>
          <p:cNvCxnSpPr>
            <a:cxnSpLocks/>
          </p:cNvCxnSpPr>
          <p:nvPr/>
        </p:nvCxnSpPr>
        <p:spPr>
          <a:xfrm flipV="1">
            <a:off x="1661746" y="960716"/>
            <a:ext cx="0" cy="1606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1C7C167D-F895-4188-A427-A61BDC96E63C}"/>
              </a:ext>
            </a:extLst>
          </p:cNvPr>
          <p:cNvCxnSpPr>
            <a:cxnSpLocks/>
          </p:cNvCxnSpPr>
          <p:nvPr/>
        </p:nvCxnSpPr>
        <p:spPr>
          <a:xfrm>
            <a:off x="1670539" y="960715"/>
            <a:ext cx="1118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5D6490F-8309-4057-A7E7-1CAF8FF32C73}"/>
              </a:ext>
            </a:extLst>
          </p:cNvPr>
          <p:cNvCxnSpPr/>
          <p:nvPr/>
        </p:nvCxnSpPr>
        <p:spPr>
          <a:xfrm>
            <a:off x="2262010" y="2431339"/>
            <a:ext cx="576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9FA7F22-C5AB-425F-9C8B-2865A3CDDAC7}"/>
              </a:ext>
            </a:extLst>
          </p:cNvPr>
          <p:cNvCxnSpPr/>
          <p:nvPr/>
        </p:nvCxnSpPr>
        <p:spPr>
          <a:xfrm>
            <a:off x="3704144" y="1661746"/>
            <a:ext cx="43320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A6089AD-40A8-4696-87F5-60F233EC3A6E}"/>
              </a:ext>
            </a:extLst>
          </p:cNvPr>
          <p:cNvSpPr/>
          <p:nvPr/>
        </p:nvSpPr>
        <p:spPr>
          <a:xfrm>
            <a:off x="3781114" y="3039786"/>
            <a:ext cx="1679331" cy="2396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AC99267-6319-4FEE-BD11-C11DB9E57675}"/>
              </a:ext>
            </a:extLst>
          </p:cNvPr>
          <p:cNvCxnSpPr>
            <a:cxnSpLocks/>
          </p:cNvCxnSpPr>
          <p:nvPr/>
        </p:nvCxnSpPr>
        <p:spPr>
          <a:xfrm>
            <a:off x="1793631" y="3417038"/>
            <a:ext cx="1987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8FFAB327-5C7D-481F-8D97-5C675424E9D7}"/>
              </a:ext>
            </a:extLst>
          </p:cNvPr>
          <p:cNvCxnSpPr>
            <a:cxnSpLocks/>
          </p:cNvCxnSpPr>
          <p:nvPr/>
        </p:nvCxnSpPr>
        <p:spPr>
          <a:xfrm>
            <a:off x="2066193" y="3824415"/>
            <a:ext cx="1733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xmlns="" id="{B7C77FA1-9980-427D-84A7-12AAB95756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1851" y="3848117"/>
            <a:ext cx="586868" cy="522372"/>
          </a:xfrm>
          <a:prstGeom prst="bentConnector3">
            <a:avLst>
              <a:gd name="adj1" fmla="val 979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F07908D4-72EF-4A86-86F8-3F4D18B02109}"/>
              </a:ext>
            </a:extLst>
          </p:cNvPr>
          <p:cNvCxnSpPr/>
          <p:nvPr/>
        </p:nvCxnSpPr>
        <p:spPr>
          <a:xfrm>
            <a:off x="3197975" y="4569475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Flowchart: Terminator 81">
            <a:extLst>
              <a:ext uri="{FF2B5EF4-FFF2-40B4-BE49-F238E27FC236}">
                <a16:creationId xmlns:a16="http://schemas.microsoft.com/office/drawing/2014/main" xmlns="" id="{B3B9DAB6-D00B-457D-9263-2A7CDAE9609B}"/>
              </a:ext>
            </a:extLst>
          </p:cNvPr>
          <p:cNvSpPr/>
          <p:nvPr/>
        </p:nvSpPr>
        <p:spPr>
          <a:xfrm>
            <a:off x="6308677" y="4310993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  <a:endParaRPr lang="en-IN" sz="14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4CC13AE0-190E-4C55-B6D8-10DF9644FFFF}"/>
              </a:ext>
            </a:extLst>
          </p:cNvPr>
          <p:cNvSpPr/>
          <p:nvPr/>
        </p:nvSpPr>
        <p:spPr>
          <a:xfrm>
            <a:off x="6585870" y="2381572"/>
            <a:ext cx="848301" cy="9415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Shift left 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9973B689-22AC-4186-B901-25966F13BCAA}"/>
              </a:ext>
            </a:extLst>
          </p:cNvPr>
          <p:cNvSpPr/>
          <p:nvPr/>
        </p:nvSpPr>
        <p:spPr>
          <a:xfrm>
            <a:off x="4359661" y="5583654"/>
            <a:ext cx="1136257" cy="923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Sign Extended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9A57EA5-C000-4913-A6AA-04521C69FD94}"/>
              </a:ext>
            </a:extLst>
          </p:cNvPr>
          <p:cNvSpPr/>
          <p:nvPr/>
        </p:nvSpPr>
        <p:spPr>
          <a:xfrm>
            <a:off x="9281939" y="3164903"/>
            <a:ext cx="1679331" cy="2396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lowchart: Terminator 85">
            <a:extLst>
              <a:ext uri="{FF2B5EF4-FFF2-40B4-BE49-F238E27FC236}">
                <a16:creationId xmlns:a16="http://schemas.microsoft.com/office/drawing/2014/main" xmlns="" id="{6F1AF7C2-B486-4EC4-A1BE-B92D0734DE3D}"/>
              </a:ext>
            </a:extLst>
          </p:cNvPr>
          <p:cNvSpPr/>
          <p:nvPr/>
        </p:nvSpPr>
        <p:spPr>
          <a:xfrm>
            <a:off x="11558954" y="4253024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  <a:endParaRPr lang="en-IN" sz="1400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xmlns="" id="{3B3BD950-4E76-4468-A859-0EF23A076A74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1928228" y="4903689"/>
            <a:ext cx="149472" cy="166498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xmlns="" id="{49DFB05C-8D9A-4EAC-8241-A6B261973B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1505" y="5645812"/>
            <a:ext cx="1613322" cy="258759"/>
          </a:xfrm>
          <a:prstGeom prst="bentConnector3">
            <a:avLst>
              <a:gd name="adj1" fmla="val 1006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410F0F50-8D6F-426E-8011-D799C53C11E8}"/>
              </a:ext>
            </a:extLst>
          </p:cNvPr>
          <p:cNvCxnSpPr/>
          <p:nvPr/>
        </p:nvCxnSpPr>
        <p:spPr>
          <a:xfrm flipV="1">
            <a:off x="3528786" y="6575439"/>
            <a:ext cx="8548914" cy="6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642AB626-6251-42C8-8EDC-2CA30549DF0B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2066193" y="6031055"/>
            <a:ext cx="2293468" cy="1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xmlns="" id="{AF709AEF-25E6-46FD-B56A-480520FACFFE}"/>
              </a:ext>
            </a:extLst>
          </p:cNvPr>
          <p:cNvCxnSpPr>
            <a:cxnSpLocks/>
          </p:cNvCxnSpPr>
          <p:nvPr/>
        </p:nvCxnSpPr>
        <p:spPr>
          <a:xfrm>
            <a:off x="5460445" y="3368416"/>
            <a:ext cx="2157389" cy="4559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B66586E9-4541-4D6E-8F39-185A61692167}"/>
              </a:ext>
            </a:extLst>
          </p:cNvPr>
          <p:cNvCxnSpPr/>
          <p:nvPr/>
        </p:nvCxnSpPr>
        <p:spPr>
          <a:xfrm>
            <a:off x="5460445" y="4566457"/>
            <a:ext cx="8471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xmlns="" id="{FFAA5FF2-B469-4058-91AF-B2648B066BBF}"/>
              </a:ext>
            </a:extLst>
          </p:cNvPr>
          <p:cNvCxnSpPr>
            <a:cxnSpLocks/>
            <a:stCxn id="83" idx="2"/>
            <a:endCxn id="84" idx="6"/>
          </p:cNvCxnSpPr>
          <p:nvPr/>
        </p:nvCxnSpPr>
        <p:spPr>
          <a:xfrm rot="10800000" flipV="1">
            <a:off x="5495918" y="2852350"/>
            <a:ext cx="1089952" cy="319290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CF25B097-172F-4A5C-82B2-C3483FE0D383}"/>
              </a:ext>
            </a:extLst>
          </p:cNvPr>
          <p:cNvCxnSpPr>
            <a:cxnSpLocks/>
          </p:cNvCxnSpPr>
          <p:nvPr/>
        </p:nvCxnSpPr>
        <p:spPr>
          <a:xfrm>
            <a:off x="6040895" y="5291119"/>
            <a:ext cx="276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F1DA2EB2-1257-4EE9-BF17-E5DCFEBAC048}"/>
              </a:ext>
            </a:extLst>
          </p:cNvPr>
          <p:cNvCxnSpPr>
            <a:cxnSpLocks/>
          </p:cNvCxnSpPr>
          <p:nvPr/>
        </p:nvCxnSpPr>
        <p:spPr>
          <a:xfrm>
            <a:off x="6677951" y="5363333"/>
            <a:ext cx="939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A219A6D1-B6A6-4FEB-BBD0-409716D59D7B}"/>
              </a:ext>
            </a:extLst>
          </p:cNvPr>
          <p:cNvCxnSpPr/>
          <p:nvPr/>
        </p:nvCxnSpPr>
        <p:spPr>
          <a:xfrm>
            <a:off x="8497387" y="4448801"/>
            <a:ext cx="784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B78465E6-1782-4B85-BAE4-2818CF8E9E06}"/>
              </a:ext>
            </a:extLst>
          </p:cNvPr>
          <p:cNvCxnSpPr>
            <a:cxnSpLocks/>
          </p:cNvCxnSpPr>
          <p:nvPr/>
        </p:nvCxnSpPr>
        <p:spPr>
          <a:xfrm>
            <a:off x="8695591" y="3429000"/>
            <a:ext cx="5863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484FFAA8-8FDC-4EB4-A8D2-3A4A2A0B8F73}"/>
              </a:ext>
            </a:extLst>
          </p:cNvPr>
          <p:cNvCxnSpPr/>
          <p:nvPr/>
        </p:nvCxnSpPr>
        <p:spPr>
          <a:xfrm>
            <a:off x="8695592" y="3429000"/>
            <a:ext cx="0" cy="247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B530D1AB-688E-4B2D-B141-70405AD86944}"/>
              </a:ext>
            </a:extLst>
          </p:cNvPr>
          <p:cNvCxnSpPr>
            <a:cxnSpLocks/>
          </p:cNvCxnSpPr>
          <p:nvPr/>
        </p:nvCxnSpPr>
        <p:spPr>
          <a:xfrm>
            <a:off x="8695591" y="5899638"/>
            <a:ext cx="26376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xmlns="" id="{044F7289-1CE7-4D2C-BB92-ABB428BD44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40491" y="5481175"/>
            <a:ext cx="608518" cy="228409"/>
          </a:xfrm>
          <a:prstGeom prst="bentConnector3">
            <a:avLst>
              <a:gd name="adj1" fmla="val 99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E8D38D00-B698-40DE-990A-40FD38EB34A1}"/>
              </a:ext>
            </a:extLst>
          </p:cNvPr>
          <p:cNvCxnSpPr/>
          <p:nvPr/>
        </p:nvCxnSpPr>
        <p:spPr>
          <a:xfrm>
            <a:off x="5706208" y="4566457"/>
            <a:ext cx="0" cy="1208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AC06427E-D5AF-4764-9862-BA511A0489B3}"/>
              </a:ext>
            </a:extLst>
          </p:cNvPr>
          <p:cNvCxnSpPr>
            <a:cxnSpLocks/>
          </p:cNvCxnSpPr>
          <p:nvPr/>
        </p:nvCxnSpPr>
        <p:spPr>
          <a:xfrm flipV="1">
            <a:off x="5713956" y="5753418"/>
            <a:ext cx="3274809" cy="1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xmlns="" id="{1BAB8B5A-0DC1-4162-99E6-9D0FD7356933}"/>
              </a:ext>
            </a:extLst>
          </p:cNvPr>
          <p:cNvCxnSpPr/>
          <p:nvPr/>
        </p:nvCxnSpPr>
        <p:spPr>
          <a:xfrm flipV="1">
            <a:off x="8988765" y="5020602"/>
            <a:ext cx="0" cy="715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C8982C1C-0F95-4EB0-ABAE-6DA69F89E1C6}"/>
              </a:ext>
            </a:extLst>
          </p:cNvPr>
          <p:cNvCxnSpPr/>
          <p:nvPr/>
        </p:nvCxnSpPr>
        <p:spPr>
          <a:xfrm>
            <a:off x="8988765" y="5020602"/>
            <a:ext cx="293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xmlns="" id="{5547B58A-0801-46A5-9847-EF73DE7FAEBD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7434171" y="2852351"/>
            <a:ext cx="624555" cy="3156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Flowchart: Terminator 155">
            <a:extLst>
              <a:ext uri="{FF2B5EF4-FFF2-40B4-BE49-F238E27FC236}">
                <a16:creationId xmlns:a16="http://schemas.microsoft.com/office/drawing/2014/main" xmlns="" id="{E5D7A51A-3C9C-4C60-90BE-FF161E278A02}"/>
              </a:ext>
            </a:extLst>
          </p:cNvPr>
          <p:cNvSpPr/>
          <p:nvPr/>
        </p:nvSpPr>
        <p:spPr>
          <a:xfrm>
            <a:off x="9602927" y="875009"/>
            <a:ext cx="369274" cy="130132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  <a:endParaRPr lang="en-IN" sz="1400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A9C378F9-FBB4-48A3-93EE-5A64CB2F1F9F}"/>
              </a:ext>
            </a:extLst>
          </p:cNvPr>
          <p:cNvCxnSpPr>
            <a:stCxn id="156" idx="3"/>
          </p:cNvCxnSpPr>
          <p:nvPr/>
        </p:nvCxnSpPr>
        <p:spPr>
          <a:xfrm flipV="1">
            <a:off x="9972201" y="1512277"/>
            <a:ext cx="684076" cy="133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F1702A89-A80E-4E7B-9F41-54DC65D782F2}"/>
              </a:ext>
            </a:extLst>
          </p:cNvPr>
          <p:cNvCxnSpPr/>
          <p:nvPr/>
        </p:nvCxnSpPr>
        <p:spPr>
          <a:xfrm flipV="1">
            <a:off x="10662657" y="374028"/>
            <a:ext cx="0" cy="115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FC60076C-97A5-407B-AD97-9B159A543C2A}"/>
              </a:ext>
            </a:extLst>
          </p:cNvPr>
          <p:cNvCxnSpPr>
            <a:cxnSpLocks/>
          </p:cNvCxnSpPr>
          <p:nvPr/>
        </p:nvCxnSpPr>
        <p:spPr>
          <a:xfrm flipH="1">
            <a:off x="744282" y="378069"/>
            <a:ext cx="9911996" cy="18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xmlns="" id="{15BC6174-6277-4FE5-9CBB-A573126DB76B}"/>
              </a:ext>
            </a:extLst>
          </p:cNvPr>
          <p:cNvCxnSpPr>
            <a:endCxn id="35" idx="0"/>
          </p:cNvCxnSpPr>
          <p:nvPr/>
        </p:nvCxnSpPr>
        <p:spPr>
          <a:xfrm>
            <a:off x="744282" y="393964"/>
            <a:ext cx="0" cy="566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xmlns="" id="{FED1735B-FD90-40BD-A8B3-7196C4A6DD36}"/>
              </a:ext>
            </a:extLst>
          </p:cNvPr>
          <p:cNvCxnSpPr/>
          <p:nvPr/>
        </p:nvCxnSpPr>
        <p:spPr>
          <a:xfrm flipV="1">
            <a:off x="6908435" y="1090039"/>
            <a:ext cx="2694492" cy="571707"/>
          </a:xfrm>
          <a:prstGeom prst="bentConnector3">
            <a:avLst>
              <a:gd name="adj1" fmla="val 7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xmlns="" id="{DFE3E5B4-0786-40AC-B225-739ACD260A88}"/>
              </a:ext>
            </a:extLst>
          </p:cNvPr>
          <p:cNvCxnSpPr/>
          <p:nvPr/>
        </p:nvCxnSpPr>
        <p:spPr>
          <a:xfrm flipV="1">
            <a:off x="8910240" y="1901492"/>
            <a:ext cx="692687" cy="4631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4A9D041A-A956-49CF-AAEC-2C9FD388840C}"/>
              </a:ext>
            </a:extLst>
          </p:cNvPr>
          <p:cNvCxnSpPr/>
          <p:nvPr/>
        </p:nvCxnSpPr>
        <p:spPr>
          <a:xfrm>
            <a:off x="10961270" y="3596415"/>
            <a:ext cx="369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65A6CC51-F870-4732-A184-966BB77A50E0}"/>
              </a:ext>
            </a:extLst>
          </p:cNvPr>
          <p:cNvCxnSpPr/>
          <p:nvPr/>
        </p:nvCxnSpPr>
        <p:spPr>
          <a:xfrm>
            <a:off x="11330545" y="4527614"/>
            <a:ext cx="2284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Flowchart: Connector 198">
            <a:extLst>
              <a:ext uri="{FF2B5EF4-FFF2-40B4-BE49-F238E27FC236}">
                <a16:creationId xmlns:a16="http://schemas.microsoft.com/office/drawing/2014/main" xmlns="" id="{3624F0AD-5118-4C08-9714-4408A7FBB593}"/>
              </a:ext>
            </a:extLst>
          </p:cNvPr>
          <p:cNvSpPr/>
          <p:nvPr/>
        </p:nvSpPr>
        <p:spPr>
          <a:xfrm>
            <a:off x="2023025" y="3382502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xmlns="" id="{97BDEF2D-717B-4184-BF3B-8E9B4A240E99}"/>
              </a:ext>
            </a:extLst>
          </p:cNvPr>
          <p:cNvSpPr/>
          <p:nvPr/>
        </p:nvSpPr>
        <p:spPr>
          <a:xfrm>
            <a:off x="714729" y="252684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xmlns="" id="{0619CC5C-67A5-46D9-B84E-2A1169FF15E4}"/>
              </a:ext>
            </a:extLst>
          </p:cNvPr>
          <p:cNvSpPr/>
          <p:nvPr/>
        </p:nvSpPr>
        <p:spPr>
          <a:xfrm>
            <a:off x="2266898" y="377645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xmlns="" id="{CB685F64-6316-46EE-B051-F6FEDFE2E8E9}"/>
              </a:ext>
            </a:extLst>
          </p:cNvPr>
          <p:cNvSpPr/>
          <p:nvPr/>
        </p:nvSpPr>
        <p:spPr>
          <a:xfrm>
            <a:off x="2031371" y="3788761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Flowchart: Connector 203">
            <a:extLst>
              <a:ext uri="{FF2B5EF4-FFF2-40B4-BE49-F238E27FC236}">
                <a16:creationId xmlns:a16="http://schemas.microsoft.com/office/drawing/2014/main" xmlns="" id="{F9189DF3-D847-4128-8C53-64EADFD6EC78}"/>
              </a:ext>
            </a:extLst>
          </p:cNvPr>
          <p:cNvSpPr/>
          <p:nvPr/>
        </p:nvSpPr>
        <p:spPr>
          <a:xfrm>
            <a:off x="2034555" y="5165547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xmlns="" id="{E0097E72-9A1E-4BDA-9A4C-7843C3E406C0}"/>
              </a:ext>
            </a:extLst>
          </p:cNvPr>
          <p:cNvSpPr/>
          <p:nvPr/>
        </p:nvSpPr>
        <p:spPr>
          <a:xfrm>
            <a:off x="6887224" y="1614323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" name="Flowchart: Connector 205">
            <a:extLst>
              <a:ext uri="{FF2B5EF4-FFF2-40B4-BE49-F238E27FC236}">
                <a16:creationId xmlns:a16="http://schemas.microsoft.com/office/drawing/2014/main" xmlns="" id="{EA3CD914-E510-41B7-84AC-0B547F2445B0}"/>
              </a:ext>
            </a:extLst>
          </p:cNvPr>
          <p:cNvSpPr/>
          <p:nvPr/>
        </p:nvSpPr>
        <p:spPr>
          <a:xfrm>
            <a:off x="8660867" y="4408764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Flowchart: Connector 207">
            <a:extLst>
              <a:ext uri="{FF2B5EF4-FFF2-40B4-BE49-F238E27FC236}">
                <a16:creationId xmlns:a16="http://schemas.microsoft.com/office/drawing/2014/main" xmlns="" id="{B8C30790-A0AF-4AD9-A435-C467A02496F4}"/>
              </a:ext>
            </a:extLst>
          </p:cNvPr>
          <p:cNvSpPr/>
          <p:nvPr/>
        </p:nvSpPr>
        <p:spPr>
          <a:xfrm>
            <a:off x="5667115" y="4517730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9" name="Flowchart: Connector 208">
            <a:extLst>
              <a:ext uri="{FF2B5EF4-FFF2-40B4-BE49-F238E27FC236}">
                <a16:creationId xmlns:a16="http://schemas.microsoft.com/office/drawing/2014/main" xmlns="" id="{61C56751-9C7D-47B4-9961-480138141BA1}"/>
              </a:ext>
            </a:extLst>
          </p:cNvPr>
          <p:cNvSpPr/>
          <p:nvPr/>
        </p:nvSpPr>
        <p:spPr>
          <a:xfrm>
            <a:off x="6004588" y="525923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Flowchart: Process 209">
            <a:extLst>
              <a:ext uri="{FF2B5EF4-FFF2-40B4-BE49-F238E27FC236}">
                <a16:creationId xmlns:a16="http://schemas.microsoft.com/office/drawing/2014/main" xmlns="" id="{84C6CC96-AE99-44ED-BD67-ABBD85AE4399}"/>
              </a:ext>
            </a:extLst>
          </p:cNvPr>
          <p:cNvSpPr/>
          <p:nvPr/>
        </p:nvSpPr>
        <p:spPr>
          <a:xfrm>
            <a:off x="314023" y="3921382"/>
            <a:ext cx="1258957" cy="5579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solidFill>
                  <a:schemeClr val="tx1"/>
                </a:solidFill>
                <a:latin typeface="Consolas" panose="020B0609020204030204" pitchFamily="49" charset="0"/>
              </a:rPr>
              <a:t>Instruction</a:t>
            </a:r>
          </a:p>
          <a:p>
            <a:pPr algn="ctr"/>
            <a:r>
              <a:rPr lang="en-IN" sz="1300" dirty="0">
                <a:solidFill>
                  <a:schemeClr val="tx1"/>
                </a:solidFill>
                <a:latin typeface="Consolas" panose="020B0609020204030204" pitchFamily="49" charset="0"/>
              </a:rPr>
              <a:t>Memory</a:t>
            </a:r>
          </a:p>
        </p:txBody>
      </p:sp>
      <p:sp>
        <p:nvSpPr>
          <p:cNvPr id="211" name="Flowchart: Process 210">
            <a:extLst>
              <a:ext uri="{FF2B5EF4-FFF2-40B4-BE49-F238E27FC236}">
                <a16:creationId xmlns:a16="http://schemas.microsoft.com/office/drawing/2014/main" xmlns="" id="{FFA25449-DA75-4069-8A53-AE34E9219E77}"/>
              </a:ext>
            </a:extLst>
          </p:cNvPr>
          <p:cNvSpPr/>
          <p:nvPr/>
        </p:nvSpPr>
        <p:spPr>
          <a:xfrm>
            <a:off x="78711" y="3133192"/>
            <a:ext cx="744935" cy="5579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Read Address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xmlns="" id="{398CC738-478C-44FA-A73B-338CD02ECE70}"/>
              </a:ext>
            </a:extLst>
          </p:cNvPr>
          <p:cNvSpPr/>
          <p:nvPr/>
        </p:nvSpPr>
        <p:spPr>
          <a:xfrm>
            <a:off x="781330" y="3164903"/>
            <a:ext cx="974493" cy="4703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Instruction [31-0]</a:t>
            </a:r>
          </a:p>
        </p:txBody>
      </p:sp>
      <p:sp>
        <p:nvSpPr>
          <p:cNvPr id="213" name="Flowchart: Process 212">
            <a:extLst>
              <a:ext uri="{FF2B5EF4-FFF2-40B4-BE49-F238E27FC236}">
                <a16:creationId xmlns:a16="http://schemas.microsoft.com/office/drawing/2014/main" xmlns="" id="{DC60678F-DF7B-463F-B23D-F8269998FDDB}"/>
              </a:ext>
            </a:extLst>
          </p:cNvPr>
          <p:cNvSpPr/>
          <p:nvPr/>
        </p:nvSpPr>
        <p:spPr>
          <a:xfrm>
            <a:off x="3331933" y="1334556"/>
            <a:ext cx="254318" cy="7211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Ad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214" name="Flowchart: Process 213">
            <a:extLst>
              <a:ext uri="{FF2B5EF4-FFF2-40B4-BE49-F238E27FC236}">
                <a16:creationId xmlns:a16="http://schemas.microsoft.com/office/drawing/2014/main" xmlns="" id="{CEB4CDED-46CC-4E98-81C9-36C93C32E434}"/>
              </a:ext>
            </a:extLst>
          </p:cNvPr>
          <p:cNvSpPr/>
          <p:nvPr/>
        </p:nvSpPr>
        <p:spPr>
          <a:xfrm>
            <a:off x="1863969" y="2300195"/>
            <a:ext cx="395811" cy="3314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5" name="Flowchart: Process 214">
            <a:extLst>
              <a:ext uri="{FF2B5EF4-FFF2-40B4-BE49-F238E27FC236}">
                <a16:creationId xmlns:a16="http://schemas.microsoft.com/office/drawing/2014/main" xmlns="" id="{ADA4D017-C80B-459A-B781-087814ABF1A4}"/>
              </a:ext>
            </a:extLst>
          </p:cNvPr>
          <p:cNvSpPr/>
          <p:nvPr/>
        </p:nvSpPr>
        <p:spPr>
          <a:xfrm>
            <a:off x="2061874" y="3103143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I[25-21]</a:t>
            </a:r>
          </a:p>
        </p:txBody>
      </p:sp>
      <p:sp>
        <p:nvSpPr>
          <p:cNvPr id="216" name="Flowchart: Process 215">
            <a:extLst>
              <a:ext uri="{FF2B5EF4-FFF2-40B4-BE49-F238E27FC236}">
                <a16:creationId xmlns:a16="http://schemas.microsoft.com/office/drawing/2014/main" xmlns="" id="{B1DD7200-D19D-42B3-BCF3-FE3F2960D9A8}"/>
              </a:ext>
            </a:extLst>
          </p:cNvPr>
          <p:cNvSpPr/>
          <p:nvPr/>
        </p:nvSpPr>
        <p:spPr>
          <a:xfrm>
            <a:off x="2125570" y="3511469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I[20-16]</a:t>
            </a:r>
          </a:p>
        </p:txBody>
      </p:sp>
      <p:sp>
        <p:nvSpPr>
          <p:cNvPr id="217" name="Flowchart: Process 216">
            <a:extLst>
              <a:ext uri="{FF2B5EF4-FFF2-40B4-BE49-F238E27FC236}">
                <a16:creationId xmlns:a16="http://schemas.microsoft.com/office/drawing/2014/main" xmlns="" id="{5C95EB59-5525-4314-8DFD-A1E9DA8D23C9}"/>
              </a:ext>
            </a:extLst>
          </p:cNvPr>
          <p:cNvSpPr/>
          <p:nvPr/>
        </p:nvSpPr>
        <p:spPr>
          <a:xfrm>
            <a:off x="2031076" y="4847195"/>
            <a:ext cx="828943" cy="3020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I[15-11]</a:t>
            </a:r>
          </a:p>
        </p:txBody>
      </p:sp>
      <p:sp>
        <p:nvSpPr>
          <p:cNvPr id="61" name="Flowchart: Terminator 60">
            <a:extLst>
              <a:ext uri="{FF2B5EF4-FFF2-40B4-BE49-F238E27FC236}">
                <a16:creationId xmlns:a16="http://schemas.microsoft.com/office/drawing/2014/main" xmlns="" id="{87BF2482-C27A-4978-BC0F-16BAC08CB2E0}"/>
              </a:ext>
            </a:extLst>
          </p:cNvPr>
          <p:cNvSpPr/>
          <p:nvPr/>
        </p:nvSpPr>
        <p:spPr>
          <a:xfrm>
            <a:off x="2811745" y="4147660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13788C9D-889C-4247-B16A-397CB63F360C}"/>
              </a:ext>
            </a:extLst>
          </p:cNvPr>
          <p:cNvCxnSpPr>
            <a:cxnSpLocks/>
          </p:cNvCxnSpPr>
          <p:nvPr/>
        </p:nvCxnSpPr>
        <p:spPr>
          <a:xfrm>
            <a:off x="2066193" y="3417038"/>
            <a:ext cx="0" cy="261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B4654B73-E729-4D3A-BF2C-DF5E4B96D32F}"/>
              </a:ext>
            </a:extLst>
          </p:cNvPr>
          <p:cNvCxnSpPr>
            <a:cxnSpLocks/>
          </p:cNvCxnSpPr>
          <p:nvPr/>
        </p:nvCxnSpPr>
        <p:spPr>
          <a:xfrm>
            <a:off x="2070395" y="5206489"/>
            <a:ext cx="762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Flowchart: Process 217">
            <a:extLst>
              <a:ext uri="{FF2B5EF4-FFF2-40B4-BE49-F238E27FC236}">
                <a16:creationId xmlns:a16="http://schemas.microsoft.com/office/drawing/2014/main" xmlns="" id="{7F5A3002-1EC3-4CEA-9CAD-24E70ACCD5EB}"/>
              </a:ext>
            </a:extLst>
          </p:cNvPr>
          <p:cNvSpPr/>
          <p:nvPr/>
        </p:nvSpPr>
        <p:spPr>
          <a:xfrm>
            <a:off x="2108867" y="6127602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I[15-0]</a:t>
            </a:r>
          </a:p>
        </p:txBody>
      </p:sp>
      <p:sp>
        <p:nvSpPr>
          <p:cNvPr id="223" name="Flowchart: Process 222">
            <a:extLst>
              <a:ext uri="{FF2B5EF4-FFF2-40B4-BE49-F238E27FC236}">
                <a16:creationId xmlns:a16="http://schemas.microsoft.com/office/drawing/2014/main" xmlns="" id="{A1CCAEB4-B03D-4E5F-B22D-959BCB29AADC}"/>
              </a:ext>
            </a:extLst>
          </p:cNvPr>
          <p:cNvSpPr/>
          <p:nvPr/>
        </p:nvSpPr>
        <p:spPr>
          <a:xfrm>
            <a:off x="8576362" y="2042034"/>
            <a:ext cx="254318" cy="7211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Ad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224" name="Flowchart: Process 223">
            <a:extLst>
              <a:ext uri="{FF2B5EF4-FFF2-40B4-BE49-F238E27FC236}">
                <a16:creationId xmlns:a16="http://schemas.microsoft.com/office/drawing/2014/main" xmlns="" id="{093A0824-B1F9-4A3E-BA8A-7A6D611EFEE9}"/>
              </a:ext>
            </a:extLst>
          </p:cNvPr>
          <p:cNvSpPr/>
          <p:nvPr/>
        </p:nvSpPr>
        <p:spPr>
          <a:xfrm>
            <a:off x="7675265" y="3895794"/>
            <a:ext cx="546309" cy="224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onsolas" panose="020B0609020204030204" pitchFamily="49" charset="0"/>
              </a:rPr>
              <a:t>ALU</a:t>
            </a:r>
          </a:p>
        </p:txBody>
      </p:sp>
      <p:sp>
        <p:nvSpPr>
          <p:cNvPr id="225" name="Flowchart: Process 224">
            <a:extLst>
              <a:ext uri="{FF2B5EF4-FFF2-40B4-BE49-F238E27FC236}">
                <a16:creationId xmlns:a16="http://schemas.microsoft.com/office/drawing/2014/main" xmlns="" id="{EF5D9034-1D88-4AFC-B85B-04DDD65E8768}"/>
              </a:ext>
            </a:extLst>
          </p:cNvPr>
          <p:cNvSpPr/>
          <p:nvPr/>
        </p:nvSpPr>
        <p:spPr>
          <a:xfrm>
            <a:off x="8047410" y="4257743"/>
            <a:ext cx="455959" cy="19105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Ze</a:t>
            </a:r>
            <a:r>
              <a:rPr lang="en-IN" sz="1000" dirty="0">
                <a:solidFill>
                  <a:schemeClr val="tx1"/>
                </a:solidFill>
              </a:rPr>
              <a:t>ro</a:t>
            </a:r>
          </a:p>
        </p:txBody>
      </p:sp>
      <p:sp>
        <p:nvSpPr>
          <p:cNvPr id="232" name="Flowchart: Process 231">
            <a:extLst>
              <a:ext uri="{FF2B5EF4-FFF2-40B4-BE49-F238E27FC236}">
                <a16:creationId xmlns:a16="http://schemas.microsoft.com/office/drawing/2014/main" xmlns="" id="{E5E8565F-0B2C-4C77-8CBD-FF4E1B8D3C1C}"/>
              </a:ext>
            </a:extLst>
          </p:cNvPr>
          <p:cNvSpPr/>
          <p:nvPr/>
        </p:nvSpPr>
        <p:spPr>
          <a:xfrm>
            <a:off x="7975176" y="4527040"/>
            <a:ext cx="603642" cy="2136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571E776-AFEF-427A-9F65-BBD12097F2ED}"/>
              </a:ext>
            </a:extLst>
          </p:cNvPr>
          <p:cNvCxnSpPr>
            <a:cxnSpLocks/>
          </p:cNvCxnSpPr>
          <p:nvPr/>
        </p:nvCxnSpPr>
        <p:spPr>
          <a:xfrm>
            <a:off x="8047229" y="4278891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694D749-B7D7-4E02-BDB3-8E9FDD7C3B48}"/>
              </a:ext>
            </a:extLst>
          </p:cNvPr>
          <p:cNvCxnSpPr/>
          <p:nvPr/>
        </p:nvCxnSpPr>
        <p:spPr>
          <a:xfrm>
            <a:off x="8497387" y="3955392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Flowchart: Process 232">
            <a:extLst>
              <a:ext uri="{FF2B5EF4-FFF2-40B4-BE49-F238E27FC236}">
                <a16:creationId xmlns:a16="http://schemas.microsoft.com/office/drawing/2014/main" xmlns="" id="{AF370698-687C-4607-9A46-8C2BE7A1CDB8}"/>
              </a:ext>
            </a:extLst>
          </p:cNvPr>
          <p:cNvSpPr/>
          <p:nvPr/>
        </p:nvSpPr>
        <p:spPr>
          <a:xfrm>
            <a:off x="3868615" y="3168023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Register 1</a:t>
            </a:r>
          </a:p>
        </p:txBody>
      </p:sp>
      <p:sp>
        <p:nvSpPr>
          <p:cNvPr id="235" name="Flowchart: Process 234">
            <a:extLst>
              <a:ext uri="{FF2B5EF4-FFF2-40B4-BE49-F238E27FC236}">
                <a16:creationId xmlns:a16="http://schemas.microsoft.com/office/drawing/2014/main" xmlns="" id="{EB61B944-FAFA-4901-92CE-FAA5AB63F2AA}"/>
              </a:ext>
            </a:extLst>
          </p:cNvPr>
          <p:cNvSpPr/>
          <p:nvPr/>
        </p:nvSpPr>
        <p:spPr>
          <a:xfrm>
            <a:off x="3809507" y="3698210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Register2</a:t>
            </a:r>
          </a:p>
        </p:txBody>
      </p:sp>
      <p:sp>
        <p:nvSpPr>
          <p:cNvPr id="236" name="Flowchart: Process 235">
            <a:extLst>
              <a:ext uri="{FF2B5EF4-FFF2-40B4-BE49-F238E27FC236}">
                <a16:creationId xmlns:a16="http://schemas.microsoft.com/office/drawing/2014/main" xmlns="" id="{6A5AA5B6-A60C-4392-A82D-804AA8BA4E82}"/>
              </a:ext>
            </a:extLst>
          </p:cNvPr>
          <p:cNvSpPr/>
          <p:nvPr/>
        </p:nvSpPr>
        <p:spPr>
          <a:xfrm>
            <a:off x="3832606" y="4288503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Register </a:t>
            </a:r>
          </a:p>
        </p:txBody>
      </p:sp>
      <p:sp>
        <p:nvSpPr>
          <p:cNvPr id="237" name="Flowchart: Process 236">
            <a:extLst>
              <a:ext uri="{FF2B5EF4-FFF2-40B4-BE49-F238E27FC236}">
                <a16:creationId xmlns:a16="http://schemas.microsoft.com/office/drawing/2014/main" xmlns="" id="{1BA91DCD-E285-434C-BDC2-70C3EC7E3001}"/>
              </a:ext>
            </a:extLst>
          </p:cNvPr>
          <p:cNvSpPr/>
          <p:nvPr/>
        </p:nvSpPr>
        <p:spPr>
          <a:xfrm>
            <a:off x="3815999" y="4830499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Data</a:t>
            </a:r>
          </a:p>
        </p:txBody>
      </p:sp>
      <p:sp>
        <p:nvSpPr>
          <p:cNvPr id="238" name="Flowchart: Process 237">
            <a:extLst>
              <a:ext uri="{FF2B5EF4-FFF2-40B4-BE49-F238E27FC236}">
                <a16:creationId xmlns:a16="http://schemas.microsoft.com/office/drawing/2014/main" xmlns="" id="{8AE27D9F-1B60-4609-938E-2A2B34862F66}"/>
              </a:ext>
            </a:extLst>
          </p:cNvPr>
          <p:cNvSpPr/>
          <p:nvPr/>
        </p:nvSpPr>
        <p:spPr>
          <a:xfrm>
            <a:off x="4637395" y="4212310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 2</a:t>
            </a:r>
          </a:p>
        </p:txBody>
      </p:sp>
      <p:sp>
        <p:nvSpPr>
          <p:cNvPr id="239" name="Flowchart: Process 238">
            <a:extLst>
              <a:ext uri="{FF2B5EF4-FFF2-40B4-BE49-F238E27FC236}">
                <a16:creationId xmlns:a16="http://schemas.microsoft.com/office/drawing/2014/main" xmlns="" id="{77FD8583-3AA3-4EAD-AD89-C2CC7D6C5334}"/>
              </a:ext>
            </a:extLst>
          </p:cNvPr>
          <p:cNvSpPr/>
          <p:nvPr/>
        </p:nvSpPr>
        <p:spPr>
          <a:xfrm>
            <a:off x="4587518" y="313761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 1</a:t>
            </a:r>
          </a:p>
        </p:txBody>
      </p:sp>
      <p:sp>
        <p:nvSpPr>
          <p:cNvPr id="240" name="Flowchart: Process 239">
            <a:extLst>
              <a:ext uri="{FF2B5EF4-FFF2-40B4-BE49-F238E27FC236}">
                <a16:creationId xmlns:a16="http://schemas.microsoft.com/office/drawing/2014/main" xmlns="" id="{CDBE5BBC-88C8-4052-A4DB-8D8B933A5A43}"/>
              </a:ext>
            </a:extLst>
          </p:cNvPr>
          <p:cNvSpPr/>
          <p:nvPr/>
        </p:nvSpPr>
        <p:spPr>
          <a:xfrm>
            <a:off x="4520541" y="4807780"/>
            <a:ext cx="815889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onsolas" panose="020B0609020204030204" pitchFamily="49" charset="0"/>
              </a:rPr>
              <a:t>Registers</a:t>
            </a:r>
          </a:p>
        </p:txBody>
      </p:sp>
      <p:sp>
        <p:nvSpPr>
          <p:cNvPr id="241" name="Flowchart: Process 240">
            <a:extLst>
              <a:ext uri="{FF2B5EF4-FFF2-40B4-BE49-F238E27FC236}">
                <a16:creationId xmlns:a16="http://schemas.microsoft.com/office/drawing/2014/main" xmlns="" id="{85B03F01-795E-4F32-BA89-2AE7B1070F32}"/>
              </a:ext>
            </a:extLst>
          </p:cNvPr>
          <p:cNvSpPr/>
          <p:nvPr/>
        </p:nvSpPr>
        <p:spPr>
          <a:xfrm>
            <a:off x="9368800" y="3236828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Address</a:t>
            </a:r>
          </a:p>
        </p:txBody>
      </p:sp>
      <p:sp>
        <p:nvSpPr>
          <p:cNvPr id="242" name="Flowchart: Process 241">
            <a:extLst>
              <a:ext uri="{FF2B5EF4-FFF2-40B4-BE49-F238E27FC236}">
                <a16:creationId xmlns:a16="http://schemas.microsoft.com/office/drawing/2014/main" xmlns="" id="{F09BED4D-1C68-4AB9-BEE2-32C9E0C77D19}"/>
              </a:ext>
            </a:extLst>
          </p:cNvPr>
          <p:cNvSpPr/>
          <p:nvPr/>
        </p:nvSpPr>
        <p:spPr>
          <a:xfrm>
            <a:off x="9362158" y="4196096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Address</a:t>
            </a:r>
          </a:p>
        </p:txBody>
      </p:sp>
      <p:sp>
        <p:nvSpPr>
          <p:cNvPr id="243" name="Flowchart: Process 242">
            <a:extLst>
              <a:ext uri="{FF2B5EF4-FFF2-40B4-BE49-F238E27FC236}">
                <a16:creationId xmlns:a16="http://schemas.microsoft.com/office/drawing/2014/main" xmlns="" id="{44AB7787-879A-41B9-A82D-8FE118BD84EC}"/>
              </a:ext>
            </a:extLst>
          </p:cNvPr>
          <p:cNvSpPr/>
          <p:nvPr/>
        </p:nvSpPr>
        <p:spPr>
          <a:xfrm>
            <a:off x="9329128" y="484246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</a:t>
            </a:r>
          </a:p>
          <a:p>
            <a:pPr algn="ctr"/>
            <a:r>
              <a:rPr lang="en-IN" sz="10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244" name="Flowchart: Process 243">
            <a:extLst>
              <a:ext uri="{FF2B5EF4-FFF2-40B4-BE49-F238E27FC236}">
                <a16:creationId xmlns:a16="http://schemas.microsoft.com/office/drawing/2014/main" xmlns="" id="{833029BB-D562-4664-9246-D60A9A5A7C9E}"/>
              </a:ext>
            </a:extLst>
          </p:cNvPr>
          <p:cNvSpPr/>
          <p:nvPr/>
        </p:nvSpPr>
        <p:spPr>
          <a:xfrm>
            <a:off x="10060868" y="338929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</a:t>
            </a:r>
          </a:p>
        </p:txBody>
      </p:sp>
      <p:sp>
        <p:nvSpPr>
          <p:cNvPr id="245" name="Flowchart: Process 244">
            <a:extLst>
              <a:ext uri="{FF2B5EF4-FFF2-40B4-BE49-F238E27FC236}">
                <a16:creationId xmlns:a16="http://schemas.microsoft.com/office/drawing/2014/main" xmlns="" id="{5AE16282-7E0A-47E8-9856-D1C7B30D6C25}"/>
              </a:ext>
            </a:extLst>
          </p:cNvPr>
          <p:cNvSpPr/>
          <p:nvPr/>
        </p:nvSpPr>
        <p:spPr>
          <a:xfrm>
            <a:off x="10060868" y="4692626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latin typeface="Consolas" panose="020B0609020204030204" pitchFamily="49" charset="0"/>
              </a:rPr>
              <a:t>Data Memory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xmlns="" id="{6ED084B3-8D3F-4A28-AB4A-9A723AF5EB70}"/>
              </a:ext>
            </a:extLst>
          </p:cNvPr>
          <p:cNvCxnSpPr>
            <a:cxnSpLocks/>
            <a:stCxn id="61" idx="2"/>
            <a:endCxn id="249" idx="0"/>
          </p:cNvCxnSpPr>
          <p:nvPr/>
        </p:nvCxnSpPr>
        <p:spPr>
          <a:xfrm>
            <a:off x="2996382" y="5448989"/>
            <a:ext cx="248" cy="2386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xmlns="" id="{566884A2-A2A1-4155-9210-11F9C9A7C7A3}"/>
              </a:ext>
            </a:extLst>
          </p:cNvPr>
          <p:cNvSpPr/>
          <p:nvPr/>
        </p:nvSpPr>
        <p:spPr>
          <a:xfrm>
            <a:off x="2540212" y="5687662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Reg Dist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xmlns="" id="{DD9E450E-4FBF-4F8E-AC31-1B7C76A400D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4620780" y="2672862"/>
            <a:ext cx="3974" cy="36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xmlns="" id="{7EA8388B-E66D-42E6-9D62-12B5D76FC192}"/>
              </a:ext>
            </a:extLst>
          </p:cNvPr>
          <p:cNvSpPr/>
          <p:nvPr/>
        </p:nvSpPr>
        <p:spPr>
          <a:xfrm>
            <a:off x="3951503" y="2384243"/>
            <a:ext cx="1396139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Reg Write = 1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xmlns="" id="{E24E6A74-2A19-41B3-BD92-0F1B9BB12808}"/>
              </a:ext>
            </a:extLst>
          </p:cNvPr>
          <p:cNvCxnSpPr>
            <a:stCxn id="82" idx="2"/>
          </p:cNvCxnSpPr>
          <p:nvPr/>
        </p:nvCxnSpPr>
        <p:spPr>
          <a:xfrm>
            <a:off x="6493314" y="5612322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xmlns="" id="{1F8845E4-A5E7-45C4-9F84-5072699B00FF}"/>
              </a:ext>
            </a:extLst>
          </p:cNvPr>
          <p:cNvCxnSpPr>
            <a:cxnSpLocks/>
          </p:cNvCxnSpPr>
          <p:nvPr/>
        </p:nvCxnSpPr>
        <p:spPr>
          <a:xfrm>
            <a:off x="9787564" y="2176338"/>
            <a:ext cx="0" cy="2550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xmlns="" id="{613FD869-4044-43CF-A28D-C9F9D99705AF}"/>
              </a:ext>
            </a:extLst>
          </p:cNvPr>
          <p:cNvCxnSpPr/>
          <p:nvPr/>
        </p:nvCxnSpPr>
        <p:spPr>
          <a:xfrm>
            <a:off x="11751113" y="3931826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xmlns="" id="{70C9EA4D-27A6-4FCC-9C60-F5A083B8969C}"/>
              </a:ext>
            </a:extLst>
          </p:cNvPr>
          <p:cNvCxnSpPr>
            <a:cxnSpLocks/>
          </p:cNvCxnSpPr>
          <p:nvPr/>
        </p:nvCxnSpPr>
        <p:spPr>
          <a:xfrm>
            <a:off x="10139000" y="5554353"/>
            <a:ext cx="0" cy="5732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xmlns="" id="{F5B719B4-085D-4674-9042-A27349CBE986}"/>
              </a:ext>
            </a:extLst>
          </p:cNvPr>
          <p:cNvCxnSpPr/>
          <p:nvPr/>
        </p:nvCxnSpPr>
        <p:spPr>
          <a:xfrm>
            <a:off x="10139000" y="2818803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xmlns="" id="{21426D85-B399-4A7D-895F-7AA4EB92801B}"/>
              </a:ext>
            </a:extLst>
          </p:cNvPr>
          <p:cNvCxnSpPr>
            <a:cxnSpLocks/>
          </p:cNvCxnSpPr>
          <p:nvPr/>
        </p:nvCxnSpPr>
        <p:spPr>
          <a:xfrm>
            <a:off x="8190805" y="5309700"/>
            <a:ext cx="0" cy="638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xmlns="" id="{FAC5D7A7-539C-4D03-A75E-A9DD0037571C}"/>
              </a:ext>
            </a:extLst>
          </p:cNvPr>
          <p:cNvSpPr/>
          <p:nvPr/>
        </p:nvSpPr>
        <p:spPr>
          <a:xfrm>
            <a:off x="9510102" y="2423957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PCSrc</a:t>
            </a:r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xmlns="" id="{94D673C7-E702-449B-BBAA-4F4E2E573BA9}"/>
              </a:ext>
            </a:extLst>
          </p:cNvPr>
          <p:cNvSpPr/>
          <p:nvPr/>
        </p:nvSpPr>
        <p:spPr>
          <a:xfrm>
            <a:off x="11296158" y="3688618"/>
            <a:ext cx="895842" cy="218969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MemToReg</a:t>
            </a:r>
          </a:p>
        </p:txBody>
      </p:sp>
      <p:sp>
        <p:nvSpPr>
          <p:cNvPr id="271" name="Flowchart: Process 270">
            <a:extLst>
              <a:ext uri="{FF2B5EF4-FFF2-40B4-BE49-F238E27FC236}">
                <a16:creationId xmlns:a16="http://schemas.microsoft.com/office/drawing/2014/main" xmlns="" id="{E1A0FD00-E6D5-477D-8518-83A1D64D2232}"/>
              </a:ext>
            </a:extLst>
          </p:cNvPr>
          <p:cNvSpPr/>
          <p:nvPr/>
        </p:nvSpPr>
        <p:spPr>
          <a:xfrm>
            <a:off x="9840640" y="2828011"/>
            <a:ext cx="1396139" cy="1672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 Write = 0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xmlns="" id="{92D53DBF-4C1A-475D-B2C5-D824066E6A2D}"/>
              </a:ext>
            </a:extLst>
          </p:cNvPr>
          <p:cNvSpPr/>
          <p:nvPr/>
        </p:nvSpPr>
        <p:spPr>
          <a:xfrm>
            <a:off x="9592214" y="6171676"/>
            <a:ext cx="1396139" cy="1672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 Read = 0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xmlns="" id="{9B94561D-8D9F-42CC-8791-346BA60D2C35}"/>
              </a:ext>
            </a:extLst>
          </p:cNvPr>
          <p:cNvCxnSpPr>
            <a:cxnSpLocks/>
          </p:cNvCxnSpPr>
          <p:nvPr/>
        </p:nvCxnSpPr>
        <p:spPr>
          <a:xfrm>
            <a:off x="11330545" y="3596415"/>
            <a:ext cx="0" cy="931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4" name="Flowchart: Process 273">
            <a:extLst>
              <a:ext uri="{FF2B5EF4-FFF2-40B4-BE49-F238E27FC236}">
                <a16:creationId xmlns:a16="http://schemas.microsoft.com/office/drawing/2014/main" xmlns="" id="{84B2F585-41E3-48FA-877E-E0ACD136EB15}"/>
              </a:ext>
            </a:extLst>
          </p:cNvPr>
          <p:cNvSpPr/>
          <p:nvPr/>
        </p:nvSpPr>
        <p:spPr>
          <a:xfrm>
            <a:off x="6193244" y="5978393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ALUSrc</a:t>
            </a:r>
          </a:p>
        </p:txBody>
      </p:sp>
      <p:sp>
        <p:nvSpPr>
          <p:cNvPr id="275" name="Flowchart: Process 274">
            <a:extLst>
              <a:ext uri="{FF2B5EF4-FFF2-40B4-BE49-F238E27FC236}">
                <a16:creationId xmlns:a16="http://schemas.microsoft.com/office/drawing/2014/main" xmlns="" id="{0C7BEE97-1825-4077-8ED0-65683FA60A6C}"/>
              </a:ext>
            </a:extLst>
          </p:cNvPr>
          <p:cNvSpPr/>
          <p:nvPr/>
        </p:nvSpPr>
        <p:spPr>
          <a:xfrm>
            <a:off x="7875230" y="5955122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ALU Op</a:t>
            </a:r>
          </a:p>
        </p:txBody>
      </p:sp>
      <p:sp>
        <p:nvSpPr>
          <p:cNvPr id="276" name="Flowchart: Connector 275">
            <a:extLst>
              <a:ext uri="{FF2B5EF4-FFF2-40B4-BE49-F238E27FC236}">
                <a16:creationId xmlns:a16="http://schemas.microsoft.com/office/drawing/2014/main" xmlns="" id="{618A11C2-F7E1-46DB-AA1E-0A6DF814B90C}"/>
              </a:ext>
            </a:extLst>
          </p:cNvPr>
          <p:cNvSpPr/>
          <p:nvPr/>
        </p:nvSpPr>
        <p:spPr>
          <a:xfrm>
            <a:off x="2902869" y="5112715"/>
            <a:ext cx="221325" cy="286758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8" name="Flowchart: Connector 277">
            <a:extLst>
              <a:ext uri="{FF2B5EF4-FFF2-40B4-BE49-F238E27FC236}">
                <a16:creationId xmlns:a16="http://schemas.microsoft.com/office/drawing/2014/main" xmlns="" id="{D1FE3D24-C247-40B5-977B-7A9822FB6E6E}"/>
              </a:ext>
            </a:extLst>
          </p:cNvPr>
          <p:cNvSpPr/>
          <p:nvPr/>
        </p:nvSpPr>
        <p:spPr>
          <a:xfrm>
            <a:off x="6396899" y="4349380"/>
            <a:ext cx="221325" cy="286758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79" name="Flowchart: Connector 278">
            <a:extLst>
              <a:ext uri="{FF2B5EF4-FFF2-40B4-BE49-F238E27FC236}">
                <a16:creationId xmlns:a16="http://schemas.microsoft.com/office/drawing/2014/main" xmlns="" id="{DAE555E6-F1BE-456E-8582-52482BC9D566}"/>
              </a:ext>
            </a:extLst>
          </p:cNvPr>
          <p:cNvSpPr/>
          <p:nvPr/>
        </p:nvSpPr>
        <p:spPr>
          <a:xfrm>
            <a:off x="11639802" y="5232393"/>
            <a:ext cx="221325" cy="286758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xmlns="" id="{7F3B0014-C048-487D-9726-1C5FFF2364C1}"/>
              </a:ext>
            </a:extLst>
          </p:cNvPr>
          <p:cNvSpPr/>
          <p:nvPr/>
        </p:nvSpPr>
        <p:spPr>
          <a:xfrm>
            <a:off x="9676901" y="929357"/>
            <a:ext cx="221325" cy="286758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2" name="Flowchart: Process 281">
            <a:extLst>
              <a:ext uri="{FF2B5EF4-FFF2-40B4-BE49-F238E27FC236}">
                <a16:creationId xmlns:a16="http://schemas.microsoft.com/office/drawing/2014/main" xmlns="" id="{152BB68F-7D08-4033-9E4C-39BDBEC2101E}"/>
              </a:ext>
            </a:extLst>
          </p:cNvPr>
          <p:cNvSpPr/>
          <p:nvPr/>
        </p:nvSpPr>
        <p:spPr>
          <a:xfrm>
            <a:off x="3548600" y="491567"/>
            <a:ext cx="4726789" cy="45737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onsolas" panose="020B0609020204030204" pitchFamily="49" charset="0"/>
              </a:rPr>
              <a:t>Executing R-Type Instructions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9279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A126E39-AD90-4065-ABB7-609939AF5590}"/>
              </a:ext>
            </a:extLst>
          </p:cNvPr>
          <p:cNvSpPr/>
          <p:nvPr/>
        </p:nvSpPr>
        <p:spPr>
          <a:xfrm>
            <a:off x="4229099" y="70338"/>
            <a:ext cx="2839915" cy="647113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738953C-B467-4583-AF33-13D06D5DAEB0}"/>
              </a:ext>
            </a:extLst>
          </p:cNvPr>
          <p:cNvSpPr/>
          <p:nvPr/>
        </p:nvSpPr>
        <p:spPr>
          <a:xfrm>
            <a:off x="4229100" y="70338"/>
            <a:ext cx="2839915" cy="668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82D84F9-033B-43E5-9A31-0E2FCE0BEB93}"/>
              </a:ext>
            </a:extLst>
          </p:cNvPr>
          <p:cNvSpPr/>
          <p:nvPr/>
        </p:nvSpPr>
        <p:spPr>
          <a:xfrm>
            <a:off x="4229099" y="738554"/>
            <a:ext cx="2839915" cy="272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MMIO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021A680-EB11-470A-82ED-DEA01E86EE5F}"/>
              </a:ext>
            </a:extLst>
          </p:cNvPr>
          <p:cNvSpPr/>
          <p:nvPr/>
        </p:nvSpPr>
        <p:spPr>
          <a:xfrm>
            <a:off x="4229100" y="1011115"/>
            <a:ext cx="2839915" cy="668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Kernel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0E8DC48-EA3E-4166-ACEF-CDA1D9683EB1}"/>
              </a:ext>
            </a:extLst>
          </p:cNvPr>
          <p:cNvSpPr/>
          <p:nvPr/>
        </p:nvSpPr>
        <p:spPr>
          <a:xfrm>
            <a:off x="4229099" y="1679331"/>
            <a:ext cx="2839915" cy="2725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1BDF865-3A30-4908-82AF-1855379DB009}"/>
              </a:ext>
            </a:extLst>
          </p:cNvPr>
          <p:cNvSpPr/>
          <p:nvPr/>
        </p:nvSpPr>
        <p:spPr>
          <a:xfrm>
            <a:off x="4229097" y="5260728"/>
            <a:ext cx="2839915" cy="8264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Program Text</a:t>
            </a:r>
          </a:p>
          <a:p>
            <a:pPr algn="ctr"/>
            <a:r>
              <a:rPr lang="en-IN" dirty="0"/>
              <a:t>(Fixed Size)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BC0039-0250-4BEF-8C6B-F95B80BF9822}"/>
              </a:ext>
            </a:extLst>
          </p:cNvPr>
          <p:cNvSpPr/>
          <p:nvPr/>
        </p:nvSpPr>
        <p:spPr>
          <a:xfrm>
            <a:off x="4229098" y="4434252"/>
            <a:ext cx="2839915" cy="8264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Static Data</a:t>
            </a:r>
          </a:p>
          <a:p>
            <a:pPr algn="ctr"/>
            <a:r>
              <a:rPr lang="en-IN" sz="1600" dirty="0"/>
              <a:t>(Fixed Size)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2A62099-E57C-46F6-B036-2DBC267D1569}"/>
              </a:ext>
            </a:extLst>
          </p:cNvPr>
          <p:cNvSpPr/>
          <p:nvPr/>
        </p:nvSpPr>
        <p:spPr>
          <a:xfrm>
            <a:off x="4229099" y="3607776"/>
            <a:ext cx="2839915" cy="8264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Heap</a:t>
            </a:r>
          </a:p>
          <a:p>
            <a:pPr algn="ctr"/>
            <a:r>
              <a:rPr lang="en-IN" sz="1600" dirty="0"/>
              <a:t>(Dynamic Allocation)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2910FD1-8810-4F53-B69A-13D2553ABEF1}"/>
              </a:ext>
            </a:extLst>
          </p:cNvPr>
          <p:cNvSpPr/>
          <p:nvPr/>
        </p:nvSpPr>
        <p:spPr>
          <a:xfrm>
            <a:off x="4229099" y="2781300"/>
            <a:ext cx="2839915" cy="826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5A50698-04F5-4DAF-AFEA-1FCF1473B7C3}"/>
              </a:ext>
            </a:extLst>
          </p:cNvPr>
          <p:cNvSpPr/>
          <p:nvPr/>
        </p:nvSpPr>
        <p:spPr>
          <a:xfrm>
            <a:off x="4229099" y="1954824"/>
            <a:ext cx="2839915" cy="8543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Stack</a:t>
            </a:r>
          </a:p>
          <a:p>
            <a:pPr algn="ctr"/>
            <a:r>
              <a:rPr lang="en-IN" sz="1600" dirty="0"/>
              <a:t>(Dynamic Allocation)</a:t>
            </a:r>
          </a:p>
          <a:p>
            <a:pPr algn="ctr"/>
            <a:r>
              <a:rPr lang="en-IN" sz="1600" dirty="0"/>
              <a:t>Uses the $sp register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9288CAD-D583-4456-8238-0A90F343E010}"/>
              </a:ext>
            </a:extLst>
          </p:cNvPr>
          <p:cNvCxnSpPr>
            <a:stCxn id="14" idx="2"/>
          </p:cNvCxnSpPr>
          <p:nvPr/>
        </p:nvCxnSpPr>
        <p:spPr>
          <a:xfrm flipH="1">
            <a:off x="5644662" y="2809140"/>
            <a:ext cx="4395" cy="411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9E11952-94DF-483E-85EB-D44CE8AC1095}"/>
              </a:ext>
            </a:extLst>
          </p:cNvPr>
          <p:cNvCxnSpPr/>
          <p:nvPr/>
        </p:nvCxnSpPr>
        <p:spPr>
          <a:xfrm flipV="1">
            <a:off x="5128846" y="3220914"/>
            <a:ext cx="0" cy="386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353F869-B1CA-42F9-92A4-236F6DA5C5F0}"/>
              </a:ext>
            </a:extLst>
          </p:cNvPr>
          <p:cNvSpPr/>
          <p:nvPr/>
        </p:nvSpPr>
        <p:spPr>
          <a:xfrm>
            <a:off x="4334614" y="2858232"/>
            <a:ext cx="1204534" cy="313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Grows Down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B6CF7D0-55A6-4F95-84BA-6C1F95045196}"/>
              </a:ext>
            </a:extLst>
          </p:cNvPr>
          <p:cNvSpPr/>
          <p:nvPr/>
        </p:nvSpPr>
        <p:spPr>
          <a:xfrm>
            <a:off x="5203587" y="3226774"/>
            <a:ext cx="1014052" cy="313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Grows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4BE60AD-69AD-405F-8AE1-15E6372DA42E}"/>
              </a:ext>
            </a:extLst>
          </p:cNvPr>
          <p:cNvSpPr/>
          <p:nvPr/>
        </p:nvSpPr>
        <p:spPr>
          <a:xfrm>
            <a:off x="4229097" y="6087204"/>
            <a:ext cx="2839915" cy="4542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Reserved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CD2D81E-31E4-475B-B95F-90107D0474D8}"/>
                  </a:ext>
                </a:extLst>
              </p:cNvPr>
              <p:cNvSpPr/>
              <p:nvPr/>
            </p:nvSpPr>
            <p:spPr>
              <a:xfrm>
                <a:off x="2725615" y="27844"/>
                <a:ext cx="1433146" cy="31652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𝑥𝑓𝑓𝑓𝑓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𝑓𝑓𝑓𝑓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D2D81E-31E4-475B-B95F-90107D047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15" y="27844"/>
                <a:ext cx="1433146" cy="316523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C389A13-85A8-4B66-B5BE-5B912190214C}"/>
                  </a:ext>
                </a:extLst>
              </p:cNvPr>
              <p:cNvSpPr/>
              <p:nvPr/>
            </p:nvSpPr>
            <p:spPr>
              <a:xfrm>
                <a:off x="2760784" y="869705"/>
                <a:ext cx="1433146" cy="31652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𝑥𝑓𝑓𝑓𝑓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−0000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389A13-85A8-4B66-B5BE-5B9121902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84" y="869705"/>
                <a:ext cx="1433146" cy="316523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83FBD3E-5059-4D2C-B1A7-C5F82224A265}"/>
                  </a:ext>
                </a:extLst>
              </p:cNvPr>
              <p:cNvSpPr/>
              <p:nvPr/>
            </p:nvSpPr>
            <p:spPr>
              <a:xfrm>
                <a:off x="2725615" y="4202723"/>
                <a:ext cx="1433146" cy="31652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1004−0000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83FBD3E-5059-4D2C-B1A7-C5F82224A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15" y="4202723"/>
                <a:ext cx="1433146" cy="316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38803-B5B6-4836-B606-512BEBA7B9D0}"/>
                  </a:ext>
                </a:extLst>
              </p:cNvPr>
              <p:cNvSpPr/>
              <p:nvPr/>
            </p:nvSpPr>
            <p:spPr>
              <a:xfrm>
                <a:off x="2760784" y="1957021"/>
                <a:ext cx="1433146" cy="31652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𝑓𝑓𝑓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𝑓𝑒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2638803-B5B6-4836-B606-512BEBA7B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84" y="1957021"/>
                <a:ext cx="1433146" cy="316523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EA39ACF-C794-4A3B-BD96-0ABC266B6522}"/>
                  </a:ext>
                </a:extLst>
              </p:cNvPr>
              <p:cNvSpPr/>
              <p:nvPr/>
            </p:nvSpPr>
            <p:spPr>
              <a:xfrm>
                <a:off x="2760784" y="1463917"/>
                <a:ext cx="1433146" cy="31652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9000−0000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EA39ACF-C794-4A3B-BD96-0ABC266B6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84" y="1463917"/>
                <a:ext cx="1433146" cy="316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257B7D9-19A5-406A-BDBC-07508E6F8D0C}"/>
                  </a:ext>
                </a:extLst>
              </p:cNvPr>
              <p:cNvSpPr/>
              <p:nvPr/>
            </p:nvSpPr>
            <p:spPr>
              <a:xfrm>
                <a:off x="2725615" y="5024801"/>
                <a:ext cx="1433146" cy="31652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1001−0000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257B7D9-19A5-406A-BDBC-07508E6F8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15" y="5024801"/>
                <a:ext cx="1433146" cy="316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A2E1BDD-A8DD-448B-966A-9C8D503D8680}"/>
                  </a:ext>
                </a:extLst>
              </p:cNvPr>
              <p:cNvSpPr/>
              <p:nvPr/>
            </p:nvSpPr>
            <p:spPr>
              <a:xfrm>
                <a:off x="2725615" y="5802923"/>
                <a:ext cx="1433146" cy="31652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0040−0000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2E1BDD-A8DD-448B-966A-9C8D503D8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15" y="5802923"/>
                <a:ext cx="1433146" cy="3165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613429B-F3F6-4EF7-854C-0B6664891DC4}"/>
                  </a:ext>
                </a:extLst>
              </p:cNvPr>
              <p:cNvSpPr/>
              <p:nvPr/>
            </p:nvSpPr>
            <p:spPr>
              <a:xfrm>
                <a:off x="2725615" y="6314340"/>
                <a:ext cx="1433146" cy="31652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0000−0000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13429B-F3F6-4EF7-854C-0B6664891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15" y="6314340"/>
                <a:ext cx="1433146" cy="3165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F1FACFF-DF6D-4119-B452-CEF8BCC409C1}"/>
              </a:ext>
            </a:extLst>
          </p:cNvPr>
          <p:cNvSpPr/>
          <p:nvPr/>
        </p:nvSpPr>
        <p:spPr>
          <a:xfrm>
            <a:off x="1529862" y="1463917"/>
            <a:ext cx="627171" cy="454122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Y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xmlns="" val="285059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AA99479-5B37-4B19-9E0D-B77B828A969A}"/>
              </a:ext>
            </a:extLst>
          </p:cNvPr>
          <p:cNvCxnSpPr>
            <a:cxnSpLocks/>
          </p:cNvCxnSpPr>
          <p:nvPr/>
        </p:nvCxnSpPr>
        <p:spPr>
          <a:xfrm flipH="1" flipV="1">
            <a:off x="8030687" y="1944596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B31D834-87AA-4355-B628-46081D776D25}"/>
              </a:ext>
            </a:extLst>
          </p:cNvPr>
          <p:cNvCxnSpPr/>
          <p:nvPr/>
        </p:nvCxnSpPr>
        <p:spPr>
          <a:xfrm>
            <a:off x="8910240" y="1753593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EDF5EC3-3455-4EE4-9456-743D9996FF74}"/>
              </a:ext>
            </a:extLst>
          </p:cNvPr>
          <p:cNvCxnSpPr>
            <a:cxnSpLocks/>
          </p:cNvCxnSpPr>
          <p:nvPr/>
        </p:nvCxnSpPr>
        <p:spPr>
          <a:xfrm flipH="1">
            <a:off x="8063051" y="2632692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6A8BEE3-C98F-42A3-9FF3-CD4A172DA251}"/>
              </a:ext>
            </a:extLst>
          </p:cNvPr>
          <p:cNvCxnSpPr>
            <a:cxnSpLocks/>
          </p:cNvCxnSpPr>
          <p:nvPr/>
        </p:nvCxnSpPr>
        <p:spPr>
          <a:xfrm rot="20100000" flipH="1">
            <a:off x="8019204" y="3161534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BD266D3-1659-4B77-B039-01A7FE290986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8004694" y="1593525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D8F582E-8C0D-4667-9E00-01C4E7FF7C97}"/>
              </a:ext>
            </a:extLst>
          </p:cNvPr>
          <p:cNvCxnSpPr>
            <a:cxnSpLocks/>
          </p:cNvCxnSpPr>
          <p:nvPr/>
        </p:nvCxnSpPr>
        <p:spPr>
          <a:xfrm>
            <a:off x="8063051" y="2819320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B16F43C-1D62-4107-829B-8154FCCC78E6}"/>
              </a:ext>
            </a:extLst>
          </p:cNvPr>
          <p:cNvCxnSpPr>
            <a:cxnSpLocks/>
          </p:cNvCxnSpPr>
          <p:nvPr/>
        </p:nvCxnSpPr>
        <p:spPr>
          <a:xfrm>
            <a:off x="8030687" y="1433459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2602125-96E2-45B0-865D-9AF51F0695E3}"/>
              </a:ext>
            </a:extLst>
          </p:cNvPr>
          <p:cNvCxnSpPr>
            <a:cxnSpLocks/>
          </p:cNvCxnSpPr>
          <p:nvPr/>
        </p:nvCxnSpPr>
        <p:spPr>
          <a:xfrm>
            <a:off x="8472694" y="2094658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7ABD9D0-F34C-4275-AB45-29D991A7D379}"/>
              </a:ext>
            </a:extLst>
          </p:cNvPr>
          <p:cNvCxnSpPr>
            <a:cxnSpLocks/>
          </p:cNvCxnSpPr>
          <p:nvPr/>
        </p:nvCxnSpPr>
        <p:spPr>
          <a:xfrm flipH="1" flipV="1">
            <a:off x="2806177" y="1281043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A81542D-51C5-40FB-85A2-5164488A8070}"/>
              </a:ext>
            </a:extLst>
          </p:cNvPr>
          <p:cNvCxnSpPr/>
          <p:nvPr/>
        </p:nvCxnSpPr>
        <p:spPr>
          <a:xfrm>
            <a:off x="3685730" y="1090040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EA75D80-4150-4B26-B8FB-8351A9A5F1CB}"/>
              </a:ext>
            </a:extLst>
          </p:cNvPr>
          <p:cNvCxnSpPr>
            <a:cxnSpLocks/>
          </p:cNvCxnSpPr>
          <p:nvPr/>
        </p:nvCxnSpPr>
        <p:spPr>
          <a:xfrm flipH="1">
            <a:off x="2838541" y="1969139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A75F542-66D5-4A85-A25C-F194C75E73D3}"/>
              </a:ext>
            </a:extLst>
          </p:cNvPr>
          <p:cNvCxnSpPr>
            <a:cxnSpLocks/>
          </p:cNvCxnSpPr>
          <p:nvPr/>
        </p:nvCxnSpPr>
        <p:spPr>
          <a:xfrm rot="20100000" flipH="1">
            <a:off x="2794694" y="2497981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23E65D7-FF3D-420E-BB32-499FAAA4E69F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2780184" y="929972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2C4F8BE-8B80-46C2-AFCB-4A1AFE119AB9}"/>
              </a:ext>
            </a:extLst>
          </p:cNvPr>
          <p:cNvCxnSpPr>
            <a:cxnSpLocks/>
          </p:cNvCxnSpPr>
          <p:nvPr/>
        </p:nvCxnSpPr>
        <p:spPr>
          <a:xfrm>
            <a:off x="2838541" y="2155767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2BAA085-5B1F-4C44-9B6F-5D12DFA2BF5F}"/>
              </a:ext>
            </a:extLst>
          </p:cNvPr>
          <p:cNvCxnSpPr>
            <a:cxnSpLocks/>
          </p:cNvCxnSpPr>
          <p:nvPr/>
        </p:nvCxnSpPr>
        <p:spPr>
          <a:xfrm>
            <a:off x="2806177" y="769906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F6E0F0B-9D28-4984-9CF9-A50636A7A3E4}"/>
              </a:ext>
            </a:extLst>
          </p:cNvPr>
          <p:cNvCxnSpPr>
            <a:cxnSpLocks/>
          </p:cNvCxnSpPr>
          <p:nvPr/>
        </p:nvCxnSpPr>
        <p:spPr>
          <a:xfrm>
            <a:off x="3248184" y="1431105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E7CFE7A-CF41-439A-80EC-C07A6E48F41F}"/>
              </a:ext>
            </a:extLst>
          </p:cNvPr>
          <p:cNvCxnSpPr>
            <a:cxnSpLocks/>
          </p:cNvCxnSpPr>
          <p:nvPr/>
        </p:nvCxnSpPr>
        <p:spPr>
          <a:xfrm flipH="1" flipV="1">
            <a:off x="7617834" y="4146395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6B72DEA-75C3-4AE2-B94D-A2CE49E505C9}"/>
              </a:ext>
            </a:extLst>
          </p:cNvPr>
          <p:cNvCxnSpPr>
            <a:cxnSpLocks/>
          </p:cNvCxnSpPr>
          <p:nvPr/>
        </p:nvCxnSpPr>
        <p:spPr>
          <a:xfrm flipH="1">
            <a:off x="7650198" y="4834491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59F02CC-B85F-49AF-BDF6-010B4D5C7263}"/>
              </a:ext>
            </a:extLst>
          </p:cNvPr>
          <p:cNvCxnSpPr>
            <a:cxnSpLocks/>
          </p:cNvCxnSpPr>
          <p:nvPr/>
        </p:nvCxnSpPr>
        <p:spPr>
          <a:xfrm rot="20100000" flipH="1">
            <a:off x="7606351" y="5363333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5A157EF-DEF8-41D4-89AD-710D36D9B94B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7591841" y="3795324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04EE7C9-4FAB-4949-A0E1-91740C82BF4C}"/>
              </a:ext>
            </a:extLst>
          </p:cNvPr>
          <p:cNvCxnSpPr>
            <a:cxnSpLocks/>
          </p:cNvCxnSpPr>
          <p:nvPr/>
        </p:nvCxnSpPr>
        <p:spPr>
          <a:xfrm>
            <a:off x="7650198" y="5021119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D6379CB-888D-439E-85FA-C88864CCF86E}"/>
              </a:ext>
            </a:extLst>
          </p:cNvPr>
          <p:cNvCxnSpPr>
            <a:cxnSpLocks/>
          </p:cNvCxnSpPr>
          <p:nvPr/>
        </p:nvCxnSpPr>
        <p:spPr>
          <a:xfrm>
            <a:off x="7617834" y="3635258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0F31C34-3EA0-4ECF-A892-CEE761DACF0B}"/>
              </a:ext>
            </a:extLst>
          </p:cNvPr>
          <p:cNvSpPr/>
          <p:nvPr/>
        </p:nvSpPr>
        <p:spPr>
          <a:xfrm>
            <a:off x="43694" y="3067350"/>
            <a:ext cx="1749937" cy="1905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6696092-F14E-4C12-82F0-3EB665CBCB31}"/>
              </a:ext>
            </a:extLst>
          </p:cNvPr>
          <p:cNvSpPr/>
          <p:nvPr/>
        </p:nvSpPr>
        <p:spPr>
          <a:xfrm>
            <a:off x="516306" y="960715"/>
            <a:ext cx="455952" cy="940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PC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715E87B-96FC-4A3B-98FF-066F37E29D7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44282" y="1901492"/>
            <a:ext cx="0" cy="1149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BC40C0D-6C47-432F-8A83-59758772377A}"/>
              </a:ext>
            </a:extLst>
          </p:cNvPr>
          <p:cNvCxnSpPr/>
          <p:nvPr/>
        </p:nvCxnSpPr>
        <p:spPr>
          <a:xfrm>
            <a:off x="744282" y="2567354"/>
            <a:ext cx="926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4DF6DF1-3E77-4D14-8FF8-E76F9E903001}"/>
              </a:ext>
            </a:extLst>
          </p:cNvPr>
          <p:cNvCxnSpPr>
            <a:cxnSpLocks/>
          </p:cNvCxnSpPr>
          <p:nvPr/>
        </p:nvCxnSpPr>
        <p:spPr>
          <a:xfrm flipV="1">
            <a:off x="1661746" y="960716"/>
            <a:ext cx="0" cy="1606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C7C167D-F895-4188-A427-A61BDC96E63C}"/>
              </a:ext>
            </a:extLst>
          </p:cNvPr>
          <p:cNvCxnSpPr>
            <a:cxnSpLocks/>
          </p:cNvCxnSpPr>
          <p:nvPr/>
        </p:nvCxnSpPr>
        <p:spPr>
          <a:xfrm>
            <a:off x="1670539" y="960715"/>
            <a:ext cx="1118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5D6490F-8309-4057-A7E7-1CAF8FF32C73}"/>
              </a:ext>
            </a:extLst>
          </p:cNvPr>
          <p:cNvCxnSpPr/>
          <p:nvPr/>
        </p:nvCxnSpPr>
        <p:spPr>
          <a:xfrm>
            <a:off x="2262010" y="2431339"/>
            <a:ext cx="576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9FA7F22-C5AB-425F-9C8B-2865A3CDDAC7}"/>
              </a:ext>
            </a:extLst>
          </p:cNvPr>
          <p:cNvCxnSpPr/>
          <p:nvPr/>
        </p:nvCxnSpPr>
        <p:spPr>
          <a:xfrm>
            <a:off x="3704144" y="1661746"/>
            <a:ext cx="43320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A6089AD-40A8-4696-87F5-60F233EC3A6E}"/>
              </a:ext>
            </a:extLst>
          </p:cNvPr>
          <p:cNvSpPr/>
          <p:nvPr/>
        </p:nvSpPr>
        <p:spPr>
          <a:xfrm>
            <a:off x="3781114" y="3039786"/>
            <a:ext cx="1679331" cy="2396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7AC99267-6319-4FEE-BD11-C11DB9E57675}"/>
              </a:ext>
            </a:extLst>
          </p:cNvPr>
          <p:cNvCxnSpPr>
            <a:cxnSpLocks/>
          </p:cNvCxnSpPr>
          <p:nvPr/>
        </p:nvCxnSpPr>
        <p:spPr>
          <a:xfrm>
            <a:off x="1793631" y="3417038"/>
            <a:ext cx="1987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FFAB327-5C7D-481F-8D97-5C675424E9D7}"/>
              </a:ext>
            </a:extLst>
          </p:cNvPr>
          <p:cNvCxnSpPr>
            <a:cxnSpLocks/>
          </p:cNvCxnSpPr>
          <p:nvPr/>
        </p:nvCxnSpPr>
        <p:spPr>
          <a:xfrm>
            <a:off x="2066193" y="3824415"/>
            <a:ext cx="1733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71">
            <a:extLst>
              <a:ext uri="{FF2B5EF4-FFF2-40B4-BE49-F238E27FC236}">
                <a16:creationId xmlns:a16="http://schemas.microsoft.com/office/drawing/2014/main" xmlns="" id="{B7C77FA1-9980-427D-84A7-12AAB95756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1851" y="3848117"/>
            <a:ext cx="586868" cy="522372"/>
          </a:xfrm>
          <a:prstGeom prst="bentConnector3">
            <a:avLst>
              <a:gd name="adj1" fmla="val 979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07908D4-72EF-4A86-86F8-3F4D18B02109}"/>
              </a:ext>
            </a:extLst>
          </p:cNvPr>
          <p:cNvCxnSpPr/>
          <p:nvPr/>
        </p:nvCxnSpPr>
        <p:spPr>
          <a:xfrm>
            <a:off x="3197975" y="4569475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xmlns="" id="{B3B9DAB6-D00B-457D-9263-2A7CDAE9609B}"/>
              </a:ext>
            </a:extLst>
          </p:cNvPr>
          <p:cNvSpPr/>
          <p:nvPr/>
        </p:nvSpPr>
        <p:spPr>
          <a:xfrm>
            <a:off x="6308677" y="4310993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  <a:endParaRPr lang="en-IN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4CC13AE0-190E-4C55-B6D8-10DF9644FFFF}"/>
              </a:ext>
            </a:extLst>
          </p:cNvPr>
          <p:cNvSpPr/>
          <p:nvPr/>
        </p:nvSpPr>
        <p:spPr>
          <a:xfrm>
            <a:off x="6585870" y="2381572"/>
            <a:ext cx="848301" cy="9415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Shift left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9973B689-22AC-4186-B901-25966F13BCAA}"/>
              </a:ext>
            </a:extLst>
          </p:cNvPr>
          <p:cNvSpPr/>
          <p:nvPr/>
        </p:nvSpPr>
        <p:spPr>
          <a:xfrm>
            <a:off x="4359661" y="5583654"/>
            <a:ext cx="1136257" cy="923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Sign Extended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B9A57EA5-C000-4913-A6AA-04521C69FD94}"/>
              </a:ext>
            </a:extLst>
          </p:cNvPr>
          <p:cNvSpPr/>
          <p:nvPr/>
        </p:nvSpPr>
        <p:spPr>
          <a:xfrm>
            <a:off x="9281939" y="3164903"/>
            <a:ext cx="1679331" cy="2396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xmlns="" id="{6F1AF7C2-B486-4EC4-A1BE-B92D0734DE3D}"/>
              </a:ext>
            </a:extLst>
          </p:cNvPr>
          <p:cNvSpPr/>
          <p:nvPr/>
        </p:nvSpPr>
        <p:spPr>
          <a:xfrm>
            <a:off x="11558954" y="4253024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  <a:endParaRPr lang="en-IN" sz="1400" dirty="0"/>
          </a:p>
        </p:txBody>
      </p:sp>
      <p:cxnSp>
        <p:nvCxnSpPr>
          <p:cNvPr id="42" name="Connector: Elbow 87">
            <a:extLst>
              <a:ext uri="{FF2B5EF4-FFF2-40B4-BE49-F238E27FC236}">
                <a16:creationId xmlns:a16="http://schemas.microsoft.com/office/drawing/2014/main" xmlns="" id="{3B3BD950-4E76-4468-A859-0EF23A076A7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1928228" y="4903689"/>
            <a:ext cx="149472" cy="166498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91">
            <a:extLst>
              <a:ext uri="{FF2B5EF4-FFF2-40B4-BE49-F238E27FC236}">
                <a16:creationId xmlns:a16="http://schemas.microsoft.com/office/drawing/2014/main" xmlns="" id="{49DFB05C-8D9A-4EAC-8241-A6B261973B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1505" y="5645812"/>
            <a:ext cx="1613322" cy="258759"/>
          </a:xfrm>
          <a:prstGeom prst="bentConnector3">
            <a:avLst>
              <a:gd name="adj1" fmla="val 1006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410F0F50-8D6F-426E-8011-D799C53C11E8}"/>
              </a:ext>
            </a:extLst>
          </p:cNvPr>
          <p:cNvCxnSpPr/>
          <p:nvPr/>
        </p:nvCxnSpPr>
        <p:spPr>
          <a:xfrm flipV="1">
            <a:off x="3528786" y="6575439"/>
            <a:ext cx="8548914" cy="6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642AB626-6251-42C8-8EDC-2CA30549DF0B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2066193" y="6031055"/>
            <a:ext cx="2293468" cy="1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106">
            <a:extLst>
              <a:ext uri="{FF2B5EF4-FFF2-40B4-BE49-F238E27FC236}">
                <a16:creationId xmlns:a16="http://schemas.microsoft.com/office/drawing/2014/main" xmlns="" id="{AF709AEF-25E6-46FD-B56A-480520FACFFE}"/>
              </a:ext>
            </a:extLst>
          </p:cNvPr>
          <p:cNvCxnSpPr>
            <a:cxnSpLocks/>
          </p:cNvCxnSpPr>
          <p:nvPr/>
        </p:nvCxnSpPr>
        <p:spPr>
          <a:xfrm>
            <a:off x="5460445" y="3368416"/>
            <a:ext cx="2157389" cy="4559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B66586E9-4541-4D6E-8F39-185A61692167}"/>
              </a:ext>
            </a:extLst>
          </p:cNvPr>
          <p:cNvCxnSpPr/>
          <p:nvPr/>
        </p:nvCxnSpPr>
        <p:spPr>
          <a:xfrm>
            <a:off x="5460445" y="4566457"/>
            <a:ext cx="8471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114">
            <a:extLst>
              <a:ext uri="{FF2B5EF4-FFF2-40B4-BE49-F238E27FC236}">
                <a16:creationId xmlns:a16="http://schemas.microsoft.com/office/drawing/2014/main" xmlns="" id="{FFAA5FF2-B469-4058-91AF-B2648B066BBF}"/>
              </a:ext>
            </a:extLst>
          </p:cNvPr>
          <p:cNvCxnSpPr>
            <a:cxnSpLocks/>
            <a:stCxn id="38" idx="2"/>
            <a:endCxn id="39" idx="6"/>
          </p:cNvCxnSpPr>
          <p:nvPr/>
        </p:nvCxnSpPr>
        <p:spPr>
          <a:xfrm rot="10800000" flipV="1">
            <a:off x="5495918" y="2852350"/>
            <a:ext cx="1089952" cy="319290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CF25B097-172F-4A5C-82B2-C3483FE0D383}"/>
              </a:ext>
            </a:extLst>
          </p:cNvPr>
          <p:cNvCxnSpPr>
            <a:cxnSpLocks/>
          </p:cNvCxnSpPr>
          <p:nvPr/>
        </p:nvCxnSpPr>
        <p:spPr>
          <a:xfrm>
            <a:off x="6040895" y="5291119"/>
            <a:ext cx="276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F1DA2EB2-1257-4EE9-BF17-E5DCFEBAC048}"/>
              </a:ext>
            </a:extLst>
          </p:cNvPr>
          <p:cNvCxnSpPr>
            <a:cxnSpLocks/>
          </p:cNvCxnSpPr>
          <p:nvPr/>
        </p:nvCxnSpPr>
        <p:spPr>
          <a:xfrm>
            <a:off x="6677951" y="5363333"/>
            <a:ext cx="939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A219A6D1-B6A6-4FEB-BBD0-409716D59D7B}"/>
              </a:ext>
            </a:extLst>
          </p:cNvPr>
          <p:cNvCxnSpPr/>
          <p:nvPr/>
        </p:nvCxnSpPr>
        <p:spPr>
          <a:xfrm>
            <a:off x="8497387" y="4448801"/>
            <a:ext cx="784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B78465E6-1782-4B85-BAE4-2818CF8E9E06}"/>
              </a:ext>
            </a:extLst>
          </p:cNvPr>
          <p:cNvCxnSpPr>
            <a:cxnSpLocks/>
          </p:cNvCxnSpPr>
          <p:nvPr/>
        </p:nvCxnSpPr>
        <p:spPr>
          <a:xfrm>
            <a:off x="8695591" y="3429000"/>
            <a:ext cx="5863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84FFAA8-8FDC-4EB4-A8D2-3A4A2A0B8F73}"/>
              </a:ext>
            </a:extLst>
          </p:cNvPr>
          <p:cNvCxnSpPr/>
          <p:nvPr/>
        </p:nvCxnSpPr>
        <p:spPr>
          <a:xfrm>
            <a:off x="8695592" y="3429000"/>
            <a:ext cx="0" cy="247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B530D1AB-688E-4B2D-B141-70405AD86944}"/>
              </a:ext>
            </a:extLst>
          </p:cNvPr>
          <p:cNvCxnSpPr>
            <a:cxnSpLocks/>
          </p:cNvCxnSpPr>
          <p:nvPr/>
        </p:nvCxnSpPr>
        <p:spPr>
          <a:xfrm>
            <a:off x="8695591" y="5899638"/>
            <a:ext cx="26376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136">
            <a:extLst>
              <a:ext uri="{FF2B5EF4-FFF2-40B4-BE49-F238E27FC236}">
                <a16:creationId xmlns:a16="http://schemas.microsoft.com/office/drawing/2014/main" xmlns="" id="{044F7289-1CE7-4D2C-BB92-ABB428BD44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40491" y="5481175"/>
            <a:ext cx="608518" cy="228409"/>
          </a:xfrm>
          <a:prstGeom prst="bentConnector3">
            <a:avLst>
              <a:gd name="adj1" fmla="val 99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E8D38D00-B698-40DE-990A-40FD38EB34A1}"/>
              </a:ext>
            </a:extLst>
          </p:cNvPr>
          <p:cNvCxnSpPr/>
          <p:nvPr/>
        </p:nvCxnSpPr>
        <p:spPr>
          <a:xfrm>
            <a:off x="5706208" y="4566457"/>
            <a:ext cx="0" cy="1208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AC06427E-D5AF-4764-9862-BA511A0489B3}"/>
              </a:ext>
            </a:extLst>
          </p:cNvPr>
          <p:cNvCxnSpPr>
            <a:cxnSpLocks/>
          </p:cNvCxnSpPr>
          <p:nvPr/>
        </p:nvCxnSpPr>
        <p:spPr>
          <a:xfrm flipV="1">
            <a:off x="5713956" y="5753418"/>
            <a:ext cx="3274809" cy="1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BAB8B5A-0DC1-4162-99E6-9D0FD7356933}"/>
              </a:ext>
            </a:extLst>
          </p:cNvPr>
          <p:cNvCxnSpPr/>
          <p:nvPr/>
        </p:nvCxnSpPr>
        <p:spPr>
          <a:xfrm flipV="1">
            <a:off x="8988765" y="5020602"/>
            <a:ext cx="0" cy="715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C8982C1C-0F95-4EB0-ABAE-6DA69F89E1C6}"/>
              </a:ext>
            </a:extLst>
          </p:cNvPr>
          <p:cNvCxnSpPr/>
          <p:nvPr/>
        </p:nvCxnSpPr>
        <p:spPr>
          <a:xfrm>
            <a:off x="8988765" y="5020602"/>
            <a:ext cx="293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154">
            <a:extLst>
              <a:ext uri="{FF2B5EF4-FFF2-40B4-BE49-F238E27FC236}">
                <a16:creationId xmlns:a16="http://schemas.microsoft.com/office/drawing/2014/main" xmlns="" id="{5547B58A-0801-46A5-9847-EF73DE7FAEB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434171" y="2852351"/>
            <a:ext cx="624555" cy="3156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lowchart: Terminator 60">
            <a:extLst>
              <a:ext uri="{FF2B5EF4-FFF2-40B4-BE49-F238E27FC236}">
                <a16:creationId xmlns:a16="http://schemas.microsoft.com/office/drawing/2014/main" xmlns="" id="{E5D7A51A-3C9C-4C60-90BE-FF161E278A02}"/>
              </a:ext>
            </a:extLst>
          </p:cNvPr>
          <p:cNvSpPr/>
          <p:nvPr/>
        </p:nvSpPr>
        <p:spPr>
          <a:xfrm>
            <a:off x="9602927" y="875009"/>
            <a:ext cx="369274" cy="130132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  <a:endParaRPr lang="en-IN" sz="14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A9C378F9-FBB4-48A3-93EE-5A64CB2F1F9F}"/>
              </a:ext>
            </a:extLst>
          </p:cNvPr>
          <p:cNvCxnSpPr>
            <a:stCxn id="61" idx="3"/>
          </p:cNvCxnSpPr>
          <p:nvPr/>
        </p:nvCxnSpPr>
        <p:spPr>
          <a:xfrm flipV="1">
            <a:off x="9972201" y="1512277"/>
            <a:ext cx="684076" cy="133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F1702A89-A80E-4E7B-9F41-54DC65D782F2}"/>
              </a:ext>
            </a:extLst>
          </p:cNvPr>
          <p:cNvCxnSpPr/>
          <p:nvPr/>
        </p:nvCxnSpPr>
        <p:spPr>
          <a:xfrm flipV="1">
            <a:off x="10662657" y="374028"/>
            <a:ext cx="0" cy="115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FC60076C-97A5-407B-AD97-9B159A543C2A}"/>
              </a:ext>
            </a:extLst>
          </p:cNvPr>
          <p:cNvCxnSpPr>
            <a:cxnSpLocks/>
          </p:cNvCxnSpPr>
          <p:nvPr/>
        </p:nvCxnSpPr>
        <p:spPr>
          <a:xfrm flipH="1">
            <a:off x="744282" y="378069"/>
            <a:ext cx="9911996" cy="18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15BC6174-6277-4FE5-9CBB-A573126DB76B}"/>
              </a:ext>
            </a:extLst>
          </p:cNvPr>
          <p:cNvCxnSpPr>
            <a:endCxn id="25" idx="0"/>
          </p:cNvCxnSpPr>
          <p:nvPr/>
        </p:nvCxnSpPr>
        <p:spPr>
          <a:xfrm>
            <a:off x="744282" y="393964"/>
            <a:ext cx="0" cy="566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166">
            <a:extLst>
              <a:ext uri="{FF2B5EF4-FFF2-40B4-BE49-F238E27FC236}">
                <a16:creationId xmlns:a16="http://schemas.microsoft.com/office/drawing/2014/main" xmlns="" id="{FED1735B-FD90-40BD-A8B3-7196C4A6DD36}"/>
              </a:ext>
            </a:extLst>
          </p:cNvPr>
          <p:cNvCxnSpPr/>
          <p:nvPr/>
        </p:nvCxnSpPr>
        <p:spPr>
          <a:xfrm flipV="1">
            <a:off x="6908435" y="1090039"/>
            <a:ext cx="2694492" cy="571707"/>
          </a:xfrm>
          <a:prstGeom prst="bentConnector3">
            <a:avLst>
              <a:gd name="adj1" fmla="val 7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171">
            <a:extLst>
              <a:ext uri="{FF2B5EF4-FFF2-40B4-BE49-F238E27FC236}">
                <a16:creationId xmlns:a16="http://schemas.microsoft.com/office/drawing/2014/main" xmlns="" id="{DFE3E5B4-0786-40AC-B225-739ACD260A88}"/>
              </a:ext>
            </a:extLst>
          </p:cNvPr>
          <p:cNvCxnSpPr/>
          <p:nvPr/>
        </p:nvCxnSpPr>
        <p:spPr>
          <a:xfrm flipV="1">
            <a:off x="8910240" y="1901492"/>
            <a:ext cx="692687" cy="4631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4A9D041A-A956-49CF-AAEC-2C9FD388840C}"/>
              </a:ext>
            </a:extLst>
          </p:cNvPr>
          <p:cNvCxnSpPr/>
          <p:nvPr/>
        </p:nvCxnSpPr>
        <p:spPr>
          <a:xfrm>
            <a:off x="10961270" y="3596415"/>
            <a:ext cx="369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65A6CC51-F870-4732-A184-966BB77A50E0}"/>
              </a:ext>
            </a:extLst>
          </p:cNvPr>
          <p:cNvCxnSpPr/>
          <p:nvPr/>
        </p:nvCxnSpPr>
        <p:spPr>
          <a:xfrm>
            <a:off x="11330545" y="4527614"/>
            <a:ext cx="2284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xmlns="" id="{3624F0AD-5118-4C08-9714-4408A7FBB593}"/>
              </a:ext>
            </a:extLst>
          </p:cNvPr>
          <p:cNvSpPr/>
          <p:nvPr/>
        </p:nvSpPr>
        <p:spPr>
          <a:xfrm>
            <a:off x="2023025" y="3382502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xmlns="" id="{97BDEF2D-717B-4184-BF3B-8E9B4A240E99}"/>
              </a:ext>
            </a:extLst>
          </p:cNvPr>
          <p:cNvSpPr/>
          <p:nvPr/>
        </p:nvSpPr>
        <p:spPr>
          <a:xfrm>
            <a:off x="714729" y="252684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xmlns="" id="{0619CC5C-67A5-46D9-B84E-2A1169FF15E4}"/>
              </a:ext>
            </a:extLst>
          </p:cNvPr>
          <p:cNvSpPr/>
          <p:nvPr/>
        </p:nvSpPr>
        <p:spPr>
          <a:xfrm>
            <a:off x="2266898" y="377645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xmlns="" id="{CB685F64-6316-46EE-B051-F6FEDFE2E8E9}"/>
              </a:ext>
            </a:extLst>
          </p:cNvPr>
          <p:cNvSpPr/>
          <p:nvPr/>
        </p:nvSpPr>
        <p:spPr>
          <a:xfrm>
            <a:off x="2031371" y="3788761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xmlns="" id="{F9189DF3-D847-4128-8C53-64EADFD6EC78}"/>
              </a:ext>
            </a:extLst>
          </p:cNvPr>
          <p:cNvSpPr/>
          <p:nvPr/>
        </p:nvSpPr>
        <p:spPr>
          <a:xfrm>
            <a:off x="2034555" y="5165547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xmlns="" id="{E0097E72-9A1E-4BDA-9A4C-7843C3E406C0}"/>
              </a:ext>
            </a:extLst>
          </p:cNvPr>
          <p:cNvSpPr/>
          <p:nvPr/>
        </p:nvSpPr>
        <p:spPr>
          <a:xfrm>
            <a:off x="6887224" y="1614323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xmlns="" id="{EA3CD914-E510-41B7-84AC-0B547F2445B0}"/>
              </a:ext>
            </a:extLst>
          </p:cNvPr>
          <p:cNvSpPr/>
          <p:nvPr/>
        </p:nvSpPr>
        <p:spPr>
          <a:xfrm>
            <a:off x="8660867" y="4408764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xmlns="" id="{B8C30790-A0AF-4AD9-A435-C467A02496F4}"/>
              </a:ext>
            </a:extLst>
          </p:cNvPr>
          <p:cNvSpPr/>
          <p:nvPr/>
        </p:nvSpPr>
        <p:spPr>
          <a:xfrm>
            <a:off x="5667115" y="4517730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xmlns="" id="{61C56751-9C7D-47B4-9961-480138141BA1}"/>
              </a:ext>
            </a:extLst>
          </p:cNvPr>
          <p:cNvSpPr/>
          <p:nvPr/>
        </p:nvSpPr>
        <p:spPr>
          <a:xfrm>
            <a:off x="6004588" y="525923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xmlns="" id="{84C6CC96-AE99-44ED-BD67-ABBD85AE4399}"/>
              </a:ext>
            </a:extLst>
          </p:cNvPr>
          <p:cNvSpPr/>
          <p:nvPr/>
        </p:nvSpPr>
        <p:spPr>
          <a:xfrm>
            <a:off x="314023" y="3921382"/>
            <a:ext cx="1258957" cy="5579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solidFill>
                  <a:schemeClr val="tx1"/>
                </a:solidFill>
                <a:latin typeface="Consolas" panose="020B0609020204030204" pitchFamily="49" charset="0"/>
              </a:rPr>
              <a:t>Instruction</a:t>
            </a:r>
          </a:p>
          <a:p>
            <a:pPr algn="ctr"/>
            <a:r>
              <a:rPr lang="en-IN" sz="1300" dirty="0">
                <a:solidFill>
                  <a:schemeClr val="tx1"/>
                </a:solidFill>
                <a:latin typeface="Consolas" panose="020B0609020204030204" pitchFamily="49" charset="0"/>
              </a:rPr>
              <a:t>Memory</a:t>
            </a: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xmlns="" id="{FFA25449-DA75-4069-8A53-AE34E9219E77}"/>
              </a:ext>
            </a:extLst>
          </p:cNvPr>
          <p:cNvSpPr/>
          <p:nvPr/>
        </p:nvSpPr>
        <p:spPr>
          <a:xfrm>
            <a:off x="78711" y="3133192"/>
            <a:ext cx="744935" cy="5579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Read Address</a:t>
            </a: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xmlns="" id="{398CC738-478C-44FA-A73B-338CD02ECE70}"/>
              </a:ext>
            </a:extLst>
          </p:cNvPr>
          <p:cNvSpPr/>
          <p:nvPr/>
        </p:nvSpPr>
        <p:spPr>
          <a:xfrm>
            <a:off x="781330" y="3164903"/>
            <a:ext cx="974493" cy="4703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Instruction [31-0]</a:t>
            </a:r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xmlns="" id="{DC60678F-DF7B-463F-B23D-F8269998FDDB}"/>
              </a:ext>
            </a:extLst>
          </p:cNvPr>
          <p:cNvSpPr/>
          <p:nvPr/>
        </p:nvSpPr>
        <p:spPr>
          <a:xfrm>
            <a:off x="3331933" y="1334556"/>
            <a:ext cx="254318" cy="7211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Ad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xmlns="" id="{CEB4CDED-46CC-4E98-81C9-36C93C32E434}"/>
              </a:ext>
            </a:extLst>
          </p:cNvPr>
          <p:cNvSpPr/>
          <p:nvPr/>
        </p:nvSpPr>
        <p:spPr>
          <a:xfrm>
            <a:off x="1863969" y="2300195"/>
            <a:ext cx="395811" cy="3314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xmlns="" id="{ADA4D017-C80B-459A-B781-087814ABF1A4}"/>
              </a:ext>
            </a:extLst>
          </p:cNvPr>
          <p:cNvSpPr/>
          <p:nvPr/>
        </p:nvSpPr>
        <p:spPr>
          <a:xfrm>
            <a:off x="2061874" y="3103143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I[25-21]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xmlns="" id="{B1DD7200-D19D-42B3-BCF3-FE3F2960D9A8}"/>
              </a:ext>
            </a:extLst>
          </p:cNvPr>
          <p:cNvSpPr/>
          <p:nvPr/>
        </p:nvSpPr>
        <p:spPr>
          <a:xfrm>
            <a:off x="2125570" y="3511469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I[20-16]</a:t>
            </a: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xmlns="" id="{5C95EB59-5525-4314-8DFD-A1E9DA8D23C9}"/>
              </a:ext>
            </a:extLst>
          </p:cNvPr>
          <p:cNvSpPr/>
          <p:nvPr/>
        </p:nvSpPr>
        <p:spPr>
          <a:xfrm>
            <a:off x="2031076" y="4847195"/>
            <a:ext cx="828943" cy="3020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I[15-11]</a:t>
            </a:r>
          </a:p>
        </p:txBody>
      </p:sp>
      <p:sp>
        <p:nvSpPr>
          <p:cNvPr id="87" name="Flowchart: Terminator 86">
            <a:extLst>
              <a:ext uri="{FF2B5EF4-FFF2-40B4-BE49-F238E27FC236}">
                <a16:creationId xmlns:a16="http://schemas.microsoft.com/office/drawing/2014/main" xmlns="" id="{87BF2482-C27A-4978-BC0F-16BAC08CB2E0}"/>
              </a:ext>
            </a:extLst>
          </p:cNvPr>
          <p:cNvSpPr/>
          <p:nvPr/>
        </p:nvSpPr>
        <p:spPr>
          <a:xfrm>
            <a:off x="2811745" y="4147660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13788C9D-889C-4247-B16A-397CB63F360C}"/>
              </a:ext>
            </a:extLst>
          </p:cNvPr>
          <p:cNvCxnSpPr>
            <a:cxnSpLocks/>
          </p:cNvCxnSpPr>
          <p:nvPr/>
        </p:nvCxnSpPr>
        <p:spPr>
          <a:xfrm>
            <a:off x="2066193" y="3417038"/>
            <a:ext cx="0" cy="261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4654B73-E729-4D3A-BF2C-DF5E4B96D32F}"/>
              </a:ext>
            </a:extLst>
          </p:cNvPr>
          <p:cNvCxnSpPr>
            <a:cxnSpLocks/>
          </p:cNvCxnSpPr>
          <p:nvPr/>
        </p:nvCxnSpPr>
        <p:spPr>
          <a:xfrm>
            <a:off x="2070395" y="5206489"/>
            <a:ext cx="762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xmlns="" id="{7F5A3002-1EC3-4CEA-9CAD-24E70ACCD5EB}"/>
              </a:ext>
            </a:extLst>
          </p:cNvPr>
          <p:cNvSpPr/>
          <p:nvPr/>
        </p:nvSpPr>
        <p:spPr>
          <a:xfrm>
            <a:off x="2108867" y="6127602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I[15-0]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xmlns="" id="{A1CCAEB4-B03D-4E5F-B22D-959BCB29AADC}"/>
              </a:ext>
            </a:extLst>
          </p:cNvPr>
          <p:cNvSpPr/>
          <p:nvPr/>
        </p:nvSpPr>
        <p:spPr>
          <a:xfrm>
            <a:off x="8576362" y="2042034"/>
            <a:ext cx="254318" cy="7211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Ad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xmlns="" id="{093A0824-B1F9-4A3E-BA8A-7A6D611EFEE9}"/>
              </a:ext>
            </a:extLst>
          </p:cNvPr>
          <p:cNvSpPr/>
          <p:nvPr/>
        </p:nvSpPr>
        <p:spPr>
          <a:xfrm>
            <a:off x="7675265" y="3895794"/>
            <a:ext cx="546309" cy="224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onsolas" panose="020B0609020204030204" pitchFamily="49" charset="0"/>
              </a:rPr>
              <a:t>ALU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xmlns="" id="{EF5D9034-1D88-4AFC-B85B-04DDD65E8768}"/>
              </a:ext>
            </a:extLst>
          </p:cNvPr>
          <p:cNvSpPr/>
          <p:nvPr/>
        </p:nvSpPr>
        <p:spPr>
          <a:xfrm>
            <a:off x="8047410" y="4257743"/>
            <a:ext cx="455959" cy="19105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Ze</a:t>
            </a:r>
            <a:r>
              <a:rPr lang="en-IN" sz="1000" dirty="0">
                <a:solidFill>
                  <a:schemeClr val="tx1"/>
                </a:solidFill>
              </a:rPr>
              <a:t>ro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xmlns="" id="{E5E8565F-0B2C-4C77-8CBD-FF4E1B8D3C1C}"/>
              </a:ext>
            </a:extLst>
          </p:cNvPr>
          <p:cNvSpPr/>
          <p:nvPr/>
        </p:nvSpPr>
        <p:spPr>
          <a:xfrm>
            <a:off x="7975176" y="4527040"/>
            <a:ext cx="603642" cy="2136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A571E776-AFEF-427A-9F65-BBD12097F2ED}"/>
              </a:ext>
            </a:extLst>
          </p:cNvPr>
          <p:cNvCxnSpPr>
            <a:cxnSpLocks/>
          </p:cNvCxnSpPr>
          <p:nvPr/>
        </p:nvCxnSpPr>
        <p:spPr>
          <a:xfrm>
            <a:off x="8047229" y="4278891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694D749-B7D7-4E02-BDB3-8E9FDD7C3B48}"/>
              </a:ext>
            </a:extLst>
          </p:cNvPr>
          <p:cNvCxnSpPr/>
          <p:nvPr/>
        </p:nvCxnSpPr>
        <p:spPr>
          <a:xfrm>
            <a:off x="8497387" y="3955392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xmlns="" id="{AF370698-687C-4607-9A46-8C2BE7A1CDB8}"/>
              </a:ext>
            </a:extLst>
          </p:cNvPr>
          <p:cNvSpPr/>
          <p:nvPr/>
        </p:nvSpPr>
        <p:spPr>
          <a:xfrm>
            <a:off x="3868615" y="3168023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Register 1</a:t>
            </a:r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xmlns="" id="{EB61B944-FAFA-4901-92CE-FAA5AB63F2AA}"/>
              </a:ext>
            </a:extLst>
          </p:cNvPr>
          <p:cNvSpPr/>
          <p:nvPr/>
        </p:nvSpPr>
        <p:spPr>
          <a:xfrm>
            <a:off x="3809507" y="3698210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Register2</a:t>
            </a:r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xmlns="" id="{6A5AA5B6-A60C-4392-A82D-804AA8BA4E82}"/>
              </a:ext>
            </a:extLst>
          </p:cNvPr>
          <p:cNvSpPr/>
          <p:nvPr/>
        </p:nvSpPr>
        <p:spPr>
          <a:xfrm>
            <a:off x="3832606" y="4288503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Register </a:t>
            </a:r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1BA91DCD-E285-434C-BDC2-70C3EC7E3001}"/>
              </a:ext>
            </a:extLst>
          </p:cNvPr>
          <p:cNvSpPr/>
          <p:nvPr/>
        </p:nvSpPr>
        <p:spPr>
          <a:xfrm>
            <a:off x="3815999" y="4830499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Data</a:t>
            </a:r>
          </a:p>
        </p:txBody>
      </p: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xmlns="" id="{8AE27D9F-1B60-4609-938E-2A2B34862F66}"/>
              </a:ext>
            </a:extLst>
          </p:cNvPr>
          <p:cNvSpPr/>
          <p:nvPr/>
        </p:nvSpPr>
        <p:spPr>
          <a:xfrm>
            <a:off x="4637395" y="4212310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 2</a:t>
            </a:r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xmlns="" id="{77FD8583-3AA3-4EAD-AD89-C2CC7D6C5334}"/>
              </a:ext>
            </a:extLst>
          </p:cNvPr>
          <p:cNvSpPr/>
          <p:nvPr/>
        </p:nvSpPr>
        <p:spPr>
          <a:xfrm>
            <a:off x="4587518" y="313761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 1</a:t>
            </a:r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xmlns="" id="{CDBE5BBC-88C8-4052-A4DB-8D8B933A5A43}"/>
              </a:ext>
            </a:extLst>
          </p:cNvPr>
          <p:cNvSpPr/>
          <p:nvPr/>
        </p:nvSpPr>
        <p:spPr>
          <a:xfrm>
            <a:off x="4520541" y="4807780"/>
            <a:ext cx="815889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onsolas" panose="020B0609020204030204" pitchFamily="49" charset="0"/>
              </a:rPr>
              <a:t>Registers</a:t>
            </a:r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xmlns="" id="{85B03F01-795E-4F32-BA89-2AE7B1070F32}"/>
              </a:ext>
            </a:extLst>
          </p:cNvPr>
          <p:cNvSpPr/>
          <p:nvPr/>
        </p:nvSpPr>
        <p:spPr>
          <a:xfrm>
            <a:off x="9368800" y="3236828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Address</a:t>
            </a:r>
          </a:p>
        </p:txBody>
      </p:sp>
      <p:sp>
        <p:nvSpPr>
          <p:cNvPr id="105" name="Flowchart: Process 104">
            <a:extLst>
              <a:ext uri="{FF2B5EF4-FFF2-40B4-BE49-F238E27FC236}">
                <a16:creationId xmlns:a16="http://schemas.microsoft.com/office/drawing/2014/main" xmlns="" id="{F09BED4D-1C68-4AB9-BEE2-32C9E0C77D19}"/>
              </a:ext>
            </a:extLst>
          </p:cNvPr>
          <p:cNvSpPr/>
          <p:nvPr/>
        </p:nvSpPr>
        <p:spPr>
          <a:xfrm>
            <a:off x="9362158" y="4196096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Address</a:t>
            </a: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xmlns="" id="{44AB7787-879A-41B9-A82D-8FE118BD84EC}"/>
              </a:ext>
            </a:extLst>
          </p:cNvPr>
          <p:cNvSpPr/>
          <p:nvPr/>
        </p:nvSpPr>
        <p:spPr>
          <a:xfrm>
            <a:off x="9329128" y="484246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</a:t>
            </a:r>
          </a:p>
          <a:p>
            <a:pPr algn="ctr"/>
            <a:r>
              <a:rPr lang="en-IN" sz="10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xmlns="" id="{833029BB-D562-4664-9246-D60A9A5A7C9E}"/>
              </a:ext>
            </a:extLst>
          </p:cNvPr>
          <p:cNvSpPr/>
          <p:nvPr/>
        </p:nvSpPr>
        <p:spPr>
          <a:xfrm>
            <a:off x="10060868" y="338929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</a:t>
            </a:r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xmlns="" id="{5AE16282-7E0A-47E8-9856-D1C7B30D6C25}"/>
              </a:ext>
            </a:extLst>
          </p:cNvPr>
          <p:cNvSpPr/>
          <p:nvPr/>
        </p:nvSpPr>
        <p:spPr>
          <a:xfrm>
            <a:off x="10060868" y="4692626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latin typeface="Consolas" panose="020B0609020204030204" pitchFamily="49" charset="0"/>
              </a:rPr>
              <a:t>Data Memory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6ED084B3-8D3F-4A28-AB4A-9A723AF5EB70}"/>
              </a:ext>
            </a:extLst>
          </p:cNvPr>
          <p:cNvCxnSpPr>
            <a:cxnSpLocks/>
            <a:stCxn id="87" idx="2"/>
            <a:endCxn id="110" idx="0"/>
          </p:cNvCxnSpPr>
          <p:nvPr/>
        </p:nvCxnSpPr>
        <p:spPr>
          <a:xfrm>
            <a:off x="2996382" y="5448989"/>
            <a:ext cx="248" cy="2386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xmlns="" id="{566884A2-A2A1-4155-9210-11F9C9A7C7A3}"/>
              </a:ext>
            </a:extLst>
          </p:cNvPr>
          <p:cNvSpPr/>
          <p:nvPr/>
        </p:nvSpPr>
        <p:spPr>
          <a:xfrm>
            <a:off x="2540212" y="5687662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Reg Dist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DD9E450E-4FBF-4F8E-AC31-1B7C76A400DB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620780" y="2672862"/>
            <a:ext cx="3974" cy="36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xmlns="" id="{7EA8388B-E66D-42E6-9D62-12B5D76FC192}"/>
              </a:ext>
            </a:extLst>
          </p:cNvPr>
          <p:cNvSpPr/>
          <p:nvPr/>
        </p:nvSpPr>
        <p:spPr>
          <a:xfrm>
            <a:off x="3951503" y="2384243"/>
            <a:ext cx="1396139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Reg Write = 1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E24E6A74-2A19-41B3-BD92-0F1B9BB12808}"/>
              </a:ext>
            </a:extLst>
          </p:cNvPr>
          <p:cNvCxnSpPr>
            <a:stCxn id="37" idx="2"/>
          </p:cNvCxnSpPr>
          <p:nvPr/>
        </p:nvCxnSpPr>
        <p:spPr>
          <a:xfrm>
            <a:off x="6493314" y="5612322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1F8845E4-A5E7-45C4-9F84-5072699B00FF}"/>
              </a:ext>
            </a:extLst>
          </p:cNvPr>
          <p:cNvCxnSpPr>
            <a:cxnSpLocks/>
          </p:cNvCxnSpPr>
          <p:nvPr/>
        </p:nvCxnSpPr>
        <p:spPr>
          <a:xfrm>
            <a:off x="9787564" y="2176338"/>
            <a:ext cx="0" cy="2550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613FD869-4044-43CF-A28D-C9F9D99705AF}"/>
              </a:ext>
            </a:extLst>
          </p:cNvPr>
          <p:cNvCxnSpPr/>
          <p:nvPr/>
        </p:nvCxnSpPr>
        <p:spPr>
          <a:xfrm>
            <a:off x="11751113" y="3931826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70C9EA4D-27A6-4FCC-9C60-F5A083B8969C}"/>
              </a:ext>
            </a:extLst>
          </p:cNvPr>
          <p:cNvCxnSpPr>
            <a:cxnSpLocks/>
          </p:cNvCxnSpPr>
          <p:nvPr/>
        </p:nvCxnSpPr>
        <p:spPr>
          <a:xfrm>
            <a:off x="10139000" y="5554353"/>
            <a:ext cx="0" cy="5732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F5B719B4-085D-4674-9042-A27349CBE986}"/>
              </a:ext>
            </a:extLst>
          </p:cNvPr>
          <p:cNvCxnSpPr/>
          <p:nvPr/>
        </p:nvCxnSpPr>
        <p:spPr>
          <a:xfrm>
            <a:off x="10139000" y="2818803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21426D85-B399-4A7D-895F-7AA4EB92801B}"/>
              </a:ext>
            </a:extLst>
          </p:cNvPr>
          <p:cNvCxnSpPr>
            <a:cxnSpLocks/>
          </p:cNvCxnSpPr>
          <p:nvPr/>
        </p:nvCxnSpPr>
        <p:spPr>
          <a:xfrm>
            <a:off x="8190805" y="5309700"/>
            <a:ext cx="0" cy="638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xmlns="" id="{FAC5D7A7-539C-4D03-A75E-A9DD0037571C}"/>
              </a:ext>
            </a:extLst>
          </p:cNvPr>
          <p:cNvSpPr/>
          <p:nvPr/>
        </p:nvSpPr>
        <p:spPr>
          <a:xfrm>
            <a:off x="9510102" y="2423957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PCSrc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xmlns="" id="{94D673C7-E702-449B-BBAA-4F4E2E573BA9}"/>
              </a:ext>
            </a:extLst>
          </p:cNvPr>
          <p:cNvSpPr/>
          <p:nvPr/>
        </p:nvSpPr>
        <p:spPr>
          <a:xfrm>
            <a:off x="11296158" y="3688618"/>
            <a:ext cx="895842" cy="218969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MemToReg</a:t>
            </a: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xmlns="" id="{E1A0FD00-E6D5-477D-8518-83A1D64D2232}"/>
              </a:ext>
            </a:extLst>
          </p:cNvPr>
          <p:cNvSpPr/>
          <p:nvPr/>
        </p:nvSpPr>
        <p:spPr>
          <a:xfrm>
            <a:off x="9840640" y="2828011"/>
            <a:ext cx="1396139" cy="1672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 Write = </a:t>
            </a:r>
            <a:r>
              <a:rPr lang="en-IN" sz="1200" dirty="0" smtClean="0">
                <a:latin typeface="Consolas" panose="020B0609020204030204" pitchFamily="49" charset="0"/>
              </a:rPr>
              <a:t>0</a:t>
            </a: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xmlns="" id="{92D53DBF-4C1A-475D-B2C5-D824066E6A2D}"/>
              </a:ext>
            </a:extLst>
          </p:cNvPr>
          <p:cNvSpPr/>
          <p:nvPr/>
        </p:nvSpPr>
        <p:spPr>
          <a:xfrm>
            <a:off x="9592214" y="6171676"/>
            <a:ext cx="1396139" cy="1672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 Read = </a:t>
            </a:r>
            <a:r>
              <a:rPr lang="en-IN" sz="1200" dirty="0" smtClean="0">
                <a:latin typeface="Consolas" panose="020B0609020204030204" pitchFamily="49" charset="0"/>
              </a:rPr>
              <a:t>1</a:t>
            </a:r>
            <a:endParaRPr lang="en-IN" sz="1200" dirty="0">
              <a:latin typeface="Consolas" panose="020B0609020204030204" pitchFamily="49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9B94561D-8D9F-42CC-8791-346BA60D2C35}"/>
              </a:ext>
            </a:extLst>
          </p:cNvPr>
          <p:cNvCxnSpPr>
            <a:cxnSpLocks/>
          </p:cNvCxnSpPr>
          <p:nvPr/>
        </p:nvCxnSpPr>
        <p:spPr>
          <a:xfrm>
            <a:off x="11330545" y="3596415"/>
            <a:ext cx="0" cy="931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xmlns="" id="{84B2F585-41E3-48FA-877E-E0ACD136EB15}"/>
              </a:ext>
            </a:extLst>
          </p:cNvPr>
          <p:cNvSpPr/>
          <p:nvPr/>
        </p:nvSpPr>
        <p:spPr>
          <a:xfrm>
            <a:off x="6193244" y="5978393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ALUSrc</a:t>
            </a:r>
          </a:p>
        </p:txBody>
      </p: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xmlns="" id="{0C7BEE97-1825-4077-8ED0-65683FA60A6C}"/>
              </a:ext>
            </a:extLst>
          </p:cNvPr>
          <p:cNvSpPr/>
          <p:nvPr/>
        </p:nvSpPr>
        <p:spPr>
          <a:xfrm>
            <a:off x="7875230" y="5955122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ALU </a:t>
            </a:r>
            <a:r>
              <a:rPr lang="en-IN" sz="1200" dirty="0" smtClean="0">
                <a:latin typeface="Consolas" panose="020B0609020204030204" pitchFamily="49" charset="0"/>
              </a:rPr>
              <a:t>Op</a:t>
            </a:r>
          </a:p>
          <a:p>
            <a:pPr algn="ctr"/>
            <a:r>
              <a:rPr lang="en-IN" sz="1200" dirty="0" smtClean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xmlns="" id="{618A11C2-F7E1-46DB-AA1E-0A6DF814B90C}"/>
              </a:ext>
            </a:extLst>
          </p:cNvPr>
          <p:cNvSpPr/>
          <p:nvPr/>
        </p:nvSpPr>
        <p:spPr>
          <a:xfrm>
            <a:off x="2886685" y="4198315"/>
            <a:ext cx="221325" cy="286758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xmlns="" id="{D1FE3D24-C247-40B5-977B-7A9822FB6E6E}"/>
              </a:ext>
            </a:extLst>
          </p:cNvPr>
          <p:cNvSpPr/>
          <p:nvPr/>
        </p:nvSpPr>
        <p:spPr>
          <a:xfrm>
            <a:off x="6364531" y="5255688"/>
            <a:ext cx="221325" cy="286758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xmlns="" id="{DAE555E6-F1BE-456E-8582-52482BC9D566}"/>
              </a:ext>
            </a:extLst>
          </p:cNvPr>
          <p:cNvSpPr/>
          <p:nvPr/>
        </p:nvSpPr>
        <p:spPr>
          <a:xfrm>
            <a:off x="11623618" y="4317993"/>
            <a:ext cx="221325" cy="286758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xmlns="" id="{7F3B0014-C048-487D-9726-1C5FFF2364C1}"/>
              </a:ext>
            </a:extLst>
          </p:cNvPr>
          <p:cNvSpPr/>
          <p:nvPr/>
        </p:nvSpPr>
        <p:spPr>
          <a:xfrm>
            <a:off x="9676901" y="929357"/>
            <a:ext cx="221325" cy="286758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xmlns="" id="{152BB68F-7D08-4033-9E4C-39BDBEC2101E}"/>
              </a:ext>
            </a:extLst>
          </p:cNvPr>
          <p:cNvSpPr/>
          <p:nvPr/>
        </p:nvSpPr>
        <p:spPr>
          <a:xfrm>
            <a:off x="3548600" y="491567"/>
            <a:ext cx="4726789" cy="45737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onsolas" panose="020B0609020204030204" pitchFamily="49" charset="0"/>
              </a:rPr>
              <a:t>Executing </a:t>
            </a:r>
            <a:r>
              <a:rPr lang="en-IN" sz="1600" dirty="0" smtClean="0">
                <a:latin typeface="Consolas" panose="020B0609020204030204" pitchFamily="49" charset="0"/>
              </a:rPr>
              <a:t>LW</a:t>
            </a:r>
            <a:r>
              <a:rPr lang="en-IN" sz="1600" dirty="0" smtClean="0">
                <a:latin typeface="Consolas" panose="020B0609020204030204" pitchFamily="49" charset="0"/>
              </a:rPr>
              <a:t> Instruction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xmlns="" id="{FAA99479-5B37-4B19-9E0D-B77B828A969A}"/>
              </a:ext>
            </a:extLst>
          </p:cNvPr>
          <p:cNvCxnSpPr>
            <a:cxnSpLocks/>
          </p:cNvCxnSpPr>
          <p:nvPr/>
        </p:nvCxnSpPr>
        <p:spPr>
          <a:xfrm flipH="1" flipV="1">
            <a:off x="8030687" y="1944596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xmlns="" id="{BB31D834-87AA-4355-B628-46081D776D25}"/>
              </a:ext>
            </a:extLst>
          </p:cNvPr>
          <p:cNvCxnSpPr/>
          <p:nvPr/>
        </p:nvCxnSpPr>
        <p:spPr>
          <a:xfrm>
            <a:off x="8910240" y="1753593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xmlns="" id="{2EDF5EC3-3455-4EE4-9456-743D9996FF74}"/>
              </a:ext>
            </a:extLst>
          </p:cNvPr>
          <p:cNvCxnSpPr>
            <a:cxnSpLocks/>
          </p:cNvCxnSpPr>
          <p:nvPr/>
        </p:nvCxnSpPr>
        <p:spPr>
          <a:xfrm flipH="1">
            <a:off x="8063051" y="2632692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xmlns="" id="{66A8BEE3-C98F-42A3-9FF3-CD4A172DA251}"/>
              </a:ext>
            </a:extLst>
          </p:cNvPr>
          <p:cNvCxnSpPr>
            <a:cxnSpLocks/>
          </p:cNvCxnSpPr>
          <p:nvPr/>
        </p:nvCxnSpPr>
        <p:spPr>
          <a:xfrm rot="20100000" flipH="1">
            <a:off x="8019204" y="3161534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xmlns="" id="{ABD266D3-1659-4B77-B039-01A7FE290986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8004694" y="1593525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xmlns="" id="{3D8F582E-8C0D-4667-9E00-01C4E7FF7C97}"/>
              </a:ext>
            </a:extLst>
          </p:cNvPr>
          <p:cNvCxnSpPr>
            <a:cxnSpLocks/>
          </p:cNvCxnSpPr>
          <p:nvPr/>
        </p:nvCxnSpPr>
        <p:spPr>
          <a:xfrm>
            <a:off x="8063051" y="2819320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xmlns="" id="{BB16F43C-1D62-4107-829B-8154FCCC78E6}"/>
              </a:ext>
            </a:extLst>
          </p:cNvPr>
          <p:cNvCxnSpPr>
            <a:cxnSpLocks/>
          </p:cNvCxnSpPr>
          <p:nvPr/>
        </p:nvCxnSpPr>
        <p:spPr>
          <a:xfrm>
            <a:off x="8030687" y="1433459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xmlns="" id="{32602125-96E2-45B0-865D-9AF51F0695E3}"/>
              </a:ext>
            </a:extLst>
          </p:cNvPr>
          <p:cNvCxnSpPr>
            <a:cxnSpLocks/>
          </p:cNvCxnSpPr>
          <p:nvPr/>
        </p:nvCxnSpPr>
        <p:spPr>
          <a:xfrm>
            <a:off x="8472694" y="2094658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xmlns="" id="{A7ABD9D0-F34C-4275-AB45-29D991A7D379}"/>
              </a:ext>
            </a:extLst>
          </p:cNvPr>
          <p:cNvCxnSpPr>
            <a:cxnSpLocks/>
          </p:cNvCxnSpPr>
          <p:nvPr/>
        </p:nvCxnSpPr>
        <p:spPr>
          <a:xfrm flipH="1" flipV="1">
            <a:off x="2806177" y="1281043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xmlns="" id="{0A81542D-51C5-40FB-85A2-5164488A8070}"/>
              </a:ext>
            </a:extLst>
          </p:cNvPr>
          <p:cNvCxnSpPr/>
          <p:nvPr/>
        </p:nvCxnSpPr>
        <p:spPr>
          <a:xfrm>
            <a:off x="3685730" y="1090040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xmlns="" id="{3EA75D80-4150-4B26-B8FB-8351A9A5F1CB}"/>
              </a:ext>
            </a:extLst>
          </p:cNvPr>
          <p:cNvCxnSpPr>
            <a:cxnSpLocks/>
          </p:cNvCxnSpPr>
          <p:nvPr/>
        </p:nvCxnSpPr>
        <p:spPr>
          <a:xfrm flipH="1">
            <a:off x="2838541" y="1969139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xmlns="" id="{6A75F542-66D5-4A85-A25C-F194C75E73D3}"/>
              </a:ext>
            </a:extLst>
          </p:cNvPr>
          <p:cNvCxnSpPr>
            <a:cxnSpLocks/>
          </p:cNvCxnSpPr>
          <p:nvPr/>
        </p:nvCxnSpPr>
        <p:spPr>
          <a:xfrm rot="20100000" flipH="1">
            <a:off x="2794694" y="2497981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xmlns="" id="{023E65D7-FF3D-420E-BB32-499FAAA4E69F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2780184" y="929972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xmlns="" id="{C2C4F8BE-8B80-46C2-AFCB-4A1AFE119AB9}"/>
              </a:ext>
            </a:extLst>
          </p:cNvPr>
          <p:cNvCxnSpPr>
            <a:cxnSpLocks/>
          </p:cNvCxnSpPr>
          <p:nvPr/>
        </p:nvCxnSpPr>
        <p:spPr>
          <a:xfrm>
            <a:off x="2838541" y="2155767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xmlns="" id="{D2BAA085-5B1F-4C44-9B6F-5D12DFA2BF5F}"/>
              </a:ext>
            </a:extLst>
          </p:cNvPr>
          <p:cNvCxnSpPr>
            <a:cxnSpLocks/>
          </p:cNvCxnSpPr>
          <p:nvPr/>
        </p:nvCxnSpPr>
        <p:spPr>
          <a:xfrm>
            <a:off x="2806177" y="769906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xmlns="" id="{2F6E0F0B-9D28-4984-9CF9-A50636A7A3E4}"/>
              </a:ext>
            </a:extLst>
          </p:cNvPr>
          <p:cNvCxnSpPr>
            <a:cxnSpLocks/>
          </p:cNvCxnSpPr>
          <p:nvPr/>
        </p:nvCxnSpPr>
        <p:spPr>
          <a:xfrm>
            <a:off x="3248184" y="1431105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xmlns="" id="{EE7CFE7A-CF41-439A-80EC-C07A6E48F41F}"/>
              </a:ext>
            </a:extLst>
          </p:cNvPr>
          <p:cNvCxnSpPr>
            <a:cxnSpLocks/>
          </p:cNvCxnSpPr>
          <p:nvPr/>
        </p:nvCxnSpPr>
        <p:spPr>
          <a:xfrm flipH="1" flipV="1">
            <a:off x="7617834" y="4146395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xmlns="" id="{D6B72DEA-75C3-4AE2-B94D-A2CE49E505C9}"/>
              </a:ext>
            </a:extLst>
          </p:cNvPr>
          <p:cNvCxnSpPr>
            <a:cxnSpLocks/>
          </p:cNvCxnSpPr>
          <p:nvPr/>
        </p:nvCxnSpPr>
        <p:spPr>
          <a:xfrm flipH="1">
            <a:off x="7650198" y="4834491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xmlns="" id="{A59F02CC-B85F-49AF-BDF6-010B4D5C7263}"/>
              </a:ext>
            </a:extLst>
          </p:cNvPr>
          <p:cNvCxnSpPr>
            <a:cxnSpLocks/>
          </p:cNvCxnSpPr>
          <p:nvPr/>
        </p:nvCxnSpPr>
        <p:spPr>
          <a:xfrm rot="20100000" flipH="1">
            <a:off x="7606351" y="5363333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xmlns="" id="{E5A157EF-DEF8-41D4-89AD-710D36D9B94B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7591841" y="3795324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xmlns="" id="{F04EE7C9-4FAB-4949-A0E1-91740C82BF4C}"/>
              </a:ext>
            </a:extLst>
          </p:cNvPr>
          <p:cNvCxnSpPr>
            <a:cxnSpLocks/>
          </p:cNvCxnSpPr>
          <p:nvPr/>
        </p:nvCxnSpPr>
        <p:spPr>
          <a:xfrm>
            <a:off x="7650198" y="5021119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xmlns="" id="{6D6379CB-888D-439E-85FA-C88864CCF86E}"/>
              </a:ext>
            </a:extLst>
          </p:cNvPr>
          <p:cNvCxnSpPr>
            <a:cxnSpLocks/>
          </p:cNvCxnSpPr>
          <p:nvPr/>
        </p:nvCxnSpPr>
        <p:spPr>
          <a:xfrm>
            <a:off x="7617834" y="3635258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xmlns="" id="{20F31C34-3EA0-4ECF-A892-CEE761DACF0B}"/>
              </a:ext>
            </a:extLst>
          </p:cNvPr>
          <p:cNvSpPr/>
          <p:nvPr/>
        </p:nvSpPr>
        <p:spPr>
          <a:xfrm>
            <a:off x="43694" y="3067350"/>
            <a:ext cx="1749937" cy="1905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xmlns="" id="{F6696092-F14E-4C12-82F0-3EB665CBCB31}"/>
              </a:ext>
            </a:extLst>
          </p:cNvPr>
          <p:cNvSpPr/>
          <p:nvPr/>
        </p:nvSpPr>
        <p:spPr>
          <a:xfrm>
            <a:off x="516306" y="960715"/>
            <a:ext cx="455952" cy="940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PC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B715E87B-96FC-4A3B-98FF-066F37E29D74}"/>
              </a:ext>
            </a:extLst>
          </p:cNvPr>
          <p:cNvCxnSpPr>
            <a:cxnSpLocks/>
            <a:stCxn id="281" idx="2"/>
          </p:cNvCxnSpPr>
          <p:nvPr/>
        </p:nvCxnSpPr>
        <p:spPr>
          <a:xfrm>
            <a:off x="744282" y="1901492"/>
            <a:ext cx="0" cy="1149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xmlns="" id="{ABC40C0D-6C47-432F-8A83-59758772377A}"/>
              </a:ext>
            </a:extLst>
          </p:cNvPr>
          <p:cNvCxnSpPr/>
          <p:nvPr/>
        </p:nvCxnSpPr>
        <p:spPr>
          <a:xfrm>
            <a:off x="744282" y="2567354"/>
            <a:ext cx="926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xmlns="" id="{64DF6DF1-3E77-4D14-8FF8-E76F9E903001}"/>
              </a:ext>
            </a:extLst>
          </p:cNvPr>
          <p:cNvCxnSpPr>
            <a:cxnSpLocks/>
          </p:cNvCxnSpPr>
          <p:nvPr/>
        </p:nvCxnSpPr>
        <p:spPr>
          <a:xfrm flipV="1">
            <a:off x="1661746" y="960716"/>
            <a:ext cx="0" cy="1606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xmlns="" id="{1C7C167D-F895-4188-A427-A61BDC96E63C}"/>
              </a:ext>
            </a:extLst>
          </p:cNvPr>
          <p:cNvCxnSpPr>
            <a:cxnSpLocks/>
          </p:cNvCxnSpPr>
          <p:nvPr/>
        </p:nvCxnSpPr>
        <p:spPr>
          <a:xfrm>
            <a:off x="1670539" y="960715"/>
            <a:ext cx="1118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xmlns="" id="{F5D6490F-8309-4057-A7E7-1CAF8FF32C73}"/>
              </a:ext>
            </a:extLst>
          </p:cNvPr>
          <p:cNvCxnSpPr/>
          <p:nvPr/>
        </p:nvCxnSpPr>
        <p:spPr>
          <a:xfrm>
            <a:off x="2262010" y="2431339"/>
            <a:ext cx="576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xmlns="" id="{89FA7F22-C5AB-425F-9C8B-2865A3CDDAC7}"/>
              </a:ext>
            </a:extLst>
          </p:cNvPr>
          <p:cNvCxnSpPr/>
          <p:nvPr/>
        </p:nvCxnSpPr>
        <p:spPr>
          <a:xfrm>
            <a:off x="3704144" y="1661746"/>
            <a:ext cx="43320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xmlns="" id="{9A6089AD-40A8-4696-87F5-60F233EC3A6E}"/>
              </a:ext>
            </a:extLst>
          </p:cNvPr>
          <p:cNvSpPr/>
          <p:nvPr/>
        </p:nvSpPr>
        <p:spPr>
          <a:xfrm>
            <a:off x="3781114" y="3039786"/>
            <a:ext cx="1679331" cy="2396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xmlns="" id="{7AC99267-6319-4FEE-BD11-C11DB9E57675}"/>
              </a:ext>
            </a:extLst>
          </p:cNvPr>
          <p:cNvCxnSpPr>
            <a:cxnSpLocks/>
          </p:cNvCxnSpPr>
          <p:nvPr/>
        </p:nvCxnSpPr>
        <p:spPr>
          <a:xfrm>
            <a:off x="1793631" y="3417038"/>
            <a:ext cx="1987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xmlns="" id="{8FFAB327-5C7D-481F-8D97-5C675424E9D7}"/>
              </a:ext>
            </a:extLst>
          </p:cNvPr>
          <p:cNvCxnSpPr>
            <a:cxnSpLocks/>
          </p:cNvCxnSpPr>
          <p:nvPr/>
        </p:nvCxnSpPr>
        <p:spPr>
          <a:xfrm>
            <a:off x="2066193" y="3824415"/>
            <a:ext cx="1733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Connector: Elbow 71">
            <a:extLst>
              <a:ext uri="{FF2B5EF4-FFF2-40B4-BE49-F238E27FC236}">
                <a16:creationId xmlns:a16="http://schemas.microsoft.com/office/drawing/2014/main" xmlns="" id="{B7C77FA1-9980-427D-84A7-12AAB95756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1851" y="3848117"/>
            <a:ext cx="586868" cy="522372"/>
          </a:xfrm>
          <a:prstGeom prst="bentConnector3">
            <a:avLst>
              <a:gd name="adj1" fmla="val 979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xmlns="" id="{F07908D4-72EF-4A86-86F8-3F4D18B02109}"/>
              </a:ext>
            </a:extLst>
          </p:cNvPr>
          <p:cNvCxnSpPr/>
          <p:nvPr/>
        </p:nvCxnSpPr>
        <p:spPr>
          <a:xfrm>
            <a:off x="3197975" y="4569475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xmlns="" id="{B3B9DAB6-D00B-457D-9263-2A7CDAE9609B}"/>
              </a:ext>
            </a:extLst>
          </p:cNvPr>
          <p:cNvSpPr/>
          <p:nvPr/>
        </p:nvSpPr>
        <p:spPr>
          <a:xfrm>
            <a:off x="6308677" y="4310993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  <a:endParaRPr lang="en-IN" sz="1400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xmlns="" id="{4CC13AE0-190E-4C55-B6D8-10DF9644FFFF}"/>
              </a:ext>
            </a:extLst>
          </p:cNvPr>
          <p:cNvSpPr/>
          <p:nvPr/>
        </p:nvSpPr>
        <p:spPr>
          <a:xfrm>
            <a:off x="6585870" y="2381572"/>
            <a:ext cx="848301" cy="9415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Shift left 2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xmlns="" id="{9973B689-22AC-4186-B901-25966F13BCAA}"/>
              </a:ext>
            </a:extLst>
          </p:cNvPr>
          <p:cNvSpPr/>
          <p:nvPr/>
        </p:nvSpPr>
        <p:spPr>
          <a:xfrm>
            <a:off x="4359661" y="5583654"/>
            <a:ext cx="1136257" cy="923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Sign Extended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xmlns="" id="{B9A57EA5-C000-4913-A6AA-04521C69FD94}"/>
              </a:ext>
            </a:extLst>
          </p:cNvPr>
          <p:cNvSpPr/>
          <p:nvPr/>
        </p:nvSpPr>
        <p:spPr>
          <a:xfrm>
            <a:off x="9281939" y="3164903"/>
            <a:ext cx="1679331" cy="2396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7" name="Flowchart: Terminator 296">
            <a:extLst>
              <a:ext uri="{FF2B5EF4-FFF2-40B4-BE49-F238E27FC236}">
                <a16:creationId xmlns:a16="http://schemas.microsoft.com/office/drawing/2014/main" xmlns="" id="{6F1AF7C2-B486-4EC4-A1BE-B92D0734DE3D}"/>
              </a:ext>
            </a:extLst>
          </p:cNvPr>
          <p:cNvSpPr/>
          <p:nvPr/>
        </p:nvSpPr>
        <p:spPr>
          <a:xfrm>
            <a:off x="11558954" y="4253024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  <a:endParaRPr lang="en-IN" sz="1400" dirty="0"/>
          </a:p>
        </p:txBody>
      </p:sp>
      <p:cxnSp>
        <p:nvCxnSpPr>
          <p:cNvPr id="298" name="Connector: Elbow 87">
            <a:extLst>
              <a:ext uri="{FF2B5EF4-FFF2-40B4-BE49-F238E27FC236}">
                <a16:creationId xmlns:a16="http://schemas.microsoft.com/office/drawing/2014/main" xmlns="" id="{3B3BD950-4E76-4468-A859-0EF23A076A74}"/>
              </a:ext>
            </a:extLst>
          </p:cNvPr>
          <p:cNvCxnSpPr>
            <a:cxnSpLocks/>
            <a:stCxn id="297" idx="3"/>
          </p:cNvCxnSpPr>
          <p:nvPr/>
        </p:nvCxnSpPr>
        <p:spPr>
          <a:xfrm>
            <a:off x="11928228" y="4903689"/>
            <a:ext cx="149472" cy="166498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9" name="Connector: Elbow 91">
            <a:extLst>
              <a:ext uri="{FF2B5EF4-FFF2-40B4-BE49-F238E27FC236}">
                <a16:creationId xmlns:a16="http://schemas.microsoft.com/office/drawing/2014/main" xmlns="" id="{49DFB05C-8D9A-4EAC-8241-A6B261973B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1505" y="5645812"/>
            <a:ext cx="1613322" cy="258759"/>
          </a:xfrm>
          <a:prstGeom prst="bentConnector3">
            <a:avLst>
              <a:gd name="adj1" fmla="val 1006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xmlns="" id="{410F0F50-8D6F-426E-8011-D799C53C11E8}"/>
              </a:ext>
            </a:extLst>
          </p:cNvPr>
          <p:cNvCxnSpPr/>
          <p:nvPr/>
        </p:nvCxnSpPr>
        <p:spPr>
          <a:xfrm flipV="1">
            <a:off x="3528786" y="6575439"/>
            <a:ext cx="8548914" cy="6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xmlns="" id="{642AB626-6251-42C8-8EDC-2CA30549DF0B}"/>
              </a:ext>
            </a:extLst>
          </p:cNvPr>
          <p:cNvCxnSpPr>
            <a:cxnSpLocks/>
            <a:endCxn id="295" idx="2"/>
          </p:cNvCxnSpPr>
          <p:nvPr/>
        </p:nvCxnSpPr>
        <p:spPr>
          <a:xfrm>
            <a:off x="2066193" y="6031055"/>
            <a:ext cx="2293468" cy="1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Connector: Elbow 106">
            <a:extLst>
              <a:ext uri="{FF2B5EF4-FFF2-40B4-BE49-F238E27FC236}">
                <a16:creationId xmlns:a16="http://schemas.microsoft.com/office/drawing/2014/main" xmlns="" id="{AF709AEF-25E6-46FD-B56A-480520FACFFE}"/>
              </a:ext>
            </a:extLst>
          </p:cNvPr>
          <p:cNvCxnSpPr>
            <a:cxnSpLocks/>
          </p:cNvCxnSpPr>
          <p:nvPr/>
        </p:nvCxnSpPr>
        <p:spPr>
          <a:xfrm>
            <a:off x="5460445" y="3368416"/>
            <a:ext cx="2157389" cy="4559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xmlns="" id="{B66586E9-4541-4D6E-8F39-185A61692167}"/>
              </a:ext>
            </a:extLst>
          </p:cNvPr>
          <p:cNvCxnSpPr/>
          <p:nvPr/>
        </p:nvCxnSpPr>
        <p:spPr>
          <a:xfrm>
            <a:off x="5460445" y="4566457"/>
            <a:ext cx="8471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4" name="Connector: Elbow 114">
            <a:extLst>
              <a:ext uri="{FF2B5EF4-FFF2-40B4-BE49-F238E27FC236}">
                <a16:creationId xmlns:a16="http://schemas.microsoft.com/office/drawing/2014/main" xmlns="" id="{FFAA5FF2-B469-4058-91AF-B2648B066BBF}"/>
              </a:ext>
            </a:extLst>
          </p:cNvPr>
          <p:cNvCxnSpPr>
            <a:cxnSpLocks/>
            <a:stCxn id="294" idx="2"/>
            <a:endCxn id="295" idx="6"/>
          </p:cNvCxnSpPr>
          <p:nvPr/>
        </p:nvCxnSpPr>
        <p:spPr>
          <a:xfrm rot="10800000" flipV="1">
            <a:off x="5495918" y="2852350"/>
            <a:ext cx="1089952" cy="319290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xmlns="" id="{CF25B097-172F-4A5C-82B2-C3483FE0D383}"/>
              </a:ext>
            </a:extLst>
          </p:cNvPr>
          <p:cNvCxnSpPr>
            <a:cxnSpLocks/>
          </p:cNvCxnSpPr>
          <p:nvPr/>
        </p:nvCxnSpPr>
        <p:spPr>
          <a:xfrm>
            <a:off x="6040895" y="5291119"/>
            <a:ext cx="276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xmlns="" id="{F1DA2EB2-1257-4EE9-BF17-E5DCFEBAC048}"/>
              </a:ext>
            </a:extLst>
          </p:cNvPr>
          <p:cNvCxnSpPr>
            <a:cxnSpLocks/>
          </p:cNvCxnSpPr>
          <p:nvPr/>
        </p:nvCxnSpPr>
        <p:spPr>
          <a:xfrm>
            <a:off x="6677951" y="5363333"/>
            <a:ext cx="939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xmlns="" id="{A219A6D1-B6A6-4FEB-BBD0-409716D59D7B}"/>
              </a:ext>
            </a:extLst>
          </p:cNvPr>
          <p:cNvCxnSpPr/>
          <p:nvPr/>
        </p:nvCxnSpPr>
        <p:spPr>
          <a:xfrm>
            <a:off x="8497387" y="4448801"/>
            <a:ext cx="784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xmlns="" id="{B78465E6-1782-4B85-BAE4-2818CF8E9E06}"/>
              </a:ext>
            </a:extLst>
          </p:cNvPr>
          <p:cNvCxnSpPr>
            <a:cxnSpLocks/>
          </p:cNvCxnSpPr>
          <p:nvPr/>
        </p:nvCxnSpPr>
        <p:spPr>
          <a:xfrm>
            <a:off x="8695591" y="3429000"/>
            <a:ext cx="5863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xmlns="" id="{484FFAA8-8FDC-4EB4-A8D2-3A4A2A0B8F73}"/>
              </a:ext>
            </a:extLst>
          </p:cNvPr>
          <p:cNvCxnSpPr/>
          <p:nvPr/>
        </p:nvCxnSpPr>
        <p:spPr>
          <a:xfrm>
            <a:off x="8695592" y="3429000"/>
            <a:ext cx="0" cy="247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xmlns="" id="{B530D1AB-688E-4B2D-B141-70405AD86944}"/>
              </a:ext>
            </a:extLst>
          </p:cNvPr>
          <p:cNvCxnSpPr>
            <a:cxnSpLocks/>
          </p:cNvCxnSpPr>
          <p:nvPr/>
        </p:nvCxnSpPr>
        <p:spPr>
          <a:xfrm>
            <a:off x="8695591" y="5899638"/>
            <a:ext cx="26376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1" name="Connector: Elbow 136">
            <a:extLst>
              <a:ext uri="{FF2B5EF4-FFF2-40B4-BE49-F238E27FC236}">
                <a16:creationId xmlns:a16="http://schemas.microsoft.com/office/drawing/2014/main" xmlns="" id="{044F7289-1CE7-4D2C-BB92-ABB428BD44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40491" y="5481175"/>
            <a:ext cx="608518" cy="228409"/>
          </a:xfrm>
          <a:prstGeom prst="bentConnector3">
            <a:avLst>
              <a:gd name="adj1" fmla="val 99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xmlns="" id="{E8D38D00-B698-40DE-990A-40FD38EB34A1}"/>
              </a:ext>
            </a:extLst>
          </p:cNvPr>
          <p:cNvCxnSpPr/>
          <p:nvPr/>
        </p:nvCxnSpPr>
        <p:spPr>
          <a:xfrm>
            <a:off x="5706208" y="4566457"/>
            <a:ext cx="0" cy="1208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xmlns="" id="{AC06427E-D5AF-4764-9862-BA511A0489B3}"/>
              </a:ext>
            </a:extLst>
          </p:cNvPr>
          <p:cNvCxnSpPr>
            <a:cxnSpLocks/>
          </p:cNvCxnSpPr>
          <p:nvPr/>
        </p:nvCxnSpPr>
        <p:spPr>
          <a:xfrm flipV="1">
            <a:off x="5713956" y="5753418"/>
            <a:ext cx="3274809" cy="1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xmlns="" id="{1BAB8B5A-0DC1-4162-99E6-9D0FD7356933}"/>
              </a:ext>
            </a:extLst>
          </p:cNvPr>
          <p:cNvCxnSpPr/>
          <p:nvPr/>
        </p:nvCxnSpPr>
        <p:spPr>
          <a:xfrm flipV="1">
            <a:off x="8988765" y="5020602"/>
            <a:ext cx="0" cy="715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xmlns="" id="{C8982C1C-0F95-4EB0-ABAE-6DA69F89E1C6}"/>
              </a:ext>
            </a:extLst>
          </p:cNvPr>
          <p:cNvCxnSpPr/>
          <p:nvPr/>
        </p:nvCxnSpPr>
        <p:spPr>
          <a:xfrm>
            <a:off x="8988765" y="5020602"/>
            <a:ext cx="293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Connector: Elbow 154">
            <a:extLst>
              <a:ext uri="{FF2B5EF4-FFF2-40B4-BE49-F238E27FC236}">
                <a16:creationId xmlns:a16="http://schemas.microsoft.com/office/drawing/2014/main" xmlns="" id="{5547B58A-0801-46A5-9847-EF73DE7FAEBD}"/>
              </a:ext>
            </a:extLst>
          </p:cNvPr>
          <p:cNvCxnSpPr>
            <a:cxnSpLocks/>
            <a:stCxn id="294" idx="6"/>
          </p:cNvCxnSpPr>
          <p:nvPr/>
        </p:nvCxnSpPr>
        <p:spPr>
          <a:xfrm>
            <a:off x="7434171" y="2852351"/>
            <a:ext cx="624555" cy="3156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7" name="Flowchart: Terminator 316">
            <a:extLst>
              <a:ext uri="{FF2B5EF4-FFF2-40B4-BE49-F238E27FC236}">
                <a16:creationId xmlns:a16="http://schemas.microsoft.com/office/drawing/2014/main" xmlns="" id="{E5D7A51A-3C9C-4C60-90BE-FF161E278A02}"/>
              </a:ext>
            </a:extLst>
          </p:cNvPr>
          <p:cNvSpPr/>
          <p:nvPr/>
        </p:nvSpPr>
        <p:spPr>
          <a:xfrm>
            <a:off x="9602927" y="875009"/>
            <a:ext cx="369274" cy="130132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  <a:endParaRPr lang="en-IN" sz="1400" dirty="0"/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xmlns="" id="{A9C378F9-FBB4-48A3-93EE-5A64CB2F1F9F}"/>
              </a:ext>
            </a:extLst>
          </p:cNvPr>
          <p:cNvCxnSpPr>
            <a:stCxn id="317" idx="3"/>
          </p:cNvCxnSpPr>
          <p:nvPr/>
        </p:nvCxnSpPr>
        <p:spPr>
          <a:xfrm flipV="1">
            <a:off x="9972201" y="1512277"/>
            <a:ext cx="684076" cy="133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xmlns="" id="{F1702A89-A80E-4E7B-9F41-54DC65D782F2}"/>
              </a:ext>
            </a:extLst>
          </p:cNvPr>
          <p:cNvCxnSpPr/>
          <p:nvPr/>
        </p:nvCxnSpPr>
        <p:spPr>
          <a:xfrm flipV="1">
            <a:off x="10662657" y="374028"/>
            <a:ext cx="0" cy="115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xmlns="" id="{FC60076C-97A5-407B-AD97-9B159A543C2A}"/>
              </a:ext>
            </a:extLst>
          </p:cNvPr>
          <p:cNvCxnSpPr>
            <a:cxnSpLocks/>
          </p:cNvCxnSpPr>
          <p:nvPr/>
        </p:nvCxnSpPr>
        <p:spPr>
          <a:xfrm flipH="1">
            <a:off x="744282" y="378069"/>
            <a:ext cx="9911996" cy="18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xmlns="" id="{15BC6174-6277-4FE5-9CBB-A573126DB76B}"/>
              </a:ext>
            </a:extLst>
          </p:cNvPr>
          <p:cNvCxnSpPr>
            <a:endCxn id="281" idx="0"/>
          </p:cNvCxnSpPr>
          <p:nvPr/>
        </p:nvCxnSpPr>
        <p:spPr>
          <a:xfrm>
            <a:off x="744282" y="393964"/>
            <a:ext cx="0" cy="566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Connector: Elbow 166">
            <a:extLst>
              <a:ext uri="{FF2B5EF4-FFF2-40B4-BE49-F238E27FC236}">
                <a16:creationId xmlns:a16="http://schemas.microsoft.com/office/drawing/2014/main" xmlns="" id="{FED1735B-FD90-40BD-A8B3-7196C4A6DD36}"/>
              </a:ext>
            </a:extLst>
          </p:cNvPr>
          <p:cNvCxnSpPr/>
          <p:nvPr/>
        </p:nvCxnSpPr>
        <p:spPr>
          <a:xfrm flipV="1">
            <a:off x="6908435" y="1090039"/>
            <a:ext cx="2694492" cy="571707"/>
          </a:xfrm>
          <a:prstGeom prst="bentConnector3">
            <a:avLst>
              <a:gd name="adj1" fmla="val 7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3" name="Connector: Elbow 171">
            <a:extLst>
              <a:ext uri="{FF2B5EF4-FFF2-40B4-BE49-F238E27FC236}">
                <a16:creationId xmlns:a16="http://schemas.microsoft.com/office/drawing/2014/main" xmlns="" id="{DFE3E5B4-0786-40AC-B225-739ACD260A88}"/>
              </a:ext>
            </a:extLst>
          </p:cNvPr>
          <p:cNvCxnSpPr/>
          <p:nvPr/>
        </p:nvCxnSpPr>
        <p:spPr>
          <a:xfrm flipV="1">
            <a:off x="8910240" y="1901492"/>
            <a:ext cx="692687" cy="4631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xmlns="" id="{4A9D041A-A956-49CF-AAEC-2C9FD388840C}"/>
              </a:ext>
            </a:extLst>
          </p:cNvPr>
          <p:cNvCxnSpPr/>
          <p:nvPr/>
        </p:nvCxnSpPr>
        <p:spPr>
          <a:xfrm>
            <a:off x="10961270" y="3596415"/>
            <a:ext cx="369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xmlns="" id="{65A6CC51-F870-4732-A184-966BB77A50E0}"/>
              </a:ext>
            </a:extLst>
          </p:cNvPr>
          <p:cNvCxnSpPr/>
          <p:nvPr/>
        </p:nvCxnSpPr>
        <p:spPr>
          <a:xfrm>
            <a:off x="11330545" y="4527614"/>
            <a:ext cx="2284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6" name="Flowchart: Connector 325">
            <a:extLst>
              <a:ext uri="{FF2B5EF4-FFF2-40B4-BE49-F238E27FC236}">
                <a16:creationId xmlns:a16="http://schemas.microsoft.com/office/drawing/2014/main" xmlns="" id="{3624F0AD-5118-4C08-9714-4408A7FBB593}"/>
              </a:ext>
            </a:extLst>
          </p:cNvPr>
          <p:cNvSpPr/>
          <p:nvPr/>
        </p:nvSpPr>
        <p:spPr>
          <a:xfrm>
            <a:off x="2023025" y="3382502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7" name="Flowchart: Connector 326">
            <a:extLst>
              <a:ext uri="{FF2B5EF4-FFF2-40B4-BE49-F238E27FC236}">
                <a16:creationId xmlns:a16="http://schemas.microsoft.com/office/drawing/2014/main" xmlns="" id="{97BDEF2D-717B-4184-BF3B-8E9B4A240E99}"/>
              </a:ext>
            </a:extLst>
          </p:cNvPr>
          <p:cNvSpPr/>
          <p:nvPr/>
        </p:nvSpPr>
        <p:spPr>
          <a:xfrm>
            <a:off x="714729" y="252684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8" name="Flowchart: Connector 327">
            <a:extLst>
              <a:ext uri="{FF2B5EF4-FFF2-40B4-BE49-F238E27FC236}">
                <a16:creationId xmlns:a16="http://schemas.microsoft.com/office/drawing/2014/main" xmlns="" id="{0619CC5C-67A5-46D9-B84E-2A1169FF15E4}"/>
              </a:ext>
            </a:extLst>
          </p:cNvPr>
          <p:cNvSpPr/>
          <p:nvPr/>
        </p:nvSpPr>
        <p:spPr>
          <a:xfrm>
            <a:off x="2266898" y="377645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9" name="Flowchart: Connector 328">
            <a:extLst>
              <a:ext uri="{FF2B5EF4-FFF2-40B4-BE49-F238E27FC236}">
                <a16:creationId xmlns:a16="http://schemas.microsoft.com/office/drawing/2014/main" xmlns="" id="{CB685F64-6316-46EE-B051-F6FEDFE2E8E9}"/>
              </a:ext>
            </a:extLst>
          </p:cNvPr>
          <p:cNvSpPr/>
          <p:nvPr/>
        </p:nvSpPr>
        <p:spPr>
          <a:xfrm>
            <a:off x="2031371" y="3788761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0" name="Flowchart: Connector 329">
            <a:extLst>
              <a:ext uri="{FF2B5EF4-FFF2-40B4-BE49-F238E27FC236}">
                <a16:creationId xmlns:a16="http://schemas.microsoft.com/office/drawing/2014/main" xmlns="" id="{F9189DF3-D847-4128-8C53-64EADFD6EC78}"/>
              </a:ext>
            </a:extLst>
          </p:cNvPr>
          <p:cNvSpPr/>
          <p:nvPr/>
        </p:nvSpPr>
        <p:spPr>
          <a:xfrm>
            <a:off x="2034555" y="5165547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1" name="Flowchart: Connector 330">
            <a:extLst>
              <a:ext uri="{FF2B5EF4-FFF2-40B4-BE49-F238E27FC236}">
                <a16:creationId xmlns:a16="http://schemas.microsoft.com/office/drawing/2014/main" xmlns="" id="{E0097E72-9A1E-4BDA-9A4C-7843C3E406C0}"/>
              </a:ext>
            </a:extLst>
          </p:cNvPr>
          <p:cNvSpPr/>
          <p:nvPr/>
        </p:nvSpPr>
        <p:spPr>
          <a:xfrm>
            <a:off x="6887224" y="1614323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2" name="Flowchart: Connector 331">
            <a:extLst>
              <a:ext uri="{FF2B5EF4-FFF2-40B4-BE49-F238E27FC236}">
                <a16:creationId xmlns:a16="http://schemas.microsoft.com/office/drawing/2014/main" xmlns="" id="{EA3CD914-E510-41B7-84AC-0B547F2445B0}"/>
              </a:ext>
            </a:extLst>
          </p:cNvPr>
          <p:cNvSpPr/>
          <p:nvPr/>
        </p:nvSpPr>
        <p:spPr>
          <a:xfrm>
            <a:off x="8660867" y="4408764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3" name="Flowchart: Connector 332">
            <a:extLst>
              <a:ext uri="{FF2B5EF4-FFF2-40B4-BE49-F238E27FC236}">
                <a16:creationId xmlns:a16="http://schemas.microsoft.com/office/drawing/2014/main" xmlns="" id="{B8C30790-A0AF-4AD9-A435-C467A02496F4}"/>
              </a:ext>
            </a:extLst>
          </p:cNvPr>
          <p:cNvSpPr/>
          <p:nvPr/>
        </p:nvSpPr>
        <p:spPr>
          <a:xfrm>
            <a:off x="5667115" y="4517730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4" name="Flowchart: Connector 333">
            <a:extLst>
              <a:ext uri="{FF2B5EF4-FFF2-40B4-BE49-F238E27FC236}">
                <a16:creationId xmlns:a16="http://schemas.microsoft.com/office/drawing/2014/main" xmlns="" id="{61C56751-9C7D-47B4-9961-480138141BA1}"/>
              </a:ext>
            </a:extLst>
          </p:cNvPr>
          <p:cNvSpPr/>
          <p:nvPr/>
        </p:nvSpPr>
        <p:spPr>
          <a:xfrm>
            <a:off x="6004588" y="525923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5" name="Flowchart: Process 334">
            <a:extLst>
              <a:ext uri="{FF2B5EF4-FFF2-40B4-BE49-F238E27FC236}">
                <a16:creationId xmlns:a16="http://schemas.microsoft.com/office/drawing/2014/main" xmlns="" id="{84C6CC96-AE99-44ED-BD67-ABBD85AE4399}"/>
              </a:ext>
            </a:extLst>
          </p:cNvPr>
          <p:cNvSpPr/>
          <p:nvPr/>
        </p:nvSpPr>
        <p:spPr>
          <a:xfrm>
            <a:off x="314023" y="3921382"/>
            <a:ext cx="1258957" cy="5579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solidFill>
                  <a:schemeClr val="tx1"/>
                </a:solidFill>
                <a:latin typeface="Consolas" panose="020B0609020204030204" pitchFamily="49" charset="0"/>
              </a:rPr>
              <a:t>Instruction</a:t>
            </a:r>
          </a:p>
          <a:p>
            <a:pPr algn="ctr"/>
            <a:r>
              <a:rPr lang="en-IN" sz="1300" dirty="0">
                <a:solidFill>
                  <a:schemeClr val="tx1"/>
                </a:solidFill>
                <a:latin typeface="Consolas" panose="020B0609020204030204" pitchFamily="49" charset="0"/>
              </a:rPr>
              <a:t>Memory</a:t>
            </a:r>
          </a:p>
        </p:txBody>
      </p:sp>
      <p:sp>
        <p:nvSpPr>
          <p:cNvPr id="336" name="Flowchart: Process 335">
            <a:extLst>
              <a:ext uri="{FF2B5EF4-FFF2-40B4-BE49-F238E27FC236}">
                <a16:creationId xmlns:a16="http://schemas.microsoft.com/office/drawing/2014/main" xmlns="" id="{FFA25449-DA75-4069-8A53-AE34E9219E77}"/>
              </a:ext>
            </a:extLst>
          </p:cNvPr>
          <p:cNvSpPr/>
          <p:nvPr/>
        </p:nvSpPr>
        <p:spPr>
          <a:xfrm>
            <a:off x="78711" y="3133192"/>
            <a:ext cx="744935" cy="5579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Read Address</a:t>
            </a:r>
          </a:p>
        </p:txBody>
      </p:sp>
      <p:sp>
        <p:nvSpPr>
          <p:cNvPr id="337" name="Flowchart: Process 336">
            <a:extLst>
              <a:ext uri="{FF2B5EF4-FFF2-40B4-BE49-F238E27FC236}">
                <a16:creationId xmlns:a16="http://schemas.microsoft.com/office/drawing/2014/main" xmlns="" id="{398CC738-478C-44FA-A73B-338CD02ECE70}"/>
              </a:ext>
            </a:extLst>
          </p:cNvPr>
          <p:cNvSpPr/>
          <p:nvPr/>
        </p:nvSpPr>
        <p:spPr>
          <a:xfrm>
            <a:off x="781330" y="3164903"/>
            <a:ext cx="974493" cy="4703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Instruction [31-0]</a:t>
            </a:r>
          </a:p>
        </p:txBody>
      </p:sp>
      <p:sp>
        <p:nvSpPr>
          <p:cNvPr id="338" name="Flowchart: Process 337">
            <a:extLst>
              <a:ext uri="{FF2B5EF4-FFF2-40B4-BE49-F238E27FC236}">
                <a16:creationId xmlns:a16="http://schemas.microsoft.com/office/drawing/2014/main" xmlns="" id="{DC60678F-DF7B-463F-B23D-F8269998FDDB}"/>
              </a:ext>
            </a:extLst>
          </p:cNvPr>
          <p:cNvSpPr/>
          <p:nvPr/>
        </p:nvSpPr>
        <p:spPr>
          <a:xfrm>
            <a:off x="3331933" y="1334556"/>
            <a:ext cx="254318" cy="7211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Ad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339" name="Flowchart: Process 338">
            <a:extLst>
              <a:ext uri="{FF2B5EF4-FFF2-40B4-BE49-F238E27FC236}">
                <a16:creationId xmlns:a16="http://schemas.microsoft.com/office/drawing/2014/main" xmlns="" id="{CEB4CDED-46CC-4E98-81C9-36C93C32E434}"/>
              </a:ext>
            </a:extLst>
          </p:cNvPr>
          <p:cNvSpPr/>
          <p:nvPr/>
        </p:nvSpPr>
        <p:spPr>
          <a:xfrm>
            <a:off x="1863969" y="2300195"/>
            <a:ext cx="395811" cy="3314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40" name="Flowchart: Process 339">
            <a:extLst>
              <a:ext uri="{FF2B5EF4-FFF2-40B4-BE49-F238E27FC236}">
                <a16:creationId xmlns:a16="http://schemas.microsoft.com/office/drawing/2014/main" xmlns="" id="{ADA4D017-C80B-459A-B781-087814ABF1A4}"/>
              </a:ext>
            </a:extLst>
          </p:cNvPr>
          <p:cNvSpPr/>
          <p:nvPr/>
        </p:nvSpPr>
        <p:spPr>
          <a:xfrm>
            <a:off x="2061874" y="3103143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I[25-21]</a:t>
            </a:r>
          </a:p>
        </p:txBody>
      </p:sp>
      <p:sp>
        <p:nvSpPr>
          <p:cNvPr id="341" name="Flowchart: Process 340">
            <a:extLst>
              <a:ext uri="{FF2B5EF4-FFF2-40B4-BE49-F238E27FC236}">
                <a16:creationId xmlns:a16="http://schemas.microsoft.com/office/drawing/2014/main" xmlns="" id="{B1DD7200-D19D-42B3-BCF3-FE3F2960D9A8}"/>
              </a:ext>
            </a:extLst>
          </p:cNvPr>
          <p:cNvSpPr/>
          <p:nvPr/>
        </p:nvSpPr>
        <p:spPr>
          <a:xfrm>
            <a:off x="2125570" y="3511469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I[20-16]</a:t>
            </a:r>
          </a:p>
        </p:txBody>
      </p:sp>
      <p:sp>
        <p:nvSpPr>
          <p:cNvPr id="342" name="Flowchart: Process 341">
            <a:extLst>
              <a:ext uri="{FF2B5EF4-FFF2-40B4-BE49-F238E27FC236}">
                <a16:creationId xmlns:a16="http://schemas.microsoft.com/office/drawing/2014/main" xmlns="" id="{5C95EB59-5525-4314-8DFD-A1E9DA8D23C9}"/>
              </a:ext>
            </a:extLst>
          </p:cNvPr>
          <p:cNvSpPr/>
          <p:nvPr/>
        </p:nvSpPr>
        <p:spPr>
          <a:xfrm>
            <a:off x="2031076" y="4847195"/>
            <a:ext cx="828943" cy="3020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I[15-11]</a:t>
            </a:r>
          </a:p>
        </p:txBody>
      </p:sp>
      <p:sp>
        <p:nvSpPr>
          <p:cNvPr id="343" name="Flowchart: Terminator 342">
            <a:extLst>
              <a:ext uri="{FF2B5EF4-FFF2-40B4-BE49-F238E27FC236}">
                <a16:creationId xmlns:a16="http://schemas.microsoft.com/office/drawing/2014/main" xmlns="" id="{87BF2482-C27A-4978-BC0F-16BAC08CB2E0}"/>
              </a:ext>
            </a:extLst>
          </p:cNvPr>
          <p:cNvSpPr/>
          <p:nvPr/>
        </p:nvSpPr>
        <p:spPr>
          <a:xfrm>
            <a:off x="2811745" y="4147660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xmlns="" id="{13788C9D-889C-4247-B16A-397CB63F360C}"/>
              </a:ext>
            </a:extLst>
          </p:cNvPr>
          <p:cNvCxnSpPr>
            <a:cxnSpLocks/>
          </p:cNvCxnSpPr>
          <p:nvPr/>
        </p:nvCxnSpPr>
        <p:spPr>
          <a:xfrm>
            <a:off x="2066193" y="3417038"/>
            <a:ext cx="0" cy="261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xmlns="" id="{B4654B73-E729-4D3A-BF2C-DF5E4B96D32F}"/>
              </a:ext>
            </a:extLst>
          </p:cNvPr>
          <p:cNvCxnSpPr>
            <a:cxnSpLocks/>
          </p:cNvCxnSpPr>
          <p:nvPr/>
        </p:nvCxnSpPr>
        <p:spPr>
          <a:xfrm>
            <a:off x="2070395" y="5206489"/>
            <a:ext cx="762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6" name="Flowchart: Process 345">
            <a:extLst>
              <a:ext uri="{FF2B5EF4-FFF2-40B4-BE49-F238E27FC236}">
                <a16:creationId xmlns:a16="http://schemas.microsoft.com/office/drawing/2014/main" xmlns="" id="{7F5A3002-1EC3-4CEA-9CAD-24E70ACCD5EB}"/>
              </a:ext>
            </a:extLst>
          </p:cNvPr>
          <p:cNvSpPr/>
          <p:nvPr/>
        </p:nvSpPr>
        <p:spPr>
          <a:xfrm>
            <a:off x="2108867" y="6127602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I[15-0]</a:t>
            </a:r>
          </a:p>
        </p:txBody>
      </p:sp>
      <p:sp>
        <p:nvSpPr>
          <p:cNvPr id="347" name="Flowchart: Process 346">
            <a:extLst>
              <a:ext uri="{FF2B5EF4-FFF2-40B4-BE49-F238E27FC236}">
                <a16:creationId xmlns:a16="http://schemas.microsoft.com/office/drawing/2014/main" xmlns="" id="{A1CCAEB4-B03D-4E5F-B22D-959BCB29AADC}"/>
              </a:ext>
            </a:extLst>
          </p:cNvPr>
          <p:cNvSpPr/>
          <p:nvPr/>
        </p:nvSpPr>
        <p:spPr>
          <a:xfrm>
            <a:off x="8576362" y="2042034"/>
            <a:ext cx="254318" cy="7211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Ad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348" name="Flowchart: Process 347">
            <a:extLst>
              <a:ext uri="{FF2B5EF4-FFF2-40B4-BE49-F238E27FC236}">
                <a16:creationId xmlns:a16="http://schemas.microsoft.com/office/drawing/2014/main" xmlns="" id="{093A0824-B1F9-4A3E-BA8A-7A6D611EFEE9}"/>
              </a:ext>
            </a:extLst>
          </p:cNvPr>
          <p:cNvSpPr/>
          <p:nvPr/>
        </p:nvSpPr>
        <p:spPr>
          <a:xfrm>
            <a:off x="7675265" y="3895794"/>
            <a:ext cx="546309" cy="224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onsolas" panose="020B0609020204030204" pitchFamily="49" charset="0"/>
              </a:rPr>
              <a:t>ALU</a:t>
            </a:r>
          </a:p>
        </p:txBody>
      </p:sp>
      <p:sp>
        <p:nvSpPr>
          <p:cNvPr id="349" name="Flowchart: Process 348">
            <a:extLst>
              <a:ext uri="{FF2B5EF4-FFF2-40B4-BE49-F238E27FC236}">
                <a16:creationId xmlns:a16="http://schemas.microsoft.com/office/drawing/2014/main" xmlns="" id="{EF5D9034-1D88-4AFC-B85B-04DDD65E8768}"/>
              </a:ext>
            </a:extLst>
          </p:cNvPr>
          <p:cNvSpPr/>
          <p:nvPr/>
        </p:nvSpPr>
        <p:spPr>
          <a:xfrm>
            <a:off x="8047410" y="4257743"/>
            <a:ext cx="455959" cy="19105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Ze</a:t>
            </a:r>
            <a:r>
              <a:rPr lang="en-IN" sz="1000" dirty="0">
                <a:solidFill>
                  <a:schemeClr val="tx1"/>
                </a:solidFill>
              </a:rPr>
              <a:t>ro</a:t>
            </a:r>
          </a:p>
        </p:txBody>
      </p:sp>
      <p:sp>
        <p:nvSpPr>
          <p:cNvPr id="350" name="Flowchart: Process 349">
            <a:extLst>
              <a:ext uri="{FF2B5EF4-FFF2-40B4-BE49-F238E27FC236}">
                <a16:creationId xmlns:a16="http://schemas.microsoft.com/office/drawing/2014/main" xmlns="" id="{E5E8565F-0B2C-4C77-8CBD-FF4E1B8D3C1C}"/>
              </a:ext>
            </a:extLst>
          </p:cNvPr>
          <p:cNvSpPr/>
          <p:nvPr/>
        </p:nvSpPr>
        <p:spPr>
          <a:xfrm>
            <a:off x="7975176" y="4527040"/>
            <a:ext cx="603642" cy="2136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xmlns="" id="{A571E776-AFEF-427A-9F65-BBD12097F2ED}"/>
              </a:ext>
            </a:extLst>
          </p:cNvPr>
          <p:cNvCxnSpPr>
            <a:cxnSpLocks/>
          </p:cNvCxnSpPr>
          <p:nvPr/>
        </p:nvCxnSpPr>
        <p:spPr>
          <a:xfrm>
            <a:off x="8047229" y="4278891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xmlns="" id="{7694D749-B7D7-4E02-BDB3-8E9FDD7C3B48}"/>
              </a:ext>
            </a:extLst>
          </p:cNvPr>
          <p:cNvCxnSpPr/>
          <p:nvPr/>
        </p:nvCxnSpPr>
        <p:spPr>
          <a:xfrm>
            <a:off x="8497387" y="3955392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3" name="Flowchart: Process 352">
            <a:extLst>
              <a:ext uri="{FF2B5EF4-FFF2-40B4-BE49-F238E27FC236}">
                <a16:creationId xmlns:a16="http://schemas.microsoft.com/office/drawing/2014/main" xmlns="" id="{AF370698-687C-4607-9A46-8C2BE7A1CDB8}"/>
              </a:ext>
            </a:extLst>
          </p:cNvPr>
          <p:cNvSpPr/>
          <p:nvPr/>
        </p:nvSpPr>
        <p:spPr>
          <a:xfrm>
            <a:off x="3868615" y="3168023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Register 1</a:t>
            </a:r>
          </a:p>
        </p:txBody>
      </p:sp>
      <p:sp>
        <p:nvSpPr>
          <p:cNvPr id="354" name="Flowchart: Process 353">
            <a:extLst>
              <a:ext uri="{FF2B5EF4-FFF2-40B4-BE49-F238E27FC236}">
                <a16:creationId xmlns:a16="http://schemas.microsoft.com/office/drawing/2014/main" xmlns="" id="{EB61B944-FAFA-4901-92CE-FAA5AB63F2AA}"/>
              </a:ext>
            </a:extLst>
          </p:cNvPr>
          <p:cNvSpPr/>
          <p:nvPr/>
        </p:nvSpPr>
        <p:spPr>
          <a:xfrm>
            <a:off x="3809507" y="3698210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Register2</a:t>
            </a:r>
          </a:p>
        </p:txBody>
      </p:sp>
      <p:sp>
        <p:nvSpPr>
          <p:cNvPr id="355" name="Flowchart: Process 354">
            <a:extLst>
              <a:ext uri="{FF2B5EF4-FFF2-40B4-BE49-F238E27FC236}">
                <a16:creationId xmlns:a16="http://schemas.microsoft.com/office/drawing/2014/main" xmlns="" id="{6A5AA5B6-A60C-4392-A82D-804AA8BA4E82}"/>
              </a:ext>
            </a:extLst>
          </p:cNvPr>
          <p:cNvSpPr/>
          <p:nvPr/>
        </p:nvSpPr>
        <p:spPr>
          <a:xfrm>
            <a:off x="3832606" y="4288503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Register </a:t>
            </a:r>
          </a:p>
        </p:txBody>
      </p:sp>
      <p:sp>
        <p:nvSpPr>
          <p:cNvPr id="356" name="Flowchart: Process 355">
            <a:extLst>
              <a:ext uri="{FF2B5EF4-FFF2-40B4-BE49-F238E27FC236}">
                <a16:creationId xmlns:a16="http://schemas.microsoft.com/office/drawing/2014/main" xmlns="" id="{1BA91DCD-E285-434C-BDC2-70C3EC7E3001}"/>
              </a:ext>
            </a:extLst>
          </p:cNvPr>
          <p:cNvSpPr/>
          <p:nvPr/>
        </p:nvSpPr>
        <p:spPr>
          <a:xfrm>
            <a:off x="3815999" y="4830499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Data</a:t>
            </a:r>
          </a:p>
        </p:txBody>
      </p:sp>
      <p:sp>
        <p:nvSpPr>
          <p:cNvPr id="357" name="Flowchart: Process 356">
            <a:extLst>
              <a:ext uri="{FF2B5EF4-FFF2-40B4-BE49-F238E27FC236}">
                <a16:creationId xmlns:a16="http://schemas.microsoft.com/office/drawing/2014/main" xmlns="" id="{8AE27D9F-1B60-4609-938E-2A2B34862F66}"/>
              </a:ext>
            </a:extLst>
          </p:cNvPr>
          <p:cNvSpPr/>
          <p:nvPr/>
        </p:nvSpPr>
        <p:spPr>
          <a:xfrm>
            <a:off x="4637395" y="4212310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 2</a:t>
            </a:r>
          </a:p>
        </p:txBody>
      </p:sp>
      <p:sp>
        <p:nvSpPr>
          <p:cNvPr id="358" name="Flowchart: Process 357">
            <a:extLst>
              <a:ext uri="{FF2B5EF4-FFF2-40B4-BE49-F238E27FC236}">
                <a16:creationId xmlns:a16="http://schemas.microsoft.com/office/drawing/2014/main" xmlns="" id="{77FD8583-3AA3-4EAD-AD89-C2CC7D6C5334}"/>
              </a:ext>
            </a:extLst>
          </p:cNvPr>
          <p:cNvSpPr/>
          <p:nvPr/>
        </p:nvSpPr>
        <p:spPr>
          <a:xfrm>
            <a:off x="4587518" y="313761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 1</a:t>
            </a:r>
          </a:p>
        </p:txBody>
      </p:sp>
      <p:sp>
        <p:nvSpPr>
          <p:cNvPr id="359" name="Flowchart: Process 358">
            <a:extLst>
              <a:ext uri="{FF2B5EF4-FFF2-40B4-BE49-F238E27FC236}">
                <a16:creationId xmlns:a16="http://schemas.microsoft.com/office/drawing/2014/main" xmlns="" id="{CDBE5BBC-88C8-4052-A4DB-8D8B933A5A43}"/>
              </a:ext>
            </a:extLst>
          </p:cNvPr>
          <p:cNvSpPr/>
          <p:nvPr/>
        </p:nvSpPr>
        <p:spPr>
          <a:xfrm>
            <a:off x="4520541" y="4807780"/>
            <a:ext cx="815889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onsolas" panose="020B0609020204030204" pitchFamily="49" charset="0"/>
              </a:rPr>
              <a:t>Registers</a:t>
            </a:r>
          </a:p>
        </p:txBody>
      </p:sp>
      <p:sp>
        <p:nvSpPr>
          <p:cNvPr id="360" name="Flowchart: Process 359">
            <a:extLst>
              <a:ext uri="{FF2B5EF4-FFF2-40B4-BE49-F238E27FC236}">
                <a16:creationId xmlns:a16="http://schemas.microsoft.com/office/drawing/2014/main" xmlns="" id="{85B03F01-795E-4F32-BA89-2AE7B1070F32}"/>
              </a:ext>
            </a:extLst>
          </p:cNvPr>
          <p:cNvSpPr/>
          <p:nvPr/>
        </p:nvSpPr>
        <p:spPr>
          <a:xfrm>
            <a:off x="9368800" y="3236828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Address</a:t>
            </a:r>
          </a:p>
        </p:txBody>
      </p:sp>
      <p:sp>
        <p:nvSpPr>
          <p:cNvPr id="361" name="Flowchart: Process 360">
            <a:extLst>
              <a:ext uri="{FF2B5EF4-FFF2-40B4-BE49-F238E27FC236}">
                <a16:creationId xmlns:a16="http://schemas.microsoft.com/office/drawing/2014/main" xmlns="" id="{F09BED4D-1C68-4AB9-BEE2-32C9E0C77D19}"/>
              </a:ext>
            </a:extLst>
          </p:cNvPr>
          <p:cNvSpPr/>
          <p:nvPr/>
        </p:nvSpPr>
        <p:spPr>
          <a:xfrm>
            <a:off x="9362158" y="4196096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Address</a:t>
            </a:r>
          </a:p>
        </p:txBody>
      </p:sp>
      <p:sp>
        <p:nvSpPr>
          <p:cNvPr id="362" name="Flowchart: Process 361">
            <a:extLst>
              <a:ext uri="{FF2B5EF4-FFF2-40B4-BE49-F238E27FC236}">
                <a16:creationId xmlns:a16="http://schemas.microsoft.com/office/drawing/2014/main" xmlns="" id="{44AB7787-879A-41B9-A82D-8FE118BD84EC}"/>
              </a:ext>
            </a:extLst>
          </p:cNvPr>
          <p:cNvSpPr/>
          <p:nvPr/>
        </p:nvSpPr>
        <p:spPr>
          <a:xfrm>
            <a:off x="9329128" y="484246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</a:t>
            </a:r>
          </a:p>
          <a:p>
            <a:pPr algn="ctr"/>
            <a:r>
              <a:rPr lang="en-IN" sz="10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363" name="Flowchart: Process 362">
            <a:extLst>
              <a:ext uri="{FF2B5EF4-FFF2-40B4-BE49-F238E27FC236}">
                <a16:creationId xmlns:a16="http://schemas.microsoft.com/office/drawing/2014/main" xmlns="" id="{833029BB-D562-4664-9246-D60A9A5A7C9E}"/>
              </a:ext>
            </a:extLst>
          </p:cNvPr>
          <p:cNvSpPr/>
          <p:nvPr/>
        </p:nvSpPr>
        <p:spPr>
          <a:xfrm>
            <a:off x="10060868" y="338929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</a:t>
            </a:r>
          </a:p>
        </p:txBody>
      </p:sp>
      <p:sp>
        <p:nvSpPr>
          <p:cNvPr id="364" name="Flowchart: Process 363">
            <a:extLst>
              <a:ext uri="{FF2B5EF4-FFF2-40B4-BE49-F238E27FC236}">
                <a16:creationId xmlns:a16="http://schemas.microsoft.com/office/drawing/2014/main" xmlns="" id="{5AE16282-7E0A-47E8-9856-D1C7B30D6C25}"/>
              </a:ext>
            </a:extLst>
          </p:cNvPr>
          <p:cNvSpPr/>
          <p:nvPr/>
        </p:nvSpPr>
        <p:spPr>
          <a:xfrm>
            <a:off x="10060868" y="4692626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latin typeface="Consolas" panose="020B0609020204030204" pitchFamily="49" charset="0"/>
              </a:rPr>
              <a:t>Data Memory</a:t>
            </a: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xmlns="" id="{6ED084B3-8D3F-4A28-AB4A-9A723AF5EB70}"/>
              </a:ext>
            </a:extLst>
          </p:cNvPr>
          <p:cNvCxnSpPr>
            <a:cxnSpLocks/>
            <a:stCxn id="343" idx="2"/>
            <a:endCxn id="366" idx="0"/>
          </p:cNvCxnSpPr>
          <p:nvPr/>
        </p:nvCxnSpPr>
        <p:spPr>
          <a:xfrm rot="16200000" flipH="1">
            <a:off x="2879927" y="5565443"/>
            <a:ext cx="238673" cy="57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6" name="Flowchart: Process 365">
            <a:extLst>
              <a:ext uri="{FF2B5EF4-FFF2-40B4-BE49-F238E27FC236}">
                <a16:creationId xmlns:a16="http://schemas.microsoft.com/office/drawing/2014/main" xmlns="" id="{566884A2-A2A1-4155-9210-11F9C9A7C7A3}"/>
              </a:ext>
            </a:extLst>
          </p:cNvPr>
          <p:cNvSpPr/>
          <p:nvPr/>
        </p:nvSpPr>
        <p:spPr>
          <a:xfrm>
            <a:off x="2540899" y="5687662"/>
            <a:ext cx="922492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Reg </a:t>
            </a:r>
            <a:r>
              <a:rPr lang="en-IN" sz="1300" dirty="0" smtClean="0">
                <a:latin typeface="Consolas" panose="020B0609020204030204" pitchFamily="49" charset="0"/>
              </a:rPr>
              <a:t>Dist=X</a:t>
            </a:r>
            <a:endParaRPr lang="en-IN" sz="1300" dirty="0">
              <a:latin typeface="Consolas" panose="020B0609020204030204" pitchFamily="49" charset="0"/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xmlns="" id="{DD9E450E-4FBF-4F8E-AC31-1B7C76A400DB}"/>
              </a:ext>
            </a:extLst>
          </p:cNvPr>
          <p:cNvCxnSpPr>
            <a:cxnSpLocks/>
            <a:endCxn id="288" idx="0"/>
          </p:cNvCxnSpPr>
          <p:nvPr/>
        </p:nvCxnSpPr>
        <p:spPr>
          <a:xfrm flipH="1">
            <a:off x="4620780" y="2672862"/>
            <a:ext cx="3974" cy="36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Flowchart: Process 367">
            <a:extLst>
              <a:ext uri="{FF2B5EF4-FFF2-40B4-BE49-F238E27FC236}">
                <a16:creationId xmlns:a16="http://schemas.microsoft.com/office/drawing/2014/main" xmlns="" id="{7EA8388B-E66D-42E6-9D62-12B5D76FC192}"/>
              </a:ext>
            </a:extLst>
          </p:cNvPr>
          <p:cNvSpPr/>
          <p:nvPr/>
        </p:nvSpPr>
        <p:spPr>
          <a:xfrm>
            <a:off x="3951503" y="2384243"/>
            <a:ext cx="1396139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Reg Write = </a:t>
            </a:r>
            <a:r>
              <a:rPr lang="en-IN" sz="1200" dirty="0" smtClean="0">
                <a:latin typeface="Consolas" panose="020B0609020204030204" pitchFamily="49" charset="0"/>
              </a:rPr>
              <a:t>0</a:t>
            </a:r>
            <a:endParaRPr lang="en-IN" sz="1200" dirty="0">
              <a:latin typeface="Consolas" panose="020B0609020204030204" pitchFamily="49" charset="0"/>
            </a:endParaRPr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xmlns="" id="{E24E6A74-2A19-41B3-BD92-0F1B9BB12808}"/>
              </a:ext>
            </a:extLst>
          </p:cNvPr>
          <p:cNvCxnSpPr>
            <a:stCxn id="293" idx="2"/>
          </p:cNvCxnSpPr>
          <p:nvPr/>
        </p:nvCxnSpPr>
        <p:spPr>
          <a:xfrm>
            <a:off x="6493314" y="5612322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xmlns="" id="{1F8845E4-A5E7-45C4-9F84-5072699B00FF}"/>
              </a:ext>
            </a:extLst>
          </p:cNvPr>
          <p:cNvCxnSpPr>
            <a:cxnSpLocks/>
          </p:cNvCxnSpPr>
          <p:nvPr/>
        </p:nvCxnSpPr>
        <p:spPr>
          <a:xfrm>
            <a:off x="9787564" y="2176338"/>
            <a:ext cx="0" cy="2550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xmlns="" id="{613FD869-4044-43CF-A28D-C9F9D99705AF}"/>
              </a:ext>
            </a:extLst>
          </p:cNvPr>
          <p:cNvCxnSpPr/>
          <p:nvPr/>
        </p:nvCxnSpPr>
        <p:spPr>
          <a:xfrm>
            <a:off x="11751113" y="3931826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xmlns="" id="{70C9EA4D-27A6-4FCC-9C60-F5A083B8969C}"/>
              </a:ext>
            </a:extLst>
          </p:cNvPr>
          <p:cNvCxnSpPr>
            <a:cxnSpLocks/>
          </p:cNvCxnSpPr>
          <p:nvPr/>
        </p:nvCxnSpPr>
        <p:spPr>
          <a:xfrm>
            <a:off x="10139000" y="5554353"/>
            <a:ext cx="0" cy="5732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xmlns="" id="{F5B719B4-085D-4674-9042-A27349CBE986}"/>
              </a:ext>
            </a:extLst>
          </p:cNvPr>
          <p:cNvCxnSpPr/>
          <p:nvPr/>
        </p:nvCxnSpPr>
        <p:spPr>
          <a:xfrm>
            <a:off x="10139000" y="2818803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xmlns="" id="{21426D85-B399-4A7D-895F-7AA4EB92801B}"/>
              </a:ext>
            </a:extLst>
          </p:cNvPr>
          <p:cNvCxnSpPr>
            <a:cxnSpLocks/>
          </p:cNvCxnSpPr>
          <p:nvPr/>
        </p:nvCxnSpPr>
        <p:spPr>
          <a:xfrm>
            <a:off x="8190805" y="5309700"/>
            <a:ext cx="0" cy="638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5" name="Flowchart: Process 374">
            <a:extLst>
              <a:ext uri="{FF2B5EF4-FFF2-40B4-BE49-F238E27FC236}">
                <a16:creationId xmlns:a16="http://schemas.microsoft.com/office/drawing/2014/main" xmlns="" id="{FAC5D7A7-539C-4D03-A75E-A9DD0037571C}"/>
              </a:ext>
            </a:extLst>
          </p:cNvPr>
          <p:cNvSpPr/>
          <p:nvPr/>
        </p:nvSpPr>
        <p:spPr>
          <a:xfrm>
            <a:off x="9510102" y="2423957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Consolas" panose="020B0609020204030204" pitchFamily="49" charset="0"/>
              </a:rPr>
              <a:t>PCSrc</a:t>
            </a:r>
            <a:r>
              <a:rPr lang="en-IN" sz="1200" dirty="0" smtClean="0">
                <a:latin typeface="Consolas" panose="020B0609020204030204" pitchFamily="49" charset="0"/>
              </a:rPr>
              <a:t> </a:t>
            </a:r>
            <a:r>
              <a:rPr lang="en-IN" sz="1200" dirty="0" smtClean="0">
                <a:latin typeface="Consolas" panose="020B0609020204030204" pitchFamily="49" charset="0"/>
              </a:rPr>
              <a:t>= zero</a:t>
            </a: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376" name="Flowchart: Process 375">
            <a:extLst>
              <a:ext uri="{FF2B5EF4-FFF2-40B4-BE49-F238E27FC236}">
                <a16:creationId xmlns:a16="http://schemas.microsoft.com/office/drawing/2014/main" xmlns="" id="{94D673C7-E702-449B-BBAA-4F4E2E573BA9}"/>
              </a:ext>
            </a:extLst>
          </p:cNvPr>
          <p:cNvSpPr/>
          <p:nvPr/>
        </p:nvSpPr>
        <p:spPr>
          <a:xfrm>
            <a:off x="11296158" y="3688618"/>
            <a:ext cx="895842" cy="218969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MemToReg</a:t>
            </a:r>
          </a:p>
        </p:txBody>
      </p:sp>
      <p:sp>
        <p:nvSpPr>
          <p:cNvPr id="377" name="Flowchart: Process 376">
            <a:extLst>
              <a:ext uri="{FF2B5EF4-FFF2-40B4-BE49-F238E27FC236}">
                <a16:creationId xmlns:a16="http://schemas.microsoft.com/office/drawing/2014/main" xmlns="" id="{E1A0FD00-E6D5-477D-8518-83A1D64D2232}"/>
              </a:ext>
            </a:extLst>
          </p:cNvPr>
          <p:cNvSpPr/>
          <p:nvPr/>
        </p:nvSpPr>
        <p:spPr>
          <a:xfrm>
            <a:off x="9840640" y="2828011"/>
            <a:ext cx="1396139" cy="1672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 Write = 0</a:t>
            </a:r>
          </a:p>
        </p:txBody>
      </p:sp>
      <p:sp>
        <p:nvSpPr>
          <p:cNvPr id="378" name="Flowchart: Process 377">
            <a:extLst>
              <a:ext uri="{FF2B5EF4-FFF2-40B4-BE49-F238E27FC236}">
                <a16:creationId xmlns:a16="http://schemas.microsoft.com/office/drawing/2014/main" xmlns="" id="{92D53DBF-4C1A-475D-B2C5-D824066E6A2D}"/>
              </a:ext>
            </a:extLst>
          </p:cNvPr>
          <p:cNvSpPr/>
          <p:nvPr/>
        </p:nvSpPr>
        <p:spPr>
          <a:xfrm>
            <a:off x="9592214" y="6171676"/>
            <a:ext cx="1396139" cy="1672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 Read = 0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xmlns="" id="{9B94561D-8D9F-42CC-8791-346BA60D2C35}"/>
              </a:ext>
            </a:extLst>
          </p:cNvPr>
          <p:cNvCxnSpPr>
            <a:cxnSpLocks/>
          </p:cNvCxnSpPr>
          <p:nvPr/>
        </p:nvCxnSpPr>
        <p:spPr>
          <a:xfrm>
            <a:off x="11330545" y="3596415"/>
            <a:ext cx="0" cy="931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0" name="Flowchart: Process 379">
            <a:extLst>
              <a:ext uri="{FF2B5EF4-FFF2-40B4-BE49-F238E27FC236}">
                <a16:creationId xmlns:a16="http://schemas.microsoft.com/office/drawing/2014/main" xmlns="" id="{84B2F585-41E3-48FA-877E-E0ACD136EB15}"/>
              </a:ext>
            </a:extLst>
          </p:cNvPr>
          <p:cNvSpPr/>
          <p:nvPr/>
        </p:nvSpPr>
        <p:spPr>
          <a:xfrm>
            <a:off x="6193244" y="5978393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ALUSrc</a:t>
            </a:r>
          </a:p>
        </p:txBody>
      </p:sp>
      <p:sp>
        <p:nvSpPr>
          <p:cNvPr id="381" name="Flowchart: Process 380">
            <a:extLst>
              <a:ext uri="{FF2B5EF4-FFF2-40B4-BE49-F238E27FC236}">
                <a16:creationId xmlns:a16="http://schemas.microsoft.com/office/drawing/2014/main" xmlns="" id="{0C7BEE97-1825-4077-8ED0-65683FA60A6C}"/>
              </a:ext>
            </a:extLst>
          </p:cNvPr>
          <p:cNvSpPr/>
          <p:nvPr/>
        </p:nvSpPr>
        <p:spPr>
          <a:xfrm>
            <a:off x="7875230" y="5955122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ALU </a:t>
            </a:r>
            <a:r>
              <a:rPr lang="en-IN" sz="1200" dirty="0" smtClean="0">
                <a:latin typeface="Consolas" panose="020B0609020204030204" pitchFamily="49" charset="0"/>
              </a:rPr>
              <a:t>Op</a:t>
            </a:r>
          </a:p>
          <a:p>
            <a:pPr algn="ctr"/>
            <a:r>
              <a:rPr lang="en-IN" sz="1200" dirty="0" smtClean="0">
                <a:latin typeface="Consolas" panose="020B0609020204030204" pitchFamily="49" charset="0"/>
              </a:rPr>
              <a:t>SUB</a:t>
            </a: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383" name="Flowchart: Connector 382">
            <a:extLst>
              <a:ext uri="{FF2B5EF4-FFF2-40B4-BE49-F238E27FC236}">
                <a16:creationId xmlns:a16="http://schemas.microsoft.com/office/drawing/2014/main" xmlns="" id="{D1FE3D24-C247-40B5-977B-7A9822FB6E6E}"/>
              </a:ext>
            </a:extLst>
          </p:cNvPr>
          <p:cNvSpPr/>
          <p:nvPr/>
        </p:nvSpPr>
        <p:spPr>
          <a:xfrm>
            <a:off x="6396899" y="4349380"/>
            <a:ext cx="221325" cy="286758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85" name="Flowchart: Connector 384">
            <a:extLst>
              <a:ext uri="{FF2B5EF4-FFF2-40B4-BE49-F238E27FC236}">
                <a16:creationId xmlns:a16="http://schemas.microsoft.com/office/drawing/2014/main" xmlns="" id="{7F3B0014-C048-487D-9726-1C5FFF2364C1}"/>
              </a:ext>
            </a:extLst>
          </p:cNvPr>
          <p:cNvSpPr/>
          <p:nvPr/>
        </p:nvSpPr>
        <p:spPr>
          <a:xfrm>
            <a:off x="9676901" y="929357"/>
            <a:ext cx="221325" cy="286758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86" name="Flowchart: Process 385">
            <a:extLst>
              <a:ext uri="{FF2B5EF4-FFF2-40B4-BE49-F238E27FC236}">
                <a16:creationId xmlns:a16="http://schemas.microsoft.com/office/drawing/2014/main" xmlns="" id="{152BB68F-7D08-4033-9E4C-39BDBEC2101E}"/>
              </a:ext>
            </a:extLst>
          </p:cNvPr>
          <p:cNvSpPr/>
          <p:nvPr/>
        </p:nvSpPr>
        <p:spPr>
          <a:xfrm>
            <a:off x="3548600" y="491567"/>
            <a:ext cx="4726789" cy="45737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onsolas" panose="020B0609020204030204" pitchFamily="49" charset="0"/>
              </a:rPr>
              <a:t>Executing </a:t>
            </a:r>
            <a:r>
              <a:rPr lang="en-IN" sz="1600" dirty="0" smtClean="0">
                <a:latin typeface="Consolas" panose="020B0609020204030204" pitchFamily="49" charset="0"/>
              </a:rPr>
              <a:t>beq Instruction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10471095" y="1715512"/>
            <a:ext cx="1408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latin typeface="Consolas" pitchFamily="49" charset="0"/>
              </a:rPr>
              <a:t>The branch may or may not be taken, depending on the ALU’s Zero output</a:t>
            </a:r>
            <a:endParaRPr lang="en-US" sz="1000" dirty="0">
              <a:latin typeface="Consolas" pitchFamily="49" charset="0"/>
            </a:endParaRPr>
          </a:p>
        </p:txBody>
      </p:sp>
      <p:cxnSp>
        <p:nvCxnSpPr>
          <p:cNvPr id="392" name="Straight Arrow Connector 391"/>
          <p:cNvCxnSpPr>
            <a:endCxn id="349" idx="0"/>
          </p:cNvCxnSpPr>
          <p:nvPr/>
        </p:nvCxnSpPr>
        <p:spPr>
          <a:xfrm rot="10800000" flipV="1">
            <a:off x="8275390" y="2379057"/>
            <a:ext cx="2171428" cy="18786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AA99479-5B37-4B19-9E0D-B77B828A969A}"/>
              </a:ext>
            </a:extLst>
          </p:cNvPr>
          <p:cNvCxnSpPr>
            <a:cxnSpLocks/>
          </p:cNvCxnSpPr>
          <p:nvPr/>
        </p:nvCxnSpPr>
        <p:spPr>
          <a:xfrm flipH="1" flipV="1">
            <a:off x="8030687" y="1944596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B31D834-87AA-4355-B628-46081D776D25}"/>
              </a:ext>
            </a:extLst>
          </p:cNvPr>
          <p:cNvCxnSpPr/>
          <p:nvPr/>
        </p:nvCxnSpPr>
        <p:spPr>
          <a:xfrm>
            <a:off x="8910240" y="1753593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EDF5EC3-3455-4EE4-9456-743D9996FF74}"/>
              </a:ext>
            </a:extLst>
          </p:cNvPr>
          <p:cNvCxnSpPr>
            <a:cxnSpLocks/>
          </p:cNvCxnSpPr>
          <p:nvPr/>
        </p:nvCxnSpPr>
        <p:spPr>
          <a:xfrm flipH="1">
            <a:off x="8063051" y="2632692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6A8BEE3-C98F-42A3-9FF3-CD4A172DA251}"/>
              </a:ext>
            </a:extLst>
          </p:cNvPr>
          <p:cNvCxnSpPr>
            <a:cxnSpLocks/>
          </p:cNvCxnSpPr>
          <p:nvPr/>
        </p:nvCxnSpPr>
        <p:spPr>
          <a:xfrm rot="20100000" flipH="1">
            <a:off x="8019204" y="3161534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BD266D3-1659-4B77-B039-01A7FE290986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8004694" y="1593525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D8F582E-8C0D-4667-9E00-01C4E7FF7C97}"/>
              </a:ext>
            </a:extLst>
          </p:cNvPr>
          <p:cNvCxnSpPr>
            <a:cxnSpLocks/>
          </p:cNvCxnSpPr>
          <p:nvPr/>
        </p:nvCxnSpPr>
        <p:spPr>
          <a:xfrm>
            <a:off x="8063051" y="2819320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B16F43C-1D62-4107-829B-8154FCCC78E6}"/>
              </a:ext>
            </a:extLst>
          </p:cNvPr>
          <p:cNvCxnSpPr>
            <a:cxnSpLocks/>
          </p:cNvCxnSpPr>
          <p:nvPr/>
        </p:nvCxnSpPr>
        <p:spPr>
          <a:xfrm>
            <a:off x="8030687" y="1433459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2602125-96E2-45B0-865D-9AF51F0695E3}"/>
              </a:ext>
            </a:extLst>
          </p:cNvPr>
          <p:cNvCxnSpPr>
            <a:cxnSpLocks/>
          </p:cNvCxnSpPr>
          <p:nvPr/>
        </p:nvCxnSpPr>
        <p:spPr>
          <a:xfrm>
            <a:off x="8472694" y="2094658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7ABD9D0-F34C-4275-AB45-29D991A7D379}"/>
              </a:ext>
            </a:extLst>
          </p:cNvPr>
          <p:cNvCxnSpPr>
            <a:cxnSpLocks/>
          </p:cNvCxnSpPr>
          <p:nvPr/>
        </p:nvCxnSpPr>
        <p:spPr>
          <a:xfrm flipH="1" flipV="1">
            <a:off x="2806177" y="1281043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A81542D-51C5-40FB-85A2-5164488A8070}"/>
              </a:ext>
            </a:extLst>
          </p:cNvPr>
          <p:cNvCxnSpPr/>
          <p:nvPr/>
        </p:nvCxnSpPr>
        <p:spPr>
          <a:xfrm>
            <a:off x="3685730" y="1090040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EA75D80-4150-4B26-B8FB-8351A9A5F1CB}"/>
              </a:ext>
            </a:extLst>
          </p:cNvPr>
          <p:cNvCxnSpPr>
            <a:cxnSpLocks/>
          </p:cNvCxnSpPr>
          <p:nvPr/>
        </p:nvCxnSpPr>
        <p:spPr>
          <a:xfrm flipH="1">
            <a:off x="2838541" y="1969139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A75F542-66D5-4A85-A25C-F194C75E73D3}"/>
              </a:ext>
            </a:extLst>
          </p:cNvPr>
          <p:cNvCxnSpPr>
            <a:cxnSpLocks/>
          </p:cNvCxnSpPr>
          <p:nvPr/>
        </p:nvCxnSpPr>
        <p:spPr>
          <a:xfrm rot="20100000" flipH="1">
            <a:off x="2794694" y="2497981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23E65D7-FF3D-420E-BB32-499FAAA4E69F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2780184" y="929972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2C4F8BE-8B80-46C2-AFCB-4A1AFE119AB9}"/>
              </a:ext>
            </a:extLst>
          </p:cNvPr>
          <p:cNvCxnSpPr>
            <a:cxnSpLocks/>
          </p:cNvCxnSpPr>
          <p:nvPr/>
        </p:nvCxnSpPr>
        <p:spPr>
          <a:xfrm>
            <a:off x="2838541" y="2155767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2BAA085-5B1F-4C44-9B6F-5D12DFA2BF5F}"/>
              </a:ext>
            </a:extLst>
          </p:cNvPr>
          <p:cNvCxnSpPr>
            <a:cxnSpLocks/>
          </p:cNvCxnSpPr>
          <p:nvPr/>
        </p:nvCxnSpPr>
        <p:spPr>
          <a:xfrm>
            <a:off x="2806177" y="769906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F6E0F0B-9D28-4984-9CF9-A50636A7A3E4}"/>
              </a:ext>
            </a:extLst>
          </p:cNvPr>
          <p:cNvCxnSpPr>
            <a:cxnSpLocks/>
          </p:cNvCxnSpPr>
          <p:nvPr/>
        </p:nvCxnSpPr>
        <p:spPr>
          <a:xfrm>
            <a:off x="3248184" y="1431105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E7CFE7A-CF41-439A-80EC-C07A6E48F41F}"/>
              </a:ext>
            </a:extLst>
          </p:cNvPr>
          <p:cNvCxnSpPr>
            <a:cxnSpLocks/>
          </p:cNvCxnSpPr>
          <p:nvPr/>
        </p:nvCxnSpPr>
        <p:spPr>
          <a:xfrm flipH="1" flipV="1">
            <a:off x="7617834" y="4146395"/>
            <a:ext cx="455960" cy="164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6B72DEA-75C3-4AE2-B94D-A2CE49E505C9}"/>
              </a:ext>
            </a:extLst>
          </p:cNvPr>
          <p:cNvCxnSpPr>
            <a:cxnSpLocks/>
          </p:cNvCxnSpPr>
          <p:nvPr/>
        </p:nvCxnSpPr>
        <p:spPr>
          <a:xfrm flipH="1">
            <a:off x="7650198" y="4834491"/>
            <a:ext cx="408528" cy="186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59F02CC-B85F-49AF-BDF6-010B4D5C7263}"/>
              </a:ext>
            </a:extLst>
          </p:cNvPr>
          <p:cNvCxnSpPr>
            <a:cxnSpLocks/>
          </p:cNvCxnSpPr>
          <p:nvPr/>
        </p:nvCxnSpPr>
        <p:spPr>
          <a:xfrm rot="20100000" flipH="1">
            <a:off x="7606351" y="5363333"/>
            <a:ext cx="9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5A157EF-DEF8-41D4-89AD-710D36D9B94B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7591841" y="3795324"/>
            <a:ext cx="93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04EE7C9-4FAB-4949-A0E1-91740C82BF4C}"/>
              </a:ext>
            </a:extLst>
          </p:cNvPr>
          <p:cNvCxnSpPr>
            <a:cxnSpLocks/>
          </p:cNvCxnSpPr>
          <p:nvPr/>
        </p:nvCxnSpPr>
        <p:spPr>
          <a:xfrm>
            <a:off x="7650198" y="5021119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D6379CB-888D-439E-85FA-C88864CCF86E}"/>
              </a:ext>
            </a:extLst>
          </p:cNvPr>
          <p:cNvCxnSpPr>
            <a:cxnSpLocks/>
          </p:cNvCxnSpPr>
          <p:nvPr/>
        </p:nvCxnSpPr>
        <p:spPr>
          <a:xfrm>
            <a:off x="7617834" y="3635258"/>
            <a:ext cx="0" cy="51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0F31C34-3EA0-4ECF-A892-CEE761DACF0B}"/>
              </a:ext>
            </a:extLst>
          </p:cNvPr>
          <p:cNvSpPr/>
          <p:nvPr/>
        </p:nvSpPr>
        <p:spPr>
          <a:xfrm>
            <a:off x="43694" y="3067350"/>
            <a:ext cx="1749937" cy="1905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6696092-F14E-4C12-82F0-3EB665CBCB31}"/>
              </a:ext>
            </a:extLst>
          </p:cNvPr>
          <p:cNvSpPr/>
          <p:nvPr/>
        </p:nvSpPr>
        <p:spPr>
          <a:xfrm>
            <a:off x="516306" y="960715"/>
            <a:ext cx="455952" cy="940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PC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715E87B-96FC-4A3B-98FF-066F37E29D7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44282" y="1901492"/>
            <a:ext cx="0" cy="1149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BC40C0D-6C47-432F-8A83-59758772377A}"/>
              </a:ext>
            </a:extLst>
          </p:cNvPr>
          <p:cNvCxnSpPr/>
          <p:nvPr/>
        </p:nvCxnSpPr>
        <p:spPr>
          <a:xfrm>
            <a:off x="744282" y="2567354"/>
            <a:ext cx="926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4DF6DF1-3E77-4D14-8FF8-E76F9E903001}"/>
              </a:ext>
            </a:extLst>
          </p:cNvPr>
          <p:cNvCxnSpPr>
            <a:cxnSpLocks/>
          </p:cNvCxnSpPr>
          <p:nvPr/>
        </p:nvCxnSpPr>
        <p:spPr>
          <a:xfrm flipV="1">
            <a:off x="1661746" y="960716"/>
            <a:ext cx="0" cy="1606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C7C167D-F895-4188-A427-A61BDC96E63C}"/>
              </a:ext>
            </a:extLst>
          </p:cNvPr>
          <p:cNvCxnSpPr>
            <a:cxnSpLocks/>
          </p:cNvCxnSpPr>
          <p:nvPr/>
        </p:nvCxnSpPr>
        <p:spPr>
          <a:xfrm>
            <a:off x="1670539" y="960715"/>
            <a:ext cx="1118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5D6490F-8309-4057-A7E7-1CAF8FF32C73}"/>
              </a:ext>
            </a:extLst>
          </p:cNvPr>
          <p:cNvCxnSpPr/>
          <p:nvPr/>
        </p:nvCxnSpPr>
        <p:spPr>
          <a:xfrm>
            <a:off x="2262010" y="2431339"/>
            <a:ext cx="576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9FA7F22-C5AB-425F-9C8B-2865A3CDDAC7}"/>
              </a:ext>
            </a:extLst>
          </p:cNvPr>
          <p:cNvCxnSpPr/>
          <p:nvPr/>
        </p:nvCxnSpPr>
        <p:spPr>
          <a:xfrm>
            <a:off x="3704144" y="1661746"/>
            <a:ext cx="43320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A6089AD-40A8-4696-87F5-60F233EC3A6E}"/>
              </a:ext>
            </a:extLst>
          </p:cNvPr>
          <p:cNvSpPr/>
          <p:nvPr/>
        </p:nvSpPr>
        <p:spPr>
          <a:xfrm>
            <a:off x="3781114" y="3039786"/>
            <a:ext cx="1679331" cy="2396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7AC99267-6319-4FEE-BD11-C11DB9E57675}"/>
              </a:ext>
            </a:extLst>
          </p:cNvPr>
          <p:cNvCxnSpPr>
            <a:cxnSpLocks/>
          </p:cNvCxnSpPr>
          <p:nvPr/>
        </p:nvCxnSpPr>
        <p:spPr>
          <a:xfrm>
            <a:off x="1793631" y="3417038"/>
            <a:ext cx="1987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FFAB327-5C7D-481F-8D97-5C675424E9D7}"/>
              </a:ext>
            </a:extLst>
          </p:cNvPr>
          <p:cNvCxnSpPr>
            <a:cxnSpLocks/>
          </p:cNvCxnSpPr>
          <p:nvPr/>
        </p:nvCxnSpPr>
        <p:spPr>
          <a:xfrm>
            <a:off x="2066193" y="3824415"/>
            <a:ext cx="1733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71">
            <a:extLst>
              <a:ext uri="{FF2B5EF4-FFF2-40B4-BE49-F238E27FC236}">
                <a16:creationId xmlns:a16="http://schemas.microsoft.com/office/drawing/2014/main" xmlns="" id="{B7C77FA1-9980-427D-84A7-12AAB95756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1851" y="3848117"/>
            <a:ext cx="586868" cy="522372"/>
          </a:xfrm>
          <a:prstGeom prst="bentConnector3">
            <a:avLst>
              <a:gd name="adj1" fmla="val 979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07908D4-72EF-4A86-86F8-3F4D18B02109}"/>
              </a:ext>
            </a:extLst>
          </p:cNvPr>
          <p:cNvCxnSpPr/>
          <p:nvPr/>
        </p:nvCxnSpPr>
        <p:spPr>
          <a:xfrm>
            <a:off x="3197975" y="4569475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xmlns="" id="{B3B9DAB6-D00B-457D-9263-2A7CDAE9609B}"/>
              </a:ext>
            </a:extLst>
          </p:cNvPr>
          <p:cNvSpPr/>
          <p:nvPr/>
        </p:nvSpPr>
        <p:spPr>
          <a:xfrm>
            <a:off x="6308677" y="4310993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  <a:endParaRPr lang="en-IN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4CC13AE0-190E-4C55-B6D8-10DF9644FFFF}"/>
              </a:ext>
            </a:extLst>
          </p:cNvPr>
          <p:cNvSpPr/>
          <p:nvPr/>
        </p:nvSpPr>
        <p:spPr>
          <a:xfrm>
            <a:off x="6585870" y="2381572"/>
            <a:ext cx="848301" cy="9415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Shift left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9973B689-22AC-4186-B901-25966F13BCAA}"/>
              </a:ext>
            </a:extLst>
          </p:cNvPr>
          <p:cNvSpPr/>
          <p:nvPr/>
        </p:nvSpPr>
        <p:spPr>
          <a:xfrm>
            <a:off x="4359661" y="5583654"/>
            <a:ext cx="1136257" cy="923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Sign Extended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B9A57EA5-C000-4913-A6AA-04521C69FD94}"/>
              </a:ext>
            </a:extLst>
          </p:cNvPr>
          <p:cNvSpPr/>
          <p:nvPr/>
        </p:nvSpPr>
        <p:spPr>
          <a:xfrm>
            <a:off x="9281939" y="3164903"/>
            <a:ext cx="1679331" cy="2396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xmlns="" id="{6F1AF7C2-B486-4EC4-A1BE-B92D0734DE3D}"/>
              </a:ext>
            </a:extLst>
          </p:cNvPr>
          <p:cNvSpPr/>
          <p:nvPr/>
        </p:nvSpPr>
        <p:spPr>
          <a:xfrm>
            <a:off x="11558954" y="4253024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  <a:endParaRPr lang="en-IN" sz="1400" dirty="0"/>
          </a:p>
        </p:txBody>
      </p:sp>
      <p:cxnSp>
        <p:nvCxnSpPr>
          <p:cNvPr id="42" name="Connector: Elbow 87">
            <a:extLst>
              <a:ext uri="{FF2B5EF4-FFF2-40B4-BE49-F238E27FC236}">
                <a16:creationId xmlns:a16="http://schemas.microsoft.com/office/drawing/2014/main" xmlns="" id="{3B3BD950-4E76-4468-A859-0EF23A076A7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1928228" y="4903689"/>
            <a:ext cx="149472" cy="166498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91">
            <a:extLst>
              <a:ext uri="{FF2B5EF4-FFF2-40B4-BE49-F238E27FC236}">
                <a16:creationId xmlns:a16="http://schemas.microsoft.com/office/drawing/2014/main" xmlns="" id="{49DFB05C-8D9A-4EAC-8241-A6B261973B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1505" y="5645812"/>
            <a:ext cx="1613322" cy="258759"/>
          </a:xfrm>
          <a:prstGeom prst="bentConnector3">
            <a:avLst>
              <a:gd name="adj1" fmla="val 1006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410F0F50-8D6F-426E-8011-D799C53C11E8}"/>
              </a:ext>
            </a:extLst>
          </p:cNvPr>
          <p:cNvCxnSpPr/>
          <p:nvPr/>
        </p:nvCxnSpPr>
        <p:spPr>
          <a:xfrm flipV="1">
            <a:off x="3528786" y="6575439"/>
            <a:ext cx="8548914" cy="6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642AB626-6251-42C8-8EDC-2CA30549DF0B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2066193" y="6031055"/>
            <a:ext cx="2293468" cy="1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106">
            <a:extLst>
              <a:ext uri="{FF2B5EF4-FFF2-40B4-BE49-F238E27FC236}">
                <a16:creationId xmlns:a16="http://schemas.microsoft.com/office/drawing/2014/main" xmlns="" id="{AF709AEF-25E6-46FD-B56A-480520FACFFE}"/>
              </a:ext>
            </a:extLst>
          </p:cNvPr>
          <p:cNvCxnSpPr>
            <a:cxnSpLocks/>
          </p:cNvCxnSpPr>
          <p:nvPr/>
        </p:nvCxnSpPr>
        <p:spPr>
          <a:xfrm>
            <a:off x="5460445" y="3368416"/>
            <a:ext cx="2157389" cy="4559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B66586E9-4541-4D6E-8F39-185A61692167}"/>
              </a:ext>
            </a:extLst>
          </p:cNvPr>
          <p:cNvCxnSpPr/>
          <p:nvPr/>
        </p:nvCxnSpPr>
        <p:spPr>
          <a:xfrm>
            <a:off x="5460445" y="4566457"/>
            <a:ext cx="8471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114">
            <a:extLst>
              <a:ext uri="{FF2B5EF4-FFF2-40B4-BE49-F238E27FC236}">
                <a16:creationId xmlns:a16="http://schemas.microsoft.com/office/drawing/2014/main" xmlns="" id="{FFAA5FF2-B469-4058-91AF-B2648B066BBF}"/>
              </a:ext>
            </a:extLst>
          </p:cNvPr>
          <p:cNvCxnSpPr>
            <a:cxnSpLocks/>
            <a:stCxn id="38" idx="2"/>
            <a:endCxn id="39" idx="6"/>
          </p:cNvCxnSpPr>
          <p:nvPr/>
        </p:nvCxnSpPr>
        <p:spPr>
          <a:xfrm rot="10800000" flipV="1">
            <a:off x="5495918" y="2852350"/>
            <a:ext cx="1089952" cy="319290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CF25B097-172F-4A5C-82B2-C3483FE0D383}"/>
              </a:ext>
            </a:extLst>
          </p:cNvPr>
          <p:cNvCxnSpPr>
            <a:cxnSpLocks/>
          </p:cNvCxnSpPr>
          <p:nvPr/>
        </p:nvCxnSpPr>
        <p:spPr>
          <a:xfrm>
            <a:off x="6040895" y="5291119"/>
            <a:ext cx="276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F1DA2EB2-1257-4EE9-BF17-E5DCFEBAC048}"/>
              </a:ext>
            </a:extLst>
          </p:cNvPr>
          <p:cNvCxnSpPr>
            <a:cxnSpLocks/>
          </p:cNvCxnSpPr>
          <p:nvPr/>
        </p:nvCxnSpPr>
        <p:spPr>
          <a:xfrm>
            <a:off x="6677951" y="5363333"/>
            <a:ext cx="939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A219A6D1-B6A6-4FEB-BBD0-409716D59D7B}"/>
              </a:ext>
            </a:extLst>
          </p:cNvPr>
          <p:cNvCxnSpPr/>
          <p:nvPr/>
        </p:nvCxnSpPr>
        <p:spPr>
          <a:xfrm>
            <a:off x="8497387" y="4448801"/>
            <a:ext cx="784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B78465E6-1782-4B85-BAE4-2818CF8E9E06}"/>
              </a:ext>
            </a:extLst>
          </p:cNvPr>
          <p:cNvCxnSpPr>
            <a:cxnSpLocks/>
          </p:cNvCxnSpPr>
          <p:nvPr/>
        </p:nvCxnSpPr>
        <p:spPr>
          <a:xfrm>
            <a:off x="8695591" y="3429000"/>
            <a:ext cx="5863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84FFAA8-8FDC-4EB4-A8D2-3A4A2A0B8F73}"/>
              </a:ext>
            </a:extLst>
          </p:cNvPr>
          <p:cNvCxnSpPr/>
          <p:nvPr/>
        </p:nvCxnSpPr>
        <p:spPr>
          <a:xfrm>
            <a:off x="8695592" y="3429000"/>
            <a:ext cx="0" cy="247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B530D1AB-688E-4B2D-B141-70405AD86944}"/>
              </a:ext>
            </a:extLst>
          </p:cNvPr>
          <p:cNvCxnSpPr>
            <a:cxnSpLocks/>
          </p:cNvCxnSpPr>
          <p:nvPr/>
        </p:nvCxnSpPr>
        <p:spPr>
          <a:xfrm>
            <a:off x="8695591" y="5899638"/>
            <a:ext cx="26376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136">
            <a:extLst>
              <a:ext uri="{FF2B5EF4-FFF2-40B4-BE49-F238E27FC236}">
                <a16:creationId xmlns:a16="http://schemas.microsoft.com/office/drawing/2014/main" xmlns="" id="{044F7289-1CE7-4D2C-BB92-ABB428BD44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40491" y="5481175"/>
            <a:ext cx="608518" cy="228409"/>
          </a:xfrm>
          <a:prstGeom prst="bentConnector3">
            <a:avLst>
              <a:gd name="adj1" fmla="val 99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E8D38D00-B698-40DE-990A-40FD38EB34A1}"/>
              </a:ext>
            </a:extLst>
          </p:cNvPr>
          <p:cNvCxnSpPr/>
          <p:nvPr/>
        </p:nvCxnSpPr>
        <p:spPr>
          <a:xfrm>
            <a:off x="5706208" y="4566457"/>
            <a:ext cx="0" cy="1208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AC06427E-D5AF-4764-9862-BA511A0489B3}"/>
              </a:ext>
            </a:extLst>
          </p:cNvPr>
          <p:cNvCxnSpPr>
            <a:cxnSpLocks/>
          </p:cNvCxnSpPr>
          <p:nvPr/>
        </p:nvCxnSpPr>
        <p:spPr>
          <a:xfrm flipV="1">
            <a:off x="5713956" y="5753418"/>
            <a:ext cx="3274809" cy="1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BAB8B5A-0DC1-4162-99E6-9D0FD7356933}"/>
              </a:ext>
            </a:extLst>
          </p:cNvPr>
          <p:cNvCxnSpPr/>
          <p:nvPr/>
        </p:nvCxnSpPr>
        <p:spPr>
          <a:xfrm flipV="1">
            <a:off x="8988765" y="5020602"/>
            <a:ext cx="0" cy="715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C8982C1C-0F95-4EB0-ABAE-6DA69F89E1C6}"/>
              </a:ext>
            </a:extLst>
          </p:cNvPr>
          <p:cNvCxnSpPr/>
          <p:nvPr/>
        </p:nvCxnSpPr>
        <p:spPr>
          <a:xfrm>
            <a:off x="8988765" y="5020602"/>
            <a:ext cx="293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154">
            <a:extLst>
              <a:ext uri="{FF2B5EF4-FFF2-40B4-BE49-F238E27FC236}">
                <a16:creationId xmlns:a16="http://schemas.microsoft.com/office/drawing/2014/main" xmlns="" id="{5547B58A-0801-46A5-9847-EF73DE7FAEB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434171" y="2852351"/>
            <a:ext cx="624555" cy="3156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lowchart: Terminator 60">
            <a:extLst>
              <a:ext uri="{FF2B5EF4-FFF2-40B4-BE49-F238E27FC236}">
                <a16:creationId xmlns:a16="http://schemas.microsoft.com/office/drawing/2014/main" xmlns="" id="{E5D7A51A-3C9C-4C60-90BE-FF161E278A02}"/>
              </a:ext>
            </a:extLst>
          </p:cNvPr>
          <p:cNvSpPr/>
          <p:nvPr/>
        </p:nvSpPr>
        <p:spPr>
          <a:xfrm>
            <a:off x="9602927" y="875009"/>
            <a:ext cx="369274" cy="130132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  <a:endParaRPr lang="en-IN" sz="14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A9C378F9-FBB4-48A3-93EE-5A64CB2F1F9F}"/>
              </a:ext>
            </a:extLst>
          </p:cNvPr>
          <p:cNvCxnSpPr>
            <a:stCxn id="61" idx="3"/>
          </p:cNvCxnSpPr>
          <p:nvPr/>
        </p:nvCxnSpPr>
        <p:spPr>
          <a:xfrm flipV="1">
            <a:off x="9972201" y="1512277"/>
            <a:ext cx="684076" cy="133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F1702A89-A80E-4E7B-9F41-54DC65D782F2}"/>
              </a:ext>
            </a:extLst>
          </p:cNvPr>
          <p:cNvCxnSpPr/>
          <p:nvPr/>
        </p:nvCxnSpPr>
        <p:spPr>
          <a:xfrm flipV="1">
            <a:off x="10662657" y="374028"/>
            <a:ext cx="0" cy="115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FC60076C-97A5-407B-AD97-9B159A543C2A}"/>
              </a:ext>
            </a:extLst>
          </p:cNvPr>
          <p:cNvCxnSpPr>
            <a:cxnSpLocks/>
          </p:cNvCxnSpPr>
          <p:nvPr/>
        </p:nvCxnSpPr>
        <p:spPr>
          <a:xfrm flipH="1">
            <a:off x="744282" y="378069"/>
            <a:ext cx="9911996" cy="18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15BC6174-6277-4FE5-9CBB-A573126DB76B}"/>
              </a:ext>
            </a:extLst>
          </p:cNvPr>
          <p:cNvCxnSpPr>
            <a:endCxn id="25" idx="0"/>
          </p:cNvCxnSpPr>
          <p:nvPr/>
        </p:nvCxnSpPr>
        <p:spPr>
          <a:xfrm>
            <a:off x="744282" y="393964"/>
            <a:ext cx="0" cy="566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166">
            <a:extLst>
              <a:ext uri="{FF2B5EF4-FFF2-40B4-BE49-F238E27FC236}">
                <a16:creationId xmlns:a16="http://schemas.microsoft.com/office/drawing/2014/main" xmlns="" id="{FED1735B-FD90-40BD-A8B3-7196C4A6DD36}"/>
              </a:ext>
            </a:extLst>
          </p:cNvPr>
          <p:cNvCxnSpPr/>
          <p:nvPr/>
        </p:nvCxnSpPr>
        <p:spPr>
          <a:xfrm flipV="1">
            <a:off x="6908435" y="1090039"/>
            <a:ext cx="2694492" cy="571707"/>
          </a:xfrm>
          <a:prstGeom prst="bentConnector3">
            <a:avLst>
              <a:gd name="adj1" fmla="val 7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171">
            <a:extLst>
              <a:ext uri="{FF2B5EF4-FFF2-40B4-BE49-F238E27FC236}">
                <a16:creationId xmlns:a16="http://schemas.microsoft.com/office/drawing/2014/main" xmlns="" id="{DFE3E5B4-0786-40AC-B225-739ACD260A88}"/>
              </a:ext>
            </a:extLst>
          </p:cNvPr>
          <p:cNvCxnSpPr/>
          <p:nvPr/>
        </p:nvCxnSpPr>
        <p:spPr>
          <a:xfrm flipV="1">
            <a:off x="8910240" y="1901492"/>
            <a:ext cx="692687" cy="4631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4A9D041A-A956-49CF-AAEC-2C9FD388840C}"/>
              </a:ext>
            </a:extLst>
          </p:cNvPr>
          <p:cNvCxnSpPr/>
          <p:nvPr/>
        </p:nvCxnSpPr>
        <p:spPr>
          <a:xfrm>
            <a:off x="10961270" y="3596415"/>
            <a:ext cx="369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65A6CC51-F870-4732-A184-966BB77A50E0}"/>
              </a:ext>
            </a:extLst>
          </p:cNvPr>
          <p:cNvCxnSpPr/>
          <p:nvPr/>
        </p:nvCxnSpPr>
        <p:spPr>
          <a:xfrm>
            <a:off x="11330545" y="4527614"/>
            <a:ext cx="2284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xmlns="" id="{3624F0AD-5118-4C08-9714-4408A7FBB593}"/>
              </a:ext>
            </a:extLst>
          </p:cNvPr>
          <p:cNvSpPr/>
          <p:nvPr/>
        </p:nvSpPr>
        <p:spPr>
          <a:xfrm>
            <a:off x="2023025" y="3382502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xmlns="" id="{97BDEF2D-717B-4184-BF3B-8E9B4A240E99}"/>
              </a:ext>
            </a:extLst>
          </p:cNvPr>
          <p:cNvSpPr/>
          <p:nvPr/>
        </p:nvSpPr>
        <p:spPr>
          <a:xfrm>
            <a:off x="714729" y="252684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xmlns="" id="{0619CC5C-67A5-46D9-B84E-2A1169FF15E4}"/>
              </a:ext>
            </a:extLst>
          </p:cNvPr>
          <p:cNvSpPr/>
          <p:nvPr/>
        </p:nvSpPr>
        <p:spPr>
          <a:xfrm>
            <a:off x="2266898" y="377645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xmlns="" id="{CB685F64-6316-46EE-B051-F6FEDFE2E8E9}"/>
              </a:ext>
            </a:extLst>
          </p:cNvPr>
          <p:cNvSpPr/>
          <p:nvPr/>
        </p:nvSpPr>
        <p:spPr>
          <a:xfrm>
            <a:off x="2031371" y="3788761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xmlns="" id="{F9189DF3-D847-4128-8C53-64EADFD6EC78}"/>
              </a:ext>
            </a:extLst>
          </p:cNvPr>
          <p:cNvSpPr/>
          <p:nvPr/>
        </p:nvSpPr>
        <p:spPr>
          <a:xfrm>
            <a:off x="2034555" y="5165547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xmlns="" id="{E0097E72-9A1E-4BDA-9A4C-7843C3E406C0}"/>
              </a:ext>
            </a:extLst>
          </p:cNvPr>
          <p:cNvSpPr/>
          <p:nvPr/>
        </p:nvSpPr>
        <p:spPr>
          <a:xfrm>
            <a:off x="6887224" y="1614323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xmlns="" id="{EA3CD914-E510-41B7-84AC-0B547F2445B0}"/>
              </a:ext>
            </a:extLst>
          </p:cNvPr>
          <p:cNvSpPr/>
          <p:nvPr/>
        </p:nvSpPr>
        <p:spPr>
          <a:xfrm>
            <a:off x="8660867" y="4408764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xmlns="" id="{B8C30790-A0AF-4AD9-A435-C467A02496F4}"/>
              </a:ext>
            </a:extLst>
          </p:cNvPr>
          <p:cNvSpPr/>
          <p:nvPr/>
        </p:nvSpPr>
        <p:spPr>
          <a:xfrm>
            <a:off x="5667115" y="4517730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xmlns="" id="{61C56751-9C7D-47B4-9961-480138141BA1}"/>
              </a:ext>
            </a:extLst>
          </p:cNvPr>
          <p:cNvSpPr/>
          <p:nvPr/>
        </p:nvSpPr>
        <p:spPr>
          <a:xfrm>
            <a:off x="6004588" y="5259236"/>
            <a:ext cx="69447" cy="8007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xmlns="" id="{84C6CC96-AE99-44ED-BD67-ABBD85AE4399}"/>
              </a:ext>
            </a:extLst>
          </p:cNvPr>
          <p:cNvSpPr/>
          <p:nvPr/>
        </p:nvSpPr>
        <p:spPr>
          <a:xfrm>
            <a:off x="314023" y="3921382"/>
            <a:ext cx="1258957" cy="5579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solidFill>
                  <a:schemeClr val="tx1"/>
                </a:solidFill>
                <a:latin typeface="Consolas" panose="020B0609020204030204" pitchFamily="49" charset="0"/>
              </a:rPr>
              <a:t>Instruction</a:t>
            </a:r>
          </a:p>
          <a:p>
            <a:pPr algn="ctr"/>
            <a:r>
              <a:rPr lang="en-IN" sz="1300" dirty="0">
                <a:solidFill>
                  <a:schemeClr val="tx1"/>
                </a:solidFill>
                <a:latin typeface="Consolas" panose="020B0609020204030204" pitchFamily="49" charset="0"/>
              </a:rPr>
              <a:t>Memory</a:t>
            </a: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xmlns="" id="{FFA25449-DA75-4069-8A53-AE34E9219E77}"/>
              </a:ext>
            </a:extLst>
          </p:cNvPr>
          <p:cNvSpPr/>
          <p:nvPr/>
        </p:nvSpPr>
        <p:spPr>
          <a:xfrm>
            <a:off x="78711" y="3133192"/>
            <a:ext cx="744935" cy="5579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Read Address</a:t>
            </a: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xmlns="" id="{398CC738-478C-44FA-A73B-338CD02ECE70}"/>
              </a:ext>
            </a:extLst>
          </p:cNvPr>
          <p:cNvSpPr/>
          <p:nvPr/>
        </p:nvSpPr>
        <p:spPr>
          <a:xfrm>
            <a:off x="781330" y="3164903"/>
            <a:ext cx="974493" cy="4703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Instruction [31-0]</a:t>
            </a:r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xmlns="" id="{DC60678F-DF7B-463F-B23D-F8269998FDDB}"/>
              </a:ext>
            </a:extLst>
          </p:cNvPr>
          <p:cNvSpPr/>
          <p:nvPr/>
        </p:nvSpPr>
        <p:spPr>
          <a:xfrm>
            <a:off x="3331933" y="1334556"/>
            <a:ext cx="254318" cy="7211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Ad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xmlns="" id="{CEB4CDED-46CC-4E98-81C9-36C93C32E434}"/>
              </a:ext>
            </a:extLst>
          </p:cNvPr>
          <p:cNvSpPr/>
          <p:nvPr/>
        </p:nvSpPr>
        <p:spPr>
          <a:xfrm>
            <a:off x="1863969" y="2300195"/>
            <a:ext cx="395811" cy="3314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xmlns="" id="{ADA4D017-C80B-459A-B781-087814ABF1A4}"/>
              </a:ext>
            </a:extLst>
          </p:cNvPr>
          <p:cNvSpPr/>
          <p:nvPr/>
        </p:nvSpPr>
        <p:spPr>
          <a:xfrm>
            <a:off x="2061874" y="3103143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I[25-21]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xmlns="" id="{B1DD7200-D19D-42B3-BCF3-FE3F2960D9A8}"/>
              </a:ext>
            </a:extLst>
          </p:cNvPr>
          <p:cNvSpPr/>
          <p:nvPr/>
        </p:nvSpPr>
        <p:spPr>
          <a:xfrm>
            <a:off x="2125570" y="3511469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I[20-16]</a:t>
            </a: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xmlns="" id="{5C95EB59-5525-4314-8DFD-A1E9DA8D23C9}"/>
              </a:ext>
            </a:extLst>
          </p:cNvPr>
          <p:cNvSpPr/>
          <p:nvPr/>
        </p:nvSpPr>
        <p:spPr>
          <a:xfrm>
            <a:off x="2031076" y="4847195"/>
            <a:ext cx="828943" cy="3020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onsolas" panose="020B0609020204030204" pitchFamily="49" charset="0"/>
              </a:rPr>
              <a:t>I[15-11]</a:t>
            </a:r>
          </a:p>
        </p:txBody>
      </p:sp>
      <p:sp>
        <p:nvSpPr>
          <p:cNvPr id="87" name="Flowchart: Terminator 86">
            <a:extLst>
              <a:ext uri="{FF2B5EF4-FFF2-40B4-BE49-F238E27FC236}">
                <a16:creationId xmlns:a16="http://schemas.microsoft.com/office/drawing/2014/main" xmlns="" id="{87BF2482-C27A-4978-BC0F-16BAC08CB2E0}"/>
              </a:ext>
            </a:extLst>
          </p:cNvPr>
          <p:cNvSpPr/>
          <p:nvPr/>
        </p:nvSpPr>
        <p:spPr>
          <a:xfrm>
            <a:off x="2811745" y="4147660"/>
            <a:ext cx="369274" cy="13013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U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IN" sz="1400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13788C9D-889C-4247-B16A-397CB63F360C}"/>
              </a:ext>
            </a:extLst>
          </p:cNvPr>
          <p:cNvCxnSpPr>
            <a:cxnSpLocks/>
          </p:cNvCxnSpPr>
          <p:nvPr/>
        </p:nvCxnSpPr>
        <p:spPr>
          <a:xfrm>
            <a:off x="2066193" y="3417038"/>
            <a:ext cx="0" cy="261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4654B73-E729-4D3A-BF2C-DF5E4B96D32F}"/>
              </a:ext>
            </a:extLst>
          </p:cNvPr>
          <p:cNvCxnSpPr>
            <a:cxnSpLocks/>
          </p:cNvCxnSpPr>
          <p:nvPr/>
        </p:nvCxnSpPr>
        <p:spPr>
          <a:xfrm>
            <a:off x="2070395" y="5206489"/>
            <a:ext cx="762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xmlns="" id="{7F5A3002-1EC3-4CEA-9CAD-24E70ACCD5EB}"/>
              </a:ext>
            </a:extLst>
          </p:cNvPr>
          <p:cNvSpPr/>
          <p:nvPr/>
        </p:nvSpPr>
        <p:spPr>
          <a:xfrm>
            <a:off x="2108867" y="6127602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I[15-0]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xmlns="" id="{A1CCAEB4-B03D-4E5F-B22D-959BCB29AADC}"/>
              </a:ext>
            </a:extLst>
          </p:cNvPr>
          <p:cNvSpPr/>
          <p:nvPr/>
        </p:nvSpPr>
        <p:spPr>
          <a:xfrm>
            <a:off x="8576362" y="2042034"/>
            <a:ext cx="254318" cy="7211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Ad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xmlns="" id="{093A0824-B1F9-4A3E-BA8A-7A6D611EFEE9}"/>
              </a:ext>
            </a:extLst>
          </p:cNvPr>
          <p:cNvSpPr/>
          <p:nvPr/>
        </p:nvSpPr>
        <p:spPr>
          <a:xfrm>
            <a:off x="7675265" y="3895794"/>
            <a:ext cx="546309" cy="224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onsolas" panose="020B0609020204030204" pitchFamily="49" charset="0"/>
              </a:rPr>
              <a:t>ALU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xmlns="" id="{EF5D9034-1D88-4AFC-B85B-04DDD65E8768}"/>
              </a:ext>
            </a:extLst>
          </p:cNvPr>
          <p:cNvSpPr/>
          <p:nvPr/>
        </p:nvSpPr>
        <p:spPr>
          <a:xfrm>
            <a:off x="8047410" y="4257743"/>
            <a:ext cx="455959" cy="19105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Ze</a:t>
            </a:r>
            <a:r>
              <a:rPr lang="en-IN" sz="1000" dirty="0">
                <a:solidFill>
                  <a:schemeClr val="tx1"/>
                </a:solidFill>
              </a:rPr>
              <a:t>ro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xmlns="" id="{E5E8565F-0B2C-4C77-8CBD-FF4E1B8D3C1C}"/>
              </a:ext>
            </a:extLst>
          </p:cNvPr>
          <p:cNvSpPr/>
          <p:nvPr/>
        </p:nvSpPr>
        <p:spPr>
          <a:xfrm>
            <a:off x="7975176" y="4527040"/>
            <a:ext cx="603642" cy="2136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A571E776-AFEF-427A-9F65-BBD12097F2ED}"/>
              </a:ext>
            </a:extLst>
          </p:cNvPr>
          <p:cNvCxnSpPr>
            <a:cxnSpLocks/>
          </p:cNvCxnSpPr>
          <p:nvPr/>
        </p:nvCxnSpPr>
        <p:spPr>
          <a:xfrm>
            <a:off x="8047229" y="4278891"/>
            <a:ext cx="0" cy="5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694D749-B7D7-4E02-BDB3-8E9FDD7C3B48}"/>
              </a:ext>
            </a:extLst>
          </p:cNvPr>
          <p:cNvCxnSpPr/>
          <p:nvPr/>
        </p:nvCxnSpPr>
        <p:spPr>
          <a:xfrm>
            <a:off x="8497387" y="3955392"/>
            <a:ext cx="0" cy="1222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xmlns="" id="{AF370698-687C-4607-9A46-8C2BE7A1CDB8}"/>
              </a:ext>
            </a:extLst>
          </p:cNvPr>
          <p:cNvSpPr/>
          <p:nvPr/>
        </p:nvSpPr>
        <p:spPr>
          <a:xfrm>
            <a:off x="3868615" y="3168023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Register 1</a:t>
            </a:r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xmlns="" id="{EB61B944-FAFA-4901-92CE-FAA5AB63F2AA}"/>
              </a:ext>
            </a:extLst>
          </p:cNvPr>
          <p:cNvSpPr/>
          <p:nvPr/>
        </p:nvSpPr>
        <p:spPr>
          <a:xfrm>
            <a:off x="3809507" y="3698210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Register2</a:t>
            </a:r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xmlns="" id="{6A5AA5B6-A60C-4392-A82D-804AA8BA4E82}"/>
              </a:ext>
            </a:extLst>
          </p:cNvPr>
          <p:cNvSpPr/>
          <p:nvPr/>
        </p:nvSpPr>
        <p:spPr>
          <a:xfrm>
            <a:off x="3832606" y="4288503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Register </a:t>
            </a:r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1BA91DCD-E285-434C-BDC2-70C3EC7E3001}"/>
              </a:ext>
            </a:extLst>
          </p:cNvPr>
          <p:cNvSpPr/>
          <p:nvPr/>
        </p:nvSpPr>
        <p:spPr>
          <a:xfrm>
            <a:off x="3815999" y="4830499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Data</a:t>
            </a:r>
          </a:p>
        </p:txBody>
      </p: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xmlns="" id="{8AE27D9F-1B60-4609-938E-2A2B34862F66}"/>
              </a:ext>
            </a:extLst>
          </p:cNvPr>
          <p:cNvSpPr/>
          <p:nvPr/>
        </p:nvSpPr>
        <p:spPr>
          <a:xfrm>
            <a:off x="4637395" y="4212310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 2</a:t>
            </a:r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xmlns="" id="{77FD8583-3AA3-4EAD-AD89-C2CC7D6C5334}"/>
              </a:ext>
            </a:extLst>
          </p:cNvPr>
          <p:cNvSpPr/>
          <p:nvPr/>
        </p:nvSpPr>
        <p:spPr>
          <a:xfrm>
            <a:off x="4587518" y="313761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 1</a:t>
            </a:r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xmlns="" id="{CDBE5BBC-88C8-4052-A4DB-8D8B933A5A43}"/>
              </a:ext>
            </a:extLst>
          </p:cNvPr>
          <p:cNvSpPr/>
          <p:nvPr/>
        </p:nvSpPr>
        <p:spPr>
          <a:xfrm>
            <a:off x="4520541" y="4807780"/>
            <a:ext cx="815889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onsolas" panose="020B0609020204030204" pitchFamily="49" charset="0"/>
              </a:rPr>
              <a:t>Registers</a:t>
            </a:r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xmlns="" id="{85B03F01-795E-4F32-BA89-2AE7B1070F32}"/>
              </a:ext>
            </a:extLst>
          </p:cNvPr>
          <p:cNvSpPr/>
          <p:nvPr/>
        </p:nvSpPr>
        <p:spPr>
          <a:xfrm>
            <a:off x="9368800" y="3236828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Address</a:t>
            </a:r>
          </a:p>
        </p:txBody>
      </p:sp>
      <p:sp>
        <p:nvSpPr>
          <p:cNvPr id="105" name="Flowchart: Process 104">
            <a:extLst>
              <a:ext uri="{FF2B5EF4-FFF2-40B4-BE49-F238E27FC236}">
                <a16:creationId xmlns:a16="http://schemas.microsoft.com/office/drawing/2014/main" xmlns="" id="{F09BED4D-1C68-4AB9-BEE2-32C9E0C77D19}"/>
              </a:ext>
            </a:extLst>
          </p:cNvPr>
          <p:cNvSpPr/>
          <p:nvPr/>
        </p:nvSpPr>
        <p:spPr>
          <a:xfrm>
            <a:off x="9362158" y="4196096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 Address</a:t>
            </a: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xmlns="" id="{44AB7787-879A-41B9-A82D-8FE118BD84EC}"/>
              </a:ext>
            </a:extLst>
          </p:cNvPr>
          <p:cNvSpPr/>
          <p:nvPr/>
        </p:nvSpPr>
        <p:spPr>
          <a:xfrm>
            <a:off x="9329128" y="484246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Write</a:t>
            </a:r>
          </a:p>
          <a:p>
            <a:pPr algn="ctr"/>
            <a:r>
              <a:rPr lang="en-IN" sz="10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xmlns="" id="{833029BB-D562-4664-9246-D60A9A5A7C9E}"/>
              </a:ext>
            </a:extLst>
          </p:cNvPr>
          <p:cNvSpPr/>
          <p:nvPr/>
        </p:nvSpPr>
        <p:spPr>
          <a:xfrm>
            <a:off x="10060868" y="3389297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Consolas" panose="020B0609020204030204" pitchFamily="49" charset="0"/>
              </a:rPr>
              <a:t>Read Data</a:t>
            </a:r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xmlns="" id="{5AE16282-7E0A-47E8-9856-D1C7B30D6C25}"/>
              </a:ext>
            </a:extLst>
          </p:cNvPr>
          <p:cNvSpPr/>
          <p:nvPr/>
        </p:nvSpPr>
        <p:spPr>
          <a:xfrm>
            <a:off x="10060868" y="4692626"/>
            <a:ext cx="770200" cy="467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latin typeface="Consolas" panose="020B0609020204030204" pitchFamily="49" charset="0"/>
              </a:rPr>
              <a:t>Data Memory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6ED084B3-8D3F-4A28-AB4A-9A723AF5EB70}"/>
              </a:ext>
            </a:extLst>
          </p:cNvPr>
          <p:cNvCxnSpPr>
            <a:cxnSpLocks/>
            <a:stCxn id="87" idx="2"/>
            <a:endCxn id="110" idx="0"/>
          </p:cNvCxnSpPr>
          <p:nvPr/>
        </p:nvCxnSpPr>
        <p:spPr>
          <a:xfrm>
            <a:off x="2996382" y="5448989"/>
            <a:ext cx="248" cy="2386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xmlns="" id="{566884A2-A2A1-4155-9210-11F9C9A7C7A3}"/>
              </a:ext>
            </a:extLst>
          </p:cNvPr>
          <p:cNvSpPr/>
          <p:nvPr/>
        </p:nvSpPr>
        <p:spPr>
          <a:xfrm>
            <a:off x="2540212" y="5687662"/>
            <a:ext cx="912836" cy="260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Consolas" panose="020B0609020204030204" pitchFamily="49" charset="0"/>
              </a:rPr>
              <a:t>Reg Dist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DD9E450E-4FBF-4F8E-AC31-1B7C76A400DB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4553294" y="2972299"/>
            <a:ext cx="126653" cy="8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xmlns="" id="{7EA8388B-E66D-42E6-9D62-12B5D76FC192}"/>
              </a:ext>
            </a:extLst>
          </p:cNvPr>
          <p:cNvSpPr/>
          <p:nvPr/>
        </p:nvSpPr>
        <p:spPr>
          <a:xfrm>
            <a:off x="3967687" y="2675557"/>
            <a:ext cx="1396139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Reg Write = 1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E24E6A74-2A19-41B3-BD92-0F1B9BB12808}"/>
              </a:ext>
            </a:extLst>
          </p:cNvPr>
          <p:cNvCxnSpPr>
            <a:stCxn id="37" idx="2"/>
          </p:cNvCxnSpPr>
          <p:nvPr/>
        </p:nvCxnSpPr>
        <p:spPr>
          <a:xfrm>
            <a:off x="6493314" y="5612322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1F8845E4-A5E7-45C4-9F84-5072699B00FF}"/>
              </a:ext>
            </a:extLst>
          </p:cNvPr>
          <p:cNvCxnSpPr>
            <a:cxnSpLocks/>
          </p:cNvCxnSpPr>
          <p:nvPr/>
        </p:nvCxnSpPr>
        <p:spPr>
          <a:xfrm>
            <a:off x="9787564" y="2176338"/>
            <a:ext cx="0" cy="2550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613FD869-4044-43CF-A28D-C9F9D99705AF}"/>
              </a:ext>
            </a:extLst>
          </p:cNvPr>
          <p:cNvCxnSpPr/>
          <p:nvPr/>
        </p:nvCxnSpPr>
        <p:spPr>
          <a:xfrm>
            <a:off x="11751113" y="3931826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70C9EA4D-27A6-4FCC-9C60-F5A083B8969C}"/>
              </a:ext>
            </a:extLst>
          </p:cNvPr>
          <p:cNvCxnSpPr>
            <a:cxnSpLocks/>
          </p:cNvCxnSpPr>
          <p:nvPr/>
        </p:nvCxnSpPr>
        <p:spPr>
          <a:xfrm>
            <a:off x="10139000" y="5554353"/>
            <a:ext cx="0" cy="5732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F5B719B4-085D-4674-9042-A27349CBE986}"/>
              </a:ext>
            </a:extLst>
          </p:cNvPr>
          <p:cNvCxnSpPr/>
          <p:nvPr/>
        </p:nvCxnSpPr>
        <p:spPr>
          <a:xfrm>
            <a:off x="10139000" y="2818803"/>
            <a:ext cx="0" cy="336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21426D85-B399-4A7D-895F-7AA4EB92801B}"/>
              </a:ext>
            </a:extLst>
          </p:cNvPr>
          <p:cNvCxnSpPr>
            <a:cxnSpLocks/>
          </p:cNvCxnSpPr>
          <p:nvPr/>
        </p:nvCxnSpPr>
        <p:spPr>
          <a:xfrm>
            <a:off x="8190805" y="5309700"/>
            <a:ext cx="0" cy="638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xmlns="" id="{FAC5D7A7-539C-4D03-A75E-A9DD0037571C}"/>
              </a:ext>
            </a:extLst>
          </p:cNvPr>
          <p:cNvSpPr/>
          <p:nvPr/>
        </p:nvSpPr>
        <p:spPr>
          <a:xfrm>
            <a:off x="9510102" y="2423957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PCSrc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xmlns="" id="{94D673C7-E702-449B-BBAA-4F4E2E573BA9}"/>
              </a:ext>
            </a:extLst>
          </p:cNvPr>
          <p:cNvSpPr/>
          <p:nvPr/>
        </p:nvSpPr>
        <p:spPr>
          <a:xfrm>
            <a:off x="11296158" y="3688618"/>
            <a:ext cx="895842" cy="218969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MemToReg</a:t>
            </a: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xmlns="" id="{E1A0FD00-E6D5-477D-8518-83A1D64D2232}"/>
              </a:ext>
            </a:extLst>
          </p:cNvPr>
          <p:cNvSpPr/>
          <p:nvPr/>
        </p:nvSpPr>
        <p:spPr>
          <a:xfrm>
            <a:off x="9840640" y="2828011"/>
            <a:ext cx="1396139" cy="1672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 Write = 0</a:t>
            </a:r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xmlns="" id="{92D53DBF-4C1A-475D-B2C5-D824066E6A2D}"/>
              </a:ext>
            </a:extLst>
          </p:cNvPr>
          <p:cNvSpPr/>
          <p:nvPr/>
        </p:nvSpPr>
        <p:spPr>
          <a:xfrm>
            <a:off x="9592214" y="6171676"/>
            <a:ext cx="1396139" cy="1672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Mem Read = 0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9B94561D-8D9F-42CC-8791-346BA60D2C35}"/>
              </a:ext>
            </a:extLst>
          </p:cNvPr>
          <p:cNvCxnSpPr>
            <a:cxnSpLocks/>
          </p:cNvCxnSpPr>
          <p:nvPr/>
        </p:nvCxnSpPr>
        <p:spPr>
          <a:xfrm>
            <a:off x="11330545" y="3596415"/>
            <a:ext cx="0" cy="931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xmlns="" id="{84B2F585-41E3-48FA-877E-E0ACD136EB15}"/>
              </a:ext>
            </a:extLst>
          </p:cNvPr>
          <p:cNvSpPr/>
          <p:nvPr/>
        </p:nvSpPr>
        <p:spPr>
          <a:xfrm>
            <a:off x="6193244" y="5978393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ALUSrc</a:t>
            </a:r>
          </a:p>
        </p:txBody>
      </p: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xmlns="" id="{0C7BEE97-1825-4077-8ED0-65683FA60A6C}"/>
              </a:ext>
            </a:extLst>
          </p:cNvPr>
          <p:cNvSpPr/>
          <p:nvPr/>
        </p:nvSpPr>
        <p:spPr>
          <a:xfrm>
            <a:off x="7875230" y="5955122"/>
            <a:ext cx="692688" cy="2976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nsolas" panose="020B0609020204030204" pitchFamily="49" charset="0"/>
              </a:rPr>
              <a:t>ALU Op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26048" y="2209126"/>
            <a:ext cx="1616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Consolas" pitchFamily="49" charset="0"/>
              </a:rPr>
              <a:t>Multiply constant by 4 to get offset</a:t>
            </a:r>
            <a:endParaRPr lang="en-US" sz="1100" dirty="0">
              <a:latin typeface="Consolas" pitchFamily="49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5429756" y="2435703"/>
            <a:ext cx="1264659" cy="5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632935" y="1076242"/>
            <a:ext cx="1559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100" dirty="0" smtClean="0">
                <a:latin typeface="Consolas" pitchFamily="49" charset="0"/>
              </a:rPr>
              <a:t> PCSrc=1 branches</a:t>
            </a:r>
            <a:r>
              <a:rPr lang="en-US" sz="1100" dirty="0" smtClean="0">
                <a:latin typeface="Consolas" pitchFamily="49" charset="0"/>
              </a:rPr>
              <a:t> to PC+4+</a:t>
            </a:r>
            <a:r>
              <a:rPr lang="en-IN" sz="1100" dirty="0" smtClean="0">
                <a:latin typeface="Consolas" pitchFamily="49" charset="0"/>
              </a:rPr>
              <a:t>(offset</a:t>
            </a:r>
            <a:r>
              <a:rPr lang="en-IN" sz="1100" b="1" dirty="0" smtClean="0">
                <a:latin typeface="Consolas" pitchFamily="49" charset="0"/>
              </a:rPr>
              <a:t>x</a:t>
            </a:r>
            <a:r>
              <a:rPr lang="en-IN" sz="1100" dirty="0" smtClean="0">
                <a:latin typeface="Consolas" pitchFamily="49" charset="0"/>
              </a:rPr>
              <a:t>4)</a:t>
            </a:r>
          </a:p>
          <a:p>
            <a:pPr>
              <a:buFont typeface="Wingdings" pitchFamily="2" charset="2"/>
              <a:buChar char="§"/>
            </a:pPr>
            <a:r>
              <a:rPr lang="en-IN" sz="1100" dirty="0" smtClean="0">
                <a:latin typeface="Consolas" pitchFamily="49" charset="0"/>
              </a:rPr>
              <a:t> PCSrc=0 continues to PC+4</a:t>
            </a:r>
          </a:p>
        </p:txBody>
      </p:sp>
      <p:cxnSp>
        <p:nvCxnSpPr>
          <p:cNvPr id="139" name="Elbow Connector 138"/>
          <p:cNvCxnSpPr/>
          <p:nvPr/>
        </p:nvCxnSpPr>
        <p:spPr>
          <a:xfrm rot="5400000">
            <a:off x="10388134" y="1573618"/>
            <a:ext cx="788658" cy="1209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74591" y="385895"/>
            <a:ext cx="27012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Consolas" pitchFamily="49" charset="0"/>
              </a:rPr>
              <a:t>We need a second adder, since the ALU is already doing subtraction for the beq.</a:t>
            </a:r>
            <a:endParaRPr lang="en-US" sz="1100" dirty="0">
              <a:latin typeface="Consolas" pitchFamily="49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rot="16200000" flipH="1">
            <a:off x="8019876" y="1208013"/>
            <a:ext cx="562061" cy="8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82767" y="436227"/>
            <a:ext cx="367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Multi-cycle implementation of MIPS </a:t>
            </a:r>
            <a:r>
              <a:rPr lang="en-US" dirty="0" smtClean="0"/>
              <a:t>First, revisit the 1, cycle version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556</Words>
  <Application>Microsoft Office PowerPoint</Application>
  <PresentationFormat>Custom</PresentationFormat>
  <Paragraphs>328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ujjawal jain</dc:creator>
  <cp:lastModifiedBy>Joythish Reddy</cp:lastModifiedBy>
  <cp:revision>22</cp:revision>
  <dcterms:created xsi:type="dcterms:W3CDTF">2020-07-12T18:06:55Z</dcterms:created>
  <dcterms:modified xsi:type="dcterms:W3CDTF">2020-07-15T09:28:42Z</dcterms:modified>
</cp:coreProperties>
</file>