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765" r:id="rId3"/>
    <p:sldId id="6853" r:id="rId4"/>
    <p:sldId id="6874" r:id="rId5"/>
    <p:sldId id="6875" r:id="rId6"/>
    <p:sldId id="6876" r:id="rId7"/>
    <p:sldId id="6878" r:id="rId8"/>
    <p:sldId id="6879" r:id="rId9"/>
    <p:sldId id="6777" r:id="rId10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FC92DD-DC26-443F-A45A-9A03E6898BBA}">
          <p14:sldIdLst>
            <p14:sldId id="6765"/>
            <p14:sldId id="6853"/>
            <p14:sldId id="6874"/>
            <p14:sldId id="6875"/>
            <p14:sldId id="6876"/>
            <p14:sldId id="6878"/>
            <p14:sldId id="6879"/>
            <p14:sldId id="67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ED9"/>
    <a:srgbClr val="E0DDD8"/>
    <a:srgbClr val="00B0EF"/>
    <a:srgbClr val="F0EFEB"/>
    <a:srgbClr val="EEE6DD"/>
    <a:srgbClr val="EEEDE9"/>
    <a:srgbClr val="EAE6E2"/>
    <a:srgbClr val="000000"/>
    <a:srgbClr val="E7E7E7"/>
    <a:srgbClr val="7D2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980" autoAdjust="0"/>
  </p:normalViewPr>
  <p:slideViewPr>
    <p:cSldViewPr snapToGrid="0">
      <p:cViewPr varScale="1">
        <p:scale>
          <a:sx n="54" d="100"/>
          <a:sy n="54" d="100"/>
        </p:scale>
        <p:origin x="778" y="77"/>
      </p:cViewPr>
      <p:guideLst/>
    </p:cSldViewPr>
  </p:slideViewPr>
  <p:outlineViewPr>
    <p:cViewPr>
      <p:scale>
        <a:sx n="100" d="100"/>
        <a:sy n="100" d="100"/>
      </p:scale>
      <p:origin x="0" y="-5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55037"/>
    </p:cViewPr>
  </p:sorterViewPr>
  <p:notesViewPr>
    <p:cSldViewPr snapToGrid="0">
      <p:cViewPr varScale="1">
        <p:scale>
          <a:sx n="59" d="100"/>
          <a:sy n="59" d="100"/>
        </p:scale>
        <p:origin x="237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ontserrat Light" panose="00000400000000000000" pitchFamily="50" charset="0"/>
              <a:ea typeface="Microsoft YaHei Light" panose="020B0502040204020203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F343E-A4B4-4945-A289-F71CC24FF5E2}" type="datetimeFigureOut">
              <a:rPr lang="zh-CN" altLang="en-US" smtClean="0">
                <a:latin typeface="Montserrat Light" panose="00000400000000000000" pitchFamily="50" charset="0"/>
                <a:ea typeface="Microsoft YaHei Light" panose="020B0502040204020203" pitchFamily="34" charset="-122"/>
              </a:rPr>
            </a:fld>
            <a:endParaRPr lang="zh-CN" altLang="en-US">
              <a:latin typeface="Montserrat Light" panose="00000400000000000000" pitchFamily="50" charset="0"/>
              <a:ea typeface="Microsoft YaHei Light" panose="020B0502040204020203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ontserrat Light" panose="00000400000000000000" pitchFamily="50" charset="0"/>
              <a:ea typeface="Microsoft YaHei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E3BE7-4887-454D-AC07-8146F5385083}" type="slidenum">
              <a:rPr lang="zh-CN" altLang="en-US" smtClean="0">
                <a:latin typeface="Montserrat Light" panose="00000400000000000000" pitchFamily="50" charset="0"/>
                <a:ea typeface="Microsoft YaHei Light" panose="020B0502040204020203" pitchFamily="34" charset="-122"/>
              </a:rPr>
            </a:fld>
            <a:endParaRPr lang="zh-CN" altLang="en-US">
              <a:latin typeface="Montserrat Light" panose="00000400000000000000" pitchFamily="50" charset="0"/>
              <a:ea typeface="Microsoft YaHei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 Light" panose="00000400000000000000" pitchFamily="50" charset="0"/>
                <a:ea typeface="Microsoft YaHei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 Light" panose="00000400000000000000" pitchFamily="50" charset="0"/>
                <a:ea typeface="Microsoft YaHei Light" panose="020B0502040204020203" pitchFamily="34" charset="-122"/>
              </a:defRPr>
            </a:lvl1pPr>
          </a:lstStyle>
          <a:p>
            <a:fld id="{184EC83E-688E-43DA-BB76-712D53DE60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 Light" panose="00000400000000000000" pitchFamily="50" charset="0"/>
                <a:ea typeface="Microsoft YaHei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 Light" panose="00000400000000000000" pitchFamily="50" charset="0"/>
                <a:ea typeface="Microsoft YaHei Light" panose="020B0502040204020203" pitchFamily="34" charset="-122"/>
              </a:defRPr>
            </a:lvl1pPr>
          </a:lstStyle>
          <a:p>
            <a:fld id="{BFEC4DAE-4541-43CA-A4FF-DC618A162F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Montserrat Light" panose="00000400000000000000" pitchFamily="50" charset="0"/>
        <a:ea typeface="Microsoft YaHei Light" panose="020B0502040204020203" pitchFamily="34" charset="-122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Montserrat Light" panose="00000400000000000000" pitchFamily="50" charset="0"/>
        <a:ea typeface="Microsoft YaHei Light" panose="020B0502040204020203" pitchFamily="34" charset="-122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Montserrat Light" panose="00000400000000000000" pitchFamily="50" charset="0"/>
        <a:ea typeface="Microsoft YaHei Light" panose="020B0502040204020203" pitchFamily="34" charset="-122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Montserrat Light" panose="00000400000000000000" pitchFamily="50" charset="0"/>
        <a:ea typeface="Microsoft YaHei Light" panose="020B0502040204020203" pitchFamily="34" charset="-122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Montserrat Light" panose="00000400000000000000" pitchFamily="50" charset="0"/>
        <a:ea typeface="Microsoft YaHei Light" panose="020B0502040204020203" pitchFamily="34" charset="-122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318" y="1028699"/>
            <a:ext cx="12001500" cy="4457702"/>
          </a:xfrm>
        </p:spPr>
        <p:txBody>
          <a:bodyPr anchor="b">
            <a:normAutofit/>
          </a:bodyPr>
          <a:lstStyle>
            <a:lvl1pPr algn="l">
              <a:defRPr sz="72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18" y="5765801"/>
            <a:ext cx="9601200" cy="2921000"/>
          </a:xfrm>
        </p:spPr>
        <p:txBody>
          <a:bodyPr anchor="t">
            <a:normAutofit/>
          </a:bodyPr>
          <a:lstStyle>
            <a:lvl1pPr marL="0" indent="0" algn="l">
              <a:buNone/>
              <a:defRPr sz="315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2342018" y="12701"/>
            <a:ext cx="5715000" cy="571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162256" y="137318"/>
            <a:ext cx="9120983" cy="9120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853738" y="342900"/>
            <a:ext cx="7429500" cy="742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03756" y="48418"/>
            <a:ext cx="7279484" cy="72794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768140" y="914402"/>
            <a:ext cx="6515099" cy="6515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28700" y="800100"/>
            <a:ext cx="16228218" cy="46863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371603" y="5765801"/>
            <a:ext cx="12456315" cy="685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6172200"/>
            <a:ext cx="12803982" cy="28194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1028700"/>
            <a:ext cx="13716002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69318" y="5143500"/>
            <a:ext cx="12801600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451601"/>
            <a:ext cx="12801600" cy="2527298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  <a:endParaRPr lang="en-US" sz="12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  <a:endParaRPr lang="en-US" sz="12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8" y="5143500"/>
            <a:ext cx="12801600" cy="25461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699472"/>
            <a:ext cx="12803985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1028700"/>
            <a:ext cx="13716000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9" y="5892801"/>
            <a:ext cx="12801602" cy="15747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467600"/>
            <a:ext cx="12801602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  <a:endParaRPr lang="en-US" sz="12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  <a:endParaRPr lang="en-US" sz="12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8" y="5892801"/>
            <a:ext cx="128016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150098"/>
            <a:ext cx="12801602" cy="18415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27818" y="1028700"/>
            <a:ext cx="30861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28700"/>
            <a:ext cx="11734800" cy="79629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4872970" y="786218"/>
            <a:ext cx="208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0">
                <a:solidFill>
                  <a:schemeClr val="bg1">
                    <a:lumMod val="65000"/>
                  </a:schemeClr>
                </a:solidFill>
                <a:latin typeface="+mn-lt"/>
              </a:rPr>
              <a:t>Data Analysis Report</a:t>
            </a:r>
            <a:endParaRPr lang="en-US" sz="1100" spc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6982274" y="675640"/>
            <a:ext cx="482766" cy="482766"/>
            <a:chOff x="8740140" y="1159892"/>
            <a:chExt cx="807720" cy="807720"/>
          </a:xfrm>
        </p:grpSpPr>
        <p:sp>
          <p:nvSpPr>
            <p:cNvPr id="5" name="Oval 6"/>
            <p:cNvSpPr/>
            <p:nvPr/>
          </p:nvSpPr>
          <p:spPr>
            <a:xfrm>
              <a:off x="8740140" y="1159892"/>
              <a:ext cx="807720" cy="807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>
                <a:cs typeface="+mn-ea"/>
                <a:sym typeface="+mn-lt"/>
              </a:endParaRPr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8853232" y="1489711"/>
              <a:ext cx="581536" cy="148084"/>
            </a:xfrm>
            <a:custGeom>
              <a:avLst/>
              <a:gdLst/>
              <a:ahLst/>
              <a:cxnLst/>
              <a:rect l="l" t="t" r="r" b="b"/>
              <a:pathLst>
                <a:path w="961453" h="244831">
                  <a:moveTo>
                    <a:pt x="841096" y="30861"/>
                  </a:moveTo>
                  <a:cubicBezTo>
                    <a:pt x="824179" y="30861"/>
                    <a:pt x="809263" y="34748"/>
                    <a:pt x="796347" y="42520"/>
                  </a:cubicBezTo>
                  <a:cubicBezTo>
                    <a:pt x="783431" y="50292"/>
                    <a:pt x="773259" y="61037"/>
                    <a:pt x="765829" y="74753"/>
                  </a:cubicBezTo>
                  <a:cubicBezTo>
                    <a:pt x="758399" y="88469"/>
                    <a:pt x="754685" y="104242"/>
                    <a:pt x="754685" y="122073"/>
                  </a:cubicBezTo>
                  <a:cubicBezTo>
                    <a:pt x="754685" y="135332"/>
                    <a:pt x="756799" y="147619"/>
                    <a:pt x="761028" y="158935"/>
                  </a:cubicBezTo>
                  <a:cubicBezTo>
                    <a:pt x="765257" y="170250"/>
                    <a:pt x="771201" y="179966"/>
                    <a:pt x="778859" y="188081"/>
                  </a:cubicBezTo>
                  <a:cubicBezTo>
                    <a:pt x="786517" y="196196"/>
                    <a:pt x="795661" y="202540"/>
                    <a:pt x="806291" y="207112"/>
                  </a:cubicBezTo>
                  <a:cubicBezTo>
                    <a:pt x="816921" y="211684"/>
                    <a:pt x="828523" y="213970"/>
                    <a:pt x="841096" y="213970"/>
                  </a:cubicBezTo>
                  <a:cubicBezTo>
                    <a:pt x="858241" y="213970"/>
                    <a:pt x="873271" y="210027"/>
                    <a:pt x="886187" y="202140"/>
                  </a:cubicBezTo>
                  <a:cubicBezTo>
                    <a:pt x="899103" y="194253"/>
                    <a:pt x="909333" y="183395"/>
                    <a:pt x="916876" y="169565"/>
                  </a:cubicBezTo>
                  <a:cubicBezTo>
                    <a:pt x="924420" y="155734"/>
                    <a:pt x="928192" y="139904"/>
                    <a:pt x="928192" y="122073"/>
                  </a:cubicBezTo>
                  <a:cubicBezTo>
                    <a:pt x="928192" y="108814"/>
                    <a:pt x="926020" y="96641"/>
                    <a:pt x="921677" y="85554"/>
                  </a:cubicBezTo>
                  <a:cubicBezTo>
                    <a:pt x="917334" y="74467"/>
                    <a:pt x="911276" y="64809"/>
                    <a:pt x="903503" y="56579"/>
                  </a:cubicBezTo>
                  <a:cubicBezTo>
                    <a:pt x="895731" y="48349"/>
                    <a:pt x="886587" y="42006"/>
                    <a:pt x="876071" y="37548"/>
                  </a:cubicBezTo>
                  <a:cubicBezTo>
                    <a:pt x="865556" y="33090"/>
                    <a:pt x="853897" y="30861"/>
                    <a:pt x="841096" y="30861"/>
                  </a:cubicBezTo>
                  <a:close/>
                  <a:moveTo>
                    <a:pt x="298171" y="30861"/>
                  </a:moveTo>
                  <a:cubicBezTo>
                    <a:pt x="281254" y="30861"/>
                    <a:pt x="266338" y="34748"/>
                    <a:pt x="253422" y="42520"/>
                  </a:cubicBezTo>
                  <a:cubicBezTo>
                    <a:pt x="240506" y="50292"/>
                    <a:pt x="230334" y="61037"/>
                    <a:pt x="222904" y="74753"/>
                  </a:cubicBezTo>
                  <a:cubicBezTo>
                    <a:pt x="215474" y="88469"/>
                    <a:pt x="211760" y="104242"/>
                    <a:pt x="211760" y="122073"/>
                  </a:cubicBezTo>
                  <a:cubicBezTo>
                    <a:pt x="211760" y="135332"/>
                    <a:pt x="213874" y="147619"/>
                    <a:pt x="218103" y="158935"/>
                  </a:cubicBezTo>
                  <a:cubicBezTo>
                    <a:pt x="222333" y="170250"/>
                    <a:pt x="228276" y="179966"/>
                    <a:pt x="235934" y="188081"/>
                  </a:cubicBezTo>
                  <a:cubicBezTo>
                    <a:pt x="243592" y="196196"/>
                    <a:pt x="252736" y="202540"/>
                    <a:pt x="263366" y="207112"/>
                  </a:cubicBezTo>
                  <a:cubicBezTo>
                    <a:pt x="273996" y="211684"/>
                    <a:pt x="285598" y="213970"/>
                    <a:pt x="298171" y="213970"/>
                  </a:cubicBezTo>
                  <a:cubicBezTo>
                    <a:pt x="315316" y="213970"/>
                    <a:pt x="330346" y="210027"/>
                    <a:pt x="343262" y="202140"/>
                  </a:cubicBezTo>
                  <a:cubicBezTo>
                    <a:pt x="356178" y="194253"/>
                    <a:pt x="366408" y="183395"/>
                    <a:pt x="373951" y="169565"/>
                  </a:cubicBezTo>
                  <a:cubicBezTo>
                    <a:pt x="381495" y="155734"/>
                    <a:pt x="385267" y="139904"/>
                    <a:pt x="385267" y="122073"/>
                  </a:cubicBezTo>
                  <a:cubicBezTo>
                    <a:pt x="385267" y="108814"/>
                    <a:pt x="383095" y="96641"/>
                    <a:pt x="378752" y="85554"/>
                  </a:cubicBezTo>
                  <a:cubicBezTo>
                    <a:pt x="374409" y="74467"/>
                    <a:pt x="368351" y="64809"/>
                    <a:pt x="360578" y="56579"/>
                  </a:cubicBezTo>
                  <a:cubicBezTo>
                    <a:pt x="352806" y="48349"/>
                    <a:pt x="343662" y="42006"/>
                    <a:pt x="333146" y="37548"/>
                  </a:cubicBezTo>
                  <a:cubicBezTo>
                    <a:pt x="322631" y="33090"/>
                    <a:pt x="310972" y="30861"/>
                    <a:pt x="298171" y="30861"/>
                  </a:cubicBezTo>
                  <a:close/>
                  <a:moveTo>
                    <a:pt x="0" y="3429"/>
                  </a:moveTo>
                  <a:lnTo>
                    <a:pt x="32233" y="3429"/>
                  </a:lnTo>
                  <a:lnTo>
                    <a:pt x="32233" y="211913"/>
                  </a:lnTo>
                  <a:lnTo>
                    <a:pt x="149504" y="211913"/>
                  </a:lnTo>
                  <a:lnTo>
                    <a:pt x="149504" y="241402"/>
                  </a:lnTo>
                  <a:lnTo>
                    <a:pt x="32233" y="241402"/>
                  </a:lnTo>
                  <a:lnTo>
                    <a:pt x="21946" y="241402"/>
                  </a:lnTo>
                  <a:lnTo>
                    <a:pt x="0" y="241402"/>
                  </a:lnTo>
                  <a:close/>
                  <a:moveTo>
                    <a:pt x="841096" y="0"/>
                  </a:moveTo>
                  <a:cubicBezTo>
                    <a:pt x="858012" y="0"/>
                    <a:pt x="873728" y="3087"/>
                    <a:pt x="888244" y="9259"/>
                  </a:cubicBezTo>
                  <a:cubicBezTo>
                    <a:pt x="902760" y="15431"/>
                    <a:pt x="915505" y="24118"/>
                    <a:pt x="926478" y="35319"/>
                  </a:cubicBezTo>
                  <a:cubicBezTo>
                    <a:pt x="937450" y="46521"/>
                    <a:pt x="946023" y="59551"/>
                    <a:pt x="952195" y="74410"/>
                  </a:cubicBezTo>
                  <a:cubicBezTo>
                    <a:pt x="958367" y="89269"/>
                    <a:pt x="961453" y="105271"/>
                    <a:pt x="961453" y="122416"/>
                  </a:cubicBezTo>
                  <a:cubicBezTo>
                    <a:pt x="961453" y="139332"/>
                    <a:pt x="958367" y="155220"/>
                    <a:pt x="952195" y="170079"/>
                  </a:cubicBezTo>
                  <a:cubicBezTo>
                    <a:pt x="946023" y="184938"/>
                    <a:pt x="937508" y="197968"/>
                    <a:pt x="926649" y="209169"/>
                  </a:cubicBezTo>
                  <a:cubicBezTo>
                    <a:pt x="915791" y="220371"/>
                    <a:pt x="903103" y="229115"/>
                    <a:pt x="888587" y="235401"/>
                  </a:cubicBezTo>
                  <a:cubicBezTo>
                    <a:pt x="874071" y="241688"/>
                    <a:pt x="858469" y="244831"/>
                    <a:pt x="841781" y="244831"/>
                  </a:cubicBezTo>
                  <a:cubicBezTo>
                    <a:pt x="824865" y="244831"/>
                    <a:pt x="809092" y="241688"/>
                    <a:pt x="794461" y="235401"/>
                  </a:cubicBezTo>
                  <a:cubicBezTo>
                    <a:pt x="779831" y="229115"/>
                    <a:pt x="767029" y="220314"/>
                    <a:pt x="756056" y="208998"/>
                  </a:cubicBezTo>
                  <a:cubicBezTo>
                    <a:pt x="745084" y="197682"/>
                    <a:pt x="736568" y="184595"/>
                    <a:pt x="730510" y="169736"/>
                  </a:cubicBezTo>
                  <a:cubicBezTo>
                    <a:pt x="724452" y="154877"/>
                    <a:pt x="721423" y="138989"/>
                    <a:pt x="721423" y="122073"/>
                  </a:cubicBezTo>
                  <a:cubicBezTo>
                    <a:pt x="721423" y="104928"/>
                    <a:pt x="724452" y="88983"/>
                    <a:pt x="730510" y="74238"/>
                  </a:cubicBezTo>
                  <a:cubicBezTo>
                    <a:pt x="736568" y="59494"/>
                    <a:pt x="745026" y="46521"/>
                    <a:pt x="755885" y="35319"/>
                  </a:cubicBezTo>
                  <a:cubicBezTo>
                    <a:pt x="766743" y="24118"/>
                    <a:pt x="779431" y="15431"/>
                    <a:pt x="793947" y="9259"/>
                  </a:cubicBezTo>
                  <a:cubicBezTo>
                    <a:pt x="808463" y="3087"/>
                    <a:pt x="824179" y="0"/>
                    <a:pt x="841096" y="0"/>
                  </a:cubicBezTo>
                  <a:close/>
                  <a:moveTo>
                    <a:pt x="576453" y="0"/>
                  </a:moveTo>
                  <a:cubicBezTo>
                    <a:pt x="595427" y="0"/>
                    <a:pt x="612915" y="3658"/>
                    <a:pt x="628917" y="10973"/>
                  </a:cubicBezTo>
                  <a:cubicBezTo>
                    <a:pt x="644919" y="18288"/>
                    <a:pt x="658292" y="28804"/>
                    <a:pt x="669036" y="42520"/>
                  </a:cubicBezTo>
                  <a:lnTo>
                    <a:pt x="646747" y="64809"/>
                  </a:lnTo>
                  <a:cubicBezTo>
                    <a:pt x="639204" y="53836"/>
                    <a:pt x="629260" y="45435"/>
                    <a:pt x="616915" y="39605"/>
                  </a:cubicBezTo>
                  <a:cubicBezTo>
                    <a:pt x="604571" y="33776"/>
                    <a:pt x="591083" y="30861"/>
                    <a:pt x="576453" y="30861"/>
                  </a:cubicBezTo>
                  <a:cubicBezTo>
                    <a:pt x="559079" y="30861"/>
                    <a:pt x="543706" y="34748"/>
                    <a:pt x="530333" y="42520"/>
                  </a:cubicBezTo>
                  <a:cubicBezTo>
                    <a:pt x="516960" y="50292"/>
                    <a:pt x="506559" y="61037"/>
                    <a:pt x="499129" y="74753"/>
                  </a:cubicBezTo>
                  <a:cubicBezTo>
                    <a:pt x="491700" y="88469"/>
                    <a:pt x="487985" y="104242"/>
                    <a:pt x="487985" y="122073"/>
                  </a:cubicBezTo>
                  <a:cubicBezTo>
                    <a:pt x="487985" y="140132"/>
                    <a:pt x="491757" y="156020"/>
                    <a:pt x="499300" y="169736"/>
                  </a:cubicBezTo>
                  <a:cubicBezTo>
                    <a:pt x="506844" y="183452"/>
                    <a:pt x="517017" y="194196"/>
                    <a:pt x="529819" y="201969"/>
                  </a:cubicBezTo>
                  <a:cubicBezTo>
                    <a:pt x="542620" y="209741"/>
                    <a:pt x="557251" y="213627"/>
                    <a:pt x="573710" y="213627"/>
                  </a:cubicBezTo>
                  <a:cubicBezTo>
                    <a:pt x="590398" y="213627"/>
                    <a:pt x="604857" y="210427"/>
                    <a:pt x="617087" y="204026"/>
                  </a:cubicBezTo>
                  <a:cubicBezTo>
                    <a:pt x="629317" y="197625"/>
                    <a:pt x="638746" y="188195"/>
                    <a:pt x="645376" y="175737"/>
                  </a:cubicBezTo>
                  <a:cubicBezTo>
                    <a:pt x="648691" y="169507"/>
                    <a:pt x="651177" y="162578"/>
                    <a:pt x="652834" y="154948"/>
                  </a:cubicBezTo>
                  <a:lnTo>
                    <a:pt x="653921" y="144018"/>
                  </a:lnTo>
                  <a:lnTo>
                    <a:pt x="571995" y="144018"/>
                  </a:lnTo>
                  <a:lnTo>
                    <a:pt x="571995" y="114529"/>
                  </a:lnTo>
                  <a:lnTo>
                    <a:pt x="688581" y="114529"/>
                  </a:lnTo>
                  <a:lnTo>
                    <a:pt x="688581" y="119330"/>
                  </a:lnTo>
                  <a:cubicBezTo>
                    <a:pt x="688581" y="146990"/>
                    <a:pt x="683723" y="170136"/>
                    <a:pt x="674008" y="188767"/>
                  </a:cubicBezTo>
                  <a:cubicBezTo>
                    <a:pt x="664292" y="207398"/>
                    <a:pt x="650805" y="221400"/>
                    <a:pt x="633546" y="230772"/>
                  </a:cubicBezTo>
                  <a:cubicBezTo>
                    <a:pt x="616286" y="240145"/>
                    <a:pt x="596570" y="244831"/>
                    <a:pt x="574396" y="244831"/>
                  </a:cubicBezTo>
                  <a:cubicBezTo>
                    <a:pt x="557708" y="244831"/>
                    <a:pt x="542106" y="241688"/>
                    <a:pt x="527590" y="235401"/>
                  </a:cubicBezTo>
                  <a:cubicBezTo>
                    <a:pt x="513074" y="229115"/>
                    <a:pt x="500386" y="220371"/>
                    <a:pt x="489528" y="209169"/>
                  </a:cubicBezTo>
                  <a:cubicBezTo>
                    <a:pt x="478669" y="197968"/>
                    <a:pt x="470154" y="184938"/>
                    <a:pt x="463982" y="170079"/>
                  </a:cubicBezTo>
                  <a:cubicBezTo>
                    <a:pt x="457810" y="155220"/>
                    <a:pt x="454723" y="139218"/>
                    <a:pt x="454723" y="122073"/>
                  </a:cubicBezTo>
                  <a:cubicBezTo>
                    <a:pt x="454723" y="104928"/>
                    <a:pt x="457810" y="88983"/>
                    <a:pt x="463982" y="74238"/>
                  </a:cubicBezTo>
                  <a:cubicBezTo>
                    <a:pt x="470154" y="59494"/>
                    <a:pt x="478726" y="46521"/>
                    <a:pt x="489699" y="35319"/>
                  </a:cubicBezTo>
                  <a:cubicBezTo>
                    <a:pt x="500672" y="24118"/>
                    <a:pt x="513531" y="15431"/>
                    <a:pt x="528276" y="9259"/>
                  </a:cubicBezTo>
                  <a:cubicBezTo>
                    <a:pt x="543020" y="3087"/>
                    <a:pt x="559079" y="0"/>
                    <a:pt x="576453" y="0"/>
                  </a:cubicBezTo>
                  <a:close/>
                  <a:moveTo>
                    <a:pt x="298171" y="0"/>
                  </a:moveTo>
                  <a:cubicBezTo>
                    <a:pt x="315087" y="0"/>
                    <a:pt x="330803" y="3087"/>
                    <a:pt x="345319" y="9259"/>
                  </a:cubicBezTo>
                  <a:cubicBezTo>
                    <a:pt x="359835" y="15431"/>
                    <a:pt x="372580" y="24118"/>
                    <a:pt x="383553" y="35319"/>
                  </a:cubicBezTo>
                  <a:cubicBezTo>
                    <a:pt x="394525" y="46521"/>
                    <a:pt x="403098" y="59551"/>
                    <a:pt x="409270" y="74410"/>
                  </a:cubicBezTo>
                  <a:cubicBezTo>
                    <a:pt x="415442" y="89269"/>
                    <a:pt x="418528" y="105271"/>
                    <a:pt x="418528" y="122416"/>
                  </a:cubicBezTo>
                  <a:cubicBezTo>
                    <a:pt x="418528" y="139332"/>
                    <a:pt x="415442" y="155220"/>
                    <a:pt x="409270" y="170079"/>
                  </a:cubicBezTo>
                  <a:cubicBezTo>
                    <a:pt x="403098" y="184938"/>
                    <a:pt x="394583" y="197968"/>
                    <a:pt x="383724" y="209169"/>
                  </a:cubicBezTo>
                  <a:cubicBezTo>
                    <a:pt x="372866" y="220371"/>
                    <a:pt x="360178" y="229115"/>
                    <a:pt x="345662" y="235401"/>
                  </a:cubicBezTo>
                  <a:cubicBezTo>
                    <a:pt x="331146" y="241688"/>
                    <a:pt x="315544" y="244831"/>
                    <a:pt x="298856" y="244831"/>
                  </a:cubicBezTo>
                  <a:cubicBezTo>
                    <a:pt x="281940" y="244831"/>
                    <a:pt x="266167" y="241688"/>
                    <a:pt x="251536" y="235401"/>
                  </a:cubicBezTo>
                  <a:cubicBezTo>
                    <a:pt x="236906" y="229115"/>
                    <a:pt x="224104" y="220314"/>
                    <a:pt x="213131" y="208998"/>
                  </a:cubicBezTo>
                  <a:cubicBezTo>
                    <a:pt x="202159" y="197682"/>
                    <a:pt x="193643" y="184595"/>
                    <a:pt x="187585" y="169736"/>
                  </a:cubicBezTo>
                  <a:cubicBezTo>
                    <a:pt x="181527" y="154877"/>
                    <a:pt x="178498" y="138989"/>
                    <a:pt x="178498" y="122073"/>
                  </a:cubicBezTo>
                  <a:cubicBezTo>
                    <a:pt x="178498" y="104928"/>
                    <a:pt x="181527" y="88983"/>
                    <a:pt x="187585" y="74238"/>
                  </a:cubicBezTo>
                  <a:cubicBezTo>
                    <a:pt x="193643" y="59494"/>
                    <a:pt x="202101" y="46521"/>
                    <a:pt x="212960" y="35319"/>
                  </a:cubicBezTo>
                  <a:cubicBezTo>
                    <a:pt x="223818" y="24118"/>
                    <a:pt x="236506" y="15431"/>
                    <a:pt x="251022" y="9259"/>
                  </a:cubicBezTo>
                  <a:cubicBezTo>
                    <a:pt x="265538" y="3087"/>
                    <a:pt x="281254" y="0"/>
                    <a:pt x="2981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979876" cy="10287000"/>
          </a:xfrm>
          <a:custGeom>
            <a:avLst/>
            <a:gdLst>
              <a:gd name="connsiteX0" fmla="*/ 0 w 8979876"/>
              <a:gd name="connsiteY0" fmla="*/ 0 h 10287000"/>
              <a:gd name="connsiteX1" fmla="*/ 7205087 w 8979876"/>
              <a:gd name="connsiteY1" fmla="*/ 0 h 10287000"/>
              <a:gd name="connsiteX2" fmla="*/ 7321010 w 8979876"/>
              <a:gd name="connsiteY2" fmla="*/ 147513 h 10287000"/>
              <a:gd name="connsiteX3" fmla="*/ 8979876 w 8979876"/>
              <a:gd name="connsiteY3" fmla="*/ 5143502 h 10287000"/>
              <a:gd name="connsiteX4" fmla="*/ 7321010 w 8979876"/>
              <a:gd name="connsiteY4" fmla="*/ 10139488 h 10287000"/>
              <a:gd name="connsiteX5" fmla="*/ 7205088 w 8979876"/>
              <a:gd name="connsiteY5" fmla="*/ 10287000 h 10287000"/>
              <a:gd name="connsiteX6" fmla="*/ 0 w 8979876"/>
              <a:gd name="connsiteY6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79876" h="10287000">
                <a:moveTo>
                  <a:pt x="0" y="0"/>
                </a:moveTo>
                <a:lnTo>
                  <a:pt x="7205087" y="0"/>
                </a:lnTo>
                <a:lnTo>
                  <a:pt x="7321010" y="147513"/>
                </a:lnTo>
                <a:cubicBezTo>
                  <a:pt x="8362884" y="1540663"/>
                  <a:pt x="8979876" y="3270030"/>
                  <a:pt x="8979876" y="5143502"/>
                </a:cubicBezTo>
                <a:cubicBezTo>
                  <a:pt x="8979876" y="7016973"/>
                  <a:pt x="8362884" y="8746338"/>
                  <a:pt x="7321010" y="10139488"/>
                </a:cubicBezTo>
                <a:lnTo>
                  <a:pt x="7205088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4872970" y="786218"/>
            <a:ext cx="2084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spc="0">
                <a:solidFill>
                  <a:schemeClr val="bg1">
                    <a:lumMod val="65000"/>
                  </a:schemeClr>
                </a:solidFill>
                <a:latin typeface="+mn-lt"/>
              </a:rPr>
              <a:t>Data Analysis Report</a:t>
            </a:r>
            <a:endParaRPr lang="en-US" sz="1100" spc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6982274" y="675640"/>
            <a:ext cx="482766" cy="482766"/>
            <a:chOff x="8740140" y="1159892"/>
            <a:chExt cx="807720" cy="807720"/>
          </a:xfrm>
        </p:grpSpPr>
        <p:sp>
          <p:nvSpPr>
            <p:cNvPr id="5" name="Oval 6"/>
            <p:cNvSpPr/>
            <p:nvPr/>
          </p:nvSpPr>
          <p:spPr>
            <a:xfrm>
              <a:off x="8740140" y="1159892"/>
              <a:ext cx="807720" cy="807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>
                <a:cs typeface="+mn-ea"/>
                <a:sym typeface="+mn-lt"/>
              </a:endParaRPr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8853232" y="1489711"/>
              <a:ext cx="581536" cy="148084"/>
            </a:xfrm>
            <a:custGeom>
              <a:avLst/>
              <a:gdLst/>
              <a:ahLst/>
              <a:cxnLst/>
              <a:rect l="l" t="t" r="r" b="b"/>
              <a:pathLst>
                <a:path w="961453" h="244831">
                  <a:moveTo>
                    <a:pt x="841096" y="30861"/>
                  </a:moveTo>
                  <a:cubicBezTo>
                    <a:pt x="824179" y="30861"/>
                    <a:pt x="809263" y="34748"/>
                    <a:pt x="796347" y="42520"/>
                  </a:cubicBezTo>
                  <a:cubicBezTo>
                    <a:pt x="783431" y="50292"/>
                    <a:pt x="773259" y="61037"/>
                    <a:pt x="765829" y="74753"/>
                  </a:cubicBezTo>
                  <a:cubicBezTo>
                    <a:pt x="758399" y="88469"/>
                    <a:pt x="754685" y="104242"/>
                    <a:pt x="754685" y="122073"/>
                  </a:cubicBezTo>
                  <a:cubicBezTo>
                    <a:pt x="754685" y="135332"/>
                    <a:pt x="756799" y="147619"/>
                    <a:pt x="761028" y="158935"/>
                  </a:cubicBezTo>
                  <a:cubicBezTo>
                    <a:pt x="765257" y="170250"/>
                    <a:pt x="771201" y="179966"/>
                    <a:pt x="778859" y="188081"/>
                  </a:cubicBezTo>
                  <a:cubicBezTo>
                    <a:pt x="786517" y="196196"/>
                    <a:pt x="795661" y="202540"/>
                    <a:pt x="806291" y="207112"/>
                  </a:cubicBezTo>
                  <a:cubicBezTo>
                    <a:pt x="816921" y="211684"/>
                    <a:pt x="828523" y="213970"/>
                    <a:pt x="841096" y="213970"/>
                  </a:cubicBezTo>
                  <a:cubicBezTo>
                    <a:pt x="858241" y="213970"/>
                    <a:pt x="873271" y="210027"/>
                    <a:pt x="886187" y="202140"/>
                  </a:cubicBezTo>
                  <a:cubicBezTo>
                    <a:pt x="899103" y="194253"/>
                    <a:pt x="909333" y="183395"/>
                    <a:pt x="916876" y="169565"/>
                  </a:cubicBezTo>
                  <a:cubicBezTo>
                    <a:pt x="924420" y="155734"/>
                    <a:pt x="928192" y="139904"/>
                    <a:pt x="928192" y="122073"/>
                  </a:cubicBezTo>
                  <a:cubicBezTo>
                    <a:pt x="928192" y="108814"/>
                    <a:pt x="926020" y="96641"/>
                    <a:pt x="921677" y="85554"/>
                  </a:cubicBezTo>
                  <a:cubicBezTo>
                    <a:pt x="917334" y="74467"/>
                    <a:pt x="911276" y="64809"/>
                    <a:pt x="903503" y="56579"/>
                  </a:cubicBezTo>
                  <a:cubicBezTo>
                    <a:pt x="895731" y="48349"/>
                    <a:pt x="886587" y="42006"/>
                    <a:pt x="876071" y="37548"/>
                  </a:cubicBezTo>
                  <a:cubicBezTo>
                    <a:pt x="865556" y="33090"/>
                    <a:pt x="853897" y="30861"/>
                    <a:pt x="841096" y="30861"/>
                  </a:cubicBezTo>
                  <a:close/>
                  <a:moveTo>
                    <a:pt x="298171" y="30861"/>
                  </a:moveTo>
                  <a:cubicBezTo>
                    <a:pt x="281254" y="30861"/>
                    <a:pt x="266338" y="34748"/>
                    <a:pt x="253422" y="42520"/>
                  </a:cubicBezTo>
                  <a:cubicBezTo>
                    <a:pt x="240506" y="50292"/>
                    <a:pt x="230334" y="61037"/>
                    <a:pt x="222904" y="74753"/>
                  </a:cubicBezTo>
                  <a:cubicBezTo>
                    <a:pt x="215474" y="88469"/>
                    <a:pt x="211760" y="104242"/>
                    <a:pt x="211760" y="122073"/>
                  </a:cubicBezTo>
                  <a:cubicBezTo>
                    <a:pt x="211760" y="135332"/>
                    <a:pt x="213874" y="147619"/>
                    <a:pt x="218103" y="158935"/>
                  </a:cubicBezTo>
                  <a:cubicBezTo>
                    <a:pt x="222333" y="170250"/>
                    <a:pt x="228276" y="179966"/>
                    <a:pt x="235934" y="188081"/>
                  </a:cubicBezTo>
                  <a:cubicBezTo>
                    <a:pt x="243592" y="196196"/>
                    <a:pt x="252736" y="202540"/>
                    <a:pt x="263366" y="207112"/>
                  </a:cubicBezTo>
                  <a:cubicBezTo>
                    <a:pt x="273996" y="211684"/>
                    <a:pt x="285598" y="213970"/>
                    <a:pt x="298171" y="213970"/>
                  </a:cubicBezTo>
                  <a:cubicBezTo>
                    <a:pt x="315316" y="213970"/>
                    <a:pt x="330346" y="210027"/>
                    <a:pt x="343262" y="202140"/>
                  </a:cubicBezTo>
                  <a:cubicBezTo>
                    <a:pt x="356178" y="194253"/>
                    <a:pt x="366408" y="183395"/>
                    <a:pt x="373951" y="169565"/>
                  </a:cubicBezTo>
                  <a:cubicBezTo>
                    <a:pt x="381495" y="155734"/>
                    <a:pt x="385267" y="139904"/>
                    <a:pt x="385267" y="122073"/>
                  </a:cubicBezTo>
                  <a:cubicBezTo>
                    <a:pt x="385267" y="108814"/>
                    <a:pt x="383095" y="96641"/>
                    <a:pt x="378752" y="85554"/>
                  </a:cubicBezTo>
                  <a:cubicBezTo>
                    <a:pt x="374409" y="74467"/>
                    <a:pt x="368351" y="64809"/>
                    <a:pt x="360578" y="56579"/>
                  </a:cubicBezTo>
                  <a:cubicBezTo>
                    <a:pt x="352806" y="48349"/>
                    <a:pt x="343662" y="42006"/>
                    <a:pt x="333146" y="37548"/>
                  </a:cubicBezTo>
                  <a:cubicBezTo>
                    <a:pt x="322631" y="33090"/>
                    <a:pt x="310972" y="30861"/>
                    <a:pt x="298171" y="30861"/>
                  </a:cubicBezTo>
                  <a:close/>
                  <a:moveTo>
                    <a:pt x="0" y="3429"/>
                  </a:moveTo>
                  <a:lnTo>
                    <a:pt x="32233" y="3429"/>
                  </a:lnTo>
                  <a:lnTo>
                    <a:pt x="32233" y="211913"/>
                  </a:lnTo>
                  <a:lnTo>
                    <a:pt x="149504" y="211913"/>
                  </a:lnTo>
                  <a:lnTo>
                    <a:pt x="149504" y="241402"/>
                  </a:lnTo>
                  <a:lnTo>
                    <a:pt x="32233" y="241402"/>
                  </a:lnTo>
                  <a:lnTo>
                    <a:pt x="21946" y="241402"/>
                  </a:lnTo>
                  <a:lnTo>
                    <a:pt x="0" y="241402"/>
                  </a:lnTo>
                  <a:close/>
                  <a:moveTo>
                    <a:pt x="841096" y="0"/>
                  </a:moveTo>
                  <a:cubicBezTo>
                    <a:pt x="858012" y="0"/>
                    <a:pt x="873728" y="3087"/>
                    <a:pt x="888244" y="9259"/>
                  </a:cubicBezTo>
                  <a:cubicBezTo>
                    <a:pt x="902760" y="15431"/>
                    <a:pt x="915505" y="24118"/>
                    <a:pt x="926478" y="35319"/>
                  </a:cubicBezTo>
                  <a:cubicBezTo>
                    <a:pt x="937450" y="46521"/>
                    <a:pt x="946023" y="59551"/>
                    <a:pt x="952195" y="74410"/>
                  </a:cubicBezTo>
                  <a:cubicBezTo>
                    <a:pt x="958367" y="89269"/>
                    <a:pt x="961453" y="105271"/>
                    <a:pt x="961453" y="122416"/>
                  </a:cubicBezTo>
                  <a:cubicBezTo>
                    <a:pt x="961453" y="139332"/>
                    <a:pt x="958367" y="155220"/>
                    <a:pt x="952195" y="170079"/>
                  </a:cubicBezTo>
                  <a:cubicBezTo>
                    <a:pt x="946023" y="184938"/>
                    <a:pt x="937508" y="197968"/>
                    <a:pt x="926649" y="209169"/>
                  </a:cubicBezTo>
                  <a:cubicBezTo>
                    <a:pt x="915791" y="220371"/>
                    <a:pt x="903103" y="229115"/>
                    <a:pt x="888587" y="235401"/>
                  </a:cubicBezTo>
                  <a:cubicBezTo>
                    <a:pt x="874071" y="241688"/>
                    <a:pt x="858469" y="244831"/>
                    <a:pt x="841781" y="244831"/>
                  </a:cubicBezTo>
                  <a:cubicBezTo>
                    <a:pt x="824865" y="244831"/>
                    <a:pt x="809092" y="241688"/>
                    <a:pt x="794461" y="235401"/>
                  </a:cubicBezTo>
                  <a:cubicBezTo>
                    <a:pt x="779831" y="229115"/>
                    <a:pt x="767029" y="220314"/>
                    <a:pt x="756056" y="208998"/>
                  </a:cubicBezTo>
                  <a:cubicBezTo>
                    <a:pt x="745084" y="197682"/>
                    <a:pt x="736568" y="184595"/>
                    <a:pt x="730510" y="169736"/>
                  </a:cubicBezTo>
                  <a:cubicBezTo>
                    <a:pt x="724452" y="154877"/>
                    <a:pt x="721423" y="138989"/>
                    <a:pt x="721423" y="122073"/>
                  </a:cubicBezTo>
                  <a:cubicBezTo>
                    <a:pt x="721423" y="104928"/>
                    <a:pt x="724452" y="88983"/>
                    <a:pt x="730510" y="74238"/>
                  </a:cubicBezTo>
                  <a:cubicBezTo>
                    <a:pt x="736568" y="59494"/>
                    <a:pt x="745026" y="46521"/>
                    <a:pt x="755885" y="35319"/>
                  </a:cubicBezTo>
                  <a:cubicBezTo>
                    <a:pt x="766743" y="24118"/>
                    <a:pt x="779431" y="15431"/>
                    <a:pt x="793947" y="9259"/>
                  </a:cubicBezTo>
                  <a:cubicBezTo>
                    <a:pt x="808463" y="3087"/>
                    <a:pt x="824179" y="0"/>
                    <a:pt x="841096" y="0"/>
                  </a:cubicBezTo>
                  <a:close/>
                  <a:moveTo>
                    <a:pt x="576453" y="0"/>
                  </a:moveTo>
                  <a:cubicBezTo>
                    <a:pt x="595427" y="0"/>
                    <a:pt x="612915" y="3658"/>
                    <a:pt x="628917" y="10973"/>
                  </a:cubicBezTo>
                  <a:cubicBezTo>
                    <a:pt x="644919" y="18288"/>
                    <a:pt x="658292" y="28804"/>
                    <a:pt x="669036" y="42520"/>
                  </a:cubicBezTo>
                  <a:lnTo>
                    <a:pt x="646747" y="64809"/>
                  </a:lnTo>
                  <a:cubicBezTo>
                    <a:pt x="639204" y="53836"/>
                    <a:pt x="629260" y="45435"/>
                    <a:pt x="616915" y="39605"/>
                  </a:cubicBezTo>
                  <a:cubicBezTo>
                    <a:pt x="604571" y="33776"/>
                    <a:pt x="591083" y="30861"/>
                    <a:pt x="576453" y="30861"/>
                  </a:cubicBezTo>
                  <a:cubicBezTo>
                    <a:pt x="559079" y="30861"/>
                    <a:pt x="543706" y="34748"/>
                    <a:pt x="530333" y="42520"/>
                  </a:cubicBezTo>
                  <a:cubicBezTo>
                    <a:pt x="516960" y="50292"/>
                    <a:pt x="506559" y="61037"/>
                    <a:pt x="499129" y="74753"/>
                  </a:cubicBezTo>
                  <a:cubicBezTo>
                    <a:pt x="491700" y="88469"/>
                    <a:pt x="487985" y="104242"/>
                    <a:pt x="487985" y="122073"/>
                  </a:cubicBezTo>
                  <a:cubicBezTo>
                    <a:pt x="487985" y="140132"/>
                    <a:pt x="491757" y="156020"/>
                    <a:pt x="499300" y="169736"/>
                  </a:cubicBezTo>
                  <a:cubicBezTo>
                    <a:pt x="506844" y="183452"/>
                    <a:pt x="517017" y="194196"/>
                    <a:pt x="529819" y="201969"/>
                  </a:cubicBezTo>
                  <a:cubicBezTo>
                    <a:pt x="542620" y="209741"/>
                    <a:pt x="557251" y="213627"/>
                    <a:pt x="573710" y="213627"/>
                  </a:cubicBezTo>
                  <a:cubicBezTo>
                    <a:pt x="590398" y="213627"/>
                    <a:pt x="604857" y="210427"/>
                    <a:pt x="617087" y="204026"/>
                  </a:cubicBezTo>
                  <a:cubicBezTo>
                    <a:pt x="629317" y="197625"/>
                    <a:pt x="638746" y="188195"/>
                    <a:pt x="645376" y="175737"/>
                  </a:cubicBezTo>
                  <a:cubicBezTo>
                    <a:pt x="648691" y="169507"/>
                    <a:pt x="651177" y="162578"/>
                    <a:pt x="652834" y="154948"/>
                  </a:cubicBezTo>
                  <a:lnTo>
                    <a:pt x="653921" y="144018"/>
                  </a:lnTo>
                  <a:lnTo>
                    <a:pt x="571995" y="144018"/>
                  </a:lnTo>
                  <a:lnTo>
                    <a:pt x="571995" y="114529"/>
                  </a:lnTo>
                  <a:lnTo>
                    <a:pt x="688581" y="114529"/>
                  </a:lnTo>
                  <a:lnTo>
                    <a:pt x="688581" y="119330"/>
                  </a:lnTo>
                  <a:cubicBezTo>
                    <a:pt x="688581" y="146990"/>
                    <a:pt x="683723" y="170136"/>
                    <a:pt x="674008" y="188767"/>
                  </a:cubicBezTo>
                  <a:cubicBezTo>
                    <a:pt x="664292" y="207398"/>
                    <a:pt x="650805" y="221400"/>
                    <a:pt x="633546" y="230772"/>
                  </a:cubicBezTo>
                  <a:cubicBezTo>
                    <a:pt x="616286" y="240145"/>
                    <a:pt x="596570" y="244831"/>
                    <a:pt x="574396" y="244831"/>
                  </a:cubicBezTo>
                  <a:cubicBezTo>
                    <a:pt x="557708" y="244831"/>
                    <a:pt x="542106" y="241688"/>
                    <a:pt x="527590" y="235401"/>
                  </a:cubicBezTo>
                  <a:cubicBezTo>
                    <a:pt x="513074" y="229115"/>
                    <a:pt x="500386" y="220371"/>
                    <a:pt x="489528" y="209169"/>
                  </a:cubicBezTo>
                  <a:cubicBezTo>
                    <a:pt x="478669" y="197968"/>
                    <a:pt x="470154" y="184938"/>
                    <a:pt x="463982" y="170079"/>
                  </a:cubicBezTo>
                  <a:cubicBezTo>
                    <a:pt x="457810" y="155220"/>
                    <a:pt x="454723" y="139218"/>
                    <a:pt x="454723" y="122073"/>
                  </a:cubicBezTo>
                  <a:cubicBezTo>
                    <a:pt x="454723" y="104928"/>
                    <a:pt x="457810" y="88983"/>
                    <a:pt x="463982" y="74238"/>
                  </a:cubicBezTo>
                  <a:cubicBezTo>
                    <a:pt x="470154" y="59494"/>
                    <a:pt x="478726" y="46521"/>
                    <a:pt x="489699" y="35319"/>
                  </a:cubicBezTo>
                  <a:cubicBezTo>
                    <a:pt x="500672" y="24118"/>
                    <a:pt x="513531" y="15431"/>
                    <a:pt x="528276" y="9259"/>
                  </a:cubicBezTo>
                  <a:cubicBezTo>
                    <a:pt x="543020" y="3087"/>
                    <a:pt x="559079" y="0"/>
                    <a:pt x="576453" y="0"/>
                  </a:cubicBezTo>
                  <a:close/>
                  <a:moveTo>
                    <a:pt x="298171" y="0"/>
                  </a:moveTo>
                  <a:cubicBezTo>
                    <a:pt x="315087" y="0"/>
                    <a:pt x="330803" y="3087"/>
                    <a:pt x="345319" y="9259"/>
                  </a:cubicBezTo>
                  <a:cubicBezTo>
                    <a:pt x="359835" y="15431"/>
                    <a:pt x="372580" y="24118"/>
                    <a:pt x="383553" y="35319"/>
                  </a:cubicBezTo>
                  <a:cubicBezTo>
                    <a:pt x="394525" y="46521"/>
                    <a:pt x="403098" y="59551"/>
                    <a:pt x="409270" y="74410"/>
                  </a:cubicBezTo>
                  <a:cubicBezTo>
                    <a:pt x="415442" y="89269"/>
                    <a:pt x="418528" y="105271"/>
                    <a:pt x="418528" y="122416"/>
                  </a:cubicBezTo>
                  <a:cubicBezTo>
                    <a:pt x="418528" y="139332"/>
                    <a:pt x="415442" y="155220"/>
                    <a:pt x="409270" y="170079"/>
                  </a:cubicBezTo>
                  <a:cubicBezTo>
                    <a:pt x="403098" y="184938"/>
                    <a:pt x="394583" y="197968"/>
                    <a:pt x="383724" y="209169"/>
                  </a:cubicBezTo>
                  <a:cubicBezTo>
                    <a:pt x="372866" y="220371"/>
                    <a:pt x="360178" y="229115"/>
                    <a:pt x="345662" y="235401"/>
                  </a:cubicBezTo>
                  <a:cubicBezTo>
                    <a:pt x="331146" y="241688"/>
                    <a:pt x="315544" y="244831"/>
                    <a:pt x="298856" y="244831"/>
                  </a:cubicBezTo>
                  <a:cubicBezTo>
                    <a:pt x="281940" y="244831"/>
                    <a:pt x="266167" y="241688"/>
                    <a:pt x="251536" y="235401"/>
                  </a:cubicBezTo>
                  <a:cubicBezTo>
                    <a:pt x="236906" y="229115"/>
                    <a:pt x="224104" y="220314"/>
                    <a:pt x="213131" y="208998"/>
                  </a:cubicBezTo>
                  <a:cubicBezTo>
                    <a:pt x="202159" y="197682"/>
                    <a:pt x="193643" y="184595"/>
                    <a:pt x="187585" y="169736"/>
                  </a:cubicBezTo>
                  <a:cubicBezTo>
                    <a:pt x="181527" y="154877"/>
                    <a:pt x="178498" y="138989"/>
                    <a:pt x="178498" y="122073"/>
                  </a:cubicBezTo>
                  <a:cubicBezTo>
                    <a:pt x="178498" y="104928"/>
                    <a:pt x="181527" y="88983"/>
                    <a:pt x="187585" y="74238"/>
                  </a:cubicBezTo>
                  <a:cubicBezTo>
                    <a:pt x="193643" y="59494"/>
                    <a:pt x="202101" y="46521"/>
                    <a:pt x="212960" y="35319"/>
                  </a:cubicBezTo>
                  <a:cubicBezTo>
                    <a:pt x="223818" y="24118"/>
                    <a:pt x="236506" y="15431"/>
                    <a:pt x="251022" y="9259"/>
                  </a:cubicBezTo>
                  <a:cubicBezTo>
                    <a:pt x="265538" y="3087"/>
                    <a:pt x="281254" y="0"/>
                    <a:pt x="2981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7" y="3009900"/>
            <a:ext cx="12801602" cy="3422400"/>
          </a:xfrm>
        </p:spPr>
        <p:txBody>
          <a:bodyPr anchor="b">
            <a:normAutofit/>
          </a:bodyPr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743700"/>
            <a:ext cx="12801600" cy="22479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317" y="1028701"/>
            <a:ext cx="7406483" cy="54229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200" y="1028702"/>
            <a:ext cx="7401719" cy="54228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121" y="1028700"/>
            <a:ext cx="69746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317" y="1905794"/>
            <a:ext cx="7406483" cy="454580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8599" y="1028700"/>
            <a:ext cx="699770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09818" y="1893093"/>
            <a:ext cx="7393782" cy="454580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518" y="1028700"/>
            <a:ext cx="5486400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18" y="1028700"/>
            <a:ext cx="8915402" cy="79629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7518" y="3314699"/>
            <a:ext cx="5486400" cy="3136901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18" y="2171700"/>
            <a:ext cx="9029700" cy="17145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3518" y="1371600"/>
            <a:ext cx="4921461" cy="6858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18" y="4165600"/>
            <a:ext cx="9032082" cy="30734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F963-BD05-41BB-B225-C2C740728F2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10454" y="4445000"/>
            <a:ext cx="4472787" cy="481330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318" y="6730998"/>
            <a:ext cx="12801600" cy="2260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1028701"/>
            <a:ext cx="12801600" cy="542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6618" y="9258301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5EA856-9EA0-462A-B959-DB96B2A721B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6318" y="9258301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44801" y="8367713"/>
            <a:ext cx="1713368" cy="100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7AF963-BD05-41BB-B225-C2C740728F2F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/>
          <p:nvPr/>
        </p:nvSpPr>
        <p:spPr>
          <a:xfrm>
            <a:off x="4630733" y="7628525"/>
            <a:ext cx="9026537" cy="90265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4" name="Oval 6"/>
          <p:cNvSpPr/>
          <p:nvPr/>
        </p:nvSpPr>
        <p:spPr>
          <a:xfrm>
            <a:off x="1437828" y="1702446"/>
            <a:ext cx="1058034" cy="1058034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5" name="Oval 6"/>
          <p:cNvSpPr/>
          <p:nvPr/>
        </p:nvSpPr>
        <p:spPr>
          <a:xfrm>
            <a:off x="15429395" y="5143501"/>
            <a:ext cx="2290538" cy="229053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-1239141" y="6235825"/>
            <a:ext cx="3280724" cy="328072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280252" y="-2735655"/>
            <a:ext cx="3837432" cy="3837432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11" name="TextBox 10" descr="e7d195523061f1c0cef09ac28eaae964ec9988a5cce77c8b8C1E4685C6E6B40CD7615480512384A61EE159C6FE0045D14B61E85D0A95589D558B81FFC809322ACC20DC2254D928200A3EA0841B8B181401EC87BC981B1815DADB6418FBC2551CC9D332DE5664B3940F63757AB6A4C024650771445E27B83B02EDEEA8340516921653AAE451D04756"/>
          <p:cNvSpPr txBox="1"/>
          <p:nvPr/>
        </p:nvSpPr>
        <p:spPr>
          <a:xfrm flipH="1">
            <a:off x="535016" y="4160787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ermanent Marker" panose="02000000000000000000" pitchFamily="2" charset="0"/>
                <a:cs typeface="Fredoka" pitchFamily="2" charset="-79"/>
              </a:rPr>
              <a:t>Task 3 : EDA - Retail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ermanent Marker" panose="02000000000000000000" pitchFamily="2" charset="0"/>
              <a:cs typeface="Fredoka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5293" y="65079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426007" y="6339418"/>
            <a:ext cx="662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</a:t>
            </a:r>
            <a:r>
              <a:rPr lang="en-IN" sz="3200" dirty="0"/>
              <a:t>Author : Ujjawal Kumar</a:t>
            </a:r>
            <a:endParaRPr lang="en-IN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25" y="1943099"/>
            <a:ext cx="5160499" cy="53578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70171" y="2096983"/>
            <a:ext cx="795966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GRIP INTERNSHIP</a:t>
            </a:r>
            <a:endParaRPr lang="en-US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04920" y="2230934"/>
            <a:ext cx="4739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  <a:latin typeface="Outfit Black" pitchFamily="2" charset="0"/>
                <a:ea typeface="Permanent Marker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6000">
                <a:latin typeface="+mj-lt"/>
              </a:rPr>
              <a:t>About the Project</a:t>
            </a:r>
            <a:endParaRPr lang="en-US" sz="6000">
              <a:latin typeface="+mj-lt"/>
            </a:endParaRPr>
          </a:p>
        </p:txBody>
      </p:sp>
      <p:sp>
        <p:nvSpPr>
          <p:cNvPr id="4" name="Rectangle 3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/>
          <p:cNvSpPr/>
          <p:nvPr/>
        </p:nvSpPr>
        <p:spPr>
          <a:xfrm>
            <a:off x="10604919" y="4999118"/>
            <a:ext cx="6075615" cy="3346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The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objective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of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the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Project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is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to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perform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Exploratory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Data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Analysis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on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dataset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of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a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retail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super store. As a Business Manager, try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to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find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out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the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weak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áreas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where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we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can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work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to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make</a:t>
            </a:r>
            <a:r>
              <a:rPr lang="es-ES" altLang="zh-CN" sz="24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more </a:t>
            </a:r>
            <a:r>
              <a:rPr lang="es-ES" altLang="zh-CN" sz="24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profit</a:t>
            </a:r>
            <a:endParaRPr lang="es-ES" altLang="zh-CN" sz="14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Oval 6"/>
          <p:cNvSpPr/>
          <p:nvPr/>
        </p:nvSpPr>
        <p:spPr>
          <a:xfrm>
            <a:off x="12974530" y="8915400"/>
            <a:ext cx="3837432" cy="3837432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1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950" y="2834028"/>
            <a:ext cx="14486573" cy="39928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90"/>
              </a:spcBef>
              <a:buClr>
                <a:srgbClr val="00B5DD"/>
              </a:buClr>
              <a:buSzPct val="75000"/>
              <a:buFont typeface="Cambria Math" panose="02040503050406030204"/>
              <a:buChar char="◗"/>
              <a:tabLst>
                <a:tab pos="469900" algn="l"/>
              </a:tabLst>
            </a:pPr>
            <a:r>
              <a:rPr sz="3600" spc="-3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Deals</a:t>
            </a:r>
            <a:r>
              <a:rPr sz="3600" spc="-225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-2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3600" spc="-22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600" spc="-21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process</a:t>
            </a:r>
            <a:r>
              <a:rPr sz="3600" spc="-21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3600" spc="-229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-1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performing</a:t>
            </a:r>
            <a:r>
              <a:rPr sz="3600" spc="-235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initial</a:t>
            </a:r>
            <a:r>
              <a:rPr sz="3600" spc="-204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investigations</a:t>
            </a:r>
            <a:r>
              <a:rPr sz="3600" spc="-21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-35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3600" spc="-229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-3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3600" spc="-21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-2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with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360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3600" spc="-235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-3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help</a:t>
            </a:r>
            <a:r>
              <a:rPr sz="3600" spc="-24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3600" spc="-245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-45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summary</a:t>
            </a:r>
            <a:r>
              <a:rPr sz="3600" spc="-225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55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statistics</a:t>
            </a:r>
            <a:r>
              <a:rPr sz="3600" spc="-22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-6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3600" spc="-229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-2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graphical</a:t>
            </a:r>
            <a:r>
              <a:rPr sz="3600" spc="-245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-1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representations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622300">
              <a:lnSpc>
                <a:spcPct val="100000"/>
              </a:lnSpc>
              <a:spcBef>
                <a:spcPts val="1080"/>
              </a:spcBef>
              <a:tabLst>
                <a:tab pos="1079500" algn="l"/>
              </a:tabLst>
            </a:pPr>
            <a:r>
              <a:rPr sz="2700" spc="-50" dirty="0">
                <a:solidFill>
                  <a:srgbClr val="00B5DD"/>
                </a:solidFill>
                <a:latin typeface="Cambria Math" panose="02040503050406030204"/>
                <a:cs typeface="Cambria Math" panose="02040503050406030204"/>
              </a:rPr>
              <a:t>▹</a:t>
            </a:r>
            <a:r>
              <a:rPr sz="2700" dirty="0">
                <a:solidFill>
                  <a:srgbClr val="00B5DD"/>
                </a:solidFill>
                <a:latin typeface="Cambria Math" panose="02040503050406030204"/>
                <a:cs typeface="Cambria Math" panose="02040503050406030204"/>
              </a:rPr>
              <a:t>	</a:t>
            </a:r>
            <a:r>
              <a:rPr sz="3600" spc="-2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3600" spc="-19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discover</a:t>
            </a:r>
            <a:r>
              <a:rPr sz="3600" spc="-175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-1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patterns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622300">
              <a:lnSpc>
                <a:spcPct val="100000"/>
              </a:lnSpc>
              <a:spcBef>
                <a:spcPts val="1095"/>
              </a:spcBef>
              <a:tabLst>
                <a:tab pos="1079500" algn="l"/>
              </a:tabLst>
            </a:pPr>
            <a:r>
              <a:rPr sz="2700" spc="-50" dirty="0">
                <a:solidFill>
                  <a:srgbClr val="00B5DD"/>
                </a:solidFill>
                <a:latin typeface="Cambria Math" panose="02040503050406030204"/>
                <a:cs typeface="Cambria Math" panose="02040503050406030204"/>
              </a:rPr>
              <a:t>▹</a:t>
            </a:r>
            <a:r>
              <a:rPr sz="2700" dirty="0">
                <a:solidFill>
                  <a:srgbClr val="00B5DD"/>
                </a:solidFill>
                <a:latin typeface="Cambria Math" panose="02040503050406030204"/>
                <a:cs typeface="Cambria Math" panose="02040503050406030204"/>
              </a:rPr>
              <a:t>	</a:t>
            </a:r>
            <a:r>
              <a:rPr sz="360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Spot</a:t>
            </a:r>
            <a:r>
              <a:rPr sz="3600" spc="-13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-1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anomalies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622300">
              <a:lnSpc>
                <a:spcPct val="100000"/>
              </a:lnSpc>
              <a:spcBef>
                <a:spcPts val="1095"/>
              </a:spcBef>
              <a:tabLst>
                <a:tab pos="1079500" algn="l"/>
              </a:tabLst>
            </a:pPr>
            <a:r>
              <a:rPr sz="2700" spc="-50" dirty="0">
                <a:solidFill>
                  <a:srgbClr val="00B5DD"/>
                </a:solidFill>
                <a:latin typeface="Cambria Math" panose="02040503050406030204"/>
                <a:cs typeface="Cambria Math" panose="02040503050406030204"/>
              </a:rPr>
              <a:t>▹</a:t>
            </a:r>
            <a:r>
              <a:rPr sz="2700" dirty="0">
                <a:solidFill>
                  <a:srgbClr val="00B5DD"/>
                </a:solidFill>
                <a:latin typeface="Cambria Math" panose="02040503050406030204"/>
                <a:cs typeface="Cambria Math" panose="02040503050406030204"/>
              </a:rPr>
              <a:t>	</a:t>
            </a:r>
            <a:r>
              <a:rPr sz="360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Test</a:t>
            </a:r>
            <a:r>
              <a:rPr sz="3600" spc="-175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-1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hypotheses</a:t>
            </a:r>
            <a:endParaRPr sz="3600">
              <a:latin typeface="Tahoma" panose="020B0604030504040204"/>
              <a:cs typeface="Tahoma" panose="020B0604030504040204"/>
            </a:endParaRPr>
          </a:p>
          <a:p>
            <a:pPr marL="622300">
              <a:lnSpc>
                <a:spcPct val="100000"/>
              </a:lnSpc>
              <a:spcBef>
                <a:spcPts val="1080"/>
              </a:spcBef>
              <a:tabLst>
                <a:tab pos="1079500" algn="l"/>
              </a:tabLst>
            </a:pPr>
            <a:r>
              <a:rPr sz="2700" spc="-50" dirty="0">
                <a:solidFill>
                  <a:srgbClr val="00B5DD"/>
                </a:solidFill>
                <a:latin typeface="Cambria Math" panose="02040503050406030204"/>
                <a:cs typeface="Cambria Math" panose="02040503050406030204"/>
              </a:rPr>
              <a:t>▹</a:t>
            </a:r>
            <a:r>
              <a:rPr sz="2700" dirty="0">
                <a:solidFill>
                  <a:srgbClr val="00B5DD"/>
                </a:solidFill>
                <a:latin typeface="Cambria Math" panose="02040503050406030204"/>
                <a:cs typeface="Cambria Math" panose="02040503050406030204"/>
              </a:rPr>
              <a:t>	</a:t>
            </a:r>
            <a:r>
              <a:rPr sz="360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Check</a:t>
            </a:r>
            <a:r>
              <a:rPr sz="3600" spc="-16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600" spc="-10" dirty="0">
                <a:solidFill>
                  <a:srgbClr val="393E50"/>
                </a:solidFill>
                <a:latin typeface="Tahoma" panose="020B0604030504040204"/>
                <a:cs typeface="Tahoma" panose="020B0604030504040204"/>
              </a:rPr>
              <a:t>assumptions</a:t>
            </a:r>
            <a:endParaRPr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718" y="662303"/>
            <a:ext cx="12801600" cy="1983740"/>
          </a:xfrm>
          <a:prstGeom prst="rect">
            <a:avLst/>
          </a:prstGeom>
        </p:spPr>
        <p:txBody>
          <a:bodyPr vert="horz" wrap="square" lIns="0" tIns="1153606" rIns="0" bIns="0" rtlCol="0">
            <a:spAutoFit/>
          </a:bodyPr>
          <a:lstStyle/>
          <a:p>
            <a:pPr marL="486410">
              <a:lnSpc>
                <a:spcPct val="100000"/>
              </a:lnSpc>
              <a:spcBef>
                <a:spcPts val="120"/>
              </a:spcBef>
            </a:pPr>
            <a:r>
              <a:rPr spc="315" dirty="0"/>
              <a:t>What</a:t>
            </a:r>
            <a:r>
              <a:rPr spc="-330" dirty="0"/>
              <a:t> </a:t>
            </a:r>
            <a:r>
              <a:rPr dirty="0"/>
              <a:t>is</a:t>
            </a:r>
            <a:r>
              <a:rPr spc="-310" dirty="0"/>
              <a:t> </a:t>
            </a:r>
            <a:r>
              <a:rPr spc="245" dirty="0"/>
              <a:t>EDA?</a:t>
            </a:r>
            <a:endParaRPr spc="2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588" y="146683"/>
            <a:ext cx="12801600" cy="1866900"/>
          </a:xfrm>
          <a:prstGeom prst="rect">
            <a:avLst/>
          </a:prstGeom>
        </p:spPr>
        <p:txBody>
          <a:bodyPr vert="horz" wrap="square" lIns="0" tIns="1036525" rIns="0" bIns="0" rtlCol="0">
            <a:spAutoFit/>
          </a:bodyPr>
          <a:lstStyle/>
          <a:p>
            <a:pPr marL="486410">
              <a:lnSpc>
                <a:spcPct val="100000"/>
              </a:lnSpc>
              <a:spcBef>
                <a:spcPts val="115"/>
              </a:spcBef>
            </a:pPr>
            <a:r>
              <a:rPr spc="260" dirty="0"/>
              <a:t>Steps</a:t>
            </a:r>
            <a:r>
              <a:rPr spc="-340" dirty="0"/>
              <a:t> </a:t>
            </a:r>
            <a:r>
              <a:rPr spc="140" dirty="0"/>
              <a:t>Involved</a:t>
            </a:r>
            <a:r>
              <a:rPr spc="-335" dirty="0"/>
              <a:t> </a:t>
            </a:r>
            <a:r>
              <a:rPr spc="-110" dirty="0"/>
              <a:t>in</a:t>
            </a:r>
            <a:r>
              <a:rPr spc="-335" dirty="0"/>
              <a:t> </a:t>
            </a:r>
            <a:r>
              <a:rPr spc="260" dirty="0"/>
              <a:t>EDA</a:t>
            </a:r>
            <a:endParaRPr spc="260" dirty="0"/>
          </a:p>
        </p:txBody>
      </p:sp>
      <p:grpSp>
        <p:nvGrpSpPr>
          <p:cNvPr id="3" name="object 3"/>
          <p:cNvGrpSpPr/>
          <p:nvPr/>
        </p:nvGrpSpPr>
        <p:grpSpPr>
          <a:xfrm>
            <a:off x="6888130" y="2185828"/>
            <a:ext cx="2709863" cy="1774508"/>
            <a:chOff x="4603940" y="1430972"/>
            <a:chExt cx="1806575" cy="1183005"/>
          </a:xfrm>
        </p:grpSpPr>
        <p:sp>
          <p:nvSpPr>
            <p:cNvPr id="4" name="object 4"/>
            <p:cNvSpPr/>
            <p:nvPr/>
          </p:nvSpPr>
          <p:spPr>
            <a:xfrm>
              <a:off x="4616958" y="1443990"/>
              <a:ext cx="1780539" cy="1156970"/>
            </a:xfrm>
            <a:custGeom>
              <a:avLst/>
              <a:gdLst/>
              <a:ahLst/>
              <a:cxnLst/>
              <a:rect l="l" t="t" r="r" b="b"/>
              <a:pathLst>
                <a:path w="1780539" h="1156970">
                  <a:moveTo>
                    <a:pt x="1587245" y="0"/>
                  </a:moveTo>
                  <a:lnTo>
                    <a:pt x="192786" y="0"/>
                  </a:lnTo>
                  <a:lnTo>
                    <a:pt x="148596" y="5094"/>
                  </a:lnTo>
                  <a:lnTo>
                    <a:pt x="108024" y="19603"/>
                  </a:lnTo>
                  <a:lnTo>
                    <a:pt x="72227" y="42367"/>
                  </a:lnTo>
                  <a:lnTo>
                    <a:pt x="42367" y="72227"/>
                  </a:lnTo>
                  <a:lnTo>
                    <a:pt x="19603" y="108024"/>
                  </a:lnTo>
                  <a:lnTo>
                    <a:pt x="5094" y="148596"/>
                  </a:lnTo>
                  <a:lnTo>
                    <a:pt x="0" y="192786"/>
                  </a:lnTo>
                  <a:lnTo>
                    <a:pt x="0" y="963930"/>
                  </a:lnTo>
                  <a:lnTo>
                    <a:pt x="5094" y="1008119"/>
                  </a:lnTo>
                  <a:lnTo>
                    <a:pt x="19603" y="1048691"/>
                  </a:lnTo>
                  <a:lnTo>
                    <a:pt x="42367" y="1084488"/>
                  </a:lnTo>
                  <a:lnTo>
                    <a:pt x="72227" y="1114348"/>
                  </a:lnTo>
                  <a:lnTo>
                    <a:pt x="108024" y="1137112"/>
                  </a:lnTo>
                  <a:lnTo>
                    <a:pt x="148596" y="1151621"/>
                  </a:lnTo>
                  <a:lnTo>
                    <a:pt x="192786" y="1156715"/>
                  </a:lnTo>
                  <a:lnTo>
                    <a:pt x="1587245" y="1156715"/>
                  </a:lnTo>
                  <a:lnTo>
                    <a:pt x="1631435" y="1151621"/>
                  </a:lnTo>
                  <a:lnTo>
                    <a:pt x="1672007" y="1137112"/>
                  </a:lnTo>
                  <a:lnTo>
                    <a:pt x="1707804" y="1114348"/>
                  </a:lnTo>
                  <a:lnTo>
                    <a:pt x="1737664" y="1084488"/>
                  </a:lnTo>
                  <a:lnTo>
                    <a:pt x="1760428" y="1048691"/>
                  </a:lnTo>
                  <a:lnTo>
                    <a:pt x="1774937" y="1008119"/>
                  </a:lnTo>
                  <a:lnTo>
                    <a:pt x="1780031" y="963930"/>
                  </a:lnTo>
                  <a:lnTo>
                    <a:pt x="1780031" y="192786"/>
                  </a:lnTo>
                  <a:lnTo>
                    <a:pt x="1774937" y="148596"/>
                  </a:lnTo>
                  <a:lnTo>
                    <a:pt x="1760428" y="108024"/>
                  </a:lnTo>
                  <a:lnTo>
                    <a:pt x="1737664" y="72227"/>
                  </a:lnTo>
                  <a:lnTo>
                    <a:pt x="1707804" y="42367"/>
                  </a:lnTo>
                  <a:lnTo>
                    <a:pt x="1672007" y="19603"/>
                  </a:lnTo>
                  <a:lnTo>
                    <a:pt x="1631435" y="5094"/>
                  </a:lnTo>
                  <a:lnTo>
                    <a:pt x="1587245" y="0"/>
                  </a:lnTo>
                  <a:close/>
                </a:path>
              </a:pathLst>
            </a:custGeom>
            <a:solidFill>
              <a:srgbClr val="006EA7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5" name="object 5"/>
            <p:cNvSpPr/>
            <p:nvPr/>
          </p:nvSpPr>
          <p:spPr>
            <a:xfrm>
              <a:off x="4616958" y="1443990"/>
              <a:ext cx="1780539" cy="1156970"/>
            </a:xfrm>
            <a:custGeom>
              <a:avLst/>
              <a:gdLst/>
              <a:ahLst/>
              <a:cxnLst/>
              <a:rect l="l" t="t" r="r" b="b"/>
              <a:pathLst>
                <a:path w="1780539" h="1156970">
                  <a:moveTo>
                    <a:pt x="0" y="192786"/>
                  </a:moveTo>
                  <a:lnTo>
                    <a:pt x="5094" y="148596"/>
                  </a:lnTo>
                  <a:lnTo>
                    <a:pt x="19603" y="108024"/>
                  </a:lnTo>
                  <a:lnTo>
                    <a:pt x="42367" y="72227"/>
                  </a:lnTo>
                  <a:lnTo>
                    <a:pt x="72227" y="42367"/>
                  </a:lnTo>
                  <a:lnTo>
                    <a:pt x="108024" y="19603"/>
                  </a:lnTo>
                  <a:lnTo>
                    <a:pt x="148596" y="5094"/>
                  </a:lnTo>
                  <a:lnTo>
                    <a:pt x="192786" y="0"/>
                  </a:lnTo>
                  <a:lnTo>
                    <a:pt x="1587245" y="0"/>
                  </a:lnTo>
                  <a:lnTo>
                    <a:pt x="1631435" y="5094"/>
                  </a:lnTo>
                  <a:lnTo>
                    <a:pt x="1672007" y="19603"/>
                  </a:lnTo>
                  <a:lnTo>
                    <a:pt x="1707804" y="42367"/>
                  </a:lnTo>
                  <a:lnTo>
                    <a:pt x="1737664" y="72227"/>
                  </a:lnTo>
                  <a:lnTo>
                    <a:pt x="1760428" y="108024"/>
                  </a:lnTo>
                  <a:lnTo>
                    <a:pt x="1774937" y="148596"/>
                  </a:lnTo>
                  <a:lnTo>
                    <a:pt x="1780031" y="192786"/>
                  </a:lnTo>
                  <a:lnTo>
                    <a:pt x="1780031" y="963930"/>
                  </a:lnTo>
                  <a:lnTo>
                    <a:pt x="1774937" y="1008119"/>
                  </a:lnTo>
                  <a:lnTo>
                    <a:pt x="1760428" y="1048691"/>
                  </a:lnTo>
                  <a:lnTo>
                    <a:pt x="1737664" y="1084488"/>
                  </a:lnTo>
                  <a:lnTo>
                    <a:pt x="1707804" y="1114348"/>
                  </a:lnTo>
                  <a:lnTo>
                    <a:pt x="1672007" y="1137112"/>
                  </a:lnTo>
                  <a:lnTo>
                    <a:pt x="1631435" y="1151621"/>
                  </a:lnTo>
                  <a:lnTo>
                    <a:pt x="1587245" y="1156715"/>
                  </a:lnTo>
                  <a:lnTo>
                    <a:pt x="192786" y="1156715"/>
                  </a:lnTo>
                  <a:lnTo>
                    <a:pt x="148596" y="1151621"/>
                  </a:lnTo>
                  <a:lnTo>
                    <a:pt x="108024" y="1137112"/>
                  </a:lnTo>
                  <a:lnTo>
                    <a:pt x="72227" y="1114348"/>
                  </a:lnTo>
                  <a:lnTo>
                    <a:pt x="42367" y="1084488"/>
                  </a:lnTo>
                  <a:lnTo>
                    <a:pt x="19603" y="1048691"/>
                  </a:lnTo>
                  <a:lnTo>
                    <a:pt x="5094" y="1008119"/>
                  </a:lnTo>
                  <a:lnTo>
                    <a:pt x="0" y="963930"/>
                  </a:lnTo>
                  <a:lnTo>
                    <a:pt x="0" y="19278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11784" y="2498787"/>
            <a:ext cx="1693545" cy="6845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indent="257810">
              <a:lnSpc>
                <a:spcPts val="2380"/>
              </a:lnSpc>
              <a:spcBef>
                <a:spcPts val="390"/>
              </a:spcBef>
            </a:pPr>
            <a:r>
              <a:rPr sz="33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3300" spc="-10" dirty="0">
                <a:solidFill>
                  <a:srgbClr val="FFFFFF"/>
                </a:solidFill>
                <a:latin typeface="Arial MT"/>
                <a:cs typeface="Arial MT"/>
              </a:rPr>
              <a:t>Sourcing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91071" y="3317144"/>
            <a:ext cx="3306128" cy="3014663"/>
            <a:chOff x="6403784" y="2199576"/>
            <a:chExt cx="2204085" cy="2009775"/>
          </a:xfrm>
        </p:grpSpPr>
        <p:sp>
          <p:nvSpPr>
            <p:cNvPr id="8" name="object 8"/>
            <p:cNvSpPr/>
            <p:nvPr/>
          </p:nvSpPr>
          <p:spPr>
            <a:xfrm>
              <a:off x="6408546" y="2204339"/>
              <a:ext cx="1005840" cy="823594"/>
            </a:xfrm>
            <a:custGeom>
              <a:avLst/>
              <a:gdLst/>
              <a:ahLst/>
              <a:cxnLst/>
              <a:rect l="l" t="t" r="r" b="b"/>
              <a:pathLst>
                <a:path w="1005840" h="823594">
                  <a:moveTo>
                    <a:pt x="0" y="0"/>
                  </a:moveTo>
                  <a:lnTo>
                    <a:pt x="46691" y="20414"/>
                  </a:lnTo>
                  <a:lnTo>
                    <a:pt x="92854" y="41822"/>
                  </a:lnTo>
                  <a:lnTo>
                    <a:pt x="138475" y="64211"/>
                  </a:lnTo>
                  <a:lnTo>
                    <a:pt x="183539" y="87569"/>
                  </a:lnTo>
                  <a:lnTo>
                    <a:pt x="228033" y="111886"/>
                  </a:lnTo>
                  <a:lnTo>
                    <a:pt x="271941" y="137149"/>
                  </a:lnTo>
                  <a:lnTo>
                    <a:pt x="315250" y="163346"/>
                  </a:lnTo>
                  <a:lnTo>
                    <a:pt x="357945" y="190468"/>
                  </a:lnTo>
                  <a:lnTo>
                    <a:pt x="400013" y="218501"/>
                  </a:lnTo>
                  <a:lnTo>
                    <a:pt x="441438" y="247434"/>
                  </a:lnTo>
                  <a:lnTo>
                    <a:pt x="482207" y="277255"/>
                  </a:lnTo>
                  <a:lnTo>
                    <a:pt x="522306" y="307954"/>
                  </a:lnTo>
                  <a:lnTo>
                    <a:pt x="561721" y="339518"/>
                  </a:lnTo>
                  <a:lnTo>
                    <a:pt x="600436" y="371936"/>
                  </a:lnTo>
                  <a:lnTo>
                    <a:pt x="638438" y="405196"/>
                  </a:lnTo>
                  <a:lnTo>
                    <a:pt x="675713" y="439287"/>
                  </a:lnTo>
                  <a:lnTo>
                    <a:pt x="712246" y="474198"/>
                  </a:lnTo>
                  <a:lnTo>
                    <a:pt x="748024" y="509915"/>
                  </a:lnTo>
                  <a:lnTo>
                    <a:pt x="783032" y="546429"/>
                  </a:lnTo>
                  <a:lnTo>
                    <a:pt x="817255" y="583727"/>
                  </a:lnTo>
                  <a:lnTo>
                    <a:pt x="850680" y="621798"/>
                  </a:lnTo>
                  <a:lnTo>
                    <a:pt x="883293" y="660630"/>
                  </a:lnTo>
                  <a:lnTo>
                    <a:pt x="915078" y="700212"/>
                  </a:lnTo>
                  <a:lnTo>
                    <a:pt x="946023" y="740532"/>
                  </a:lnTo>
                  <a:lnTo>
                    <a:pt x="976112" y="781579"/>
                  </a:lnTo>
                  <a:lnTo>
                    <a:pt x="1005331" y="823340"/>
                  </a:lnTo>
                </a:path>
              </a:pathLst>
            </a:custGeom>
            <a:ln w="9144">
              <a:solidFill>
                <a:srgbClr val="0075AF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814565" y="3039618"/>
              <a:ext cx="1780539" cy="1156970"/>
            </a:xfrm>
            <a:custGeom>
              <a:avLst/>
              <a:gdLst/>
              <a:ahLst/>
              <a:cxnLst/>
              <a:rect l="l" t="t" r="r" b="b"/>
              <a:pathLst>
                <a:path w="1780540" h="1156970">
                  <a:moveTo>
                    <a:pt x="1587245" y="0"/>
                  </a:moveTo>
                  <a:lnTo>
                    <a:pt x="192785" y="0"/>
                  </a:lnTo>
                  <a:lnTo>
                    <a:pt x="148596" y="5094"/>
                  </a:lnTo>
                  <a:lnTo>
                    <a:pt x="108024" y="19603"/>
                  </a:lnTo>
                  <a:lnTo>
                    <a:pt x="72227" y="42367"/>
                  </a:lnTo>
                  <a:lnTo>
                    <a:pt x="42367" y="72227"/>
                  </a:lnTo>
                  <a:lnTo>
                    <a:pt x="19603" y="108024"/>
                  </a:lnTo>
                  <a:lnTo>
                    <a:pt x="5094" y="148596"/>
                  </a:lnTo>
                  <a:lnTo>
                    <a:pt x="0" y="192786"/>
                  </a:lnTo>
                  <a:lnTo>
                    <a:pt x="0" y="963930"/>
                  </a:lnTo>
                  <a:lnTo>
                    <a:pt x="5094" y="1008119"/>
                  </a:lnTo>
                  <a:lnTo>
                    <a:pt x="19603" y="1048691"/>
                  </a:lnTo>
                  <a:lnTo>
                    <a:pt x="42367" y="1084488"/>
                  </a:lnTo>
                  <a:lnTo>
                    <a:pt x="72227" y="1114348"/>
                  </a:lnTo>
                  <a:lnTo>
                    <a:pt x="108024" y="1137112"/>
                  </a:lnTo>
                  <a:lnTo>
                    <a:pt x="148596" y="1151621"/>
                  </a:lnTo>
                  <a:lnTo>
                    <a:pt x="192785" y="1156716"/>
                  </a:lnTo>
                  <a:lnTo>
                    <a:pt x="1587245" y="1156716"/>
                  </a:lnTo>
                  <a:lnTo>
                    <a:pt x="1631435" y="1151621"/>
                  </a:lnTo>
                  <a:lnTo>
                    <a:pt x="1672007" y="1137112"/>
                  </a:lnTo>
                  <a:lnTo>
                    <a:pt x="1707804" y="1114348"/>
                  </a:lnTo>
                  <a:lnTo>
                    <a:pt x="1737664" y="1084488"/>
                  </a:lnTo>
                  <a:lnTo>
                    <a:pt x="1760428" y="1048691"/>
                  </a:lnTo>
                  <a:lnTo>
                    <a:pt x="1774937" y="1008119"/>
                  </a:lnTo>
                  <a:lnTo>
                    <a:pt x="1780031" y="963930"/>
                  </a:lnTo>
                  <a:lnTo>
                    <a:pt x="1780031" y="192786"/>
                  </a:lnTo>
                  <a:lnTo>
                    <a:pt x="1774937" y="148596"/>
                  </a:lnTo>
                  <a:lnTo>
                    <a:pt x="1760428" y="108024"/>
                  </a:lnTo>
                  <a:lnTo>
                    <a:pt x="1737664" y="72227"/>
                  </a:lnTo>
                  <a:lnTo>
                    <a:pt x="1707804" y="42367"/>
                  </a:lnTo>
                  <a:lnTo>
                    <a:pt x="1672007" y="19603"/>
                  </a:lnTo>
                  <a:lnTo>
                    <a:pt x="1631435" y="5094"/>
                  </a:lnTo>
                  <a:lnTo>
                    <a:pt x="1587245" y="0"/>
                  </a:lnTo>
                  <a:close/>
                </a:path>
              </a:pathLst>
            </a:custGeom>
            <a:solidFill>
              <a:srgbClr val="0E7EC5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4565" y="3039618"/>
              <a:ext cx="1780539" cy="1156970"/>
            </a:xfrm>
            <a:custGeom>
              <a:avLst/>
              <a:gdLst/>
              <a:ahLst/>
              <a:cxnLst/>
              <a:rect l="l" t="t" r="r" b="b"/>
              <a:pathLst>
                <a:path w="1780540" h="1156970">
                  <a:moveTo>
                    <a:pt x="0" y="192786"/>
                  </a:moveTo>
                  <a:lnTo>
                    <a:pt x="5094" y="148596"/>
                  </a:lnTo>
                  <a:lnTo>
                    <a:pt x="19603" y="108024"/>
                  </a:lnTo>
                  <a:lnTo>
                    <a:pt x="42367" y="72227"/>
                  </a:lnTo>
                  <a:lnTo>
                    <a:pt x="72227" y="42367"/>
                  </a:lnTo>
                  <a:lnTo>
                    <a:pt x="108024" y="19603"/>
                  </a:lnTo>
                  <a:lnTo>
                    <a:pt x="148596" y="5094"/>
                  </a:lnTo>
                  <a:lnTo>
                    <a:pt x="192785" y="0"/>
                  </a:lnTo>
                  <a:lnTo>
                    <a:pt x="1587245" y="0"/>
                  </a:lnTo>
                  <a:lnTo>
                    <a:pt x="1631435" y="5094"/>
                  </a:lnTo>
                  <a:lnTo>
                    <a:pt x="1672007" y="19603"/>
                  </a:lnTo>
                  <a:lnTo>
                    <a:pt x="1707804" y="42367"/>
                  </a:lnTo>
                  <a:lnTo>
                    <a:pt x="1737664" y="72227"/>
                  </a:lnTo>
                  <a:lnTo>
                    <a:pt x="1760428" y="108024"/>
                  </a:lnTo>
                  <a:lnTo>
                    <a:pt x="1774937" y="148596"/>
                  </a:lnTo>
                  <a:lnTo>
                    <a:pt x="1780031" y="192786"/>
                  </a:lnTo>
                  <a:lnTo>
                    <a:pt x="1780031" y="963930"/>
                  </a:lnTo>
                  <a:lnTo>
                    <a:pt x="1774937" y="1008119"/>
                  </a:lnTo>
                  <a:lnTo>
                    <a:pt x="1760428" y="1048691"/>
                  </a:lnTo>
                  <a:lnTo>
                    <a:pt x="1737664" y="1084488"/>
                  </a:lnTo>
                  <a:lnTo>
                    <a:pt x="1707804" y="1114348"/>
                  </a:lnTo>
                  <a:lnTo>
                    <a:pt x="1672007" y="1137112"/>
                  </a:lnTo>
                  <a:lnTo>
                    <a:pt x="1631435" y="1151621"/>
                  </a:lnTo>
                  <a:lnTo>
                    <a:pt x="1587245" y="1156716"/>
                  </a:lnTo>
                  <a:lnTo>
                    <a:pt x="192785" y="1156716"/>
                  </a:lnTo>
                  <a:lnTo>
                    <a:pt x="148596" y="1151621"/>
                  </a:lnTo>
                  <a:lnTo>
                    <a:pt x="108024" y="1137112"/>
                  </a:lnTo>
                  <a:lnTo>
                    <a:pt x="72227" y="1114348"/>
                  </a:lnTo>
                  <a:lnTo>
                    <a:pt x="42367" y="1084488"/>
                  </a:lnTo>
                  <a:lnTo>
                    <a:pt x="19603" y="1048691"/>
                  </a:lnTo>
                  <a:lnTo>
                    <a:pt x="5094" y="1008119"/>
                  </a:lnTo>
                  <a:lnTo>
                    <a:pt x="0" y="963930"/>
                  </a:lnTo>
                  <a:lnTo>
                    <a:pt x="0" y="19278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708194" y="4893564"/>
            <a:ext cx="1692593" cy="661035"/>
          </a:xfrm>
          <a:prstGeom prst="rect">
            <a:avLst/>
          </a:prstGeom>
        </p:spPr>
        <p:txBody>
          <a:bodyPr vert="horz" wrap="square" lIns="0" tIns="18097" rIns="0" bIns="0" rtlCol="0">
            <a:spAutoFit/>
          </a:bodyPr>
          <a:lstStyle/>
          <a:p>
            <a:pPr marL="1270" algn="ctr">
              <a:lnSpc>
                <a:spcPts val="2510"/>
              </a:lnSpc>
              <a:spcBef>
                <a:spcPts val="95"/>
              </a:spcBef>
            </a:pPr>
            <a:r>
              <a:rPr sz="3300" spc="-2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3300">
              <a:latin typeface="Arial MT"/>
              <a:cs typeface="Arial MT"/>
            </a:endParaRPr>
          </a:p>
          <a:p>
            <a:pPr algn="ctr">
              <a:lnSpc>
                <a:spcPts val="2510"/>
              </a:lnSpc>
            </a:pPr>
            <a:r>
              <a:rPr sz="3300" spc="-10" dirty="0">
                <a:solidFill>
                  <a:srgbClr val="FFFFFF"/>
                </a:solidFill>
                <a:latin typeface="Arial MT"/>
                <a:cs typeface="Arial MT"/>
              </a:rPr>
              <a:t>Cleaning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942736" y="6308693"/>
            <a:ext cx="2789871" cy="3880485"/>
            <a:chOff x="5961824" y="4205795"/>
            <a:chExt cx="1859914" cy="2586990"/>
          </a:xfrm>
        </p:grpSpPr>
        <p:sp>
          <p:nvSpPr>
            <p:cNvPr id="13" name="object 13"/>
            <p:cNvSpPr/>
            <p:nvPr/>
          </p:nvSpPr>
          <p:spPr>
            <a:xfrm>
              <a:off x="7430769" y="4210558"/>
              <a:ext cx="386080" cy="1399540"/>
            </a:xfrm>
            <a:custGeom>
              <a:avLst/>
              <a:gdLst/>
              <a:ahLst/>
              <a:cxnLst/>
              <a:rect l="l" t="t" r="r" b="b"/>
              <a:pathLst>
                <a:path w="386079" h="1399539">
                  <a:moveTo>
                    <a:pt x="382650" y="0"/>
                  </a:moveTo>
                  <a:lnTo>
                    <a:pt x="384709" y="49511"/>
                  </a:lnTo>
                  <a:lnTo>
                    <a:pt x="385704" y="98974"/>
                  </a:lnTo>
                  <a:lnTo>
                    <a:pt x="385642" y="148372"/>
                  </a:lnTo>
                  <a:lnTo>
                    <a:pt x="384526" y="197690"/>
                  </a:lnTo>
                  <a:lnTo>
                    <a:pt x="382361" y="246912"/>
                  </a:lnTo>
                  <a:lnTo>
                    <a:pt x="379150" y="296021"/>
                  </a:lnTo>
                  <a:lnTo>
                    <a:pt x="374900" y="345001"/>
                  </a:lnTo>
                  <a:lnTo>
                    <a:pt x="369613" y="393836"/>
                  </a:lnTo>
                  <a:lnTo>
                    <a:pt x="363294" y="442510"/>
                  </a:lnTo>
                  <a:lnTo>
                    <a:pt x="355948" y="491006"/>
                  </a:lnTo>
                  <a:lnTo>
                    <a:pt x="347578" y="539310"/>
                  </a:lnTo>
                  <a:lnTo>
                    <a:pt x="338190" y="587404"/>
                  </a:lnTo>
                  <a:lnTo>
                    <a:pt x="327788" y="635273"/>
                  </a:lnTo>
                  <a:lnTo>
                    <a:pt x="316376" y="682901"/>
                  </a:lnTo>
                  <a:lnTo>
                    <a:pt x="303958" y="730270"/>
                  </a:lnTo>
                  <a:lnTo>
                    <a:pt x="290539" y="777366"/>
                  </a:lnTo>
                  <a:lnTo>
                    <a:pt x="276123" y="824172"/>
                  </a:lnTo>
                  <a:lnTo>
                    <a:pt x="260715" y="870672"/>
                  </a:lnTo>
                  <a:lnTo>
                    <a:pt x="244319" y="916850"/>
                  </a:lnTo>
                  <a:lnTo>
                    <a:pt x="226939" y="962690"/>
                  </a:lnTo>
                  <a:lnTo>
                    <a:pt x="208580" y="1008175"/>
                  </a:lnTo>
                  <a:lnTo>
                    <a:pt x="189246" y="1053290"/>
                  </a:lnTo>
                  <a:lnTo>
                    <a:pt x="168941" y="1098019"/>
                  </a:lnTo>
                  <a:lnTo>
                    <a:pt x="147670" y="1142344"/>
                  </a:lnTo>
                  <a:lnTo>
                    <a:pt x="125437" y="1186252"/>
                  </a:lnTo>
                  <a:lnTo>
                    <a:pt x="102247" y="1229724"/>
                  </a:lnTo>
                  <a:lnTo>
                    <a:pt x="78104" y="1272745"/>
                  </a:lnTo>
                  <a:lnTo>
                    <a:pt x="53012" y="1315300"/>
                  </a:lnTo>
                  <a:lnTo>
                    <a:pt x="26976" y="1357371"/>
                  </a:lnTo>
                  <a:lnTo>
                    <a:pt x="0" y="1398943"/>
                  </a:lnTo>
                </a:path>
              </a:pathLst>
            </a:custGeom>
            <a:ln w="9144">
              <a:solidFill>
                <a:srgbClr val="0F82CC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74841" y="5622798"/>
              <a:ext cx="1780539" cy="1156970"/>
            </a:xfrm>
            <a:custGeom>
              <a:avLst/>
              <a:gdLst/>
              <a:ahLst/>
              <a:cxnLst/>
              <a:rect l="l" t="t" r="r" b="b"/>
              <a:pathLst>
                <a:path w="1780540" h="1156970">
                  <a:moveTo>
                    <a:pt x="1587246" y="0"/>
                  </a:moveTo>
                  <a:lnTo>
                    <a:pt x="192786" y="0"/>
                  </a:lnTo>
                  <a:lnTo>
                    <a:pt x="148596" y="5091"/>
                  </a:lnTo>
                  <a:lnTo>
                    <a:pt x="108024" y="19594"/>
                  </a:lnTo>
                  <a:lnTo>
                    <a:pt x="72227" y="42351"/>
                  </a:lnTo>
                  <a:lnTo>
                    <a:pt x="42367" y="72206"/>
                  </a:lnTo>
                  <a:lnTo>
                    <a:pt x="19603" y="108001"/>
                  </a:lnTo>
                  <a:lnTo>
                    <a:pt x="5094" y="148580"/>
                  </a:lnTo>
                  <a:lnTo>
                    <a:pt x="0" y="192785"/>
                  </a:lnTo>
                  <a:lnTo>
                    <a:pt x="0" y="963929"/>
                  </a:lnTo>
                  <a:lnTo>
                    <a:pt x="5094" y="1008131"/>
                  </a:lnTo>
                  <a:lnTo>
                    <a:pt x="19603" y="1048708"/>
                  </a:lnTo>
                  <a:lnTo>
                    <a:pt x="42367" y="1084503"/>
                  </a:lnTo>
                  <a:lnTo>
                    <a:pt x="72227" y="1114359"/>
                  </a:lnTo>
                  <a:lnTo>
                    <a:pt x="108024" y="1137118"/>
                  </a:lnTo>
                  <a:lnTo>
                    <a:pt x="148596" y="1151622"/>
                  </a:lnTo>
                  <a:lnTo>
                    <a:pt x="192786" y="1156714"/>
                  </a:lnTo>
                  <a:lnTo>
                    <a:pt x="1587246" y="1156714"/>
                  </a:lnTo>
                  <a:lnTo>
                    <a:pt x="1631435" y="1151622"/>
                  </a:lnTo>
                  <a:lnTo>
                    <a:pt x="1672007" y="1137118"/>
                  </a:lnTo>
                  <a:lnTo>
                    <a:pt x="1707804" y="1114359"/>
                  </a:lnTo>
                  <a:lnTo>
                    <a:pt x="1737664" y="1084503"/>
                  </a:lnTo>
                  <a:lnTo>
                    <a:pt x="1760428" y="1048708"/>
                  </a:lnTo>
                  <a:lnTo>
                    <a:pt x="1774937" y="1008131"/>
                  </a:lnTo>
                  <a:lnTo>
                    <a:pt x="1780032" y="963929"/>
                  </a:lnTo>
                  <a:lnTo>
                    <a:pt x="1780032" y="192785"/>
                  </a:lnTo>
                  <a:lnTo>
                    <a:pt x="1774937" y="148580"/>
                  </a:lnTo>
                  <a:lnTo>
                    <a:pt x="1760428" y="108001"/>
                  </a:lnTo>
                  <a:lnTo>
                    <a:pt x="1737664" y="72206"/>
                  </a:lnTo>
                  <a:lnTo>
                    <a:pt x="1707804" y="42351"/>
                  </a:lnTo>
                  <a:lnTo>
                    <a:pt x="1672007" y="19594"/>
                  </a:lnTo>
                  <a:lnTo>
                    <a:pt x="1631435" y="5091"/>
                  </a:lnTo>
                  <a:lnTo>
                    <a:pt x="1587246" y="0"/>
                  </a:lnTo>
                  <a:close/>
                </a:path>
              </a:pathLst>
            </a:custGeom>
            <a:solidFill>
              <a:srgbClr val="2B8DD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974841" y="5622798"/>
              <a:ext cx="1780539" cy="1156970"/>
            </a:xfrm>
            <a:custGeom>
              <a:avLst/>
              <a:gdLst/>
              <a:ahLst/>
              <a:cxnLst/>
              <a:rect l="l" t="t" r="r" b="b"/>
              <a:pathLst>
                <a:path w="1780540" h="1156970">
                  <a:moveTo>
                    <a:pt x="0" y="192785"/>
                  </a:moveTo>
                  <a:lnTo>
                    <a:pt x="5094" y="148580"/>
                  </a:lnTo>
                  <a:lnTo>
                    <a:pt x="19603" y="108001"/>
                  </a:lnTo>
                  <a:lnTo>
                    <a:pt x="42367" y="72206"/>
                  </a:lnTo>
                  <a:lnTo>
                    <a:pt x="72227" y="42351"/>
                  </a:lnTo>
                  <a:lnTo>
                    <a:pt x="108024" y="19594"/>
                  </a:lnTo>
                  <a:lnTo>
                    <a:pt x="148596" y="5091"/>
                  </a:lnTo>
                  <a:lnTo>
                    <a:pt x="192786" y="0"/>
                  </a:lnTo>
                  <a:lnTo>
                    <a:pt x="1587246" y="0"/>
                  </a:lnTo>
                  <a:lnTo>
                    <a:pt x="1631435" y="5091"/>
                  </a:lnTo>
                  <a:lnTo>
                    <a:pt x="1672007" y="19594"/>
                  </a:lnTo>
                  <a:lnTo>
                    <a:pt x="1707804" y="42351"/>
                  </a:lnTo>
                  <a:lnTo>
                    <a:pt x="1737664" y="72206"/>
                  </a:lnTo>
                  <a:lnTo>
                    <a:pt x="1760428" y="108001"/>
                  </a:lnTo>
                  <a:lnTo>
                    <a:pt x="1774937" y="148580"/>
                  </a:lnTo>
                  <a:lnTo>
                    <a:pt x="1780032" y="192785"/>
                  </a:lnTo>
                  <a:lnTo>
                    <a:pt x="1780032" y="963929"/>
                  </a:lnTo>
                  <a:lnTo>
                    <a:pt x="1774937" y="1008131"/>
                  </a:lnTo>
                  <a:lnTo>
                    <a:pt x="1760428" y="1048708"/>
                  </a:lnTo>
                  <a:lnTo>
                    <a:pt x="1737664" y="1084503"/>
                  </a:lnTo>
                  <a:lnTo>
                    <a:pt x="1707804" y="1114359"/>
                  </a:lnTo>
                  <a:lnTo>
                    <a:pt x="1672007" y="1137118"/>
                  </a:lnTo>
                  <a:lnTo>
                    <a:pt x="1631435" y="1151622"/>
                  </a:lnTo>
                  <a:lnTo>
                    <a:pt x="1587246" y="1156714"/>
                  </a:lnTo>
                  <a:lnTo>
                    <a:pt x="192786" y="1156714"/>
                  </a:lnTo>
                  <a:lnTo>
                    <a:pt x="148596" y="1151622"/>
                  </a:lnTo>
                  <a:lnTo>
                    <a:pt x="108024" y="1137118"/>
                  </a:lnTo>
                  <a:lnTo>
                    <a:pt x="72227" y="1114359"/>
                  </a:lnTo>
                  <a:lnTo>
                    <a:pt x="42367" y="1084503"/>
                  </a:lnTo>
                  <a:lnTo>
                    <a:pt x="19603" y="1048708"/>
                  </a:lnTo>
                  <a:lnTo>
                    <a:pt x="5094" y="1008131"/>
                  </a:lnTo>
                  <a:lnTo>
                    <a:pt x="0" y="963929"/>
                  </a:lnTo>
                  <a:lnTo>
                    <a:pt x="0" y="19278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216008" y="8542476"/>
            <a:ext cx="2157413" cy="9893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ctr">
              <a:lnSpc>
                <a:spcPts val="2380"/>
              </a:lnSpc>
              <a:spcBef>
                <a:spcPts val="390"/>
              </a:spcBef>
            </a:pPr>
            <a:r>
              <a:rPr sz="3300" spc="-10" dirty="0">
                <a:solidFill>
                  <a:srgbClr val="FFFFFF"/>
                </a:solidFill>
                <a:latin typeface="Arial MT"/>
                <a:cs typeface="Arial MT"/>
              </a:rPr>
              <a:t>Categorical </a:t>
            </a:r>
            <a:r>
              <a:rPr sz="33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3300" spc="-1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69084" y="8414670"/>
            <a:ext cx="4086225" cy="1774508"/>
            <a:chOff x="3246056" y="5609780"/>
            <a:chExt cx="2724150" cy="1183005"/>
          </a:xfrm>
        </p:grpSpPr>
        <p:sp>
          <p:nvSpPr>
            <p:cNvPr id="18" name="object 18"/>
            <p:cNvSpPr/>
            <p:nvPr/>
          </p:nvSpPr>
          <p:spPr>
            <a:xfrm>
              <a:off x="5047488" y="6595579"/>
              <a:ext cx="917575" cy="46355"/>
            </a:xfrm>
            <a:custGeom>
              <a:avLst/>
              <a:gdLst/>
              <a:ahLst/>
              <a:cxnLst/>
              <a:rect l="l" t="t" r="r" b="b"/>
              <a:pathLst>
                <a:path w="917575" h="46354">
                  <a:moveTo>
                    <a:pt x="917448" y="0"/>
                  </a:moveTo>
                  <a:lnTo>
                    <a:pt x="866905" y="9655"/>
                  </a:lnTo>
                  <a:lnTo>
                    <a:pt x="816211" y="18175"/>
                  </a:lnTo>
                  <a:lnTo>
                    <a:pt x="765386" y="25558"/>
                  </a:lnTo>
                  <a:lnTo>
                    <a:pt x="714448" y="31806"/>
                  </a:lnTo>
                  <a:lnTo>
                    <a:pt x="663416" y="36918"/>
                  </a:lnTo>
                  <a:lnTo>
                    <a:pt x="612309" y="40894"/>
                  </a:lnTo>
                  <a:lnTo>
                    <a:pt x="561145" y="43733"/>
                  </a:lnTo>
                  <a:lnTo>
                    <a:pt x="509944" y="45437"/>
                  </a:lnTo>
                  <a:lnTo>
                    <a:pt x="458724" y="46005"/>
                  </a:lnTo>
                  <a:lnTo>
                    <a:pt x="407503" y="45437"/>
                  </a:lnTo>
                  <a:lnTo>
                    <a:pt x="356302" y="43733"/>
                  </a:lnTo>
                  <a:lnTo>
                    <a:pt x="305138" y="40894"/>
                  </a:lnTo>
                  <a:lnTo>
                    <a:pt x="254031" y="36918"/>
                  </a:lnTo>
                  <a:lnTo>
                    <a:pt x="202999" y="31806"/>
                  </a:lnTo>
                  <a:lnTo>
                    <a:pt x="152061" y="25558"/>
                  </a:lnTo>
                  <a:lnTo>
                    <a:pt x="101236" y="18175"/>
                  </a:lnTo>
                  <a:lnTo>
                    <a:pt x="50542" y="9655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2E8FDA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259074" y="5622797"/>
              <a:ext cx="1780539" cy="1156970"/>
            </a:xfrm>
            <a:custGeom>
              <a:avLst/>
              <a:gdLst/>
              <a:ahLst/>
              <a:cxnLst/>
              <a:rect l="l" t="t" r="r" b="b"/>
              <a:pathLst>
                <a:path w="1780539" h="1156970">
                  <a:moveTo>
                    <a:pt x="1587246" y="0"/>
                  </a:moveTo>
                  <a:lnTo>
                    <a:pt x="192786" y="0"/>
                  </a:lnTo>
                  <a:lnTo>
                    <a:pt x="148596" y="5091"/>
                  </a:lnTo>
                  <a:lnTo>
                    <a:pt x="108024" y="19594"/>
                  </a:lnTo>
                  <a:lnTo>
                    <a:pt x="72227" y="42351"/>
                  </a:lnTo>
                  <a:lnTo>
                    <a:pt x="42367" y="72206"/>
                  </a:lnTo>
                  <a:lnTo>
                    <a:pt x="19603" y="108001"/>
                  </a:lnTo>
                  <a:lnTo>
                    <a:pt x="5094" y="148580"/>
                  </a:lnTo>
                  <a:lnTo>
                    <a:pt x="0" y="192785"/>
                  </a:lnTo>
                  <a:lnTo>
                    <a:pt x="0" y="963929"/>
                  </a:lnTo>
                  <a:lnTo>
                    <a:pt x="5094" y="1008131"/>
                  </a:lnTo>
                  <a:lnTo>
                    <a:pt x="19603" y="1048708"/>
                  </a:lnTo>
                  <a:lnTo>
                    <a:pt x="42367" y="1084503"/>
                  </a:lnTo>
                  <a:lnTo>
                    <a:pt x="72227" y="1114359"/>
                  </a:lnTo>
                  <a:lnTo>
                    <a:pt x="108024" y="1137118"/>
                  </a:lnTo>
                  <a:lnTo>
                    <a:pt x="148596" y="1151622"/>
                  </a:lnTo>
                  <a:lnTo>
                    <a:pt x="192786" y="1156714"/>
                  </a:lnTo>
                  <a:lnTo>
                    <a:pt x="1587246" y="1156714"/>
                  </a:lnTo>
                  <a:lnTo>
                    <a:pt x="1631435" y="1151622"/>
                  </a:lnTo>
                  <a:lnTo>
                    <a:pt x="1672007" y="1137118"/>
                  </a:lnTo>
                  <a:lnTo>
                    <a:pt x="1707804" y="1114359"/>
                  </a:lnTo>
                  <a:lnTo>
                    <a:pt x="1737664" y="1084503"/>
                  </a:lnTo>
                  <a:lnTo>
                    <a:pt x="1760428" y="1048708"/>
                  </a:lnTo>
                  <a:lnTo>
                    <a:pt x="1774937" y="1008131"/>
                  </a:lnTo>
                  <a:lnTo>
                    <a:pt x="1780031" y="963929"/>
                  </a:lnTo>
                  <a:lnTo>
                    <a:pt x="1780031" y="192785"/>
                  </a:lnTo>
                  <a:lnTo>
                    <a:pt x="1774937" y="148580"/>
                  </a:lnTo>
                  <a:lnTo>
                    <a:pt x="1760428" y="108001"/>
                  </a:lnTo>
                  <a:lnTo>
                    <a:pt x="1737664" y="72206"/>
                  </a:lnTo>
                  <a:lnTo>
                    <a:pt x="1707804" y="42351"/>
                  </a:lnTo>
                  <a:lnTo>
                    <a:pt x="1672007" y="19594"/>
                  </a:lnTo>
                  <a:lnTo>
                    <a:pt x="1631435" y="5091"/>
                  </a:lnTo>
                  <a:lnTo>
                    <a:pt x="1587246" y="0"/>
                  </a:lnTo>
                  <a:close/>
                </a:path>
              </a:pathLst>
            </a:custGeom>
            <a:solidFill>
              <a:srgbClr val="619BD2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259074" y="5622797"/>
              <a:ext cx="1780539" cy="1156970"/>
            </a:xfrm>
            <a:custGeom>
              <a:avLst/>
              <a:gdLst/>
              <a:ahLst/>
              <a:cxnLst/>
              <a:rect l="l" t="t" r="r" b="b"/>
              <a:pathLst>
                <a:path w="1780539" h="1156970">
                  <a:moveTo>
                    <a:pt x="0" y="192785"/>
                  </a:moveTo>
                  <a:lnTo>
                    <a:pt x="5094" y="148580"/>
                  </a:lnTo>
                  <a:lnTo>
                    <a:pt x="19603" y="108001"/>
                  </a:lnTo>
                  <a:lnTo>
                    <a:pt x="42367" y="72206"/>
                  </a:lnTo>
                  <a:lnTo>
                    <a:pt x="72227" y="42351"/>
                  </a:lnTo>
                  <a:lnTo>
                    <a:pt x="108024" y="19594"/>
                  </a:lnTo>
                  <a:lnTo>
                    <a:pt x="148596" y="5091"/>
                  </a:lnTo>
                  <a:lnTo>
                    <a:pt x="192786" y="0"/>
                  </a:lnTo>
                  <a:lnTo>
                    <a:pt x="1587246" y="0"/>
                  </a:lnTo>
                  <a:lnTo>
                    <a:pt x="1631435" y="5091"/>
                  </a:lnTo>
                  <a:lnTo>
                    <a:pt x="1672007" y="19594"/>
                  </a:lnTo>
                  <a:lnTo>
                    <a:pt x="1707804" y="42351"/>
                  </a:lnTo>
                  <a:lnTo>
                    <a:pt x="1737664" y="72206"/>
                  </a:lnTo>
                  <a:lnTo>
                    <a:pt x="1760428" y="108001"/>
                  </a:lnTo>
                  <a:lnTo>
                    <a:pt x="1774937" y="148580"/>
                  </a:lnTo>
                  <a:lnTo>
                    <a:pt x="1780031" y="192785"/>
                  </a:lnTo>
                  <a:lnTo>
                    <a:pt x="1780031" y="963929"/>
                  </a:lnTo>
                  <a:lnTo>
                    <a:pt x="1774937" y="1008131"/>
                  </a:lnTo>
                  <a:lnTo>
                    <a:pt x="1760428" y="1048708"/>
                  </a:lnTo>
                  <a:lnTo>
                    <a:pt x="1737664" y="1084503"/>
                  </a:lnTo>
                  <a:lnTo>
                    <a:pt x="1707804" y="1114359"/>
                  </a:lnTo>
                  <a:lnTo>
                    <a:pt x="1672007" y="1137118"/>
                  </a:lnTo>
                  <a:lnTo>
                    <a:pt x="1631435" y="1151622"/>
                  </a:lnTo>
                  <a:lnTo>
                    <a:pt x="1587246" y="1156714"/>
                  </a:lnTo>
                  <a:lnTo>
                    <a:pt x="192786" y="1156714"/>
                  </a:lnTo>
                  <a:lnTo>
                    <a:pt x="148596" y="1151622"/>
                  </a:lnTo>
                  <a:lnTo>
                    <a:pt x="108024" y="1137118"/>
                  </a:lnTo>
                  <a:lnTo>
                    <a:pt x="72227" y="1114359"/>
                  </a:lnTo>
                  <a:lnTo>
                    <a:pt x="42367" y="1084503"/>
                  </a:lnTo>
                  <a:lnTo>
                    <a:pt x="19603" y="1048708"/>
                  </a:lnTo>
                  <a:lnTo>
                    <a:pt x="5094" y="1008131"/>
                  </a:lnTo>
                  <a:lnTo>
                    <a:pt x="0" y="963929"/>
                  </a:lnTo>
                  <a:lnTo>
                    <a:pt x="0" y="19278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60656" y="8542476"/>
            <a:ext cx="1923098" cy="9893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065" marR="5080" algn="ctr">
              <a:lnSpc>
                <a:spcPts val="2380"/>
              </a:lnSpc>
              <a:spcBef>
                <a:spcPts val="390"/>
              </a:spcBef>
            </a:pPr>
            <a:r>
              <a:rPr sz="3300" spc="-10" dirty="0">
                <a:solidFill>
                  <a:srgbClr val="FFFFFF"/>
                </a:solidFill>
                <a:latin typeface="Arial MT"/>
                <a:cs typeface="Arial MT"/>
              </a:rPr>
              <a:t>Numerical </a:t>
            </a:r>
            <a:r>
              <a:rPr sz="33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3300" spc="-1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09498" y="4539900"/>
            <a:ext cx="2709863" cy="3882390"/>
            <a:chOff x="2406332" y="3026600"/>
            <a:chExt cx="1806575" cy="2588260"/>
          </a:xfrm>
        </p:grpSpPr>
        <p:sp>
          <p:nvSpPr>
            <p:cNvPr id="23" name="object 23"/>
            <p:cNvSpPr/>
            <p:nvPr/>
          </p:nvSpPr>
          <p:spPr>
            <a:xfrm>
              <a:off x="3195949" y="4210558"/>
              <a:ext cx="386080" cy="1399540"/>
            </a:xfrm>
            <a:custGeom>
              <a:avLst/>
              <a:gdLst/>
              <a:ahLst/>
              <a:cxnLst/>
              <a:rect l="l" t="t" r="r" b="b"/>
              <a:pathLst>
                <a:path w="386079" h="1399539">
                  <a:moveTo>
                    <a:pt x="385704" y="1398943"/>
                  </a:moveTo>
                  <a:lnTo>
                    <a:pt x="358728" y="1357371"/>
                  </a:lnTo>
                  <a:lnTo>
                    <a:pt x="332692" y="1315300"/>
                  </a:lnTo>
                  <a:lnTo>
                    <a:pt x="307600" y="1272745"/>
                  </a:lnTo>
                  <a:lnTo>
                    <a:pt x="283457" y="1229724"/>
                  </a:lnTo>
                  <a:lnTo>
                    <a:pt x="260267" y="1186252"/>
                  </a:lnTo>
                  <a:lnTo>
                    <a:pt x="238034" y="1142344"/>
                  </a:lnTo>
                  <a:lnTo>
                    <a:pt x="216763" y="1098019"/>
                  </a:lnTo>
                  <a:lnTo>
                    <a:pt x="196458" y="1053290"/>
                  </a:lnTo>
                  <a:lnTo>
                    <a:pt x="177124" y="1008175"/>
                  </a:lnTo>
                  <a:lnTo>
                    <a:pt x="158765" y="962690"/>
                  </a:lnTo>
                  <a:lnTo>
                    <a:pt x="141385" y="916850"/>
                  </a:lnTo>
                  <a:lnTo>
                    <a:pt x="124989" y="870672"/>
                  </a:lnTo>
                  <a:lnTo>
                    <a:pt x="109580" y="824172"/>
                  </a:lnTo>
                  <a:lnTo>
                    <a:pt x="95165" y="777366"/>
                  </a:lnTo>
                  <a:lnTo>
                    <a:pt x="81746" y="730270"/>
                  </a:lnTo>
                  <a:lnTo>
                    <a:pt x="69328" y="682901"/>
                  </a:lnTo>
                  <a:lnTo>
                    <a:pt x="57916" y="635273"/>
                  </a:lnTo>
                  <a:lnTo>
                    <a:pt x="47513" y="587404"/>
                  </a:lnTo>
                  <a:lnTo>
                    <a:pt x="38126" y="539310"/>
                  </a:lnTo>
                  <a:lnTo>
                    <a:pt x="29756" y="491006"/>
                  </a:lnTo>
                  <a:lnTo>
                    <a:pt x="22410" y="442510"/>
                  </a:lnTo>
                  <a:lnTo>
                    <a:pt x="16091" y="393836"/>
                  </a:lnTo>
                  <a:lnTo>
                    <a:pt x="10804" y="345001"/>
                  </a:lnTo>
                  <a:lnTo>
                    <a:pt x="6553" y="296021"/>
                  </a:lnTo>
                  <a:lnTo>
                    <a:pt x="3343" y="246912"/>
                  </a:lnTo>
                  <a:lnTo>
                    <a:pt x="1178" y="197690"/>
                  </a:lnTo>
                  <a:lnTo>
                    <a:pt x="62" y="148372"/>
                  </a:lnTo>
                  <a:lnTo>
                    <a:pt x="0" y="98974"/>
                  </a:lnTo>
                  <a:lnTo>
                    <a:pt x="995" y="49511"/>
                  </a:lnTo>
                  <a:lnTo>
                    <a:pt x="3053" y="0"/>
                  </a:lnTo>
                </a:path>
              </a:pathLst>
            </a:custGeom>
            <a:ln w="9144">
              <a:solidFill>
                <a:srgbClr val="639DD2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2419350" y="3039618"/>
              <a:ext cx="1780539" cy="1156970"/>
            </a:xfrm>
            <a:custGeom>
              <a:avLst/>
              <a:gdLst/>
              <a:ahLst/>
              <a:cxnLst/>
              <a:rect l="l" t="t" r="r" b="b"/>
              <a:pathLst>
                <a:path w="1780539" h="1156970">
                  <a:moveTo>
                    <a:pt x="1587246" y="0"/>
                  </a:moveTo>
                  <a:lnTo>
                    <a:pt x="192786" y="0"/>
                  </a:lnTo>
                  <a:lnTo>
                    <a:pt x="148596" y="5094"/>
                  </a:lnTo>
                  <a:lnTo>
                    <a:pt x="108024" y="19603"/>
                  </a:lnTo>
                  <a:lnTo>
                    <a:pt x="72227" y="42367"/>
                  </a:lnTo>
                  <a:lnTo>
                    <a:pt x="42367" y="72227"/>
                  </a:lnTo>
                  <a:lnTo>
                    <a:pt x="19603" y="108024"/>
                  </a:lnTo>
                  <a:lnTo>
                    <a:pt x="5094" y="148596"/>
                  </a:lnTo>
                  <a:lnTo>
                    <a:pt x="0" y="192786"/>
                  </a:lnTo>
                  <a:lnTo>
                    <a:pt x="0" y="963930"/>
                  </a:lnTo>
                  <a:lnTo>
                    <a:pt x="5094" y="1008119"/>
                  </a:lnTo>
                  <a:lnTo>
                    <a:pt x="19603" y="1048691"/>
                  </a:lnTo>
                  <a:lnTo>
                    <a:pt x="42367" y="1084488"/>
                  </a:lnTo>
                  <a:lnTo>
                    <a:pt x="72227" y="1114348"/>
                  </a:lnTo>
                  <a:lnTo>
                    <a:pt x="108024" y="1137112"/>
                  </a:lnTo>
                  <a:lnTo>
                    <a:pt x="148596" y="1151621"/>
                  </a:lnTo>
                  <a:lnTo>
                    <a:pt x="192786" y="1156716"/>
                  </a:lnTo>
                  <a:lnTo>
                    <a:pt x="1587246" y="1156716"/>
                  </a:lnTo>
                  <a:lnTo>
                    <a:pt x="1631435" y="1151621"/>
                  </a:lnTo>
                  <a:lnTo>
                    <a:pt x="1672007" y="1137112"/>
                  </a:lnTo>
                  <a:lnTo>
                    <a:pt x="1707804" y="1114348"/>
                  </a:lnTo>
                  <a:lnTo>
                    <a:pt x="1737664" y="1084488"/>
                  </a:lnTo>
                  <a:lnTo>
                    <a:pt x="1760428" y="1048691"/>
                  </a:lnTo>
                  <a:lnTo>
                    <a:pt x="1774937" y="1008119"/>
                  </a:lnTo>
                  <a:lnTo>
                    <a:pt x="1780032" y="963930"/>
                  </a:lnTo>
                  <a:lnTo>
                    <a:pt x="1780032" y="192786"/>
                  </a:lnTo>
                  <a:lnTo>
                    <a:pt x="1774937" y="148596"/>
                  </a:lnTo>
                  <a:lnTo>
                    <a:pt x="1760428" y="108024"/>
                  </a:lnTo>
                  <a:lnTo>
                    <a:pt x="1737664" y="72227"/>
                  </a:lnTo>
                  <a:lnTo>
                    <a:pt x="1707804" y="42367"/>
                  </a:lnTo>
                  <a:lnTo>
                    <a:pt x="1672007" y="19603"/>
                  </a:lnTo>
                  <a:lnTo>
                    <a:pt x="1631435" y="5094"/>
                  </a:lnTo>
                  <a:lnTo>
                    <a:pt x="1587246" y="0"/>
                  </a:lnTo>
                  <a:close/>
                </a:path>
              </a:pathLst>
            </a:custGeom>
            <a:solidFill>
              <a:srgbClr val="92AED0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2419350" y="3039618"/>
              <a:ext cx="1780539" cy="1156970"/>
            </a:xfrm>
            <a:custGeom>
              <a:avLst/>
              <a:gdLst/>
              <a:ahLst/>
              <a:cxnLst/>
              <a:rect l="l" t="t" r="r" b="b"/>
              <a:pathLst>
                <a:path w="1780539" h="1156970">
                  <a:moveTo>
                    <a:pt x="0" y="192786"/>
                  </a:moveTo>
                  <a:lnTo>
                    <a:pt x="5094" y="148596"/>
                  </a:lnTo>
                  <a:lnTo>
                    <a:pt x="19603" y="108024"/>
                  </a:lnTo>
                  <a:lnTo>
                    <a:pt x="42367" y="72227"/>
                  </a:lnTo>
                  <a:lnTo>
                    <a:pt x="72227" y="42367"/>
                  </a:lnTo>
                  <a:lnTo>
                    <a:pt x="108024" y="19603"/>
                  </a:lnTo>
                  <a:lnTo>
                    <a:pt x="148596" y="5094"/>
                  </a:lnTo>
                  <a:lnTo>
                    <a:pt x="192786" y="0"/>
                  </a:lnTo>
                  <a:lnTo>
                    <a:pt x="1587246" y="0"/>
                  </a:lnTo>
                  <a:lnTo>
                    <a:pt x="1631435" y="5094"/>
                  </a:lnTo>
                  <a:lnTo>
                    <a:pt x="1672007" y="19603"/>
                  </a:lnTo>
                  <a:lnTo>
                    <a:pt x="1707804" y="42367"/>
                  </a:lnTo>
                  <a:lnTo>
                    <a:pt x="1737664" y="72227"/>
                  </a:lnTo>
                  <a:lnTo>
                    <a:pt x="1760428" y="108024"/>
                  </a:lnTo>
                  <a:lnTo>
                    <a:pt x="1774937" y="148596"/>
                  </a:lnTo>
                  <a:lnTo>
                    <a:pt x="1780032" y="192786"/>
                  </a:lnTo>
                  <a:lnTo>
                    <a:pt x="1780032" y="963930"/>
                  </a:lnTo>
                  <a:lnTo>
                    <a:pt x="1774937" y="1008119"/>
                  </a:lnTo>
                  <a:lnTo>
                    <a:pt x="1760428" y="1048691"/>
                  </a:lnTo>
                  <a:lnTo>
                    <a:pt x="1737664" y="1084488"/>
                  </a:lnTo>
                  <a:lnTo>
                    <a:pt x="1707804" y="1114348"/>
                  </a:lnTo>
                  <a:lnTo>
                    <a:pt x="1672007" y="1137112"/>
                  </a:lnTo>
                  <a:lnTo>
                    <a:pt x="1631435" y="1151621"/>
                  </a:lnTo>
                  <a:lnTo>
                    <a:pt x="1587246" y="1156716"/>
                  </a:lnTo>
                  <a:lnTo>
                    <a:pt x="192786" y="1156716"/>
                  </a:lnTo>
                  <a:lnTo>
                    <a:pt x="148596" y="1151621"/>
                  </a:lnTo>
                  <a:lnTo>
                    <a:pt x="108024" y="1137112"/>
                  </a:lnTo>
                  <a:lnTo>
                    <a:pt x="72227" y="1114348"/>
                  </a:lnTo>
                  <a:lnTo>
                    <a:pt x="42367" y="1084488"/>
                  </a:lnTo>
                  <a:lnTo>
                    <a:pt x="19603" y="1048691"/>
                  </a:lnTo>
                  <a:lnTo>
                    <a:pt x="5094" y="1008119"/>
                  </a:lnTo>
                  <a:lnTo>
                    <a:pt x="0" y="963930"/>
                  </a:lnTo>
                  <a:lnTo>
                    <a:pt x="0" y="19278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223384" y="4893564"/>
            <a:ext cx="1480185" cy="661035"/>
          </a:xfrm>
          <a:prstGeom prst="rect">
            <a:avLst/>
          </a:prstGeom>
        </p:spPr>
        <p:txBody>
          <a:bodyPr vert="horz" wrap="square" lIns="0" tIns="18097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Arial MT"/>
                <a:cs typeface="Arial MT"/>
              </a:rPr>
              <a:t>Derived</a:t>
            </a:r>
            <a:endParaRPr sz="3300">
              <a:latin typeface="Arial MT"/>
              <a:cs typeface="Arial MT"/>
            </a:endParaRPr>
          </a:p>
          <a:p>
            <a:pPr marL="43180">
              <a:lnSpc>
                <a:spcPts val="2510"/>
              </a:lnSpc>
            </a:pPr>
            <a:r>
              <a:rPr sz="3300" spc="-10" dirty="0">
                <a:solidFill>
                  <a:srgbClr val="FFFFFF"/>
                </a:solidFill>
                <a:latin typeface="Arial MT"/>
                <a:cs typeface="Arial MT"/>
              </a:rPr>
              <a:t>Metrics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98007" y="3306509"/>
            <a:ext cx="1507808" cy="1235391"/>
          </a:xfrm>
          <a:custGeom>
            <a:avLst/>
            <a:gdLst/>
            <a:ahLst/>
            <a:cxnLst/>
            <a:rect l="l" t="t" r="r" b="b"/>
            <a:pathLst>
              <a:path w="1005204" h="823594">
                <a:moveTo>
                  <a:pt x="0" y="823340"/>
                </a:moveTo>
                <a:lnTo>
                  <a:pt x="29219" y="781579"/>
                </a:lnTo>
                <a:lnTo>
                  <a:pt x="59306" y="740532"/>
                </a:lnTo>
                <a:lnTo>
                  <a:pt x="90248" y="700212"/>
                </a:lnTo>
                <a:lnTo>
                  <a:pt x="122030" y="660630"/>
                </a:lnTo>
                <a:lnTo>
                  <a:pt x="154638" y="621798"/>
                </a:lnTo>
                <a:lnTo>
                  <a:pt x="188059" y="583727"/>
                </a:lnTo>
                <a:lnTo>
                  <a:pt x="222277" y="546429"/>
                </a:lnTo>
                <a:lnTo>
                  <a:pt x="257278" y="509915"/>
                </a:lnTo>
                <a:lnTo>
                  <a:pt x="293049" y="474198"/>
                </a:lnTo>
                <a:lnTo>
                  <a:pt x="329576" y="439287"/>
                </a:lnTo>
                <a:lnTo>
                  <a:pt x="366844" y="405196"/>
                </a:lnTo>
                <a:lnTo>
                  <a:pt x="404839" y="371936"/>
                </a:lnTo>
                <a:lnTo>
                  <a:pt x="443547" y="339518"/>
                </a:lnTo>
                <a:lnTo>
                  <a:pt x="482954" y="307954"/>
                </a:lnTo>
                <a:lnTo>
                  <a:pt x="523046" y="277255"/>
                </a:lnTo>
                <a:lnTo>
                  <a:pt x="563808" y="247434"/>
                </a:lnTo>
                <a:lnTo>
                  <a:pt x="605227" y="218501"/>
                </a:lnTo>
                <a:lnTo>
                  <a:pt x="647288" y="190468"/>
                </a:lnTo>
                <a:lnTo>
                  <a:pt x="689977" y="163346"/>
                </a:lnTo>
                <a:lnTo>
                  <a:pt x="733280" y="137149"/>
                </a:lnTo>
                <a:lnTo>
                  <a:pt x="777184" y="111886"/>
                </a:lnTo>
                <a:lnTo>
                  <a:pt x="821673" y="87569"/>
                </a:lnTo>
                <a:lnTo>
                  <a:pt x="866733" y="64211"/>
                </a:lnTo>
                <a:lnTo>
                  <a:pt x="912352" y="41822"/>
                </a:lnTo>
                <a:lnTo>
                  <a:pt x="958514" y="20414"/>
                </a:lnTo>
                <a:lnTo>
                  <a:pt x="1005204" y="0"/>
                </a:lnTo>
              </a:path>
            </a:pathLst>
          </a:custGeom>
          <a:ln w="9144">
            <a:solidFill>
              <a:srgbClr val="92AFD1"/>
            </a:solidFill>
          </a:ln>
        </p:spPr>
        <p:txBody>
          <a:bodyPr wrap="square" lIns="0" tIns="0" rIns="0" bIns="0" rtlCol="0"/>
          <a:lstStyle/>
          <a:p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8" y="358773"/>
            <a:ext cx="14375606" cy="2260601"/>
          </a:xfrm>
        </p:spPr>
        <p:txBody>
          <a:bodyPr/>
          <a:lstStyle/>
          <a:p>
            <a:r>
              <a:rPr lang="en-US" dirty="0"/>
              <a:t>Tool USED : POWER BI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17" y="2100263"/>
            <a:ext cx="14375607" cy="573722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use Power BI for EDA?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friendly Interface :- Easy drag and drop functionality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 :- Wide variety of visualization option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Integration :- Seamless integration with various data sources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Interactivity :- Interactive dashboards that update in real-time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8" y="280033"/>
            <a:ext cx="12801600" cy="2260601"/>
          </a:xfrm>
        </p:spPr>
        <p:txBody>
          <a:bodyPr/>
          <a:p>
            <a:r>
              <a:rPr lang="en-US" altLang="en-GB"/>
              <a:t>OBSERVATIONS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160" y="2724785"/>
            <a:ext cx="12801600" cy="6800850"/>
          </a:xfrm>
        </p:spPr>
        <p:txBody>
          <a:bodyPr/>
          <a:p>
            <a:r>
              <a:rPr lang="en-US" altLang="en-GB"/>
              <a:t>Total Sales - 2.30 Million</a:t>
            </a:r>
            <a:endParaRPr lang="en-US" altLang="en-GB"/>
          </a:p>
          <a:p>
            <a:r>
              <a:rPr lang="en-US" altLang="en-GB"/>
              <a:t>Most Profitable Region - West. Least </a:t>
            </a:r>
            <a:r>
              <a:rPr lang="en-US" altLang="en-GB">
                <a:sym typeface="+mn-ea"/>
              </a:rPr>
              <a:t>Profitable Region - Central</a:t>
            </a:r>
            <a:endParaRPr lang="en-US" altLang="en-GB">
              <a:sym typeface="+mn-ea"/>
            </a:endParaRPr>
          </a:p>
          <a:p>
            <a:r>
              <a:rPr lang="en-US" altLang="en-GB"/>
              <a:t>Most Profitable Segment is Consumer with 134k Profit</a:t>
            </a:r>
            <a:endParaRPr lang="en-US" altLang="en-GB"/>
          </a:p>
          <a:p>
            <a:r>
              <a:rPr lang="en-US" altLang="en-GB"/>
              <a:t>Max Profit by Sub-category - Copiers - 55.62K</a:t>
            </a:r>
            <a:endParaRPr lang="en-US" altLang="en-GB"/>
          </a:p>
          <a:p>
            <a:r>
              <a:rPr lang="en-US" altLang="en-GB"/>
              <a:t>Most Profitable City - NY City, Least Profitable City - Philadephia</a:t>
            </a:r>
            <a:endParaRPr lang="en-US" altLang="en-GB"/>
          </a:p>
          <a:p>
            <a:r>
              <a:rPr lang="en-US" altLang="en-GB"/>
              <a:t>Max Sales - NY City, Min Sales - Abilene</a:t>
            </a:r>
            <a:endParaRPr lang="en-US" altLang="en-GB"/>
          </a:p>
          <a:p>
            <a:r>
              <a:rPr lang="en-US" altLang="en-GB"/>
              <a:t>Most Profitable State - California , Least Profitable City - Texas</a:t>
            </a:r>
            <a:endParaRPr lang="en-US" altLang="en-GB"/>
          </a:p>
          <a:p>
            <a:r>
              <a:rPr lang="en-US" altLang="en-GB"/>
              <a:t>Sales and Profit are Moderately Correlated</a:t>
            </a:r>
            <a:endParaRPr lang="en-US" altLang="en-GB"/>
          </a:p>
          <a:p>
            <a:r>
              <a:rPr lang="en-US" altLang="en-GB"/>
              <a:t>Discount and Profit are Negatively Correlated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8" y="613408"/>
            <a:ext cx="12801600" cy="2260601"/>
          </a:xfrm>
        </p:spPr>
        <p:txBody>
          <a:bodyPr/>
          <a:p>
            <a:r>
              <a:rPr lang="en-US" altLang="en-GB">
                <a:sym typeface="+mn-ea"/>
              </a:rPr>
              <a:t>OBSERVATIONS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160" y="2733040"/>
            <a:ext cx="12801600" cy="5910580"/>
          </a:xfrm>
        </p:spPr>
        <p:txBody>
          <a:bodyPr/>
          <a:p>
            <a:r>
              <a:rPr lang="en-GB" altLang="en-US"/>
              <a:t>Sales is high for Same day ship.</a:t>
            </a:r>
            <a:endParaRPr lang="en-GB" altLang="en-US"/>
          </a:p>
          <a:p>
            <a:r>
              <a:rPr lang="en-GB" altLang="en-US"/>
              <a:t>Category: Minimun profit obtain in Furniture.</a:t>
            </a:r>
            <a:endParaRPr lang="en-GB" altLang="en-US"/>
          </a:p>
          <a:p>
            <a:r>
              <a:rPr lang="en-GB" altLang="en-US"/>
              <a:t>Technology and Office Supplies have high profit.</a:t>
            </a:r>
            <a:endParaRPr lang="en-GB" altLang="en-US"/>
          </a:p>
          <a:p>
            <a:r>
              <a:rPr lang="en-GB" altLang="en-US"/>
              <a:t>Quantity and Profit are less Moderately Correlated.</a:t>
            </a:r>
            <a:endParaRPr lang="en-GB" altLang="en-US"/>
          </a:p>
          <a:p>
            <a:r>
              <a:rPr lang="en-GB" altLang="en-US"/>
              <a:t>Sub-category: Binders , Machines and then tables have high Discount.</a:t>
            </a:r>
            <a:endParaRPr lang="en-GB" altLang="en-US"/>
          </a:p>
          <a:p>
            <a:r>
              <a:rPr lang="en-GB" altLang="en-US"/>
              <a:t>Profit is more than that of sale but there are some areas where profit could be increased.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/>
          <p:nvPr/>
        </p:nvSpPr>
        <p:spPr>
          <a:xfrm>
            <a:off x="4630733" y="7628525"/>
            <a:ext cx="9026537" cy="90265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4" name="Oval 6"/>
          <p:cNvSpPr/>
          <p:nvPr/>
        </p:nvSpPr>
        <p:spPr>
          <a:xfrm>
            <a:off x="1437828" y="1702446"/>
            <a:ext cx="1058034" cy="1058034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5" name="Oval 6"/>
          <p:cNvSpPr/>
          <p:nvPr/>
        </p:nvSpPr>
        <p:spPr>
          <a:xfrm>
            <a:off x="15429395" y="5143501"/>
            <a:ext cx="2290538" cy="229053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-1239141" y="6235825"/>
            <a:ext cx="3280724" cy="328072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280252" y="-2735655"/>
            <a:ext cx="3837432" cy="3837432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>
              <a:cs typeface="+mn-ea"/>
              <a:sym typeface="+mn-lt"/>
            </a:endParaRPr>
          </a:p>
        </p:txBody>
      </p:sp>
      <p:sp>
        <p:nvSpPr>
          <p:cNvPr id="11" name="TextBox 10" descr="e7d195523061f1c0cef09ac28eaae964ec9988a5cce77c8b8C1E4685C6E6B40CD7615480512384A61EE159C6FE0045D14B61E85D0A95589D558B81FFC809322ACC20DC2254D928200A3EA0841B8B181401EC87BC981B1815DADB6418FBC2551CC9D332DE5664B3940F63757AB6A4C024650771445E27B83B02EDEEA8340516921653AAE451D04756"/>
          <p:cNvSpPr txBox="1"/>
          <p:nvPr/>
        </p:nvSpPr>
        <p:spPr>
          <a:xfrm flipH="1">
            <a:off x="2760133" y="3611298"/>
            <a:ext cx="127677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sz="13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ermanent Marker" panose="02000000000000000000" pitchFamily="2" charset="0"/>
                <a:cs typeface="Poppins ExtraBold" panose="00000900000000000000" pitchFamily="50" charset="0"/>
              </a:rPr>
              <a:t>Thanks!</a:t>
            </a:r>
            <a:endParaRPr lang="en-US" altLang="zh-CN" sz="71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ermanent Marker" panose="02000000000000000000" pitchFamily="2" charset="0"/>
              <a:cs typeface="Poppins ExtraBold" panose="000009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637270" y="1143382"/>
            <a:ext cx="1013460" cy="1013460"/>
            <a:chOff x="8740140" y="1159892"/>
            <a:chExt cx="807720" cy="807720"/>
          </a:xfrm>
        </p:grpSpPr>
        <p:sp>
          <p:nvSpPr>
            <p:cNvPr id="14" name="Oval 6"/>
            <p:cNvSpPr/>
            <p:nvPr/>
          </p:nvSpPr>
          <p:spPr>
            <a:xfrm>
              <a:off x="8740140" y="1159892"/>
              <a:ext cx="807720" cy="807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>
                <a:cs typeface="+mn-ea"/>
                <a:sym typeface="+mn-lt"/>
              </a:endParaRP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8853232" y="1489711"/>
              <a:ext cx="581536" cy="148084"/>
            </a:xfrm>
            <a:custGeom>
              <a:avLst/>
              <a:gdLst/>
              <a:ahLst/>
              <a:cxnLst/>
              <a:rect l="l" t="t" r="r" b="b"/>
              <a:pathLst>
                <a:path w="961453" h="244831">
                  <a:moveTo>
                    <a:pt x="841096" y="30861"/>
                  </a:moveTo>
                  <a:cubicBezTo>
                    <a:pt x="824179" y="30861"/>
                    <a:pt x="809263" y="34748"/>
                    <a:pt x="796347" y="42520"/>
                  </a:cubicBezTo>
                  <a:cubicBezTo>
                    <a:pt x="783431" y="50292"/>
                    <a:pt x="773259" y="61037"/>
                    <a:pt x="765829" y="74753"/>
                  </a:cubicBezTo>
                  <a:cubicBezTo>
                    <a:pt x="758399" y="88469"/>
                    <a:pt x="754685" y="104242"/>
                    <a:pt x="754685" y="122073"/>
                  </a:cubicBezTo>
                  <a:cubicBezTo>
                    <a:pt x="754685" y="135332"/>
                    <a:pt x="756799" y="147619"/>
                    <a:pt x="761028" y="158935"/>
                  </a:cubicBezTo>
                  <a:cubicBezTo>
                    <a:pt x="765257" y="170250"/>
                    <a:pt x="771201" y="179966"/>
                    <a:pt x="778859" y="188081"/>
                  </a:cubicBezTo>
                  <a:cubicBezTo>
                    <a:pt x="786517" y="196196"/>
                    <a:pt x="795661" y="202540"/>
                    <a:pt x="806291" y="207112"/>
                  </a:cubicBezTo>
                  <a:cubicBezTo>
                    <a:pt x="816921" y="211684"/>
                    <a:pt x="828523" y="213970"/>
                    <a:pt x="841096" y="213970"/>
                  </a:cubicBezTo>
                  <a:cubicBezTo>
                    <a:pt x="858241" y="213970"/>
                    <a:pt x="873271" y="210027"/>
                    <a:pt x="886187" y="202140"/>
                  </a:cubicBezTo>
                  <a:cubicBezTo>
                    <a:pt x="899103" y="194253"/>
                    <a:pt x="909333" y="183395"/>
                    <a:pt x="916876" y="169565"/>
                  </a:cubicBezTo>
                  <a:cubicBezTo>
                    <a:pt x="924420" y="155734"/>
                    <a:pt x="928192" y="139904"/>
                    <a:pt x="928192" y="122073"/>
                  </a:cubicBezTo>
                  <a:cubicBezTo>
                    <a:pt x="928192" y="108814"/>
                    <a:pt x="926020" y="96641"/>
                    <a:pt x="921677" y="85554"/>
                  </a:cubicBezTo>
                  <a:cubicBezTo>
                    <a:pt x="917334" y="74467"/>
                    <a:pt x="911276" y="64809"/>
                    <a:pt x="903503" y="56579"/>
                  </a:cubicBezTo>
                  <a:cubicBezTo>
                    <a:pt x="895731" y="48349"/>
                    <a:pt x="886587" y="42006"/>
                    <a:pt x="876071" y="37548"/>
                  </a:cubicBezTo>
                  <a:cubicBezTo>
                    <a:pt x="865556" y="33090"/>
                    <a:pt x="853897" y="30861"/>
                    <a:pt x="841096" y="30861"/>
                  </a:cubicBezTo>
                  <a:close/>
                  <a:moveTo>
                    <a:pt x="298171" y="30861"/>
                  </a:moveTo>
                  <a:cubicBezTo>
                    <a:pt x="281254" y="30861"/>
                    <a:pt x="266338" y="34748"/>
                    <a:pt x="253422" y="42520"/>
                  </a:cubicBezTo>
                  <a:cubicBezTo>
                    <a:pt x="240506" y="50292"/>
                    <a:pt x="230334" y="61037"/>
                    <a:pt x="222904" y="74753"/>
                  </a:cubicBezTo>
                  <a:cubicBezTo>
                    <a:pt x="215474" y="88469"/>
                    <a:pt x="211760" y="104242"/>
                    <a:pt x="211760" y="122073"/>
                  </a:cubicBezTo>
                  <a:cubicBezTo>
                    <a:pt x="211760" y="135332"/>
                    <a:pt x="213874" y="147619"/>
                    <a:pt x="218103" y="158935"/>
                  </a:cubicBezTo>
                  <a:cubicBezTo>
                    <a:pt x="222333" y="170250"/>
                    <a:pt x="228276" y="179966"/>
                    <a:pt x="235934" y="188081"/>
                  </a:cubicBezTo>
                  <a:cubicBezTo>
                    <a:pt x="243592" y="196196"/>
                    <a:pt x="252736" y="202540"/>
                    <a:pt x="263366" y="207112"/>
                  </a:cubicBezTo>
                  <a:cubicBezTo>
                    <a:pt x="273996" y="211684"/>
                    <a:pt x="285598" y="213970"/>
                    <a:pt x="298171" y="213970"/>
                  </a:cubicBezTo>
                  <a:cubicBezTo>
                    <a:pt x="315316" y="213970"/>
                    <a:pt x="330346" y="210027"/>
                    <a:pt x="343262" y="202140"/>
                  </a:cubicBezTo>
                  <a:cubicBezTo>
                    <a:pt x="356178" y="194253"/>
                    <a:pt x="366408" y="183395"/>
                    <a:pt x="373951" y="169565"/>
                  </a:cubicBezTo>
                  <a:cubicBezTo>
                    <a:pt x="381495" y="155734"/>
                    <a:pt x="385267" y="139904"/>
                    <a:pt x="385267" y="122073"/>
                  </a:cubicBezTo>
                  <a:cubicBezTo>
                    <a:pt x="385267" y="108814"/>
                    <a:pt x="383095" y="96641"/>
                    <a:pt x="378752" y="85554"/>
                  </a:cubicBezTo>
                  <a:cubicBezTo>
                    <a:pt x="374409" y="74467"/>
                    <a:pt x="368351" y="64809"/>
                    <a:pt x="360578" y="56579"/>
                  </a:cubicBezTo>
                  <a:cubicBezTo>
                    <a:pt x="352806" y="48349"/>
                    <a:pt x="343662" y="42006"/>
                    <a:pt x="333146" y="37548"/>
                  </a:cubicBezTo>
                  <a:cubicBezTo>
                    <a:pt x="322631" y="33090"/>
                    <a:pt x="310972" y="30861"/>
                    <a:pt x="298171" y="30861"/>
                  </a:cubicBezTo>
                  <a:close/>
                  <a:moveTo>
                    <a:pt x="0" y="3429"/>
                  </a:moveTo>
                  <a:lnTo>
                    <a:pt x="32233" y="3429"/>
                  </a:lnTo>
                  <a:lnTo>
                    <a:pt x="32233" y="211913"/>
                  </a:lnTo>
                  <a:lnTo>
                    <a:pt x="149504" y="211913"/>
                  </a:lnTo>
                  <a:lnTo>
                    <a:pt x="149504" y="241402"/>
                  </a:lnTo>
                  <a:lnTo>
                    <a:pt x="32233" y="241402"/>
                  </a:lnTo>
                  <a:lnTo>
                    <a:pt x="21946" y="241402"/>
                  </a:lnTo>
                  <a:lnTo>
                    <a:pt x="0" y="241402"/>
                  </a:lnTo>
                  <a:close/>
                  <a:moveTo>
                    <a:pt x="841096" y="0"/>
                  </a:moveTo>
                  <a:cubicBezTo>
                    <a:pt x="858012" y="0"/>
                    <a:pt x="873728" y="3087"/>
                    <a:pt x="888244" y="9259"/>
                  </a:cubicBezTo>
                  <a:cubicBezTo>
                    <a:pt x="902760" y="15431"/>
                    <a:pt x="915505" y="24118"/>
                    <a:pt x="926478" y="35319"/>
                  </a:cubicBezTo>
                  <a:cubicBezTo>
                    <a:pt x="937450" y="46521"/>
                    <a:pt x="946023" y="59551"/>
                    <a:pt x="952195" y="74410"/>
                  </a:cubicBezTo>
                  <a:cubicBezTo>
                    <a:pt x="958367" y="89269"/>
                    <a:pt x="961453" y="105271"/>
                    <a:pt x="961453" y="122416"/>
                  </a:cubicBezTo>
                  <a:cubicBezTo>
                    <a:pt x="961453" y="139332"/>
                    <a:pt x="958367" y="155220"/>
                    <a:pt x="952195" y="170079"/>
                  </a:cubicBezTo>
                  <a:cubicBezTo>
                    <a:pt x="946023" y="184938"/>
                    <a:pt x="937508" y="197968"/>
                    <a:pt x="926649" y="209169"/>
                  </a:cubicBezTo>
                  <a:cubicBezTo>
                    <a:pt x="915791" y="220371"/>
                    <a:pt x="903103" y="229115"/>
                    <a:pt x="888587" y="235401"/>
                  </a:cubicBezTo>
                  <a:cubicBezTo>
                    <a:pt x="874071" y="241688"/>
                    <a:pt x="858469" y="244831"/>
                    <a:pt x="841781" y="244831"/>
                  </a:cubicBezTo>
                  <a:cubicBezTo>
                    <a:pt x="824865" y="244831"/>
                    <a:pt x="809092" y="241688"/>
                    <a:pt x="794461" y="235401"/>
                  </a:cubicBezTo>
                  <a:cubicBezTo>
                    <a:pt x="779831" y="229115"/>
                    <a:pt x="767029" y="220314"/>
                    <a:pt x="756056" y="208998"/>
                  </a:cubicBezTo>
                  <a:cubicBezTo>
                    <a:pt x="745084" y="197682"/>
                    <a:pt x="736568" y="184595"/>
                    <a:pt x="730510" y="169736"/>
                  </a:cubicBezTo>
                  <a:cubicBezTo>
                    <a:pt x="724452" y="154877"/>
                    <a:pt x="721423" y="138989"/>
                    <a:pt x="721423" y="122073"/>
                  </a:cubicBezTo>
                  <a:cubicBezTo>
                    <a:pt x="721423" y="104928"/>
                    <a:pt x="724452" y="88983"/>
                    <a:pt x="730510" y="74238"/>
                  </a:cubicBezTo>
                  <a:cubicBezTo>
                    <a:pt x="736568" y="59494"/>
                    <a:pt x="745026" y="46521"/>
                    <a:pt x="755885" y="35319"/>
                  </a:cubicBezTo>
                  <a:cubicBezTo>
                    <a:pt x="766743" y="24118"/>
                    <a:pt x="779431" y="15431"/>
                    <a:pt x="793947" y="9259"/>
                  </a:cubicBezTo>
                  <a:cubicBezTo>
                    <a:pt x="808463" y="3087"/>
                    <a:pt x="824179" y="0"/>
                    <a:pt x="841096" y="0"/>
                  </a:cubicBezTo>
                  <a:close/>
                  <a:moveTo>
                    <a:pt x="576453" y="0"/>
                  </a:moveTo>
                  <a:cubicBezTo>
                    <a:pt x="595427" y="0"/>
                    <a:pt x="612915" y="3658"/>
                    <a:pt x="628917" y="10973"/>
                  </a:cubicBezTo>
                  <a:cubicBezTo>
                    <a:pt x="644919" y="18288"/>
                    <a:pt x="658292" y="28804"/>
                    <a:pt x="669036" y="42520"/>
                  </a:cubicBezTo>
                  <a:lnTo>
                    <a:pt x="646747" y="64809"/>
                  </a:lnTo>
                  <a:cubicBezTo>
                    <a:pt x="639204" y="53836"/>
                    <a:pt x="629260" y="45435"/>
                    <a:pt x="616915" y="39605"/>
                  </a:cubicBezTo>
                  <a:cubicBezTo>
                    <a:pt x="604571" y="33776"/>
                    <a:pt x="591083" y="30861"/>
                    <a:pt x="576453" y="30861"/>
                  </a:cubicBezTo>
                  <a:cubicBezTo>
                    <a:pt x="559079" y="30861"/>
                    <a:pt x="543706" y="34748"/>
                    <a:pt x="530333" y="42520"/>
                  </a:cubicBezTo>
                  <a:cubicBezTo>
                    <a:pt x="516960" y="50292"/>
                    <a:pt x="506559" y="61037"/>
                    <a:pt x="499129" y="74753"/>
                  </a:cubicBezTo>
                  <a:cubicBezTo>
                    <a:pt x="491700" y="88469"/>
                    <a:pt x="487985" y="104242"/>
                    <a:pt x="487985" y="122073"/>
                  </a:cubicBezTo>
                  <a:cubicBezTo>
                    <a:pt x="487985" y="140132"/>
                    <a:pt x="491757" y="156020"/>
                    <a:pt x="499300" y="169736"/>
                  </a:cubicBezTo>
                  <a:cubicBezTo>
                    <a:pt x="506844" y="183452"/>
                    <a:pt x="517017" y="194196"/>
                    <a:pt x="529819" y="201969"/>
                  </a:cubicBezTo>
                  <a:cubicBezTo>
                    <a:pt x="542620" y="209741"/>
                    <a:pt x="557251" y="213627"/>
                    <a:pt x="573710" y="213627"/>
                  </a:cubicBezTo>
                  <a:cubicBezTo>
                    <a:pt x="590398" y="213627"/>
                    <a:pt x="604857" y="210427"/>
                    <a:pt x="617087" y="204026"/>
                  </a:cubicBezTo>
                  <a:cubicBezTo>
                    <a:pt x="629317" y="197625"/>
                    <a:pt x="638746" y="188195"/>
                    <a:pt x="645376" y="175737"/>
                  </a:cubicBezTo>
                  <a:cubicBezTo>
                    <a:pt x="648691" y="169507"/>
                    <a:pt x="651177" y="162578"/>
                    <a:pt x="652834" y="154948"/>
                  </a:cubicBezTo>
                  <a:lnTo>
                    <a:pt x="653921" y="144018"/>
                  </a:lnTo>
                  <a:lnTo>
                    <a:pt x="571995" y="144018"/>
                  </a:lnTo>
                  <a:lnTo>
                    <a:pt x="571995" y="114529"/>
                  </a:lnTo>
                  <a:lnTo>
                    <a:pt x="688581" y="114529"/>
                  </a:lnTo>
                  <a:lnTo>
                    <a:pt x="688581" y="119330"/>
                  </a:lnTo>
                  <a:cubicBezTo>
                    <a:pt x="688581" y="146990"/>
                    <a:pt x="683723" y="170136"/>
                    <a:pt x="674008" y="188767"/>
                  </a:cubicBezTo>
                  <a:cubicBezTo>
                    <a:pt x="664292" y="207398"/>
                    <a:pt x="650805" y="221400"/>
                    <a:pt x="633546" y="230772"/>
                  </a:cubicBezTo>
                  <a:cubicBezTo>
                    <a:pt x="616286" y="240145"/>
                    <a:pt x="596570" y="244831"/>
                    <a:pt x="574396" y="244831"/>
                  </a:cubicBezTo>
                  <a:cubicBezTo>
                    <a:pt x="557708" y="244831"/>
                    <a:pt x="542106" y="241688"/>
                    <a:pt x="527590" y="235401"/>
                  </a:cubicBezTo>
                  <a:cubicBezTo>
                    <a:pt x="513074" y="229115"/>
                    <a:pt x="500386" y="220371"/>
                    <a:pt x="489528" y="209169"/>
                  </a:cubicBezTo>
                  <a:cubicBezTo>
                    <a:pt x="478669" y="197968"/>
                    <a:pt x="470154" y="184938"/>
                    <a:pt x="463982" y="170079"/>
                  </a:cubicBezTo>
                  <a:cubicBezTo>
                    <a:pt x="457810" y="155220"/>
                    <a:pt x="454723" y="139218"/>
                    <a:pt x="454723" y="122073"/>
                  </a:cubicBezTo>
                  <a:cubicBezTo>
                    <a:pt x="454723" y="104928"/>
                    <a:pt x="457810" y="88983"/>
                    <a:pt x="463982" y="74238"/>
                  </a:cubicBezTo>
                  <a:cubicBezTo>
                    <a:pt x="470154" y="59494"/>
                    <a:pt x="478726" y="46521"/>
                    <a:pt x="489699" y="35319"/>
                  </a:cubicBezTo>
                  <a:cubicBezTo>
                    <a:pt x="500672" y="24118"/>
                    <a:pt x="513531" y="15431"/>
                    <a:pt x="528276" y="9259"/>
                  </a:cubicBezTo>
                  <a:cubicBezTo>
                    <a:pt x="543020" y="3087"/>
                    <a:pt x="559079" y="0"/>
                    <a:pt x="576453" y="0"/>
                  </a:cubicBezTo>
                  <a:close/>
                  <a:moveTo>
                    <a:pt x="298171" y="0"/>
                  </a:moveTo>
                  <a:cubicBezTo>
                    <a:pt x="315087" y="0"/>
                    <a:pt x="330803" y="3087"/>
                    <a:pt x="345319" y="9259"/>
                  </a:cubicBezTo>
                  <a:cubicBezTo>
                    <a:pt x="359835" y="15431"/>
                    <a:pt x="372580" y="24118"/>
                    <a:pt x="383553" y="35319"/>
                  </a:cubicBezTo>
                  <a:cubicBezTo>
                    <a:pt x="394525" y="46521"/>
                    <a:pt x="403098" y="59551"/>
                    <a:pt x="409270" y="74410"/>
                  </a:cubicBezTo>
                  <a:cubicBezTo>
                    <a:pt x="415442" y="89269"/>
                    <a:pt x="418528" y="105271"/>
                    <a:pt x="418528" y="122416"/>
                  </a:cubicBezTo>
                  <a:cubicBezTo>
                    <a:pt x="418528" y="139332"/>
                    <a:pt x="415442" y="155220"/>
                    <a:pt x="409270" y="170079"/>
                  </a:cubicBezTo>
                  <a:cubicBezTo>
                    <a:pt x="403098" y="184938"/>
                    <a:pt x="394583" y="197968"/>
                    <a:pt x="383724" y="209169"/>
                  </a:cubicBezTo>
                  <a:cubicBezTo>
                    <a:pt x="372866" y="220371"/>
                    <a:pt x="360178" y="229115"/>
                    <a:pt x="345662" y="235401"/>
                  </a:cubicBezTo>
                  <a:cubicBezTo>
                    <a:pt x="331146" y="241688"/>
                    <a:pt x="315544" y="244831"/>
                    <a:pt x="298856" y="244831"/>
                  </a:cubicBezTo>
                  <a:cubicBezTo>
                    <a:pt x="281940" y="244831"/>
                    <a:pt x="266167" y="241688"/>
                    <a:pt x="251536" y="235401"/>
                  </a:cubicBezTo>
                  <a:cubicBezTo>
                    <a:pt x="236906" y="229115"/>
                    <a:pt x="224104" y="220314"/>
                    <a:pt x="213131" y="208998"/>
                  </a:cubicBezTo>
                  <a:cubicBezTo>
                    <a:pt x="202159" y="197682"/>
                    <a:pt x="193643" y="184595"/>
                    <a:pt x="187585" y="169736"/>
                  </a:cubicBezTo>
                  <a:cubicBezTo>
                    <a:pt x="181527" y="154877"/>
                    <a:pt x="178498" y="138989"/>
                    <a:pt x="178498" y="122073"/>
                  </a:cubicBezTo>
                  <a:cubicBezTo>
                    <a:pt x="178498" y="104928"/>
                    <a:pt x="181527" y="88983"/>
                    <a:pt x="187585" y="74238"/>
                  </a:cubicBezTo>
                  <a:cubicBezTo>
                    <a:pt x="193643" y="59494"/>
                    <a:pt x="202101" y="46521"/>
                    <a:pt x="212960" y="35319"/>
                  </a:cubicBezTo>
                  <a:cubicBezTo>
                    <a:pt x="223818" y="24118"/>
                    <a:pt x="236506" y="15431"/>
                    <a:pt x="251022" y="9259"/>
                  </a:cubicBezTo>
                  <a:cubicBezTo>
                    <a:pt x="265538" y="3087"/>
                    <a:pt x="281254" y="0"/>
                    <a:pt x="2981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? > < e 7 d 1 9 5 5 2 3 0 6 1 f 1 c 0   x m l n s = " h t t p : / / e 7 d 1 9 5 5 2 3 0 6 1 f 1 c 0 / c u s t o m / d a t a / d e f " > < _ 7 b 1 d a c 8 9 e 7 d 1 9 5 5 2 3 0 6 1 f 1 c 0 3 1 6 e c b 7 1   x m l n s = " " > e 7 d 1 9 5 5 2 3 0 6 1 f 1 c 0 c e f 0 9 a c 2 8 e a a e 9 6 4 e c 9 9 8 8 a 5 c c e 7 7 c 8 b 8 C 1 E 4 6 8 5 C 6 E 6 B 4 0 C D 7 6 1 5 4 8 0 5 1 2 3 8 4 A 6 1 E E 1 5 9 C 6 F E 0 0 4 5 D 1 4 B 6 1 E 8 5 D 0 A 9 5 5 8 9 D 5 5 8 B 8 1 F F C 8 0 9 3 2 2 A C C 2 0 D C 2 2 5 4 D 9 2 8 2 0 0 A 3 E A 0 8 4 1 B 8 B 1 8 1 4 9 6 1 B E 7 9 5 0 2 4 D F D E F 4 5 8 7 8 4 6 0 D 5 E E C 0 4 B 3 D B 4 C 2 4 6 0 0 7 1 5 3 4 0 9 D E D E 3 7 C A 7 2 6 A 6 6 A F 1 9 B 7 7 C E 7 4 4 E 1 1 C A D C F B 0 9 B 3 4 0 8 D E C 1 F 6 8 8 3 4 8 9 2 2 E 3 8 C C E E < / _ 7 b 1 d a c 8 9 e 7 d 1 9 5 5 2 3 0 6 1 f 1 c 0 3 1 6 e c b 7 1 > < _ 7 b 1 d a c 8 9 e 7 d 1 9 5 5 2 3 0 6 1 f 1 c 0 3 1 6 e c b 7 1   x m l n s = " " > e 7 d 1 9 5 5 2 3 0 6 1 f 1 c 0 c e f 0 9 a c 2 8 e a a e 9 6 4 e c 9 9 8 8 a 5 c c e 7 7 c 8 b 8 C 1 E 4 6 8 5 C 6 E 6 B 4 0 C D 7 6 1 5 4 8 0 5 1 2 3 8 4 A 6 1 E E 1 5 9 C 6 F E 0 0 4 5 D 1 4 B 6 1 E 8 5 D 0 A 9 5 5 8 9 D 5 5 8 B 8 1 F F C 8 0 9 3 2 2 A C C 2 0 D C 2 2 5 4 D 9 2 8 2 0 0 A 3 E A 0 8 4 1 B 8 B 1 8 1 4 9 6 1 B E 7 9 5 0 2 4 D F D E F C C 1 1 2 9 0 3 3 F E C 2 1 F 5 C 5 B D E 6 8 E 2 B 7 A 1 F 8 E 4 1 3 3 8 F B 0 D D 7 1 5 4 8 A 7 8 A D D 1 F 5 7 2 2 F 5 F D 9 6 5 4 8 0 A 6 4 B D 0 7 6 F D 2 3 2 8 4 3 1 D A E 9 6 2 2 5 2 7 < / _ 7 b 1 d a c 8 9 e 7 d 1 9 5 5 2 3 0 6 1 f 1 c 0 3 1 6 e c b 7 1 > < _ 7 b 1 d a c 8 9 e 7 d 1 9 5 5 2 3 0 6 1 f 1 c 0 3 1 6 e c b 7 1   x m l n s = " " > e 7 d 1 9 5 5 2 3 0 6 1 f 1 c 0 c e f 0 9 a c 2 8 e a a e 9 6 4 e c 9 9 8 8 a 5 c c e 7 7 c 8 b 8 C 1 E 4 6 8 5 C 6 E 6 B 4 0 C D 7 6 1 5 4 8 0 5 1 2 3 8 4 A 6 1 E E 1 5 9 C 6 F E 0 0 4 5 D 1 4 B 6 1 E 8 5 D 0 A 9 5 5 8 9 D 5 5 8 B 8 1 F F C 8 0 9 3 2 2 A C C 2 0 D C 2 2 5 4 D 9 2 8 2 0 0 A 3 E A 0 8 4 1 B 8 B 1 8 1 4 4 D C 4 7 C B D 0 4 F C A 3 8 4 4 0 8 A F 0 3 A 2 6 A F F D F 1 9 2 3 4 6 7 2 2 7 8 7 A 3 8 9 D B 6 D 6 B E 8 2 6 0 6 6 A 0 6 3 E C D C 7 8 A 9 3 2 A D 2 7 2 1 B 5 C F D E 8 7 0 F 7 6 D E 7 C 3 C C E 2 B 9 A 0 7 7 3 0 B 5 F < / _ 7 b 1 d a c 8 9 e 7 d 1 9 5 5 2 3 0 6 1 f 1 c 0 3 1 6 e c b 7 1 > < _ 7 b 1 d a c 8 9 e 7 d 1 9 5 5 2 3 0 6 1 f 1 c 0 3 1 6 e c b 7 1   x m l n s = " " > e 7 d 1 9 5 5 2 3 0 6 1 f 1 c 0 c e f 0 9 a c 2 8 e a a e 9 6 4 e c 9 9 8 8 a 5 c c e 7 7 c 8 b 8 C 1 E 4 6 8 5 C 6 E 6 B 4 0 C D 7 6 1 5 4 8 0 5 1 2 3 8 4 A 6 1 E E 1 5 9 C 6 F E 0 0 4 5 D 1 4 B 6 1 E 8 5 D 0 A 9 5 5 8 9 D 5 5 8 B 8 1 F F C 8 0 9 3 2 2 A C C 2 0 D C 2 2 5 4 D 9 2 8 2 0 0 A 3 E A 0 8 4 1 B 8 B 1 8 1 4 6 B 5 9 1 8 F 8 D A 8 F 2 B B 8 E B B D 7 8 8 1 1 A B 7 9 B A D 2 5 B 3 D 3 5 7 2 3 7 5 D C 8 7 2 E 7 6 B 1 2 2 6 4 6 A 4 C F E C 7 5 7 C 0 C 5 D C 4 5 C 5 8 A A 1 C 1 9 C 5 F 8 2 E 1 2 4 4 2 7 2 D 3 D 9 6 3 2 7 7 B 7 2 E 4 < / _ 7 b 1 d a c 8 9 e 7 d 1 9 5 5 2 3 0 6 1 f 1 c 0 3 1 6 e c b 7 1 > < _ 7 b 1 d a c 8 9 e 7 d 1 9 5 5 2 3 0 6 1 f 1 c 0 3 1 6 e c b 7 1   x m l n s = " " > e 7 d 1 9 5 5 2 3 0 6 1 f 1 c 0 c e f 0 9 a c 2 8 e a a e 9 6 4 e c 9 9 8 8 a 5 c c e 7 7 c 8 b 8 C 1 E 4 6 8 5 C 6 E 6 B 4 0 C D 7 6 1 5 4 8 0 5 1 2 3 8 4 A 6 1 E E 1 5 9 C 6 F E 0 0 4 5 D 1 4 B 6 1 E 8 5 D 0 A 9 5 5 8 9 D 5 5 8 B 8 1 F F C 8 0 9 3 2 2 A C C 2 0 D C 2 2 5 4 D 9 2 8 2 0 0 A 3 E A 0 8 4 1 B 8 B 1 8 1 4 D 4 6 5 4 0 F 9 2 F D E 0 C C 7 D 2 E 4 F E D 8 F E E F C 6 C 9 A 6 8 F 4 E F D 8 E 9 6 7 F 6 0 7 C 3 A 4 8 7 4 F 0 8 B 7 1 0 D 4 B 9 E D A F 2 1 9 8 A 3 7 1 7 4 D B 5 6 2 8 1 7 F 6 8 A 4 6 7 C 4 A 8 A F 4 E 4 6 9 E C 6 9 C < / _ 7 b 1 d a c 8 9 e 7 d 1 9 5 5 2 3 0 6 1 f 1 c 0 3 1 6 e c b 7 1 > < _ 7 b 1 d a c 8 9 e 7 d 1 9 5 5 2 3 0 6 1 f 1 c 0 3 1 6 e c b 7 1   x m l n s = " " > e 7 d 1 9 5 5 2 3 0 6 1 f 1 c 0 c e f 0 9 a c 2 8 e a a e 9 6 4 e c 9 9 8 8 a 5 c c e 7 7 c 8 b 8 C 1 E 4 6 8 5 C 6 E 6 B 4 0 C D 7 6 1 5 4 8 0 5 1 2 3 8 4 A 6 1 E E 1 5 9 C 6 F E 0 0 4 5 D 1 4 B 6 1 E 8 5 D 0 A 9 5 5 8 9 D 5 5 8 B 8 1 F F C 8 0 9 3 2 2 A C C 2 0 D C 2 2 5 4 D 9 2 8 2 0 0 A 3 E A 0 8 4 1 B 8 B 1 8 1 4 D 4 6 5 4 0 F 9 2 F D E 0 C C 7 F 1 A 0 A 3 5 2 A 7 4 6 9 4 B D C 8 D 7 E 0 9 6 E 6 A 6 7 1 5 0 D 0 6 C E 0 9 0 0 0 7 4 0 E 4 4 6 8 C 0 E 4 2 9 E 5 3 B 5 7 6 B 7 9 1 D C 0 3 4 A 9 8 7 4 7 7 F B C A C 6 F C D E E A 8 F D F 8 < / _ 7 b 1 d a c 8 9 e 7 d 1 9 5 5 2 3 0 6 1 f 1 c 0 3 1 6 e c b 7 1 > < _ 7 b 1 d a c 8 9 e 7 d 1 9 5 5 2 3 0 6 1 f 1 c 0 3 1 6 e c b 7 1   x m l n s = " " > e 7 d 1 9 5 5 2 3 0 6 1 f 1 c 0 c e f 0 9 a c 2 8 e a a e 9 6 4 e c 9 9 8 8 a 5 c c e 7 7 c 8 b 8 C 1 E 4 6 8 5 C 6 E 6 B 4 0 C D 7 6 1 5 4 8 0 5 1 2 3 8 4 A 6 1 E E 1 5 9 C 6 F E 0 0 4 5 D 1 4 B 6 1 E 8 5 D 0 A 9 5 5 8 9 D 5 5 8 B 8 1 F F C 8 0 9 3 2 2 A C C 2 0 D C 2 2 5 4 D 9 2 8 2 0 0 A 3 E A 0 8 4 1 B 8 B 1 8 1 4 2 F B E 4 5 0 C A 6 4 7 6 8 6 1 A 0 8 5 A 5 3 B 0 B 0 F 3 C 0 5 0 1 F 1 7 6 4 6 7 3 5 1 C F E 8 A 5 0 B 5 2 3 E 8 7 2 2 B 0 9 6 0 3 6 8 A 2 9 6 9 9 C 7 1 6 E 5 5 6 0 D C 4 7 2 C D 7 0 2 8 D 1 2 3 F 7 E F 4 A A 3 5 6 9 3 2 9 < / _ 7 b 1 d a c 8 9 e 7 d 1 9 5 5 2 3 0 6 1 f 1 c 0 3 1 6 e c b 7 1 > < _ 7 b 1 d a c 8 9 e 7 d 1 9 5 5 2 3 0 6 1 f 1 c 0 3 1 6 e c b 7 1   x m l n s = " " > e 7 d 1 9 5 5 2 3 0 6 1 f 1 c 0 c e f 0 9 a c 2 8 e a a e 9 6 4 e c 9 9 8 8 a 5 c c e 7 7 c 8 b 8 C 1 E 4 6 8 5 C 6 E 6 B 4 0 C D 7 6 1 5 4 8 0 5 1 2 3 8 4 A 6 1 E E 1 5 9 C 6 F E 0 0 4 5 D 1 4 B 6 1 E 8 5 D 0 A 9 5 5 8 9 D 5 5 8 B 8 1 F F C 8 0 9 3 2 2 A C C 2 0 D C 2 2 5 4 D 9 2 8 2 0 0 A 3 E A 0 8 4 1 B 8 B 1 8 1 4 9 7 9 6 7 B 5 C 7 1 4 1 F B 2 B 7 3 F A 3 5 B B 4 6 6 B B E 4 B 7 A E D F C 2 E C E 8 E D 3 2 C 6 3 7 B B E 7 9 C 8 2 7 4 B 9 4 0 C 4 D 0 9 7 F 2 D 5 2 0 B B 9 2 E 2 1 F 9 B 7 E 4 6 A 1 3 F 7 5 3 F 5 3 D 8 3 2 A 7 6 1 D C 0 1 D 6 4 1 0 1 E E D B A A 6 D E < / _ 7 b 1 d a c 8 9 e 7 d 1 9 5 5 2 3 0 6 1 f 1 c 0 3 1 6 e c b 7 1 > < _ 7 b 1 d a c 8 9 e 7 d 1 9 5 5 2 3 0 6 1 f 1 c 0 3 1 6 e c b 7 1   x m l n s = " " > e 7 d 1 9 5 5 2 3 0 6 1 f 1 c 0 c e f 0 9 a c 2 8 e a a e 9 6 4 e c 9 9 8 8 a 5 c c e 7 7 c 8 b 8 C 1 E 4 6 8 5 C 6 E 6 B 4 0 C D 7 6 1 5 4 8 0 5 1 2 3 8 4 A 6 1 E E 1 5 9 C 6 F E 0 0 4 5 D 1 4 B 6 1 E 8 5 D 0 A 9 5 5 8 9 D 5 5 8 B 8 1 F F C 8 0 9 3 2 2 A C C 2 0 D C 2 2 5 4 D 9 2 8 2 0 0 A 3 E A 0 8 4 1 B 8 B 1 8 1 4 C C E A F A 1 4 0 7 B A 8 2 C F 1 A 1 F 8 6 0 2 E 4 5 4 5 9 4 2 5 7 5 3 3 9 6 1 2 F 3 5 2 F C 1 C 7 9 3 A A 8 9 C E 9 5 6 E 3 F E D 3 2 8 6 C 4 4 B B F E 3 6 E F 3 3 7 9 2 E 4 E 3 A F 4 9 8 0 9 6 9 F 2 A 1 9 E B E 6 8 C 2 1 < / _ 7 b 1 d a c 8 9 e 7 d 1 9 5 5 2 3 0 6 1 f 1 c 0 3 1 6 e c b 7 1 > < _ 7 b 1 d a c 8 9 e 7 d 1 9 5 5 2 3 0 6 1 f 1 c 0 3 1 6 e c b 7 1   x m l n s = " " > e 7 d 1 9 5 5 2 3 0 6 1 f 1 c 0 c e f 0 9 a c 2 8 e a a e 9 6 4 e c 9 9 8 8 a 5 c c e 7 7 c 8 b 8 C 1 E 4 6 8 5 C 6 E 6 B 4 0 C D 7 6 1 5 4 8 0 5 1 2 3 8 4 A 6 1 E E 1 5 9 C 6 F E 0 0 4 5 D 1 4 B 6 1 E 8 5 D 0 A 9 5 5 8 9 D 5 5 8 B 8 1 F F C 8 0 9 3 2 2 A C C 2 0 D C 2 2 5 4 D 9 2 8 2 0 0 A 3 E A 0 8 4 1 B 8 B 1 8 1 4 1 B 9 F 7 D D 6 9 8 B 7 C C F 4 4 C 9 2 1 6 7 6 3 E 8 A 1 6 F 8 F 5 6 9 E 8 9 5 8 E D B 0 3 3 3 C 8 B F A 7 6 0 9 3 8 9 E E C 4 8 0 1 C 7 D D B D 3 7 B 3 7 2 8 1 4 3 8 9 A A 2 C 3 9 D B 3 4 C 7 B 0 7 E B 3 7 5 2 B 9 F 6 6 5 < / _ 7 b 1 d a c 8 9 e 7 d 1 9 5 5 2 3 0 6 1 f 1 c 0 3 1 6 e c b 7 1 > < _ 7 b 1 d a c 8 9 e 7 d 1 9 5 5 2 3 0 6 1 f 1 c 0 3 1 6 e c b 7 1   x m l n s = " " > e 7 d 1 9 5 5 2 3 0 6 1 f 1 c 0 c e f 0 9 a c 2 8 e a a e 9 6 4 e c 9 9 8 8 a 5 c c e 7 7 c 8 b 8 C 1 E 4 6 8 5 C 6 E 6 B 4 0 C D 7 6 1 5 4 8 0 5 1 2 3 8 4 A 6 1 E E 1 5 9 C 6 F E 0 0 4 5 D 1 4 B 6 1 E 8 5 D 0 A 9 5 5 8 9 D 5 5 8 B 8 1 F F C 8 0 9 3 2 2 A C C 2 0 D C 2 2 5 4 D 9 2 8 2 0 0 A 3 E A 0 8 4 1 B 8 B 1 8 1 4 6 9 8 A 4 C 9 6 0 5 6 0 4 6 9 C A 8 A 8 F 3 F 9 2 8 7 B E 9 7 1 3 B B 2 B E E F F 1 6 7 6 9 B 8 6 F 0 3 5 1 4 E D C 2 D 6 3 7 C 2 2 B E C E 1 B F A B B C 9 4 A C 3 1 1 6 D 8 C D 2 A C A F D 5 1 7 0 2 4 9 B 2 1 3 C 4 9 E 4 D < / _ 7 b 1 d a c 8 9 e 7 d 1 9 5 5 2 3 0 6 1 f 1 c 0 3 1 6 e c b 7 1 > < _ 7 b 1 d a c 8 9 e 7 d 1 9 5 5 2 3 0 6 1 f 1 c 0 3 1 6 e c b 7 1   x m l n s = " " > e 7 d 1 9 5 5 2 3 0 6 1 f 1 c 0 c e f 0 9 a c 2 8 e a a e 9 6 4 e c 9 9 8 8 a 5 c c e 7 7 c 8 b 8 C 1 E 4 6 8 5 C 6 E 6 B 4 0 C D 7 6 1 5 4 8 0 5 1 2 3 8 4 A 6 1 E E 1 5 9 C 6 F E 0 0 4 5 D 1 4 B 6 1 E 8 5 D 0 A 9 5 5 8 9 D 5 5 8 B 8 1 F F C 8 0 9 3 2 2 A C C 2 0 D C 2 2 5 4 D 9 2 8 2 0 0 A 3 E A 0 8 4 1 B 8 B 1 8 1 4 2 5 E 7 5 F 6 2 1 A 0 7 3 7 A E 1 B F 7 D 0 7 E A 7 9 6 9 7 8 6 D 6 8 E D E A D F 7 1 E 7 9 D 4 4 B C 2 C 6 8 7 2 3 3 A 8 6 6 F 3 4 D 7 9 4 3 8 F D 6 F 1 D 0 2 5 8 7 C B 7 8 D E 6 0 6 5 1 9 2 0 A 5 F 5 3 9 0 7 1 1 2 6 5 4 3 < / _ 7 b 1 d a c 8 9 e 7 d 1 9 5 5 2 3 0 6 1 f 1 c 0 3 1 6 e c b 7 1 > < _ 7 b 1 d a c 8 9 e 7 d 1 9 5 5 2 3 0 6 1 f 1 c 0 3 1 6 e c b 7 1   x m l n s = " " > e 7 d 1 9 5 5 2 3 0 6 1 f 1 c 0 c e f 0 9 a c 2 8 e a a e 9 6 4 e c 9 9 8 8 a 5 c c e 7 7 c 8 b 8 C 1 E 4 6 8 5 C 6 E 6 B 4 0 C D 7 6 1 5 4 8 0 5 1 2 3 8 4 A 6 1 E E 1 5 9 C 6 F E 0 0 4 5 D 1 4 B 6 1 E 8 5 D 0 A 9 5 5 8 9 D 5 5 8 B 8 1 F F C 8 0 9 3 2 2 A C C 2 0 D C 2 2 5 4 D 9 2 8 2 0 0 A 3 E A 0 8 4 1 B 8 B 1 8 1 4 5 D 7 D C 6 2 D E 5 A A 0 F 7 A 4 D 8 4 1 1 B C F 3 9 B B B C E C 0 8 D 0 9 2 6 1 D 6 A 1 B B C 7 E E 6 2 5 E 5 9 B 1 5 0 3 9 1 F 5 2 3 2 3 1 8 D 2 7 6 5 3 B 0 0 0 4 0 D 3 3 4 D D B 8 9 C 3 2 5 F A 3 2 D A 0 5 B D 1 2 A B 5 < / _ 7 b 1 d a c 8 9 e 7 d 1 9 5 5 2 3 0 6 1 f 1 c 0 3 1 6 e c b 7 1 > < / e 7 d 1 9 5 5 2 3 0 6 1 f 1 c 0 > 
</file>

<file path=customXml/itemProps1.xml><?xml version="1.0" encoding="utf-8"?>
<ds:datastoreItem xmlns:ds="http://schemas.openxmlformats.org/officeDocument/2006/customXml" ds:itemID="{01BAF993-C85B-4CE1-B9E0-C79EAD7A96B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WPS Presentation</Application>
  <PresentationFormat>Custom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1" baseType="lpstr">
      <vt:lpstr>Arial</vt:lpstr>
      <vt:lpstr>SimSun</vt:lpstr>
      <vt:lpstr>Wingdings</vt:lpstr>
      <vt:lpstr>Wingdings 3</vt:lpstr>
      <vt:lpstr>Montserrat Light</vt:lpstr>
      <vt:lpstr>AMGDT</vt:lpstr>
      <vt:lpstr>Microsoft YaHei Light</vt:lpstr>
      <vt:lpstr>Permanent Marker</vt:lpstr>
      <vt:lpstr>Wide Latin</vt:lpstr>
      <vt:lpstr>Fredoka</vt:lpstr>
      <vt:lpstr>Outfit Black</vt:lpstr>
      <vt:lpstr>Times New Roman</vt:lpstr>
      <vt:lpstr>Lato Light</vt:lpstr>
      <vt:lpstr>Calibri</vt:lpstr>
      <vt:lpstr>Cambria Math</vt:lpstr>
      <vt:lpstr>Tahoma</vt:lpstr>
      <vt:lpstr>Arial MT</vt:lpstr>
      <vt:lpstr>Poppins ExtraBold</vt:lpstr>
      <vt:lpstr>Century Gothic</vt:lpstr>
      <vt:lpstr>Microsoft YaHei</vt:lpstr>
      <vt:lpstr>Arial Unicode MS</vt:lpstr>
      <vt:lpstr>幼圆</vt:lpstr>
      <vt:lpstr>Slice</vt:lpstr>
      <vt:lpstr>PowerPoint 演示文稿</vt:lpstr>
      <vt:lpstr>PowerPoint 演示文稿</vt:lpstr>
      <vt:lpstr>What is EDA?</vt:lpstr>
      <vt:lpstr>Steps Involved in EDA</vt:lpstr>
      <vt:lpstr>Tool USED : POWER BI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google1589751202</cp:lastModifiedBy>
  <cp:revision>6005</cp:revision>
  <dcterms:created xsi:type="dcterms:W3CDTF">2015-11-23T02:03:00Z</dcterms:created>
  <dcterms:modified xsi:type="dcterms:W3CDTF">2024-06-20T11:44:02Z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E737D513BC7140BF8E58D9C6D2AD7756_12</vt:lpwstr>
  </property>
  <property fmtid="{D5CDD505-2E9C-101B-9397-08002B2CF9AE}" pid="3" name="KSOProductBuildVer">
    <vt:lpwstr>2057-12.2.0.17119</vt:lpwstr>
  </property>
</Properties>
</file>