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58" r:id="rId4"/>
    <p:sldId id="256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6058CA-FA69-B1D2-35C2-6B79939F0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2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0" y="6126480"/>
            <a:ext cx="9144000" cy="4572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289694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FFFFFF"/>
                </a:solidFill>
              </a:defRPr>
            </a:pPr>
            <a:r>
              <a:rPr dirty="0"/>
              <a:t>ABOUT ME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55448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Passionate about data analysis and solving real-world financial problems.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Experienced in extracting insights and presenting them visually.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Interested in roles blending product strategy and analytics.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0" y="6126480"/>
            <a:ext cx="9144000" cy="4572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339336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FFFFFF"/>
                </a:solidFill>
              </a:defRPr>
            </a:pPr>
            <a:r>
              <a:rPr dirty="0"/>
              <a:t>ABOUT BOAT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55448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One of India’s fastest-growing electronics brands.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Dominates in audio products and smartwatches.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Appeals to youth with trendy, value-for-money tech.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3406" y="2171700"/>
            <a:ext cx="8229600" cy="1143000"/>
          </a:xfrm>
        </p:spPr>
        <p:txBody>
          <a:bodyPr/>
          <a:lstStyle/>
          <a:p>
            <a:r>
              <a:rPr lang="en-US" dirty="0"/>
              <a:t>     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0" y="6126480"/>
            <a:ext cx="9144000" cy="4572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>
                <a:solidFill>
                  <a:srgbClr val="FFFFFF"/>
                </a:solidFill>
              </a:defRPr>
            </a:pPr>
            <a:r>
              <a:t>BOAT VS NOISE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1264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Ujjawal Singh | Product Analyst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0" y="6126480"/>
            <a:ext cx="9144000" cy="4572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388938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FFFFFF"/>
                </a:solidFill>
              </a:defRPr>
            </a:pPr>
            <a:r>
              <a:rPr dirty="0"/>
              <a:t>COMPETITION: NOISE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55448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Major competitor in wearables and earbuds.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Known for product innovation and tech-forward features.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Competes aggressively on price and updates.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>
                <a:solidFill>
                  <a:srgbClr val="FFFFFF"/>
                </a:solidFill>
              </a:defRPr>
            </a:pPr>
            <a:r>
              <a:t>BOAT SALES BY PRODUCT CATEGORY</a:t>
            </a:r>
          </a:p>
        </p:txBody>
      </p:sp>
      <p:pic>
        <p:nvPicPr>
          <p:cNvPr id="4" name="Picture 3" descr="boat_sales_by_category.png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57200" y="1371600"/>
            <a:ext cx="7022592" cy="43891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26480"/>
            <a:ext cx="9144000" cy="4572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0AF732-F7B1-2ADC-1F19-AAF4B559F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70" y="0"/>
            <a:ext cx="916054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AFF963-BFEF-83BD-1646-5A6839A1E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270" y="-24892"/>
            <a:ext cx="9160539" cy="69077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>
                <a:solidFill>
                  <a:srgbClr val="FFFFFF"/>
                </a:solidFill>
              </a:defRPr>
            </a:pPr>
            <a:r>
              <a:t>BOAT: PRICE VS RATING BY CATEGORY</a:t>
            </a:r>
          </a:p>
        </p:txBody>
      </p:sp>
      <p:pic>
        <p:nvPicPr>
          <p:cNvPr id="4" name="Picture 3" descr="boat_price_vs_rating.png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57200" y="1371600"/>
            <a:ext cx="7022592" cy="43891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26480"/>
            <a:ext cx="9144000" cy="4572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3B60D9-D31F-320C-9543-B45A61468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32"/>
            <a:ext cx="9144000" cy="70401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>
                <a:solidFill>
                  <a:srgbClr val="FFFFFF"/>
                </a:solidFill>
              </a:defRPr>
            </a:pPr>
            <a:r>
              <a:t>DISCOUNT STRATEGY: BOAT VS NOISE</a:t>
            </a:r>
          </a:p>
        </p:txBody>
      </p:sp>
      <p:pic>
        <p:nvPicPr>
          <p:cNvPr id="4" name="Picture 3" descr="boat_vs_noise_discount_comparison.png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57200" y="1371600"/>
            <a:ext cx="7022592" cy="43891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26480"/>
            <a:ext cx="9144000" cy="4572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1F6B2-1920-2064-735B-CB429207C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33" y="0"/>
            <a:ext cx="917046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TOP BOAT PRODUCTS (PERFORMANCE SUMMARY)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097280"/>
          <a:ext cx="877824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ASIN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Sales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MRP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Discount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Rank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B071Z8M4KX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boAt Bassheads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4.10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417268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Earphones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65.07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458.27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B0DGTT1NGW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boAt Airdopes 141 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1299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3.80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167067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4990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Earbuds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73.97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205.07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B09N3ZNHTY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boAt Airdopes 141/148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1099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3.80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167067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4490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Earbuds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75.52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205.07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B0C7QS9M38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boAt Airdopes 141 ANC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1499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3.80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167067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5990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Earbuds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74.97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205.07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B07PR1CL3S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boAt Rockerz 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1699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116487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3990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Headphones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57.42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FFFFFF"/>
                          </a:solidFill>
                        </a:defRPr>
                      </a:pPr>
                      <a:r>
                        <a:t>156.49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6126480"/>
            <a:ext cx="9144000" cy="4572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368D0C-92DB-A14D-860B-8A58AA348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8"/>
            <a:ext cx="9148948" cy="68542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205</Words>
  <Application>Microsoft Office PowerPoint</Application>
  <PresentationFormat>On-screen Show (4:3)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  </vt:lpstr>
      <vt:lpstr>  </vt:lpstr>
      <vt:lpstr>     </vt:lpstr>
      <vt:lpstr>   </vt:lpstr>
      <vt:lpstr>  </vt:lpstr>
      <vt:lpstr> </vt:lpstr>
      <vt:lpstr> </vt:lpstr>
      <vt:lpstr>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UJJAWAL</dc:creator>
  <cp:keywords/>
  <dc:description>generated using python-pptx</dc:description>
  <cp:lastModifiedBy>Ujjawal Singh</cp:lastModifiedBy>
  <cp:revision>3</cp:revision>
  <dcterms:created xsi:type="dcterms:W3CDTF">2013-01-27T09:14:16Z</dcterms:created>
  <dcterms:modified xsi:type="dcterms:W3CDTF">2025-04-25T08:03:00Z</dcterms:modified>
  <cp:category/>
</cp:coreProperties>
</file>