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210 맨발의청춘 L" panose="02020603020101020101" pitchFamily="18" charset="-12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57875-CF5D-4C89-BC8B-4E244C823532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C3E06-484D-427F-A57A-E73B211F2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5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http://10.200.73.156:8090/HaruAlba/Login.jsp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C3E06-484D-427F-A57A-E73B211F2C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7.png"/><Relationship Id="rId7" Type="http://schemas.openxmlformats.org/officeDocument/2006/relationships/image" Target="../media/image6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48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://10.200.73.156:8090/HaruAlba/Login.j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4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86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85.png"/><Relationship Id="rId5" Type="http://schemas.openxmlformats.org/officeDocument/2006/relationships/image" Target="../media/image92.png"/><Relationship Id="rId15" Type="http://schemas.openxmlformats.org/officeDocument/2006/relationships/image" Target="../media/image88.png"/><Relationship Id="rId10" Type="http://schemas.openxmlformats.org/officeDocument/2006/relationships/image" Target="../media/image84.png"/><Relationship Id="rId4" Type="http://schemas.openxmlformats.org/officeDocument/2006/relationships/image" Target="../media/image91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8.png"/><Relationship Id="rId7" Type="http://schemas.openxmlformats.org/officeDocument/2006/relationships/image" Target="../media/image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8411" y="3730968"/>
            <a:ext cx="6743107" cy="25915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63422" y="8192343"/>
            <a:ext cx="1942867" cy="5864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63687" y="8722887"/>
            <a:ext cx="2659974" cy="107638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63373" y="5940516"/>
            <a:ext cx="5597728" cy="6299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7310" y="548277"/>
            <a:ext cx="3386074" cy="9077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534" y="346529"/>
            <a:ext cx="3341255" cy="1259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511" y="1364467"/>
            <a:ext cx="5434982" cy="163007"/>
            <a:chOff x="568511" y="1364467"/>
            <a:chExt cx="543498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511" y="1364467"/>
              <a:ext cx="543498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912" y="2053388"/>
            <a:ext cx="8641652" cy="4623284"/>
            <a:chOff x="1094912" y="2053388"/>
            <a:chExt cx="8641652" cy="46232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4912" y="2053388"/>
              <a:ext cx="8641652" cy="46232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81764" y="2053388"/>
            <a:ext cx="9186165" cy="3180710"/>
            <a:chOff x="8581764" y="2053388"/>
            <a:chExt cx="9186165" cy="31807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81764" y="2053388"/>
              <a:ext cx="9186165" cy="31807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51314" y="6154223"/>
            <a:ext cx="9259024" cy="3531979"/>
            <a:chOff x="8651314" y="6154223"/>
            <a:chExt cx="9259024" cy="35319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1314" y="6154223"/>
              <a:ext cx="9259024" cy="353197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773" y="6840487"/>
            <a:ext cx="5777404" cy="7031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18858" y="1489382"/>
            <a:ext cx="3130853" cy="46813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60096" y="5765030"/>
            <a:ext cx="3481691" cy="468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534" y="346529"/>
            <a:ext cx="3341255" cy="1259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511" y="1364467"/>
            <a:ext cx="5434982" cy="163007"/>
            <a:chOff x="568511" y="1364467"/>
            <a:chExt cx="543498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511" y="1364467"/>
              <a:ext cx="543498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59471" y="1919816"/>
            <a:ext cx="11013578" cy="5926681"/>
            <a:chOff x="3759471" y="1919816"/>
            <a:chExt cx="11013578" cy="59266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9471" y="1919816"/>
              <a:ext cx="11013578" cy="592668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27601" y="8245116"/>
            <a:ext cx="6417538" cy="7031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534" y="346529"/>
            <a:ext cx="3341255" cy="1259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511" y="1364467"/>
            <a:ext cx="5434982" cy="163007"/>
            <a:chOff x="568511" y="1364467"/>
            <a:chExt cx="543498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511" y="1364467"/>
              <a:ext cx="543498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5942" y="2191346"/>
            <a:ext cx="10944191" cy="5903023"/>
            <a:chOff x="4125942" y="2191346"/>
            <a:chExt cx="10944191" cy="59030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5942" y="2191346"/>
              <a:ext cx="10944191" cy="590302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27601" y="8245116"/>
            <a:ext cx="7686414" cy="7031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03775" y="-3433214"/>
            <a:ext cx="8678165" cy="19985410"/>
            <a:chOff x="4803775" y="-3433214"/>
            <a:chExt cx="8678165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4803775" y="-3433214"/>
              <a:ext cx="8678165" cy="199854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8708" y="781238"/>
            <a:ext cx="3449855" cy="12598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95971" y="1155385"/>
            <a:ext cx="1546023" cy="561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24500" y="1868707"/>
            <a:ext cx="9384212" cy="163007"/>
            <a:chOff x="4824500" y="1868707"/>
            <a:chExt cx="9384212" cy="1630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1088" y="2808163"/>
            <a:ext cx="17012245" cy="7145990"/>
            <a:chOff x="721088" y="2808163"/>
            <a:chExt cx="17012245" cy="71459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088" y="2808163"/>
              <a:ext cx="17012245" cy="71459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8708" y="781238"/>
            <a:ext cx="3449855" cy="12598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95971" y="1155385"/>
            <a:ext cx="1546023" cy="561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24500" y="1868707"/>
            <a:ext cx="9384212" cy="163007"/>
            <a:chOff x="4824500" y="1868707"/>
            <a:chExt cx="9384212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2363" y="2892173"/>
            <a:ext cx="12940989" cy="6494759"/>
            <a:chOff x="2672363" y="2892173"/>
            <a:chExt cx="12940989" cy="64947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2363" y="2892173"/>
              <a:ext cx="12940989" cy="6494759"/>
            </a:xfrm>
            <a:prstGeom prst="rect">
              <a:avLst/>
            </a:prstGeom>
          </p:spPr>
        </p:pic>
      </p:grpSp>
      <p:sp>
        <p:nvSpPr>
          <p:cNvPr id="4" name="TextBox 3">
            <a:hlinkClick r:id="rId7"/>
            <a:extLst>
              <a:ext uri="{FF2B5EF4-FFF2-40B4-BE49-F238E27FC236}">
                <a16:creationId xmlns:a16="http://schemas.microsoft.com/office/drawing/2014/main" id="{A9FF1D94-BC48-B746-5AC8-20B09106051C}"/>
              </a:ext>
            </a:extLst>
          </p:cNvPr>
          <p:cNvSpPr txBox="1"/>
          <p:nvPr/>
        </p:nvSpPr>
        <p:spPr>
          <a:xfrm>
            <a:off x="304800" y="9511132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사이트 들어가기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2661224"/>
            <a:ext cx="5132359" cy="6301381"/>
            <a:chOff x="12023889" y="2661224"/>
            <a:chExt cx="5132359" cy="6301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9" y="2661224"/>
              <a:ext cx="5132359" cy="6301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6118" y="3289176"/>
            <a:ext cx="6388262" cy="5132359"/>
            <a:chOff x="476118" y="3289176"/>
            <a:chExt cx="6388262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476118" y="3289176"/>
              <a:ext cx="6388262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52354" y="3305503"/>
            <a:ext cx="6355609" cy="5132359"/>
            <a:chOff x="5952354" y="3305503"/>
            <a:chExt cx="6355609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952354" y="3305503"/>
              <a:ext cx="6355609" cy="51323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3905" y="5191224"/>
            <a:ext cx="4600681" cy="19642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8132" y="5191224"/>
            <a:ext cx="4011738" cy="14922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82485" y="5093335"/>
            <a:ext cx="4243366" cy="243616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845" y="433806"/>
            <a:ext cx="3449855" cy="12598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39495" y="3444569"/>
            <a:ext cx="1460778" cy="1231927"/>
            <a:chOff x="1639495" y="3444569"/>
            <a:chExt cx="1460778" cy="12319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9495" y="3444569"/>
              <a:ext cx="1460778" cy="12319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63761" y="3340920"/>
            <a:ext cx="1913284" cy="1341265"/>
            <a:chOff x="6863761" y="3340920"/>
            <a:chExt cx="1913284" cy="13412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3761" y="3340920"/>
              <a:ext cx="1913284" cy="13412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13137" y="3444569"/>
            <a:ext cx="1601019" cy="1173964"/>
            <a:chOff x="12613137" y="3444569"/>
            <a:chExt cx="1601019" cy="11739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13137" y="3444569"/>
              <a:ext cx="1601019" cy="11739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3127" y="1614752"/>
            <a:ext cx="5434982" cy="163007"/>
            <a:chOff x="563127" y="1614752"/>
            <a:chExt cx="5434982" cy="1630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3127" y="1614752"/>
              <a:ext cx="5434982" cy="16300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75316" y="3562847"/>
            <a:ext cx="2163417" cy="122455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485824" y="3562843"/>
            <a:ext cx="2078894" cy="122455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25776" y="3616468"/>
            <a:ext cx="2171075" cy="122455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2661224"/>
            <a:ext cx="5132359" cy="6889796"/>
            <a:chOff x="12023889" y="2661224"/>
            <a:chExt cx="5132359" cy="68897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9" y="2661224"/>
              <a:ext cx="5132359" cy="68897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7392" y="3637902"/>
            <a:ext cx="7085714" cy="5132359"/>
            <a:chOff x="127392" y="3637902"/>
            <a:chExt cx="7085714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27392" y="3637902"/>
              <a:ext cx="7085714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3628" y="3654229"/>
            <a:ext cx="7053061" cy="5132359"/>
            <a:chOff x="5603628" y="3654229"/>
            <a:chExt cx="7053061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03628" y="3654229"/>
              <a:ext cx="7053061" cy="513235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8230" y="4878658"/>
            <a:ext cx="4610977" cy="40968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74687" y="4858877"/>
            <a:ext cx="4833949" cy="40968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01941" y="4878658"/>
            <a:ext cx="4473891" cy="40968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8845" y="433807"/>
            <a:ext cx="6404112" cy="12598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39495" y="3444569"/>
            <a:ext cx="1460778" cy="1231927"/>
            <a:chOff x="1639495" y="3444569"/>
            <a:chExt cx="1460778" cy="12319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9495" y="3444569"/>
              <a:ext cx="1460778" cy="12319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63761" y="3340920"/>
            <a:ext cx="1913284" cy="1341265"/>
            <a:chOff x="6863761" y="3340920"/>
            <a:chExt cx="1913284" cy="13412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3761" y="3340920"/>
              <a:ext cx="1913284" cy="13412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13137" y="3444569"/>
            <a:ext cx="1601019" cy="1173964"/>
            <a:chOff x="12613137" y="3444569"/>
            <a:chExt cx="1601019" cy="11739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13137" y="3444569"/>
              <a:ext cx="1601019" cy="11739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3127" y="1614752"/>
            <a:ext cx="7583806" cy="163007"/>
            <a:chOff x="563127" y="1614752"/>
            <a:chExt cx="7583806" cy="1630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3127" y="1614752"/>
              <a:ext cx="7583806" cy="16300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75316" y="3562847"/>
            <a:ext cx="2163417" cy="122455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485824" y="3562843"/>
            <a:ext cx="2078894" cy="122455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25776" y="3616468"/>
            <a:ext cx="2171075" cy="12245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4790" y="3975565"/>
            <a:ext cx="5157386" cy="15941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20697" y="5493511"/>
            <a:ext cx="4928631" cy="175853"/>
            <a:chOff x="6620697" y="5493511"/>
            <a:chExt cx="4928631" cy="1758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697" y="5493511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9716" y="529997"/>
            <a:ext cx="2232905" cy="2178136"/>
            <a:chOff x="819716" y="529997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716" y="529997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83867" cy="10442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0039" y="4248612"/>
            <a:ext cx="2823061" cy="59998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5312" y="4250516"/>
            <a:ext cx="1591899" cy="7089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89552" y="4250516"/>
            <a:ext cx="1601004" cy="5918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99289" y="7008088"/>
            <a:ext cx="1620052" cy="5918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44836" y="4378000"/>
            <a:ext cx="2139362" cy="175853"/>
            <a:chOff x="1444836" y="4378000"/>
            <a:chExt cx="2139362" cy="1758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44836" y="4378000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19468" y="4378000"/>
            <a:ext cx="2139362" cy="175853"/>
            <a:chOff x="6719468" y="4378000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6719468" y="4378000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52610" y="4378000"/>
            <a:ext cx="2139362" cy="175853"/>
            <a:chOff x="11752610" y="4378000"/>
            <a:chExt cx="2139362" cy="1758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1752610" y="4378000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7741" y="7222583"/>
            <a:ext cx="2107969" cy="173273"/>
            <a:chOff x="1407741" y="7222583"/>
            <a:chExt cx="2107969" cy="17327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407741" y="7222583"/>
              <a:ext cx="2107969" cy="1732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33874" y="7222583"/>
            <a:ext cx="2107969" cy="173273"/>
            <a:chOff x="6733874" y="7222583"/>
            <a:chExt cx="2107969" cy="17327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733874" y="7222583"/>
              <a:ext cx="2107969" cy="17327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89803" y="7012290"/>
            <a:ext cx="2998623" cy="5918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1552" y="1084350"/>
            <a:ext cx="2622385" cy="561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80272" y="2663369"/>
            <a:ext cx="9413245" cy="3197855"/>
            <a:chOff x="7480272" y="2663369"/>
            <a:chExt cx="9413245" cy="31978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480272" y="2663369"/>
              <a:ext cx="9413245" cy="31978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07073" y="7278853"/>
            <a:ext cx="9559643" cy="2327822"/>
            <a:chOff x="7407073" y="7278853"/>
            <a:chExt cx="9559643" cy="23278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7073" y="7278853"/>
              <a:ext cx="9559643" cy="232782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42641" y="3079455"/>
            <a:ext cx="918757" cy="6299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41981" y="7588360"/>
            <a:ext cx="935007" cy="6365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02209" y="8318612"/>
            <a:ext cx="4919008" cy="6022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45918" y="3185050"/>
            <a:ext cx="5048311" cy="5028825"/>
            <a:chOff x="745918" y="3185050"/>
            <a:chExt cx="5048311" cy="50288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918" y="3185050"/>
              <a:ext cx="5048311" cy="502882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59784" y="3793194"/>
            <a:ext cx="8777929" cy="18740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27381" y="5384175"/>
            <a:ext cx="1391747" cy="954098"/>
            <a:chOff x="5627381" y="5384175"/>
            <a:chExt cx="1391747" cy="9540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7381" y="5384175"/>
              <a:ext cx="1391747" cy="9540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09489" y="6159065"/>
            <a:ext cx="1034193" cy="911403"/>
            <a:chOff x="11409489" y="6159065"/>
            <a:chExt cx="1034193" cy="91140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340000">
              <a:off x="11409489" y="6159065"/>
              <a:ext cx="1034193" cy="9114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3389" y="166981"/>
            <a:ext cx="2232905" cy="2178136"/>
            <a:chOff x="803389" y="166981"/>
            <a:chExt cx="2232905" cy="21781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3389" y="166981"/>
              <a:ext cx="2232905" cy="217813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3984" y="608434"/>
            <a:ext cx="3449855" cy="12598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5529" y="1001645"/>
            <a:ext cx="6303255" cy="12598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9186" y="2166264"/>
            <a:ext cx="5696420" cy="152788"/>
            <a:chOff x="6409186" y="2166264"/>
            <a:chExt cx="5696420" cy="1527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9186" y="2166264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82984" y="4194692"/>
            <a:ext cx="2585507" cy="2260207"/>
            <a:chOff x="2982984" y="4194692"/>
            <a:chExt cx="2585507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982984" y="4194692"/>
              <a:ext cx="2585507" cy="2260207"/>
              <a:chOff x="2982984" y="4194692"/>
              <a:chExt cx="2585507" cy="226020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982984" y="4194692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1719" y="4838827"/>
              <a:ext cx="1883138" cy="10180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150166" y="7050912"/>
            <a:ext cx="2434652" cy="2374934"/>
            <a:chOff x="3150166" y="7050912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3150166" y="7050912"/>
              <a:ext cx="2434652" cy="2374934"/>
              <a:chOff x="3150166" y="7050912"/>
              <a:chExt cx="2434652" cy="23749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150166" y="705091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3472" y="7834043"/>
              <a:ext cx="1519814" cy="5918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70235" y="6942734"/>
            <a:ext cx="3082393" cy="2852371"/>
            <a:chOff x="7370235" y="6942734"/>
            <a:chExt cx="3082393" cy="285237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618678" y="7238816"/>
              <a:ext cx="2585507" cy="2260207"/>
              <a:chOff x="7618678" y="7238816"/>
              <a:chExt cx="2585507" cy="226020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1700000">
                <a:off x="7618678" y="7238816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57408" y="7909202"/>
              <a:ext cx="2086995" cy="58420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694106" y="4194692"/>
            <a:ext cx="2434652" cy="2374934"/>
            <a:chOff x="7694106" y="4194692"/>
            <a:chExt cx="2434652" cy="2374934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694106" y="4194692"/>
              <a:ext cx="2434652" cy="2374934"/>
              <a:chOff x="7694106" y="4194692"/>
              <a:chExt cx="2434652" cy="237493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694106" y="419469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78256" y="5005318"/>
              <a:ext cx="2007814" cy="58236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395881" y="4012754"/>
            <a:ext cx="2585507" cy="2260207"/>
            <a:chOff x="12395881" y="4012754"/>
            <a:chExt cx="2585507" cy="22602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395881" y="4012754"/>
              <a:ext cx="2585507" cy="2260207"/>
              <a:chOff x="12395881" y="4012754"/>
              <a:chExt cx="2585507" cy="226020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95881" y="4012754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634638" y="4705871"/>
              <a:ext cx="1519814" cy="58236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542749" y="7050912"/>
            <a:ext cx="2702299" cy="2636016"/>
            <a:chOff x="12542749" y="7050912"/>
            <a:chExt cx="2702299" cy="263601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542749" y="7050912"/>
              <a:ext cx="2702299" cy="2636016"/>
              <a:chOff x="12542749" y="7050912"/>
              <a:chExt cx="2702299" cy="2636016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542749" y="7050912"/>
                <a:ext cx="2702299" cy="2636016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77968" y="7977151"/>
              <a:ext cx="1895671" cy="584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534" y="346529"/>
            <a:ext cx="3341255" cy="1259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511" y="1364467"/>
            <a:ext cx="5434982" cy="163007"/>
            <a:chOff x="568511" y="1364467"/>
            <a:chExt cx="543498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511" y="1364467"/>
              <a:ext cx="543498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84742" y="1983456"/>
            <a:ext cx="10940721" cy="5894313"/>
            <a:chOff x="3884742" y="1983456"/>
            <a:chExt cx="10940721" cy="58943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4742" y="1983456"/>
              <a:ext cx="10940721" cy="589431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27600" y="8245116"/>
            <a:ext cx="6587261" cy="6269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534" y="346529"/>
            <a:ext cx="3341255" cy="1259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511" y="1364467"/>
            <a:ext cx="5434982" cy="163007"/>
            <a:chOff x="568511" y="1364467"/>
            <a:chExt cx="543498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511" y="1364467"/>
              <a:ext cx="543498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0961" y="753642"/>
            <a:ext cx="10332531" cy="1911518"/>
            <a:chOff x="6300961" y="753642"/>
            <a:chExt cx="10332531" cy="19115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0961" y="753642"/>
              <a:ext cx="10332531" cy="19115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00961" y="2583156"/>
            <a:ext cx="10332531" cy="7110073"/>
            <a:chOff x="6300961" y="2583156"/>
            <a:chExt cx="10332531" cy="711007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0961" y="2583156"/>
              <a:ext cx="10332531" cy="711007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7142" y="2134918"/>
            <a:ext cx="3793728" cy="7031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534" y="346529"/>
            <a:ext cx="3341255" cy="1259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511" y="1364467"/>
            <a:ext cx="5434982" cy="163007"/>
            <a:chOff x="568511" y="1364467"/>
            <a:chExt cx="543498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511" y="1364467"/>
              <a:ext cx="543498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57136" y="1880522"/>
            <a:ext cx="11768867" cy="2177240"/>
            <a:chOff x="4957136" y="1880522"/>
            <a:chExt cx="11768867" cy="21772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7136" y="1880522"/>
              <a:ext cx="11768867" cy="21772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57136" y="3957815"/>
            <a:ext cx="11768867" cy="4685480"/>
            <a:chOff x="4957136" y="3957815"/>
            <a:chExt cx="11768867" cy="46854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7136" y="3957815"/>
              <a:ext cx="11768867" cy="468548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02040" y="2547647"/>
            <a:ext cx="4343214" cy="6269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534" y="346529"/>
            <a:ext cx="3341255" cy="1259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511" y="1364467"/>
            <a:ext cx="5434982" cy="163007"/>
            <a:chOff x="568511" y="1364467"/>
            <a:chExt cx="543498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511" y="1364467"/>
              <a:ext cx="543498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08451" y="2058050"/>
            <a:ext cx="11007419" cy="5909608"/>
            <a:chOff x="3808451" y="2058050"/>
            <a:chExt cx="11007419" cy="59096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8451" y="2058050"/>
              <a:ext cx="11007419" cy="59096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27601" y="8245116"/>
            <a:ext cx="8142909" cy="626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534" y="346529"/>
            <a:ext cx="3341255" cy="12598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511" y="1364467"/>
            <a:ext cx="5434982" cy="163007"/>
            <a:chOff x="568511" y="1364467"/>
            <a:chExt cx="543498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511" y="1364467"/>
              <a:ext cx="543498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83961" y="2009070"/>
            <a:ext cx="11007419" cy="5909608"/>
            <a:chOff x="1783961" y="2009070"/>
            <a:chExt cx="11007419" cy="590960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3961" y="2009070"/>
              <a:ext cx="11007419" cy="59096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29511" y="4283797"/>
            <a:ext cx="5707058" cy="3634882"/>
            <a:chOff x="11229511" y="4283797"/>
            <a:chExt cx="5707058" cy="36348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29511" y="4283797"/>
              <a:ext cx="5707058" cy="363488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27601" y="8245116"/>
            <a:ext cx="7623757" cy="626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사용자 지정</PresentationFormat>
  <Paragraphs>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210 맨발의청춘 L</vt:lpstr>
      <vt:lpstr>맑은 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Hur Yujin</cp:lastModifiedBy>
  <cp:revision>3</cp:revision>
  <dcterms:created xsi:type="dcterms:W3CDTF">2022-12-14T19:36:20Z</dcterms:created>
  <dcterms:modified xsi:type="dcterms:W3CDTF">2022-12-15T06:07:08Z</dcterms:modified>
</cp:coreProperties>
</file>