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58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62"/>
    <p:restoredTop sz="94906"/>
  </p:normalViewPr>
  <p:slideViewPr>
    <p:cSldViewPr snapToGrid="0" snapToObjects="1">
      <p:cViewPr varScale="1">
        <p:scale>
          <a:sx n="84" d="100"/>
          <a:sy n="84" d="100"/>
        </p:scale>
        <p:origin x="184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6C90F58-088F-40E5-9272-548191C24EE8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E2E52BC-02AD-43BD-8937-6E97689261F9}">
      <dgm:prSet/>
      <dgm:spPr/>
      <dgm:t>
        <a:bodyPr/>
        <a:lstStyle/>
        <a:p>
          <a:r>
            <a:rPr lang="en-US"/>
            <a:t>Research data from world bank</a:t>
          </a:r>
        </a:p>
      </dgm:t>
    </dgm:pt>
    <dgm:pt modelId="{A2345310-CC11-4DA9-B024-38446E6634C5}" type="parTrans" cxnId="{C298EA28-630B-4DFA-986F-69F4A7D38D5D}">
      <dgm:prSet/>
      <dgm:spPr/>
      <dgm:t>
        <a:bodyPr/>
        <a:lstStyle/>
        <a:p>
          <a:endParaRPr lang="en-US"/>
        </a:p>
      </dgm:t>
    </dgm:pt>
    <dgm:pt modelId="{8FC10957-6B9E-464D-A264-B0C168D8D161}" type="sibTrans" cxnId="{C298EA28-630B-4DFA-986F-69F4A7D38D5D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BAFC1F05-60E1-4A80-996A-D6B74C6C0BA1}">
      <dgm:prSet/>
      <dgm:spPr/>
      <dgm:t>
        <a:bodyPr/>
        <a:lstStyle/>
        <a:p>
          <a:r>
            <a:rPr lang="en-US" dirty="0"/>
            <a:t>Import packages</a:t>
          </a:r>
        </a:p>
      </dgm:t>
    </dgm:pt>
    <dgm:pt modelId="{B947849F-5D72-4952-8087-FECB26873820}" type="parTrans" cxnId="{4E4E2F6C-C52C-4748-9C94-12EE34679DBA}">
      <dgm:prSet/>
      <dgm:spPr/>
      <dgm:t>
        <a:bodyPr/>
        <a:lstStyle/>
        <a:p>
          <a:endParaRPr lang="en-US"/>
        </a:p>
      </dgm:t>
    </dgm:pt>
    <dgm:pt modelId="{11E806D2-6DE3-45EC-8CDF-3DD07451523C}" type="sibTrans" cxnId="{4E4E2F6C-C52C-4748-9C94-12EE34679DBA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AD2DF22D-C8C9-41E8-B003-A5B63B33C1EC}">
      <dgm:prSet/>
      <dgm:spPr/>
      <dgm:t>
        <a:bodyPr/>
        <a:lstStyle/>
        <a:p>
          <a:r>
            <a:rPr lang="en-US" dirty="0"/>
            <a:t>Import data</a:t>
          </a:r>
        </a:p>
      </dgm:t>
    </dgm:pt>
    <dgm:pt modelId="{186AF636-50BF-40A3-8A4C-464157EDF22D}" type="parTrans" cxnId="{C1F12A05-38B5-415B-82D7-1C16D93AD9B5}">
      <dgm:prSet/>
      <dgm:spPr/>
      <dgm:t>
        <a:bodyPr/>
        <a:lstStyle/>
        <a:p>
          <a:endParaRPr lang="en-US"/>
        </a:p>
      </dgm:t>
    </dgm:pt>
    <dgm:pt modelId="{BF211E86-F067-4E61-834A-67F7C5DE20AD}" type="sibTrans" cxnId="{C1F12A05-38B5-415B-82D7-1C16D93AD9B5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C479843A-B97A-4EEA-A76C-1B48D852B59A}">
      <dgm:prSet/>
      <dgm:spPr/>
      <dgm:t>
        <a:bodyPr/>
        <a:lstStyle/>
        <a:p>
          <a:r>
            <a:rPr lang="en-US"/>
            <a:t>Filtering and cleaning data</a:t>
          </a:r>
        </a:p>
      </dgm:t>
    </dgm:pt>
    <dgm:pt modelId="{03FD418A-5B3F-4AAD-AA50-E99A5132FA9E}" type="parTrans" cxnId="{F9CF7E65-67F6-4D55-8C56-41ABCAEF8345}">
      <dgm:prSet/>
      <dgm:spPr/>
      <dgm:t>
        <a:bodyPr/>
        <a:lstStyle/>
        <a:p>
          <a:endParaRPr lang="en-US"/>
        </a:p>
      </dgm:t>
    </dgm:pt>
    <dgm:pt modelId="{506318BD-563B-40DD-8970-03A952F397CA}" type="sibTrans" cxnId="{F9CF7E65-67F6-4D55-8C56-41ABCAEF8345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D84193CC-6516-4791-B3CC-BAC4C4834F97}">
      <dgm:prSet/>
      <dgm:spPr/>
      <dgm:t>
        <a:bodyPr/>
        <a:lstStyle/>
        <a:p>
          <a:r>
            <a:rPr lang="en-US"/>
            <a:t>Arranging data frames and visualization</a:t>
          </a:r>
        </a:p>
      </dgm:t>
    </dgm:pt>
    <dgm:pt modelId="{39614BC5-9936-4115-B70C-F54B25E16573}" type="parTrans" cxnId="{A91D3583-2819-4931-8AD6-68A76AE2CA4A}">
      <dgm:prSet/>
      <dgm:spPr/>
      <dgm:t>
        <a:bodyPr/>
        <a:lstStyle/>
        <a:p>
          <a:endParaRPr lang="en-US"/>
        </a:p>
      </dgm:t>
    </dgm:pt>
    <dgm:pt modelId="{2B3DC3D7-5367-4A2E-9DAA-D86164CE691B}" type="sibTrans" cxnId="{A91D3583-2819-4931-8AD6-68A76AE2CA4A}">
      <dgm:prSet phldrT="5" phldr="0"/>
      <dgm:spPr/>
      <dgm:t>
        <a:bodyPr/>
        <a:lstStyle/>
        <a:p>
          <a:r>
            <a:rPr lang="en-US"/>
            <a:t>5</a:t>
          </a:r>
        </a:p>
      </dgm:t>
    </dgm:pt>
    <dgm:pt modelId="{27D592DF-ED96-4BFC-AB68-8D68DA645E5E}">
      <dgm:prSet/>
      <dgm:spPr/>
      <dgm:t>
        <a:bodyPr/>
        <a:lstStyle/>
        <a:p>
          <a:r>
            <a:rPr lang="en-US" dirty="0"/>
            <a:t>Analysis and conclusion</a:t>
          </a:r>
        </a:p>
      </dgm:t>
    </dgm:pt>
    <dgm:pt modelId="{B22D2AE0-5BB0-4677-9182-5BC31CC22DFC}" type="parTrans" cxnId="{B58E79E3-6F91-4CC3-A9D4-3F14B7D32220}">
      <dgm:prSet/>
      <dgm:spPr/>
      <dgm:t>
        <a:bodyPr/>
        <a:lstStyle/>
        <a:p>
          <a:endParaRPr lang="en-US"/>
        </a:p>
      </dgm:t>
    </dgm:pt>
    <dgm:pt modelId="{D6AA8B60-74A9-42A4-A36B-3DA6EE692639}" type="sibTrans" cxnId="{B58E79E3-6F91-4CC3-A9D4-3F14B7D32220}">
      <dgm:prSet phldrT="6" phldr="0"/>
      <dgm:spPr/>
      <dgm:t>
        <a:bodyPr/>
        <a:lstStyle/>
        <a:p>
          <a:r>
            <a:rPr lang="en-US"/>
            <a:t>6</a:t>
          </a:r>
        </a:p>
      </dgm:t>
    </dgm:pt>
    <dgm:pt modelId="{B98088E0-7930-5440-AFE0-BE4A92AAFD64}" type="pres">
      <dgm:prSet presAssocID="{66C90F58-088F-40E5-9272-548191C24EE8}" presName="Name0" presStyleCnt="0">
        <dgm:presLayoutVars>
          <dgm:animLvl val="lvl"/>
          <dgm:resizeHandles val="exact"/>
        </dgm:presLayoutVars>
      </dgm:prSet>
      <dgm:spPr/>
    </dgm:pt>
    <dgm:pt modelId="{CEC6E220-1F8D-7145-B558-0A77D85D82A8}" type="pres">
      <dgm:prSet presAssocID="{DE2E52BC-02AD-43BD-8937-6E97689261F9}" presName="compositeNode" presStyleCnt="0">
        <dgm:presLayoutVars>
          <dgm:bulletEnabled val="1"/>
        </dgm:presLayoutVars>
      </dgm:prSet>
      <dgm:spPr/>
    </dgm:pt>
    <dgm:pt modelId="{130A7227-6A63-294B-971D-8ECE02109B4C}" type="pres">
      <dgm:prSet presAssocID="{DE2E52BC-02AD-43BD-8937-6E97689261F9}" presName="bgRect" presStyleLbl="bgAccFollowNode1" presStyleIdx="0" presStyleCnt="6"/>
      <dgm:spPr/>
    </dgm:pt>
    <dgm:pt modelId="{9A1F9F00-2EEF-5E46-87C5-168E81A8FC46}" type="pres">
      <dgm:prSet presAssocID="{8FC10957-6B9E-464D-A264-B0C168D8D161}" presName="sibTransNodeCircle" presStyleLbl="alignNode1" presStyleIdx="0" presStyleCnt="12">
        <dgm:presLayoutVars>
          <dgm:chMax val="0"/>
          <dgm:bulletEnabled/>
        </dgm:presLayoutVars>
      </dgm:prSet>
      <dgm:spPr/>
    </dgm:pt>
    <dgm:pt modelId="{1F435265-3321-E24C-896B-95C3F10F8E61}" type="pres">
      <dgm:prSet presAssocID="{DE2E52BC-02AD-43BD-8937-6E97689261F9}" presName="bottomLine" presStyleLbl="alignNode1" presStyleIdx="1" presStyleCnt="12">
        <dgm:presLayoutVars/>
      </dgm:prSet>
      <dgm:spPr/>
    </dgm:pt>
    <dgm:pt modelId="{34384D98-FE15-1348-AE60-FFF3F39A5E59}" type="pres">
      <dgm:prSet presAssocID="{DE2E52BC-02AD-43BD-8937-6E97689261F9}" presName="nodeText" presStyleLbl="bgAccFollowNode1" presStyleIdx="0" presStyleCnt="6">
        <dgm:presLayoutVars>
          <dgm:bulletEnabled val="1"/>
        </dgm:presLayoutVars>
      </dgm:prSet>
      <dgm:spPr/>
    </dgm:pt>
    <dgm:pt modelId="{647A8862-F343-E842-8B49-8BF8D1FC27B6}" type="pres">
      <dgm:prSet presAssocID="{8FC10957-6B9E-464D-A264-B0C168D8D161}" presName="sibTrans" presStyleCnt="0"/>
      <dgm:spPr/>
    </dgm:pt>
    <dgm:pt modelId="{EF8327B7-A686-1344-9B6A-2636B8E25F10}" type="pres">
      <dgm:prSet presAssocID="{BAFC1F05-60E1-4A80-996A-D6B74C6C0BA1}" presName="compositeNode" presStyleCnt="0">
        <dgm:presLayoutVars>
          <dgm:bulletEnabled val="1"/>
        </dgm:presLayoutVars>
      </dgm:prSet>
      <dgm:spPr/>
    </dgm:pt>
    <dgm:pt modelId="{4E787622-6EF1-3843-B9D7-06689B116E1E}" type="pres">
      <dgm:prSet presAssocID="{BAFC1F05-60E1-4A80-996A-D6B74C6C0BA1}" presName="bgRect" presStyleLbl="bgAccFollowNode1" presStyleIdx="1" presStyleCnt="6"/>
      <dgm:spPr/>
    </dgm:pt>
    <dgm:pt modelId="{09E0409C-51D6-054D-8AD5-86627F67FAA1}" type="pres">
      <dgm:prSet presAssocID="{11E806D2-6DE3-45EC-8CDF-3DD07451523C}" presName="sibTransNodeCircle" presStyleLbl="alignNode1" presStyleIdx="2" presStyleCnt="12">
        <dgm:presLayoutVars>
          <dgm:chMax val="0"/>
          <dgm:bulletEnabled/>
        </dgm:presLayoutVars>
      </dgm:prSet>
      <dgm:spPr/>
    </dgm:pt>
    <dgm:pt modelId="{02E652D3-D1D5-5C49-8B59-6D99C587AC51}" type="pres">
      <dgm:prSet presAssocID="{BAFC1F05-60E1-4A80-996A-D6B74C6C0BA1}" presName="bottomLine" presStyleLbl="alignNode1" presStyleIdx="3" presStyleCnt="12">
        <dgm:presLayoutVars/>
      </dgm:prSet>
      <dgm:spPr/>
    </dgm:pt>
    <dgm:pt modelId="{67A9DACA-69FE-5048-BEF3-8EA44D687036}" type="pres">
      <dgm:prSet presAssocID="{BAFC1F05-60E1-4A80-996A-D6B74C6C0BA1}" presName="nodeText" presStyleLbl="bgAccFollowNode1" presStyleIdx="1" presStyleCnt="6">
        <dgm:presLayoutVars>
          <dgm:bulletEnabled val="1"/>
        </dgm:presLayoutVars>
      </dgm:prSet>
      <dgm:spPr/>
    </dgm:pt>
    <dgm:pt modelId="{1379861D-A299-9344-80BC-F86E926E6A40}" type="pres">
      <dgm:prSet presAssocID="{11E806D2-6DE3-45EC-8CDF-3DD07451523C}" presName="sibTrans" presStyleCnt="0"/>
      <dgm:spPr/>
    </dgm:pt>
    <dgm:pt modelId="{D3AF9325-CC73-7847-AE19-5AB3F0E59EA7}" type="pres">
      <dgm:prSet presAssocID="{AD2DF22D-C8C9-41E8-B003-A5B63B33C1EC}" presName="compositeNode" presStyleCnt="0">
        <dgm:presLayoutVars>
          <dgm:bulletEnabled val="1"/>
        </dgm:presLayoutVars>
      </dgm:prSet>
      <dgm:spPr/>
    </dgm:pt>
    <dgm:pt modelId="{004916B5-4A9D-DB43-8933-57174F4CB1E2}" type="pres">
      <dgm:prSet presAssocID="{AD2DF22D-C8C9-41E8-B003-A5B63B33C1EC}" presName="bgRect" presStyleLbl="bgAccFollowNode1" presStyleIdx="2" presStyleCnt="6"/>
      <dgm:spPr/>
    </dgm:pt>
    <dgm:pt modelId="{2FF357DE-C554-004C-B0E4-D491E8C3B691}" type="pres">
      <dgm:prSet presAssocID="{BF211E86-F067-4E61-834A-67F7C5DE20AD}" presName="sibTransNodeCircle" presStyleLbl="alignNode1" presStyleIdx="4" presStyleCnt="12">
        <dgm:presLayoutVars>
          <dgm:chMax val="0"/>
          <dgm:bulletEnabled/>
        </dgm:presLayoutVars>
      </dgm:prSet>
      <dgm:spPr/>
    </dgm:pt>
    <dgm:pt modelId="{1562AFBF-0191-214F-B77A-9F366D4B85C3}" type="pres">
      <dgm:prSet presAssocID="{AD2DF22D-C8C9-41E8-B003-A5B63B33C1EC}" presName="bottomLine" presStyleLbl="alignNode1" presStyleIdx="5" presStyleCnt="12">
        <dgm:presLayoutVars/>
      </dgm:prSet>
      <dgm:spPr/>
    </dgm:pt>
    <dgm:pt modelId="{F7CC2EE8-612A-7E44-947E-A17852B19DE3}" type="pres">
      <dgm:prSet presAssocID="{AD2DF22D-C8C9-41E8-B003-A5B63B33C1EC}" presName="nodeText" presStyleLbl="bgAccFollowNode1" presStyleIdx="2" presStyleCnt="6">
        <dgm:presLayoutVars>
          <dgm:bulletEnabled val="1"/>
        </dgm:presLayoutVars>
      </dgm:prSet>
      <dgm:spPr/>
    </dgm:pt>
    <dgm:pt modelId="{4FDB0DA4-F296-B849-9BF9-F3D0B507338D}" type="pres">
      <dgm:prSet presAssocID="{BF211E86-F067-4E61-834A-67F7C5DE20AD}" presName="sibTrans" presStyleCnt="0"/>
      <dgm:spPr/>
    </dgm:pt>
    <dgm:pt modelId="{0B83031C-979A-2549-A643-316143616A0C}" type="pres">
      <dgm:prSet presAssocID="{C479843A-B97A-4EEA-A76C-1B48D852B59A}" presName="compositeNode" presStyleCnt="0">
        <dgm:presLayoutVars>
          <dgm:bulletEnabled val="1"/>
        </dgm:presLayoutVars>
      </dgm:prSet>
      <dgm:spPr/>
    </dgm:pt>
    <dgm:pt modelId="{EEF05E3F-C69E-8C40-9D1A-0DE774887520}" type="pres">
      <dgm:prSet presAssocID="{C479843A-B97A-4EEA-A76C-1B48D852B59A}" presName="bgRect" presStyleLbl="bgAccFollowNode1" presStyleIdx="3" presStyleCnt="6"/>
      <dgm:spPr/>
    </dgm:pt>
    <dgm:pt modelId="{272E2E73-C63C-9842-B99C-3EF12D5AE2A7}" type="pres">
      <dgm:prSet presAssocID="{506318BD-563B-40DD-8970-03A952F397CA}" presName="sibTransNodeCircle" presStyleLbl="alignNode1" presStyleIdx="6" presStyleCnt="12">
        <dgm:presLayoutVars>
          <dgm:chMax val="0"/>
          <dgm:bulletEnabled/>
        </dgm:presLayoutVars>
      </dgm:prSet>
      <dgm:spPr/>
    </dgm:pt>
    <dgm:pt modelId="{CE63E9A9-466F-DB4A-9529-3D6FA313F855}" type="pres">
      <dgm:prSet presAssocID="{C479843A-B97A-4EEA-A76C-1B48D852B59A}" presName="bottomLine" presStyleLbl="alignNode1" presStyleIdx="7" presStyleCnt="12">
        <dgm:presLayoutVars/>
      </dgm:prSet>
      <dgm:spPr/>
    </dgm:pt>
    <dgm:pt modelId="{02D7A63E-474A-E241-8B70-98F6CDAB8668}" type="pres">
      <dgm:prSet presAssocID="{C479843A-B97A-4EEA-A76C-1B48D852B59A}" presName="nodeText" presStyleLbl="bgAccFollowNode1" presStyleIdx="3" presStyleCnt="6">
        <dgm:presLayoutVars>
          <dgm:bulletEnabled val="1"/>
        </dgm:presLayoutVars>
      </dgm:prSet>
      <dgm:spPr/>
    </dgm:pt>
    <dgm:pt modelId="{BEBB8489-B6CC-D042-93E3-0B3807346989}" type="pres">
      <dgm:prSet presAssocID="{506318BD-563B-40DD-8970-03A952F397CA}" presName="sibTrans" presStyleCnt="0"/>
      <dgm:spPr/>
    </dgm:pt>
    <dgm:pt modelId="{9E8DB3E9-395B-2545-A7C9-38314D666484}" type="pres">
      <dgm:prSet presAssocID="{D84193CC-6516-4791-B3CC-BAC4C4834F97}" presName="compositeNode" presStyleCnt="0">
        <dgm:presLayoutVars>
          <dgm:bulletEnabled val="1"/>
        </dgm:presLayoutVars>
      </dgm:prSet>
      <dgm:spPr/>
    </dgm:pt>
    <dgm:pt modelId="{0A00743A-D13C-BA4A-8528-778E964CEF47}" type="pres">
      <dgm:prSet presAssocID="{D84193CC-6516-4791-B3CC-BAC4C4834F97}" presName="bgRect" presStyleLbl="bgAccFollowNode1" presStyleIdx="4" presStyleCnt="6"/>
      <dgm:spPr/>
    </dgm:pt>
    <dgm:pt modelId="{2BFF9F4B-2650-414B-B55C-3C02D52EC9DB}" type="pres">
      <dgm:prSet presAssocID="{2B3DC3D7-5367-4A2E-9DAA-D86164CE691B}" presName="sibTransNodeCircle" presStyleLbl="alignNode1" presStyleIdx="8" presStyleCnt="12">
        <dgm:presLayoutVars>
          <dgm:chMax val="0"/>
          <dgm:bulletEnabled/>
        </dgm:presLayoutVars>
      </dgm:prSet>
      <dgm:spPr/>
    </dgm:pt>
    <dgm:pt modelId="{F811C514-A7C4-F84A-9DF1-70972CD9CB8F}" type="pres">
      <dgm:prSet presAssocID="{D84193CC-6516-4791-B3CC-BAC4C4834F97}" presName="bottomLine" presStyleLbl="alignNode1" presStyleIdx="9" presStyleCnt="12">
        <dgm:presLayoutVars/>
      </dgm:prSet>
      <dgm:spPr/>
    </dgm:pt>
    <dgm:pt modelId="{EC43584D-295C-2241-AED6-6E50D75CAE27}" type="pres">
      <dgm:prSet presAssocID="{D84193CC-6516-4791-B3CC-BAC4C4834F97}" presName="nodeText" presStyleLbl="bgAccFollowNode1" presStyleIdx="4" presStyleCnt="6">
        <dgm:presLayoutVars>
          <dgm:bulletEnabled val="1"/>
        </dgm:presLayoutVars>
      </dgm:prSet>
      <dgm:spPr/>
    </dgm:pt>
    <dgm:pt modelId="{CC8BD9DF-4020-1E45-89D5-D7231B68DDB7}" type="pres">
      <dgm:prSet presAssocID="{2B3DC3D7-5367-4A2E-9DAA-D86164CE691B}" presName="sibTrans" presStyleCnt="0"/>
      <dgm:spPr/>
    </dgm:pt>
    <dgm:pt modelId="{8667E07F-F2FD-CA46-896D-F4F74CF1764D}" type="pres">
      <dgm:prSet presAssocID="{27D592DF-ED96-4BFC-AB68-8D68DA645E5E}" presName="compositeNode" presStyleCnt="0">
        <dgm:presLayoutVars>
          <dgm:bulletEnabled val="1"/>
        </dgm:presLayoutVars>
      </dgm:prSet>
      <dgm:spPr/>
    </dgm:pt>
    <dgm:pt modelId="{9EB9715D-A652-2645-A46F-F9E18011C9B3}" type="pres">
      <dgm:prSet presAssocID="{27D592DF-ED96-4BFC-AB68-8D68DA645E5E}" presName="bgRect" presStyleLbl="bgAccFollowNode1" presStyleIdx="5" presStyleCnt="6"/>
      <dgm:spPr/>
    </dgm:pt>
    <dgm:pt modelId="{F6F46B3E-875F-A84A-882F-7D0284B23F39}" type="pres">
      <dgm:prSet presAssocID="{D6AA8B60-74A9-42A4-A36B-3DA6EE692639}" presName="sibTransNodeCircle" presStyleLbl="alignNode1" presStyleIdx="10" presStyleCnt="12">
        <dgm:presLayoutVars>
          <dgm:chMax val="0"/>
          <dgm:bulletEnabled/>
        </dgm:presLayoutVars>
      </dgm:prSet>
      <dgm:spPr/>
    </dgm:pt>
    <dgm:pt modelId="{6C30E794-0324-BC4D-BD5F-6D315BFB07C7}" type="pres">
      <dgm:prSet presAssocID="{27D592DF-ED96-4BFC-AB68-8D68DA645E5E}" presName="bottomLine" presStyleLbl="alignNode1" presStyleIdx="11" presStyleCnt="12">
        <dgm:presLayoutVars/>
      </dgm:prSet>
      <dgm:spPr/>
    </dgm:pt>
    <dgm:pt modelId="{EC79380E-8A75-3345-A1A2-67CAA12AB837}" type="pres">
      <dgm:prSet presAssocID="{27D592DF-ED96-4BFC-AB68-8D68DA645E5E}" presName="nodeText" presStyleLbl="bgAccFollowNode1" presStyleIdx="5" presStyleCnt="6">
        <dgm:presLayoutVars>
          <dgm:bulletEnabled val="1"/>
        </dgm:presLayoutVars>
      </dgm:prSet>
      <dgm:spPr/>
    </dgm:pt>
  </dgm:ptLst>
  <dgm:cxnLst>
    <dgm:cxn modelId="{C1F12A05-38B5-415B-82D7-1C16D93AD9B5}" srcId="{66C90F58-088F-40E5-9272-548191C24EE8}" destId="{AD2DF22D-C8C9-41E8-B003-A5B63B33C1EC}" srcOrd="2" destOrd="0" parTransId="{186AF636-50BF-40A3-8A4C-464157EDF22D}" sibTransId="{BF211E86-F067-4E61-834A-67F7C5DE20AD}"/>
    <dgm:cxn modelId="{F2983505-795A-6748-9A1C-8BEFBF13120C}" type="presOf" srcId="{BAFC1F05-60E1-4A80-996A-D6B74C6C0BA1}" destId="{67A9DACA-69FE-5048-BEF3-8EA44D687036}" srcOrd="1" destOrd="0" presId="urn:microsoft.com/office/officeart/2016/7/layout/BasicLinearProcessNumbered"/>
    <dgm:cxn modelId="{BDF4ED0F-6B4F-2E4F-A60A-4B916B4E6801}" type="presOf" srcId="{D84193CC-6516-4791-B3CC-BAC4C4834F97}" destId="{0A00743A-D13C-BA4A-8528-778E964CEF47}" srcOrd="0" destOrd="0" presId="urn:microsoft.com/office/officeart/2016/7/layout/BasicLinearProcessNumbered"/>
    <dgm:cxn modelId="{7508F318-C1FE-4E43-A48D-F6B47A7629C5}" type="presOf" srcId="{D6AA8B60-74A9-42A4-A36B-3DA6EE692639}" destId="{F6F46B3E-875F-A84A-882F-7D0284B23F39}" srcOrd="0" destOrd="0" presId="urn:microsoft.com/office/officeart/2016/7/layout/BasicLinearProcessNumbered"/>
    <dgm:cxn modelId="{C298EA28-630B-4DFA-986F-69F4A7D38D5D}" srcId="{66C90F58-088F-40E5-9272-548191C24EE8}" destId="{DE2E52BC-02AD-43BD-8937-6E97689261F9}" srcOrd="0" destOrd="0" parTransId="{A2345310-CC11-4DA9-B024-38446E6634C5}" sibTransId="{8FC10957-6B9E-464D-A264-B0C168D8D161}"/>
    <dgm:cxn modelId="{9FF78333-5823-FF4E-983D-FCB9479D8166}" type="presOf" srcId="{BAFC1F05-60E1-4A80-996A-D6B74C6C0BA1}" destId="{4E787622-6EF1-3843-B9D7-06689B116E1E}" srcOrd="0" destOrd="0" presId="urn:microsoft.com/office/officeart/2016/7/layout/BasicLinearProcessNumbered"/>
    <dgm:cxn modelId="{0DDDAF33-5DB8-574F-AEE0-5059E412B4E3}" type="presOf" srcId="{DE2E52BC-02AD-43BD-8937-6E97689261F9}" destId="{130A7227-6A63-294B-971D-8ECE02109B4C}" srcOrd="0" destOrd="0" presId="urn:microsoft.com/office/officeart/2016/7/layout/BasicLinearProcessNumbered"/>
    <dgm:cxn modelId="{EE40FC3A-6F6C-0246-A6FC-92912840D174}" type="presOf" srcId="{27D592DF-ED96-4BFC-AB68-8D68DA645E5E}" destId="{9EB9715D-A652-2645-A46F-F9E18011C9B3}" srcOrd="0" destOrd="0" presId="urn:microsoft.com/office/officeart/2016/7/layout/BasicLinearProcessNumbered"/>
    <dgm:cxn modelId="{1872603D-64C1-E346-9736-1566B5A46A61}" type="presOf" srcId="{BF211E86-F067-4E61-834A-67F7C5DE20AD}" destId="{2FF357DE-C554-004C-B0E4-D491E8C3B691}" srcOrd="0" destOrd="0" presId="urn:microsoft.com/office/officeart/2016/7/layout/BasicLinearProcessNumbered"/>
    <dgm:cxn modelId="{1DB6F841-797E-1C4E-AA8A-C8E7B87F6E64}" type="presOf" srcId="{AD2DF22D-C8C9-41E8-B003-A5B63B33C1EC}" destId="{F7CC2EE8-612A-7E44-947E-A17852B19DE3}" srcOrd="1" destOrd="0" presId="urn:microsoft.com/office/officeart/2016/7/layout/BasicLinearProcessNumbered"/>
    <dgm:cxn modelId="{07E54A62-35FF-5543-836C-10D55871C885}" type="presOf" srcId="{11E806D2-6DE3-45EC-8CDF-3DD07451523C}" destId="{09E0409C-51D6-054D-8AD5-86627F67FAA1}" srcOrd="0" destOrd="0" presId="urn:microsoft.com/office/officeart/2016/7/layout/BasicLinearProcessNumbered"/>
    <dgm:cxn modelId="{F9CF7E65-67F6-4D55-8C56-41ABCAEF8345}" srcId="{66C90F58-088F-40E5-9272-548191C24EE8}" destId="{C479843A-B97A-4EEA-A76C-1B48D852B59A}" srcOrd="3" destOrd="0" parTransId="{03FD418A-5B3F-4AAD-AA50-E99A5132FA9E}" sibTransId="{506318BD-563B-40DD-8970-03A952F397CA}"/>
    <dgm:cxn modelId="{4E4E2F6C-C52C-4748-9C94-12EE34679DBA}" srcId="{66C90F58-088F-40E5-9272-548191C24EE8}" destId="{BAFC1F05-60E1-4A80-996A-D6B74C6C0BA1}" srcOrd="1" destOrd="0" parTransId="{B947849F-5D72-4952-8087-FECB26873820}" sibTransId="{11E806D2-6DE3-45EC-8CDF-3DD07451523C}"/>
    <dgm:cxn modelId="{A91D3583-2819-4931-8AD6-68A76AE2CA4A}" srcId="{66C90F58-088F-40E5-9272-548191C24EE8}" destId="{D84193CC-6516-4791-B3CC-BAC4C4834F97}" srcOrd="4" destOrd="0" parTransId="{39614BC5-9936-4115-B70C-F54B25E16573}" sibTransId="{2B3DC3D7-5367-4A2E-9DAA-D86164CE691B}"/>
    <dgm:cxn modelId="{94406B88-EFE7-4C41-81C9-379D0D7F94A6}" type="presOf" srcId="{C479843A-B97A-4EEA-A76C-1B48D852B59A}" destId="{02D7A63E-474A-E241-8B70-98F6CDAB8668}" srcOrd="1" destOrd="0" presId="urn:microsoft.com/office/officeart/2016/7/layout/BasicLinearProcessNumbered"/>
    <dgm:cxn modelId="{0782BCA8-8118-BA46-9B46-8D606C34CE36}" type="presOf" srcId="{506318BD-563B-40DD-8970-03A952F397CA}" destId="{272E2E73-C63C-9842-B99C-3EF12D5AE2A7}" srcOrd="0" destOrd="0" presId="urn:microsoft.com/office/officeart/2016/7/layout/BasicLinearProcessNumbered"/>
    <dgm:cxn modelId="{193A93B6-1019-1D4E-95B3-6144ADECC4C4}" type="presOf" srcId="{DE2E52BC-02AD-43BD-8937-6E97689261F9}" destId="{34384D98-FE15-1348-AE60-FFF3F39A5E59}" srcOrd="1" destOrd="0" presId="urn:microsoft.com/office/officeart/2016/7/layout/BasicLinearProcessNumbered"/>
    <dgm:cxn modelId="{C14FBBB7-31F9-034C-B5EB-44A12269FCC3}" type="presOf" srcId="{2B3DC3D7-5367-4A2E-9DAA-D86164CE691B}" destId="{2BFF9F4B-2650-414B-B55C-3C02D52EC9DB}" srcOrd="0" destOrd="0" presId="urn:microsoft.com/office/officeart/2016/7/layout/BasicLinearProcessNumbered"/>
    <dgm:cxn modelId="{B7F447C4-9A06-F444-BB18-642740DFE3A1}" type="presOf" srcId="{8FC10957-6B9E-464D-A264-B0C168D8D161}" destId="{9A1F9F00-2EEF-5E46-87C5-168E81A8FC46}" srcOrd="0" destOrd="0" presId="urn:microsoft.com/office/officeart/2016/7/layout/BasicLinearProcessNumbered"/>
    <dgm:cxn modelId="{936580DF-9BBB-8D4C-B9DA-90DEB206F2FD}" type="presOf" srcId="{AD2DF22D-C8C9-41E8-B003-A5B63B33C1EC}" destId="{004916B5-4A9D-DB43-8933-57174F4CB1E2}" srcOrd="0" destOrd="0" presId="urn:microsoft.com/office/officeart/2016/7/layout/BasicLinearProcessNumbered"/>
    <dgm:cxn modelId="{3D56B6E1-68BF-9443-9609-7B1BB6B443A7}" type="presOf" srcId="{66C90F58-088F-40E5-9272-548191C24EE8}" destId="{B98088E0-7930-5440-AFE0-BE4A92AAFD64}" srcOrd="0" destOrd="0" presId="urn:microsoft.com/office/officeart/2016/7/layout/BasicLinearProcessNumbered"/>
    <dgm:cxn modelId="{B58E79E3-6F91-4CC3-A9D4-3F14B7D32220}" srcId="{66C90F58-088F-40E5-9272-548191C24EE8}" destId="{27D592DF-ED96-4BFC-AB68-8D68DA645E5E}" srcOrd="5" destOrd="0" parTransId="{B22D2AE0-5BB0-4677-9182-5BC31CC22DFC}" sibTransId="{D6AA8B60-74A9-42A4-A36B-3DA6EE692639}"/>
    <dgm:cxn modelId="{508B4DED-7B77-F541-812C-7AD3AC02C863}" type="presOf" srcId="{D84193CC-6516-4791-B3CC-BAC4C4834F97}" destId="{EC43584D-295C-2241-AED6-6E50D75CAE27}" srcOrd="1" destOrd="0" presId="urn:microsoft.com/office/officeart/2016/7/layout/BasicLinearProcessNumbered"/>
    <dgm:cxn modelId="{1AD53BF4-0A24-2A46-8168-454A77B10FB1}" type="presOf" srcId="{27D592DF-ED96-4BFC-AB68-8D68DA645E5E}" destId="{EC79380E-8A75-3345-A1A2-67CAA12AB837}" srcOrd="1" destOrd="0" presId="urn:microsoft.com/office/officeart/2016/7/layout/BasicLinearProcessNumbered"/>
    <dgm:cxn modelId="{707B22FE-C108-FB41-AD8E-5B9E3F7DE37C}" type="presOf" srcId="{C479843A-B97A-4EEA-A76C-1B48D852B59A}" destId="{EEF05E3F-C69E-8C40-9D1A-0DE774887520}" srcOrd="0" destOrd="0" presId="urn:microsoft.com/office/officeart/2016/7/layout/BasicLinearProcessNumbered"/>
    <dgm:cxn modelId="{90ACEC34-4253-1047-B0A9-77DAE8495AA9}" type="presParOf" srcId="{B98088E0-7930-5440-AFE0-BE4A92AAFD64}" destId="{CEC6E220-1F8D-7145-B558-0A77D85D82A8}" srcOrd="0" destOrd="0" presId="urn:microsoft.com/office/officeart/2016/7/layout/BasicLinearProcessNumbered"/>
    <dgm:cxn modelId="{DF1FA895-2CF2-1444-8DA6-50186DB111B1}" type="presParOf" srcId="{CEC6E220-1F8D-7145-B558-0A77D85D82A8}" destId="{130A7227-6A63-294B-971D-8ECE02109B4C}" srcOrd="0" destOrd="0" presId="urn:microsoft.com/office/officeart/2016/7/layout/BasicLinearProcessNumbered"/>
    <dgm:cxn modelId="{5D9A2513-13E3-974E-ABC0-CFC054D6B5A8}" type="presParOf" srcId="{CEC6E220-1F8D-7145-B558-0A77D85D82A8}" destId="{9A1F9F00-2EEF-5E46-87C5-168E81A8FC46}" srcOrd="1" destOrd="0" presId="urn:microsoft.com/office/officeart/2016/7/layout/BasicLinearProcessNumbered"/>
    <dgm:cxn modelId="{8986CD48-608A-2E4E-8589-0B26C914CB56}" type="presParOf" srcId="{CEC6E220-1F8D-7145-B558-0A77D85D82A8}" destId="{1F435265-3321-E24C-896B-95C3F10F8E61}" srcOrd="2" destOrd="0" presId="urn:microsoft.com/office/officeart/2016/7/layout/BasicLinearProcessNumbered"/>
    <dgm:cxn modelId="{8CD7032B-26D5-B44E-83D5-BB989AE8283B}" type="presParOf" srcId="{CEC6E220-1F8D-7145-B558-0A77D85D82A8}" destId="{34384D98-FE15-1348-AE60-FFF3F39A5E59}" srcOrd="3" destOrd="0" presId="urn:microsoft.com/office/officeart/2016/7/layout/BasicLinearProcessNumbered"/>
    <dgm:cxn modelId="{B16E7D09-EDD3-C249-9927-3BCED3EA953D}" type="presParOf" srcId="{B98088E0-7930-5440-AFE0-BE4A92AAFD64}" destId="{647A8862-F343-E842-8B49-8BF8D1FC27B6}" srcOrd="1" destOrd="0" presId="urn:microsoft.com/office/officeart/2016/7/layout/BasicLinearProcessNumbered"/>
    <dgm:cxn modelId="{F5CA4C93-0592-B84A-AD56-A25CD93AC9FB}" type="presParOf" srcId="{B98088E0-7930-5440-AFE0-BE4A92AAFD64}" destId="{EF8327B7-A686-1344-9B6A-2636B8E25F10}" srcOrd="2" destOrd="0" presId="urn:microsoft.com/office/officeart/2016/7/layout/BasicLinearProcessNumbered"/>
    <dgm:cxn modelId="{52099EF5-CC29-904A-AA9F-C5EC5599C693}" type="presParOf" srcId="{EF8327B7-A686-1344-9B6A-2636B8E25F10}" destId="{4E787622-6EF1-3843-B9D7-06689B116E1E}" srcOrd="0" destOrd="0" presId="urn:microsoft.com/office/officeart/2016/7/layout/BasicLinearProcessNumbered"/>
    <dgm:cxn modelId="{8D2F4EBC-C0A5-AF48-9903-2874C372F2EE}" type="presParOf" srcId="{EF8327B7-A686-1344-9B6A-2636B8E25F10}" destId="{09E0409C-51D6-054D-8AD5-86627F67FAA1}" srcOrd="1" destOrd="0" presId="urn:microsoft.com/office/officeart/2016/7/layout/BasicLinearProcessNumbered"/>
    <dgm:cxn modelId="{FE056129-7BA3-A24D-9FD3-C2E27AE601B2}" type="presParOf" srcId="{EF8327B7-A686-1344-9B6A-2636B8E25F10}" destId="{02E652D3-D1D5-5C49-8B59-6D99C587AC51}" srcOrd="2" destOrd="0" presId="urn:microsoft.com/office/officeart/2016/7/layout/BasicLinearProcessNumbered"/>
    <dgm:cxn modelId="{87981948-D67A-504C-A656-FE500B4A3810}" type="presParOf" srcId="{EF8327B7-A686-1344-9B6A-2636B8E25F10}" destId="{67A9DACA-69FE-5048-BEF3-8EA44D687036}" srcOrd="3" destOrd="0" presId="urn:microsoft.com/office/officeart/2016/7/layout/BasicLinearProcessNumbered"/>
    <dgm:cxn modelId="{4E8C4BFF-7261-044F-A10B-0C6FB62F36EF}" type="presParOf" srcId="{B98088E0-7930-5440-AFE0-BE4A92AAFD64}" destId="{1379861D-A299-9344-80BC-F86E926E6A40}" srcOrd="3" destOrd="0" presId="urn:microsoft.com/office/officeart/2016/7/layout/BasicLinearProcessNumbered"/>
    <dgm:cxn modelId="{2007DB43-8D46-9545-9997-867330B9100A}" type="presParOf" srcId="{B98088E0-7930-5440-AFE0-BE4A92AAFD64}" destId="{D3AF9325-CC73-7847-AE19-5AB3F0E59EA7}" srcOrd="4" destOrd="0" presId="urn:microsoft.com/office/officeart/2016/7/layout/BasicLinearProcessNumbered"/>
    <dgm:cxn modelId="{CEC77CE1-6DAE-7847-A64F-35D3F88EDD94}" type="presParOf" srcId="{D3AF9325-CC73-7847-AE19-5AB3F0E59EA7}" destId="{004916B5-4A9D-DB43-8933-57174F4CB1E2}" srcOrd="0" destOrd="0" presId="urn:microsoft.com/office/officeart/2016/7/layout/BasicLinearProcessNumbered"/>
    <dgm:cxn modelId="{092B7F2B-108C-7045-92C2-E2725281E594}" type="presParOf" srcId="{D3AF9325-CC73-7847-AE19-5AB3F0E59EA7}" destId="{2FF357DE-C554-004C-B0E4-D491E8C3B691}" srcOrd="1" destOrd="0" presId="urn:microsoft.com/office/officeart/2016/7/layout/BasicLinearProcessNumbered"/>
    <dgm:cxn modelId="{47A6D847-3E50-104D-95F4-E6215E3858A1}" type="presParOf" srcId="{D3AF9325-CC73-7847-AE19-5AB3F0E59EA7}" destId="{1562AFBF-0191-214F-B77A-9F366D4B85C3}" srcOrd="2" destOrd="0" presId="urn:microsoft.com/office/officeart/2016/7/layout/BasicLinearProcessNumbered"/>
    <dgm:cxn modelId="{52144263-FCE1-934C-B68E-B7A2A06863E1}" type="presParOf" srcId="{D3AF9325-CC73-7847-AE19-5AB3F0E59EA7}" destId="{F7CC2EE8-612A-7E44-947E-A17852B19DE3}" srcOrd="3" destOrd="0" presId="urn:microsoft.com/office/officeart/2016/7/layout/BasicLinearProcessNumbered"/>
    <dgm:cxn modelId="{DC768BD9-A42B-6E4D-89EF-CA3311A2D132}" type="presParOf" srcId="{B98088E0-7930-5440-AFE0-BE4A92AAFD64}" destId="{4FDB0DA4-F296-B849-9BF9-F3D0B507338D}" srcOrd="5" destOrd="0" presId="urn:microsoft.com/office/officeart/2016/7/layout/BasicLinearProcessNumbered"/>
    <dgm:cxn modelId="{5C577EE5-02EB-7644-B053-9C23B4A73500}" type="presParOf" srcId="{B98088E0-7930-5440-AFE0-BE4A92AAFD64}" destId="{0B83031C-979A-2549-A643-316143616A0C}" srcOrd="6" destOrd="0" presId="urn:microsoft.com/office/officeart/2016/7/layout/BasicLinearProcessNumbered"/>
    <dgm:cxn modelId="{C009984F-B7CE-884D-8394-FFD4B26A8BD7}" type="presParOf" srcId="{0B83031C-979A-2549-A643-316143616A0C}" destId="{EEF05E3F-C69E-8C40-9D1A-0DE774887520}" srcOrd="0" destOrd="0" presId="urn:microsoft.com/office/officeart/2016/7/layout/BasicLinearProcessNumbered"/>
    <dgm:cxn modelId="{381EDD24-BD52-0746-8947-E5C72764DDD6}" type="presParOf" srcId="{0B83031C-979A-2549-A643-316143616A0C}" destId="{272E2E73-C63C-9842-B99C-3EF12D5AE2A7}" srcOrd="1" destOrd="0" presId="urn:microsoft.com/office/officeart/2016/7/layout/BasicLinearProcessNumbered"/>
    <dgm:cxn modelId="{D079C3BB-63A6-9948-82B8-A8506BDB2A4B}" type="presParOf" srcId="{0B83031C-979A-2549-A643-316143616A0C}" destId="{CE63E9A9-466F-DB4A-9529-3D6FA313F855}" srcOrd="2" destOrd="0" presId="urn:microsoft.com/office/officeart/2016/7/layout/BasicLinearProcessNumbered"/>
    <dgm:cxn modelId="{43253186-12CA-F24B-B462-FA18FCCDC8CD}" type="presParOf" srcId="{0B83031C-979A-2549-A643-316143616A0C}" destId="{02D7A63E-474A-E241-8B70-98F6CDAB8668}" srcOrd="3" destOrd="0" presId="urn:microsoft.com/office/officeart/2016/7/layout/BasicLinearProcessNumbered"/>
    <dgm:cxn modelId="{4A21C06E-45F7-7142-9F79-0B7F5304C663}" type="presParOf" srcId="{B98088E0-7930-5440-AFE0-BE4A92AAFD64}" destId="{BEBB8489-B6CC-D042-93E3-0B3807346989}" srcOrd="7" destOrd="0" presId="urn:microsoft.com/office/officeart/2016/7/layout/BasicLinearProcessNumbered"/>
    <dgm:cxn modelId="{0388B65D-1211-E64C-9BB8-D2B13DFC48A4}" type="presParOf" srcId="{B98088E0-7930-5440-AFE0-BE4A92AAFD64}" destId="{9E8DB3E9-395B-2545-A7C9-38314D666484}" srcOrd="8" destOrd="0" presId="urn:microsoft.com/office/officeart/2016/7/layout/BasicLinearProcessNumbered"/>
    <dgm:cxn modelId="{F4EF7440-B152-714C-875E-CF4D246323C8}" type="presParOf" srcId="{9E8DB3E9-395B-2545-A7C9-38314D666484}" destId="{0A00743A-D13C-BA4A-8528-778E964CEF47}" srcOrd="0" destOrd="0" presId="urn:microsoft.com/office/officeart/2016/7/layout/BasicLinearProcessNumbered"/>
    <dgm:cxn modelId="{3DFBDB1E-FF86-514D-B52F-9677541B795D}" type="presParOf" srcId="{9E8DB3E9-395B-2545-A7C9-38314D666484}" destId="{2BFF9F4B-2650-414B-B55C-3C02D52EC9DB}" srcOrd="1" destOrd="0" presId="urn:microsoft.com/office/officeart/2016/7/layout/BasicLinearProcessNumbered"/>
    <dgm:cxn modelId="{2216DC7F-F219-4343-820A-FFEBB7CE36C3}" type="presParOf" srcId="{9E8DB3E9-395B-2545-A7C9-38314D666484}" destId="{F811C514-A7C4-F84A-9DF1-70972CD9CB8F}" srcOrd="2" destOrd="0" presId="urn:microsoft.com/office/officeart/2016/7/layout/BasicLinearProcessNumbered"/>
    <dgm:cxn modelId="{13EDAD95-760E-D044-B032-3EF2A53BD9ED}" type="presParOf" srcId="{9E8DB3E9-395B-2545-A7C9-38314D666484}" destId="{EC43584D-295C-2241-AED6-6E50D75CAE27}" srcOrd="3" destOrd="0" presId="urn:microsoft.com/office/officeart/2016/7/layout/BasicLinearProcessNumbered"/>
    <dgm:cxn modelId="{20F67EAC-3AEA-0749-830B-7D5DC8E5689B}" type="presParOf" srcId="{B98088E0-7930-5440-AFE0-BE4A92AAFD64}" destId="{CC8BD9DF-4020-1E45-89D5-D7231B68DDB7}" srcOrd="9" destOrd="0" presId="urn:microsoft.com/office/officeart/2016/7/layout/BasicLinearProcessNumbered"/>
    <dgm:cxn modelId="{3BA13316-7393-964F-9811-47EA68ACB92A}" type="presParOf" srcId="{B98088E0-7930-5440-AFE0-BE4A92AAFD64}" destId="{8667E07F-F2FD-CA46-896D-F4F74CF1764D}" srcOrd="10" destOrd="0" presId="urn:microsoft.com/office/officeart/2016/7/layout/BasicLinearProcessNumbered"/>
    <dgm:cxn modelId="{70C389C8-0F16-814F-9927-7A0B8DCC1A71}" type="presParOf" srcId="{8667E07F-F2FD-CA46-896D-F4F74CF1764D}" destId="{9EB9715D-A652-2645-A46F-F9E18011C9B3}" srcOrd="0" destOrd="0" presId="urn:microsoft.com/office/officeart/2016/7/layout/BasicLinearProcessNumbered"/>
    <dgm:cxn modelId="{8DD96831-20F2-9349-A267-8BEE227BC5CB}" type="presParOf" srcId="{8667E07F-F2FD-CA46-896D-F4F74CF1764D}" destId="{F6F46B3E-875F-A84A-882F-7D0284B23F39}" srcOrd="1" destOrd="0" presId="urn:microsoft.com/office/officeart/2016/7/layout/BasicLinearProcessNumbered"/>
    <dgm:cxn modelId="{E0655174-2B9D-0F4A-AAA5-10E839F1C3D0}" type="presParOf" srcId="{8667E07F-F2FD-CA46-896D-F4F74CF1764D}" destId="{6C30E794-0324-BC4D-BD5F-6D315BFB07C7}" srcOrd="2" destOrd="0" presId="urn:microsoft.com/office/officeart/2016/7/layout/BasicLinearProcessNumbered"/>
    <dgm:cxn modelId="{49C47E21-2C60-4F4A-9D4B-C807E0FCADD8}" type="presParOf" srcId="{8667E07F-F2FD-CA46-896D-F4F74CF1764D}" destId="{EC79380E-8A75-3345-A1A2-67CAA12AB837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AF11272-AFA3-4FF6-8F09-92BCA877D0D1}" type="doc">
      <dgm:prSet loTypeId="urn:microsoft.com/office/officeart/2016/7/layout/VerticalDownArrowProcess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9A80FD0-9403-45AE-AF1C-30895CA87532}">
      <dgm:prSet/>
      <dgm:spPr/>
      <dgm:t>
        <a:bodyPr/>
        <a:lstStyle/>
        <a:p>
          <a:r>
            <a:rPr lang="en-US"/>
            <a:t>Compare</a:t>
          </a:r>
        </a:p>
      </dgm:t>
    </dgm:pt>
    <dgm:pt modelId="{38CD4357-7574-4E64-9814-D60385FFFE20}" type="parTrans" cxnId="{818BE9ED-8301-4C74-B472-2A9CB0A5B88B}">
      <dgm:prSet/>
      <dgm:spPr/>
      <dgm:t>
        <a:bodyPr/>
        <a:lstStyle/>
        <a:p>
          <a:endParaRPr lang="en-US"/>
        </a:p>
      </dgm:t>
    </dgm:pt>
    <dgm:pt modelId="{83ABA72F-F3B8-407A-9635-690E436DEFDD}" type="sibTrans" cxnId="{818BE9ED-8301-4C74-B472-2A9CB0A5B88B}">
      <dgm:prSet/>
      <dgm:spPr/>
      <dgm:t>
        <a:bodyPr/>
        <a:lstStyle/>
        <a:p>
          <a:endParaRPr lang="en-US"/>
        </a:p>
      </dgm:t>
    </dgm:pt>
    <dgm:pt modelId="{B63ADBF8-E6B9-47ED-A8EC-F3B1F16DA633}">
      <dgm:prSet/>
      <dgm:spPr/>
      <dgm:t>
        <a:bodyPr/>
        <a:lstStyle/>
        <a:p>
          <a:r>
            <a:rPr lang="en-US"/>
            <a:t>Compare the military data to that country’s GDP</a:t>
          </a:r>
        </a:p>
      </dgm:t>
    </dgm:pt>
    <dgm:pt modelId="{9B5F4E8E-6E2B-4497-94CD-C23D77283E78}" type="parTrans" cxnId="{FABCFA93-1409-4BFC-B398-CE04DE372224}">
      <dgm:prSet/>
      <dgm:spPr/>
      <dgm:t>
        <a:bodyPr/>
        <a:lstStyle/>
        <a:p>
          <a:endParaRPr lang="en-US"/>
        </a:p>
      </dgm:t>
    </dgm:pt>
    <dgm:pt modelId="{42D3C9B4-F22E-44F7-9BF4-F6D8D10E09F6}" type="sibTrans" cxnId="{FABCFA93-1409-4BFC-B398-CE04DE372224}">
      <dgm:prSet/>
      <dgm:spPr/>
      <dgm:t>
        <a:bodyPr/>
        <a:lstStyle/>
        <a:p>
          <a:endParaRPr lang="en-US"/>
        </a:p>
      </dgm:t>
    </dgm:pt>
    <dgm:pt modelId="{BD0B0680-EE10-41E2-9DC5-8F02A27DFD4F}">
      <dgm:prSet/>
      <dgm:spPr/>
      <dgm:t>
        <a:bodyPr/>
        <a:lstStyle/>
        <a:p>
          <a:r>
            <a:rPr lang="en-US"/>
            <a:t>Compare</a:t>
          </a:r>
        </a:p>
      </dgm:t>
    </dgm:pt>
    <dgm:pt modelId="{32F52B53-A415-4802-B260-7607C4F26295}" type="parTrans" cxnId="{33286ED3-BDFF-470A-9953-AA7AC70FC096}">
      <dgm:prSet/>
      <dgm:spPr/>
      <dgm:t>
        <a:bodyPr/>
        <a:lstStyle/>
        <a:p>
          <a:endParaRPr lang="en-US"/>
        </a:p>
      </dgm:t>
    </dgm:pt>
    <dgm:pt modelId="{90367DC9-326C-4DF8-993D-685E98AA78F2}" type="sibTrans" cxnId="{33286ED3-BDFF-470A-9953-AA7AC70FC096}">
      <dgm:prSet/>
      <dgm:spPr/>
      <dgm:t>
        <a:bodyPr/>
        <a:lstStyle/>
        <a:p>
          <a:endParaRPr lang="en-US"/>
        </a:p>
      </dgm:t>
    </dgm:pt>
    <dgm:pt modelId="{DED175AC-62EC-4586-A627-179423F51487}">
      <dgm:prSet/>
      <dgm:spPr/>
      <dgm:t>
        <a:bodyPr/>
        <a:lstStyle/>
        <a:p>
          <a:r>
            <a:rPr lang="en-US"/>
            <a:t>Compare the overall military spending of the all 10 countries in absolute and percentages</a:t>
          </a:r>
        </a:p>
      </dgm:t>
    </dgm:pt>
    <dgm:pt modelId="{CE6AB813-B6CA-482A-B9C2-8B86A4A3CF5C}" type="parTrans" cxnId="{50A74DCC-DB29-4577-80D6-6A0B9D000483}">
      <dgm:prSet/>
      <dgm:spPr/>
      <dgm:t>
        <a:bodyPr/>
        <a:lstStyle/>
        <a:p>
          <a:endParaRPr lang="en-US"/>
        </a:p>
      </dgm:t>
    </dgm:pt>
    <dgm:pt modelId="{AAF34C9D-DE7C-4C8A-BD22-2B3D42A9F7D9}" type="sibTrans" cxnId="{50A74DCC-DB29-4577-80D6-6A0B9D000483}">
      <dgm:prSet/>
      <dgm:spPr/>
      <dgm:t>
        <a:bodyPr/>
        <a:lstStyle/>
        <a:p>
          <a:endParaRPr lang="en-US"/>
        </a:p>
      </dgm:t>
    </dgm:pt>
    <dgm:pt modelId="{65E988B5-72F0-4310-B400-E5F6CF94635E}">
      <dgm:prSet/>
      <dgm:spPr/>
      <dgm:t>
        <a:bodyPr/>
        <a:lstStyle/>
        <a:p>
          <a:r>
            <a:rPr lang="en-US"/>
            <a:t>Compare</a:t>
          </a:r>
        </a:p>
      </dgm:t>
    </dgm:pt>
    <dgm:pt modelId="{12D3D3C7-EAA4-4DAF-98E7-C23F718780F5}" type="parTrans" cxnId="{4448FBBB-E4AA-4595-B0FA-1F790C5BABD2}">
      <dgm:prSet/>
      <dgm:spPr/>
      <dgm:t>
        <a:bodyPr/>
        <a:lstStyle/>
        <a:p>
          <a:endParaRPr lang="en-US"/>
        </a:p>
      </dgm:t>
    </dgm:pt>
    <dgm:pt modelId="{4AA95E8C-4C1B-4996-87D7-5595BEA8FD0F}" type="sibTrans" cxnId="{4448FBBB-E4AA-4595-B0FA-1F790C5BABD2}">
      <dgm:prSet/>
      <dgm:spPr/>
      <dgm:t>
        <a:bodyPr/>
        <a:lstStyle/>
        <a:p>
          <a:endParaRPr lang="en-US"/>
        </a:p>
      </dgm:t>
    </dgm:pt>
    <dgm:pt modelId="{F786A04D-BE3E-4179-96D7-CD378A0041C7}">
      <dgm:prSet/>
      <dgm:spPr/>
      <dgm:t>
        <a:bodyPr/>
        <a:lstStyle/>
        <a:p>
          <a:r>
            <a:rPr lang="en-US"/>
            <a:t>Compare the per person military spending to the per person GDP in absolute and percentages</a:t>
          </a:r>
        </a:p>
      </dgm:t>
    </dgm:pt>
    <dgm:pt modelId="{791F82C6-C792-481D-BF9F-3F1CF5AF41F8}" type="parTrans" cxnId="{FB109758-D94E-4A81-9215-A536F11D27EC}">
      <dgm:prSet/>
      <dgm:spPr/>
      <dgm:t>
        <a:bodyPr/>
        <a:lstStyle/>
        <a:p>
          <a:endParaRPr lang="en-US"/>
        </a:p>
      </dgm:t>
    </dgm:pt>
    <dgm:pt modelId="{4AF73BD1-AE2E-4FE7-AEAD-1ECEFCA8E83A}" type="sibTrans" cxnId="{FB109758-D94E-4A81-9215-A536F11D27EC}">
      <dgm:prSet/>
      <dgm:spPr/>
      <dgm:t>
        <a:bodyPr/>
        <a:lstStyle/>
        <a:p>
          <a:endParaRPr lang="en-US"/>
        </a:p>
      </dgm:t>
    </dgm:pt>
    <dgm:pt modelId="{DBEDA9DB-A839-45BC-B9E2-47B34059C2C5}">
      <dgm:prSet/>
      <dgm:spPr/>
      <dgm:t>
        <a:bodyPr/>
        <a:lstStyle/>
        <a:p>
          <a:r>
            <a:rPr lang="en-US"/>
            <a:t>Single out</a:t>
          </a:r>
        </a:p>
      </dgm:t>
    </dgm:pt>
    <dgm:pt modelId="{BAE6FE67-5485-47AA-801E-F4E66FD2AB58}" type="parTrans" cxnId="{5B4185F9-6DB9-4682-B323-A5C994F92D60}">
      <dgm:prSet/>
      <dgm:spPr/>
      <dgm:t>
        <a:bodyPr/>
        <a:lstStyle/>
        <a:p>
          <a:endParaRPr lang="en-US"/>
        </a:p>
      </dgm:t>
    </dgm:pt>
    <dgm:pt modelId="{BD8A0437-E8E5-4B09-B8EC-2E005E5A1C30}" type="sibTrans" cxnId="{5B4185F9-6DB9-4682-B323-A5C994F92D60}">
      <dgm:prSet/>
      <dgm:spPr/>
      <dgm:t>
        <a:bodyPr/>
        <a:lstStyle/>
        <a:p>
          <a:endParaRPr lang="en-US"/>
        </a:p>
      </dgm:t>
    </dgm:pt>
    <dgm:pt modelId="{6B18E682-322A-4032-B3CD-83AAEFF19471}">
      <dgm:prSet/>
      <dgm:spPr/>
      <dgm:t>
        <a:bodyPr/>
        <a:lstStyle/>
        <a:p>
          <a:r>
            <a:rPr lang="en-US"/>
            <a:t>Single out the fastest growing countries in military spending in absolute and percentage</a:t>
          </a:r>
        </a:p>
      </dgm:t>
    </dgm:pt>
    <dgm:pt modelId="{6BC009EC-55C1-43D9-9B63-2CEBA6350B4F}" type="parTrans" cxnId="{46C92136-7D20-4BB6-B0D8-54674469B0B9}">
      <dgm:prSet/>
      <dgm:spPr/>
      <dgm:t>
        <a:bodyPr/>
        <a:lstStyle/>
        <a:p>
          <a:endParaRPr lang="en-US"/>
        </a:p>
      </dgm:t>
    </dgm:pt>
    <dgm:pt modelId="{7240448A-ABAC-4771-8E09-F68E21871E93}" type="sibTrans" cxnId="{46C92136-7D20-4BB6-B0D8-54674469B0B9}">
      <dgm:prSet/>
      <dgm:spPr/>
      <dgm:t>
        <a:bodyPr/>
        <a:lstStyle/>
        <a:p>
          <a:endParaRPr lang="en-US"/>
        </a:p>
      </dgm:t>
    </dgm:pt>
    <dgm:pt modelId="{F01D4F41-0512-2E49-BC47-B4FC95CB753F}" type="pres">
      <dgm:prSet presAssocID="{2AF11272-AFA3-4FF6-8F09-92BCA877D0D1}" presName="Name0" presStyleCnt="0">
        <dgm:presLayoutVars>
          <dgm:dir/>
          <dgm:animLvl val="lvl"/>
          <dgm:resizeHandles val="exact"/>
        </dgm:presLayoutVars>
      </dgm:prSet>
      <dgm:spPr/>
    </dgm:pt>
    <dgm:pt modelId="{B16081C4-76A7-7C40-BBAA-2C8B28C3715F}" type="pres">
      <dgm:prSet presAssocID="{DBEDA9DB-A839-45BC-B9E2-47B34059C2C5}" presName="boxAndChildren" presStyleCnt="0"/>
      <dgm:spPr/>
    </dgm:pt>
    <dgm:pt modelId="{B136C111-2DC9-E74B-875E-A5E1128ECC9D}" type="pres">
      <dgm:prSet presAssocID="{DBEDA9DB-A839-45BC-B9E2-47B34059C2C5}" presName="parentTextBox" presStyleLbl="alignNode1" presStyleIdx="0" presStyleCnt="4"/>
      <dgm:spPr/>
    </dgm:pt>
    <dgm:pt modelId="{2AF3FAFF-F003-AB47-94A6-78782263A79C}" type="pres">
      <dgm:prSet presAssocID="{DBEDA9DB-A839-45BC-B9E2-47B34059C2C5}" presName="descendantBox" presStyleLbl="bgAccFollowNode1" presStyleIdx="0" presStyleCnt="4"/>
      <dgm:spPr/>
    </dgm:pt>
    <dgm:pt modelId="{290EA2CD-D0BD-6641-9B80-F99F2B671F17}" type="pres">
      <dgm:prSet presAssocID="{4AA95E8C-4C1B-4996-87D7-5595BEA8FD0F}" presName="sp" presStyleCnt="0"/>
      <dgm:spPr/>
    </dgm:pt>
    <dgm:pt modelId="{85741B0D-3FAF-DD45-9723-29EBB923CE73}" type="pres">
      <dgm:prSet presAssocID="{65E988B5-72F0-4310-B400-E5F6CF94635E}" presName="arrowAndChildren" presStyleCnt="0"/>
      <dgm:spPr/>
    </dgm:pt>
    <dgm:pt modelId="{690E2CE9-86BD-E141-B0A7-CF15C0599134}" type="pres">
      <dgm:prSet presAssocID="{65E988B5-72F0-4310-B400-E5F6CF94635E}" presName="parentTextArrow" presStyleLbl="node1" presStyleIdx="0" presStyleCnt="0"/>
      <dgm:spPr/>
    </dgm:pt>
    <dgm:pt modelId="{E95D0119-895F-2D4B-B5D8-44E987F30F72}" type="pres">
      <dgm:prSet presAssocID="{65E988B5-72F0-4310-B400-E5F6CF94635E}" presName="arrow" presStyleLbl="alignNode1" presStyleIdx="1" presStyleCnt="4"/>
      <dgm:spPr/>
    </dgm:pt>
    <dgm:pt modelId="{9421BA7D-4E19-EC42-A4CA-098B90C63281}" type="pres">
      <dgm:prSet presAssocID="{65E988B5-72F0-4310-B400-E5F6CF94635E}" presName="descendantArrow" presStyleLbl="bgAccFollowNode1" presStyleIdx="1" presStyleCnt="4"/>
      <dgm:spPr/>
    </dgm:pt>
    <dgm:pt modelId="{DDC7E097-83B2-6940-A5B7-1CFF5BADE20B}" type="pres">
      <dgm:prSet presAssocID="{90367DC9-326C-4DF8-993D-685E98AA78F2}" presName="sp" presStyleCnt="0"/>
      <dgm:spPr/>
    </dgm:pt>
    <dgm:pt modelId="{AB5690AD-717F-4145-B184-5870C0AC6429}" type="pres">
      <dgm:prSet presAssocID="{BD0B0680-EE10-41E2-9DC5-8F02A27DFD4F}" presName="arrowAndChildren" presStyleCnt="0"/>
      <dgm:spPr/>
    </dgm:pt>
    <dgm:pt modelId="{DC07C5C4-3C1E-B144-82F8-2A42AEED43C4}" type="pres">
      <dgm:prSet presAssocID="{BD0B0680-EE10-41E2-9DC5-8F02A27DFD4F}" presName="parentTextArrow" presStyleLbl="node1" presStyleIdx="0" presStyleCnt="0"/>
      <dgm:spPr/>
    </dgm:pt>
    <dgm:pt modelId="{6D7BF5D0-36C1-D148-83EA-EC86ACF24E98}" type="pres">
      <dgm:prSet presAssocID="{BD0B0680-EE10-41E2-9DC5-8F02A27DFD4F}" presName="arrow" presStyleLbl="alignNode1" presStyleIdx="2" presStyleCnt="4"/>
      <dgm:spPr/>
    </dgm:pt>
    <dgm:pt modelId="{E6081EE6-953D-7048-B035-FA414BA2CE89}" type="pres">
      <dgm:prSet presAssocID="{BD0B0680-EE10-41E2-9DC5-8F02A27DFD4F}" presName="descendantArrow" presStyleLbl="bgAccFollowNode1" presStyleIdx="2" presStyleCnt="4"/>
      <dgm:spPr/>
    </dgm:pt>
    <dgm:pt modelId="{0D8D09B7-C669-B94F-A503-0B607A1DB6E9}" type="pres">
      <dgm:prSet presAssocID="{83ABA72F-F3B8-407A-9635-690E436DEFDD}" presName="sp" presStyleCnt="0"/>
      <dgm:spPr/>
    </dgm:pt>
    <dgm:pt modelId="{D5EF5A12-0720-694B-B262-83ECFF76F5F0}" type="pres">
      <dgm:prSet presAssocID="{29A80FD0-9403-45AE-AF1C-30895CA87532}" presName="arrowAndChildren" presStyleCnt="0"/>
      <dgm:spPr/>
    </dgm:pt>
    <dgm:pt modelId="{B294DCB0-2C98-E24C-98B7-FE44B244A7C5}" type="pres">
      <dgm:prSet presAssocID="{29A80FD0-9403-45AE-AF1C-30895CA87532}" presName="parentTextArrow" presStyleLbl="node1" presStyleIdx="0" presStyleCnt="0"/>
      <dgm:spPr/>
    </dgm:pt>
    <dgm:pt modelId="{431A0E8E-AC6F-7549-A3C9-6658374841DB}" type="pres">
      <dgm:prSet presAssocID="{29A80FD0-9403-45AE-AF1C-30895CA87532}" presName="arrow" presStyleLbl="alignNode1" presStyleIdx="3" presStyleCnt="4"/>
      <dgm:spPr/>
    </dgm:pt>
    <dgm:pt modelId="{FBF1DD40-C167-4B4A-A4CE-213540C74AC5}" type="pres">
      <dgm:prSet presAssocID="{29A80FD0-9403-45AE-AF1C-30895CA87532}" presName="descendantArrow" presStyleLbl="bgAccFollowNode1" presStyleIdx="3" presStyleCnt="4"/>
      <dgm:spPr/>
    </dgm:pt>
  </dgm:ptLst>
  <dgm:cxnLst>
    <dgm:cxn modelId="{D5AF8232-AB09-8B48-B354-F03A6D1E3223}" type="presOf" srcId="{6B18E682-322A-4032-B3CD-83AAEFF19471}" destId="{2AF3FAFF-F003-AB47-94A6-78782263A79C}" srcOrd="0" destOrd="0" presId="urn:microsoft.com/office/officeart/2016/7/layout/VerticalDownArrowProcess"/>
    <dgm:cxn modelId="{46C92136-7D20-4BB6-B0D8-54674469B0B9}" srcId="{DBEDA9DB-A839-45BC-B9E2-47B34059C2C5}" destId="{6B18E682-322A-4032-B3CD-83AAEFF19471}" srcOrd="0" destOrd="0" parTransId="{6BC009EC-55C1-43D9-9B63-2CEBA6350B4F}" sibTransId="{7240448A-ABAC-4771-8E09-F68E21871E93}"/>
    <dgm:cxn modelId="{E7594343-0B4F-9E4B-A0CF-A91375C80A97}" type="presOf" srcId="{65E988B5-72F0-4310-B400-E5F6CF94635E}" destId="{E95D0119-895F-2D4B-B5D8-44E987F30F72}" srcOrd="1" destOrd="0" presId="urn:microsoft.com/office/officeart/2016/7/layout/VerticalDownArrowProcess"/>
    <dgm:cxn modelId="{061F9B57-601A-BA46-88DE-66BBE462CDAA}" type="presOf" srcId="{B63ADBF8-E6B9-47ED-A8EC-F3B1F16DA633}" destId="{FBF1DD40-C167-4B4A-A4CE-213540C74AC5}" srcOrd="0" destOrd="0" presId="urn:microsoft.com/office/officeart/2016/7/layout/VerticalDownArrowProcess"/>
    <dgm:cxn modelId="{FB109758-D94E-4A81-9215-A536F11D27EC}" srcId="{65E988B5-72F0-4310-B400-E5F6CF94635E}" destId="{F786A04D-BE3E-4179-96D7-CD378A0041C7}" srcOrd="0" destOrd="0" parTransId="{791F82C6-C792-481D-BF9F-3F1CF5AF41F8}" sibTransId="{4AF73BD1-AE2E-4FE7-AEAD-1ECEFCA8E83A}"/>
    <dgm:cxn modelId="{CEC00061-994B-E442-B132-D1FC274C13FF}" type="presOf" srcId="{2AF11272-AFA3-4FF6-8F09-92BCA877D0D1}" destId="{F01D4F41-0512-2E49-BC47-B4FC95CB753F}" srcOrd="0" destOrd="0" presId="urn:microsoft.com/office/officeart/2016/7/layout/VerticalDownArrowProcess"/>
    <dgm:cxn modelId="{F2BFC673-A606-E447-84BE-A91A83EAA023}" type="presOf" srcId="{65E988B5-72F0-4310-B400-E5F6CF94635E}" destId="{690E2CE9-86BD-E141-B0A7-CF15C0599134}" srcOrd="0" destOrd="0" presId="urn:microsoft.com/office/officeart/2016/7/layout/VerticalDownArrowProcess"/>
    <dgm:cxn modelId="{EE0A3A75-9B46-6C44-82BA-7E5B206DAA25}" type="presOf" srcId="{29A80FD0-9403-45AE-AF1C-30895CA87532}" destId="{431A0E8E-AC6F-7549-A3C9-6658374841DB}" srcOrd="1" destOrd="0" presId="urn:microsoft.com/office/officeart/2016/7/layout/VerticalDownArrowProcess"/>
    <dgm:cxn modelId="{2980957D-6F3D-9A42-952A-986B8B3061CC}" type="presOf" srcId="{29A80FD0-9403-45AE-AF1C-30895CA87532}" destId="{B294DCB0-2C98-E24C-98B7-FE44B244A7C5}" srcOrd="0" destOrd="0" presId="urn:microsoft.com/office/officeart/2016/7/layout/VerticalDownArrowProcess"/>
    <dgm:cxn modelId="{698DAA83-8296-C345-AFB2-DCCC436A21DF}" type="presOf" srcId="{BD0B0680-EE10-41E2-9DC5-8F02A27DFD4F}" destId="{DC07C5C4-3C1E-B144-82F8-2A42AEED43C4}" srcOrd="0" destOrd="0" presId="urn:microsoft.com/office/officeart/2016/7/layout/VerticalDownArrowProcess"/>
    <dgm:cxn modelId="{FABCFA93-1409-4BFC-B398-CE04DE372224}" srcId="{29A80FD0-9403-45AE-AF1C-30895CA87532}" destId="{B63ADBF8-E6B9-47ED-A8EC-F3B1F16DA633}" srcOrd="0" destOrd="0" parTransId="{9B5F4E8E-6E2B-4497-94CD-C23D77283E78}" sibTransId="{42D3C9B4-F22E-44F7-9BF4-F6D8D10E09F6}"/>
    <dgm:cxn modelId="{4448FBBB-E4AA-4595-B0FA-1F790C5BABD2}" srcId="{2AF11272-AFA3-4FF6-8F09-92BCA877D0D1}" destId="{65E988B5-72F0-4310-B400-E5F6CF94635E}" srcOrd="2" destOrd="0" parTransId="{12D3D3C7-EAA4-4DAF-98E7-C23F718780F5}" sibTransId="{4AA95E8C-4C1B-4996-87D7-5595BEA8FD0F}"/>
    <dgm:cxn modelId="{50A74DCC-DB29-4577-80D6-6A0B9D000483}" srcId="{BD0B0680-EE10-41E2-9DC5-8F02A27DFD4F}" destId="{DED175AC-62EC-4586-A627-179423F51487}" srcOrd="0" destOrd="0" parTransId="{CE6AB813-B6CA-482A-B9C2-8B86A4A3CF5C}" sibTransId="{AAF34C9D-DE7C-4C8A-BD22-2B3D42A9F7D9}"/>
    <dgm:cxn modelId="{549681D1-6580-524C-9CD0-C5B6CEBF1DC3}" type="presOf" srcId="{F786A04D-BE3E-4179-96D7-CD378A0041C7}" destId="{9421BA7D-4E19-EC42-A4CA-098B90C63281}" srcOrd="0" destOrd="0" presId="urn:microsoft.com/office/officeart/2016/7/layout/VerticalDownArrowProcess"/>
    <dgm:cxn modelId="{33286ED3-BDFF-470A-9953-AA7AC70FC096}" srcId="{2AF11272-AFA3-4FF6-8F09-92BCA877D0D1}" destId="{BD0B0680-EE10-41E2-9DC5-8F02A27DFD4F}" srcOrd="1" destOrd="0" parTransId="{32F52B53-A415-4802-B260-7607C4F26295}" sibTransId="{90367DC9-326C-4DF8-993D-685E98AA78F2}"/>
    <dgm:cxn modelId="{5CB72FE9-4AFD-974F-8D2C-70C072F824B4}" type="presOf" srcId="{DED175AC-62EC-4586-A627-179423F51487}" destId="{E6081EE6-953D-7048-B035-FA414BA2CE89}" srcOrd="0" destOrd="0" presId="urn:microsoft.com/office/officeart/2016/7/layout/VerticalDownArrowProcess"/>
    <dgm:cxn modelId="{A7E2FFEA-3AE2-2548-91B8-F3BEE386BB87}" type="presOf" srcId="{DBEDA9DB-A839-45BC-B9E2-47B34059C2C5}" destId="{B136C111-2DC9-E74B-875E-A5E1128ECC9D}" srcOrd="0" destOrd="0" presId="urn:microsoft.com/office/officeart/2016/7/layout/VerticalDownArrowProcess"/>
    <dgm:cxn modelId="{818BE9ED-8301-4C74-B472-2A9CB0A5B88B}" srcId="{2AF11272-AFA3-4FF6-8F09-92BCA877D0D1}" destId="{29A80FD0-9403-45AE-AF1C-30895CA87532}" srcOrd="0" destOrd="0" parTransId="{38CD4357-7574-4E64-9814-D60385FFFE20}" sibTransId="{83ABA72F-F3B8-407A-9635-690E436DEFDD}"/>
    <dgm:cxn modelId="{CEB0B5F3-5EBA-E942-9BC7-1EA8CAAD9B1B}" type="presOf" srcId="{BD0B0680-EE10-41E2-9DC5-8F02A27DFD4F}" destId="{6D7BF5D0-36C1-D148-83EA-EC86ACF24E98}" srcOrd="1" destOrd="0" presId="urn:microsoft.com/office/officeart/2016/7/layout/VerticalDownArrowProcess"/>
    <dgm:cxn modelId="{5B4185F9-6DB9-4682-B323-A5C994F92D60}" srcId="{2AF11272-AFA3-4FF6-8F09-92BCA877D0D1}" destId="{DBEDA9DB-A839-45BC-B9E2-47B34059C2C5}" srcOrd="3" destOrd="0" parTransId="{BAE6FE67-5485-47AA-801E-F4E66FD2AB58}" sibTransId="{BD8A0437-E8E5-4B09-B8EC-2E005E5A1C30}"/>
    <dgm:cxn modelId="{D689AA41-7A3E-3747-BD7D-25B9BE6A682C}" type="presParOf" srcId="{F01D4F41-0512-2E49-BC47-B4FC95CB753F}" destId="{B16081C4-76A7-7C40-BBAA-2C8B28C3715F}" srcOrd="0" destOrd="0" presId="urn:microsoft.com/office/officeart/2016/7/layout/VerticalDownArrowProcess"/>
    <dgm:cxn modelId="{0ED0B434-9045-E549-ABA0-E5E2C1484C41}" type="presParOf" srcId="{B16081C4-76A7-7C40-BBAA-2C8B28C3715F}" destId="{B136C111-2DC9-E74B-875E-A5E1128ECC9D}" srcOrd="0" destOrd="0" presId="urn:microsoft.com/office/officeart/2016/7/layout/VerticalDownArrowProcess"/>
    <dgm:cxn modelId="{6E817EFC-3538-8341-919F-2A8585D825B3}" type="presParOf" srcId="{B16081C4-76A7-7C40-BBAA-2C8B28C3715F}" destId="{2AF3FAFF-F003-AB47-94A6-78782263A79C}" srcOrd="1" destOrd="0" presId="urn:microsoft.com/office/officeart/2016/7/layout/VerticalDownArrowProcess"/>
    <dgm:cxn modelId="{ED738B5A-2412-1744-B400-1E50FA1697CE}" type="presParOf" srcId="{F01D4F41-0512-2E49-BC47-B4FC95CB753F}" destId="{290EA2CD-D0BD-6641-9B80-F99F2B671F17}" srcOrd="1" destOrd="0" presId="urn:microsoft.com/office/officeart/2016/7/layout/VerticalDownArrowProcess"/>
    <dgm:cxn modelId="{20CD7F6C-671E-1749-9591-7E31C22617D4}" type="presParOf" srcId="{F01D4F41-0512-2E49-BC47-B4FC95CB753F}" destId="{85741B0D-3FAF-DD45-9723-29EBB923CE73}" srcOrd="2" destOrd="0" presId="urn:microsoft.com/office/officeart/2016/7/layout/VerticalDownArrowProcess"/>
    <dgm:cxn modelId="{C3FB7276-A32C-ED45-BCB9-0A0D286E16FB}" type="presParOf" srcId="{85741B0D-3FAF-DD45-9723-29EBB923CE73}" destId="{690E2CE9-86BD-E141-B0A7-CF15C0599134}" srcOrd="0" destOrd="0" presId="urn:microsoft.com/office/officeart/2016/7/layout/VerticalDownArrowProcess"/>
    <dgm:cxn modelId="{CBDC7732-D93C-E64D-8299-00E6B7885447}" type="presParOf" srcId="{85741B0D-3FAF-DD45-9723-29EBB923CE73}" destId="{E95D0119-895F-2D4B-B5D8-44E987F30F72}" srcOrd="1" destOrd="0" presId="urn:microsoft.com/office/officeart/2016/7/layout/VerticalDownArrowProcess"/>
    <dgm:cxn modelId="{1D552252-4735-4A4E-B465-6248DFCF85CF}" type="presParOf" srcId="{85741B0D-3FAF-DD45-9723-29EBB923CE73}" destId="{9421BA7D-4E19-EC42-A4CA-098B90C63281}" srcOrd="2" destOrd="0" presId="urn:microsoft.com/office/officeart/2016/7/layout/VerticalDownArrowProcess"/>
    <dgm:cxn modelId="{86A5A924-7314-914E-A516-1A92D49AC7D1}" type="presParOf" srcId="{F01D4F41-0512-2E49-BC47-B4FC95CB753F}" destId="{DDC7E097-83B2-6940-A5B7-1CFF5BADE20B}" srcOrd="3" destOrd="0" presId="urn:microsoft.com/office/officeart/2016/7/layout/VerticalDownArrowProcess"/>
    <dgm:cxn modelId="{A80354DC-D17D-D54E-8B51-B79F4F1DC955}" type="presParOf" srcId="{F01D4F41-0512-2E49-BC47-B4FC95CB753F}" destId="{AB5690AD-717F-4145-B184-5870C0AC6429}" srcOrd="4" destOrd="0" presId="urn:microsoft.com/office/officeart/2016/7/layout/VerticalDownArrowProcess"/>
    <dgm:cxn modelId="{355B4FA5-3698-B44D-BECD-98737F04D739}" type="presParOf" srcId="{AB5690AD-717F-4145-B184-5870C0AC6429}" destId="{DC07C5C4-3C1E-B144-82F8-2A42AEED43C4}" srcOrd="0" destOrd="0" presId="urn:microsoft.com/office/officeart/2016/7/layout/VerticalDownArrowProcess"/>
    <dgm:cxn modelId="{F1930F71-E1D1-E247-B649-4C1FDB28C4C9}" type="presParOf" srcId="{AB5690AD-717F-4145-B184-5870C0AC6429}" destId="{6D7BF5D0-36C1-D148-83EA-EC86ACF24E98}" srcOrd="1" destOrd="0" presId="urn:microsoft.com/office/officeart/2016/7/layout/VerticalDownArrowProcess"/>
    <dgm:cxn modelId="{C5B3A57D-A5A1-5145-87E4-53C66DB01919}" type="presParOf" srcId="{AB5690AD-717F-4145-B184-5870C0AC6429}" destId="{E6081EE6-953D-7048-B035-FA414BA2CE89}" srcOrd="2" destOrd="0" presId="urn:microsoft.com/office/officeart/2016/7/layout/VerticalDownArrowProcess"/>
    <dgm:cxn modelId="{F1060C67-B8FF-6B45-97DD-743727F26329}" type="presParOf" srcId="{F01D4F41-0512-2E49-BC47-B4FC95CB753F}" destId="{0D8D09B7-C669-B94F-A503-0B607A1DB6E9}" srcOrd="5" destOrd="0" presId="urn:microsoft.com/office/officeart/2016/7/layout/VerticalDownArrowProcess"/>
    <dgm:cxn modelId="{086AC029-72E8-0041-96D8-E109C4CC9ABA}" type="presParOf" srcId="{F01D4F41-0512-2E49-BC47-B4FC95CB753F}" destId="{D5EF5A12-0720-694B-B262-83ECFF76F5F0}" srcOrd="6" destOrd="0" presId="urn:microsoft.com/office/officeart/2016/7/layout/VerticalDownArrowProcess"/>
    <dgm:cxn modelId="{750E5156-E1E6-5F40-8D5D-7177B3A72977}" type="presParOf" srcId="{D5EF5A12-0720-694B-B262-83ECFF76F5F0}" destId="{B294DCB0-2C98-E24C-98B7-FE44B244A7C5}" srcOrd="0" destOrd="0" presId="urn:microsoft.com/office/officeart/2016/7/layout/VerticalDownArrowProcess"/>
    <dgm:cxn modelId="{9C5ABD73-1422-0444-903C-DE151BB33CE1}" type="presParOf" srcId="{D5EF5A12-0720-694B-B262-83ECFF76F5F0}" destId="{431A0E8E-AC6F-7549-A3C9-6658374841DB}" srcOrd="1" destOrd="0" presId="urn:microsoft.com/office/officeart/2016/7/layout/VerticalDownArrowProcess"/>
    <dgm:cxn modelId="{55B59081-C15A-C346-90B4-B09117D3E43A}" type="presParOf" srcId="{D5EF5A12-0720-694B-B262-83ECFF76F5F0}" destId="{FBF1DD40-C167-4B4A-A4CE-213540C74AC5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0A7227-6A63-294B-971D-8ECE02109B4C}">
      <dsp:nvSpPr>
        <dsp:cNvPr id="0" name=""/>
        <dsp:cNvSpPr/>
      </dsp:nvSpPr>
      <dsp:spPr>
        <a:xfrm>
          <a:off x="1283" y="1044099"/>
          <a:ext cx="1617389" cy="2264345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098" tIns="330200" rIns="126098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Research data from world bank</a:t>
          </a:r>
        </a:p>
      </dsp:txBody>
      <dsp:txXfrm>
        <a:off x="1283" y="1904550"/>
        <a:ext cx="1617389" cy="1358607"/>
      </dsp:txXfrm>
    </dsp:sp>
    <dsp:sp modelId="{9A1F9F00-2EEF-5E46-87C5-168E81A8FC46}">
      <dsp:nvSpPr>
        <dsp:cNvPr id="0" name=""/>
        <dsp:cNvSpPr/>
      </dsp:nvSpPr>
      <dsp:spPr>
        <a:xfrm>
          <a:off x="470326" y="1270533"/>
          <a:ext cx="679303" cy="67930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961" tIns="12700" rIns="52961" bIns="1270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1</a:t>
          </a:r>
        </a:p>
      </dsp:txBody>
      <dsp:txXfrm>
        <a:off x="569808" y="1370015"/>
        <a:ext cx="480339" cy="480339"/>
      </dsp:txXfrm>
    </dsp:sp>
    <dsp:sp modelId="{1F435265-3321-E24C-896B-95C3F10F8E61}">
      <dsp:nvSpPr>
        <dsp:cNvPr id="0" name=""/>
        <dsp:cNvSpPr/>
      </dsp:nvSpPr>
      <dsp:spPr>
        <a:xfrm>
          <a:off x="1283" y="3308372"/>
          <a:ext cx="1617389" cy="72"/>
        </a:xfrm>
        <a:prstGeom prst="rect">
          <a:avLst/>
        </a:prstGeom>
        <a:solidFill>
          <a:schemeClr val="accent2">
            <a:hueOff val="-132306"/>
            <a:satOff val="-7630"/>
            <a:lumOff val="784"/>
            <a:alphaOff val="0"/>
          </a:schemeClr>
        </a:solidFill>
        <a:ln w="12700" cap="flat" cmpd="sng" algn="ctr">
          <a:solidFill>
            <a:schemeClr val="accent2">
              <a:hueOff val="-132306"/>
              <a:satOff val="-7630"/>
              <a:lumOff val="78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787622-6EF1-3843-B9D7-06689B116E1E}">
      <dsp:nvSpPr>
        <dsp:cNvPr id="0" name=""/>
        <dsp:cNvSpPr/>
      </dsp:nvSpPr>
      <dsp:spPr>
        <a:xfrm>
          <a:off x="1780412" y="1044099"/>
          <a:ext cx="1617389" cy="2264345"/>
        </a:xfrm>
        <a:prstGeom prst="rect">
          <a:avLst/>
        </a:prstGeom>
        <a:solidFill>
          <a:schemeClr val="accent2">
            <a:tint val="40000"/>
            <a:alpha val="90000"/>
            <a:hueOff val="-169845"/>
            <a:satOff val="-15069"/>
            <a:lumOff val="-154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169845"/>
              <a:satOff val="-15069"/>
              <a:lumOff val="-15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098" tIns="330200" rIns="126098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Import packages</a:t>
          </a:r>
        </a:p>
      </dsp:txBody>
      <dsp:txXfrm>
        <a:off x="1780412" y="1904550"/>
        <a:ext cx="1617389" cy="1358607"/>
      </dsp:txXfrm>
    </dsp:sp>
    <dsp:sp modelId="{09E0409C-51D6-054D-8AD5-86627F67FAA1}">
      <dsp:nvSpPr>
        <dsp:cNvPr id="0" name=""/>
        <dsp:cNvSpPr/>
      </dsp:nvSpPr>
      <dsp:spPr>
        <a:xfrm>
          <a:off x="2249455" y="1270533"/>
          <a:ext cx="679303" cy="679303"/>
        </a:xfrm>
        <a:prstGeom prst="ellipse">
          <a:avLst/>
        </a:prstGeom>
        <a:solidFill>
          <a:schemeClr val="accent2">
            <a:hueOff val="-264611"/>
            <a:satOff val="-15260"/>
            <a:lumOff val="1569"/>
            <a:alphaOff val="0"/>
          </a:schemeClr>
        </a:solidFill>
        <a:ln w="12700" cap="flat" cmpd="sng" algn="ctr">
          <a:solidFill>
            <a:schemeClr val="accent2">
              <a:hueOff val="-264611"/>
              <a:satOff val="-15260"/>
              <a:lumOff val="15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961" tIns="12700" rIns="52961" bIns="1270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2</a:t>
          </a:r>
        </a:p>
      </dsp:txBody>
      <dsp:txXfrm>
        <a:off x="2348937" y="1370015"/>
        <a:ext cx="480339" cy="480339"/>
      </dsp:txXfrm>
    </dsp:sp>
    <dsp:sp modelId="{02E652D3-D1D5-5C49-8B59-6D99C587AC51}">
      <dsp:nvSpPr>
        <dsp:cNvPr id="0" name=""/>
        <dsp:cNvSpPr/>
      </dsp:nvSpPr>
      <dsp:spPr>
        <a:xfrm>
          <a:off x="1780412" y="3308372"/>
          <a:ext cx="1617389" cy="72"/>
        </a:xfrm>
        <a:prstGeom prst="rect">
          <a:avLst/>
        </a:prstGeom>
        <a:solidFill>
          <a:schemeClr val="accent2">
            <a:hueOff val="-396917"/>
            <a:satOff val="-22889"/>
            <a:lumOff val="2353"/>
            <a:alphaOff val="0"/>
          </a:schemeClr>
        </a:solidFill>
        <a:ln w="12700" cap="flat" cmpd="sng" algn="ctr">
          <a:solidFill>
            <a:schemeClr val="accent2">
              <a:hueOff val="-396917"/>
              <a:satOff val="-22889"/>
              <a:lumOff val="235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4916B5-4A9D-DB43-8933-57174F4CB1E2}">
      <dsp:nvSpPr>
        <dsp:cNvPr id="0" name=""/>
        <dsp:cNvSpPr/>
      </dsp:nvSpPr>
      <dsp:spPr>
        <a:xfrm>
          <a:off x="3559540" y="1044099"/>
          <a:ext cx="1617389" cy="2264345"/>
        </a:xfrm>
        <a:prstGeom prst="rect">
          <a:avLst/>
        </a:prstGeom>
        <a:solidFill>
          <a:schemeClr val="accent2">
            <a:tint val="40000"/>
            <a:alpha val="90000"/>
            <a:hueOff val="-339690"/>
            <a:satOff val="-30138"/>
            <a:lumOff val="-308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339690"/>
              <a:satOff val="-30138"/>
              <a:lumOff val="-3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098" tIns="330200" rIns="126098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Import data</a:t>
          </a:r>
        </a:p>
      </dsp:txBody>
      <dsp:txXfrm>
        <a:off x="3559540" y="1904550"/>
        <a:ext cx="1617389" cy="1358607"/>
      </dsp:txXfrm>
    </dsp:sp>
    <dsp:sp modelId="{2FF357DE-C554-004C-B0E4-D491E8C3B691}">
      <dsp:nvSpPr>
        <dsp:cNvPr id="0" name=""/>
        <dsp:cNvSpPr/>
      </dsp:nvSpPr>
      <dsp:spPr>
        <a:xfrm>
          <a:off x="4028583" y="1270533"/>
          <a:ext cx="679303" cy="679303"/>
        </a:xfrm>
        <a:prstGeom prst="ellipse">
          <a:avLst/>
        </a:prstGeom>
        <a:solidFill>
          <a:schemeClr val="accent2">
            <a:hueOff val="-529223"/>
            <a:satOff val="-30519"/>
            <a:lumOff val="3137"/>
            <a:alphaOff val="0"/>
          </a:schemeClr>
        </a:solidFill>
        <a:ln w="12700" cap="flat" cmpd="sng" algn="ctr">
          <a:solidFill>
            <a:schemeClr val="accent2">
              <a:hueOff val="-529223"/>
              <a:satOff val="-30519"/>
              <a:lumOff val="313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961" tIns="12700" rIns="52961" bIns="1270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3</a:t>
          </a:r>
        </a:p>
      </dsp:txBody>
      <dsp:txXfrm>
        <a:off x="4128065" y="1370015"/>
        <a:ext cx="480339" cy="480339"/>
      </dsp:txXfrm>
    </dsp:sp>
    <dsp:sp modelId="{1562AFBF-0191-214F-B77A-9F366D4B85C3}">
      <dsp:nvSpPr>
        <dsp:cNvPr id="0" name=""/>
        <dsp:cNvSpPr/>
      </dsp:nvSpPr>
      <dsp:spPr>
        <a:xfrm>
          <a:off x="3559540" y="3308372"/>
          <a:ext cx="1617389" cy="72"/>
        </a:xfrm>
        <a:prstGeom prst="rect">
          <a:avLst/>
        </a:prstGeom>
        <a:solidFill>
          <a:schemeClr val="accent2">
            <a:hueOff val="-661529"/>
            <a:satOff val="-38149"/>
            <a:lumOff val="3922"/>
            <a:alphaOff val="0"/>
          </a:schemeClr>
        </a:solidFill>
        <a:ln w="12700" cap="flat" cmpd="sng" algn="ctr">
          <a:solidFill>
            <a:schemeClr val="accent2">
              <a:hueOff val="-661529"/>
              <a:satOff val="-38149"/>
              <a:lumOff val="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F05E3F-C69E-8C40-9D1A-0DE774887520}">
      <dsp:nvSpPr>
        <dsp:cNvPr id="0" name=""/>
        <dsp:cNvSpPr/>
      </dsp:nvSpPr>
      <dsp:spPr>
        <a:xfrm>
          <a:off x="5338669" y="1044099"/>
          <a:ext cx="1617389" cy="2264345"/>
        </a:xfrm>
        <a:prstGeom prst="rect">
          <a:avLst/>
        </a:prstGeom>
        <a:solidFill>
          <a:schemeClr val="accent2">
            <a:tint val="40000"/>
            <a:alpha val="90000"/>
            <a:hueOff val="-509536"/>
            <a:satOff val="-45208"/>
            <a:lumOff val="-461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509536"/>
              <a:satOff val="-45208"/>
              <a:lumOff val="-4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098" tIns="330200" rIns="126098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Filtering and cleaning data</a:t>
          </a:r>
        </a:p>
      </dsp:txBody>
      <dsp:txXfrm>
        <a:off x="5338669" y="1904550"/>
        <a:ext cx="1617389" cy="1358607"/>
      </dsp:txXfrm>
    </dsp:sp>
    <dsp:sp modelId="{272E2E73-C63C-9842-B99C-3EF12D5AE2A7}">
      <dsp:nvSpPr>
        <dsp:cNvPr id="0" name=""/>
        <dsp:cNvSpPr/>
      </dsp:nvSpPr>
      <dsp:spPr>
        <a:xfrm>
          <a:off x="5807712" y="1270533"/>
          <a:ext cx="679303" cy="679303"/>
        </a:xfrm>
        <a:prstGeom prst="ellipse">
          <a:avLst/>
        </a:prstGeom>
        <a:solidFill>
          <a:schemeClr val="accent2">
            <a:hueOff val="-793834"/>
            <a:satOff val="-45779"/>
            <a:lumOff val="4706"/>
            <a:alphaOff val="0"/>
          </a:schemeClr>
        </a:solidFill>
        <a:ln w="12700" cap="flat" cmpd="sng" algn="ctr">
          <a:solidFill>
            <a:schemeClr val="accent2">
              <a:hueOff val="-793834"/>
              <a:satOff val="-45779"/>
              <a:lumOff val="47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961" tIns="12700" rIns="52961" bIns="1270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4</a:t>
          </a:r>
        </a:p>
      </dsp:txBody>
      <dsp:txXfrm>
        <a:off x="5907194" y="1370015"/>
        <a:ext cx="480339" cy="480339"/>
      </dsp:txXfrm>
    </dsp:sp>
    <dsp:sp modelId="{CE63E9A9-466F-DB4A-9529-3D6FA313F855}">
      <dsp:nvSpPr>
        <dsp:cNvPr id="0" name=""/>
        <dsp:cNvSpPr/>
      </dsp:nvSpPr>
      <dsp:spPr>
        <a:xfrm>
          <a:off x="5338669" y="3308372"/>
          <a:ext cx="1617389" cy="72"/>
        </a:xfrm>
        <a:prstGeom prst="rect">
          <a:avLst/>
        </a:prstGeom>
        <a:solidFill>
          <a:schemeClr val="accent2">
            <a:hueOff val="-926140"/>
            <a:satOff val="-53409"/>
            <a:lumOff val="5491"/>
            <a:alphaOff val="0"/>
          </a:schemeClr>
        </a:solidFill>
        <a:ln w="12700" cap="flat" cmpd="sng" algn="ctr">
          <a:solidFill>
            <a:schemeClr val="accent2">
              <a:hueOff val="-926140"/>
              <a:satOff val="-53409"/>
              <a:lumOff val="549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00743A-D13C-BA4A-8528-778E964CEF47}">
      <dsp:nvSpPr>
        <dsp:cNvPr id="0" name=""/>
        <dsp:cNvSpPr/>
      </dsp:nvSpPr>
      <dsp:spPr>
        <a:xfrm>
          <a:off x="7117798" y="1044099"/>
          <a:ext cx="1617389" cy="2264345"/>
        </a:xfrm>
        <a:prstGeom prst="rect">
          <a:avLst/>
        </a:prstGeom>
        <a:solidFill>
          <a:schemeClr val="accent2">
            <a:tint val="40000"/>
            <a:alpha val="90000"/>
            <a:hueOff val="-679381"/>
            <a:satOff val="-60277"/>
            <a:lumOff val="-61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679381"/>
              <a:satOff val="-60277"/>
              <a:lumOff val="-6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098" tIns="330200" rIns="126098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Arranging data frames and visualization</a:t>
          </a:r>
        </a:p>
      </dsp:txBody>
      <dsp:txXfrm>
        <a:off x="7117798" y="1904550"/>
        <a:ext cx="1617389" cy="1358607"/>
      </dsp:txXfrm>
    </dsp:sp>
    <dsp:sp modelId="{2BFF9F4B-2650-414B-B55C-3C02D52EC9DB}">
      <dsp:nvSpPr>
        <dsp:cNvPr id="0" name=""/>
        <dsp:cNvSpPr/>
      </dsp:nvSpPr>
      <dsp:spPr>
        <a:xfrm>
          <a:off x="7586841" y="1270533"/>
          <a:ext cx="679303" cy="679303"/>
        </a:xfrm>
        <a:prstGeom prst="ellipse">
          <a:avLst/>
        </a:prstGeom>
        <a:solidFill>
          <a:schemeClr val="accent2">
            <a:hueOff val="-1058446"/>
            <a:satOff val="-61039"/>
            <a:lumOff val="6275"/>
            <a:alphaOff val="0"/>
          </a:schemeClr>
        </a:solidFill>
        <a:ln w="12700" cap="flat" cmpd="sng" algn="ctr">
          <a:solidFill>
            <a:schemeClr val="accent2">
              <a:hueOff val="-1058446"/>
              <a:satOff val="-61039"/>
              <a:lumOff val="627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961" tIns="12700" rIns="52961" bIns="1270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5</a:t>
          </a:r>
        </a:p>
      </dsp:txBody>
      <dsp:txXfrm>
        <a:off x="7686323" y="1370015"/>
        <a:ext cx="480339" cy="480339"/>
      </dsp:txXfrm>
    </dsp:sp>
    <dsp:sp modelId="{F811C514-A7C4-F84A-9DF1-70972CD9CB8F}">
      <dsp:nvSpPr>
        <dsp:cNvPr id="0" name=""/>
        <dsp:cNvSpPr/>
      </dsp:nvSpPr>
      <dsp:spPr>
        <a:xfrm>
          <a:off x="7117798" y="3308372"/>
          <a:ext cx="1617389" cy="72"/>
        </a:xfrm>
        <a:prstGeom prst="rect">
          <a:avLst/>
        </a:prstGeom>
        <a:solidFill>
          <a:schemeClr val="accent2">
            <a:hueOff val="-1190752"/>
            <a:satOff val="-68668"/>
            <a:lumOff val="7059"/>
            <a:alphaOff val="0"/>
          </a:schemeClr>
        </a:solidFill>
        <a:ln w="12700" cap="flat" cmpd="sng" algn="ctr">
          <a:solidFill>
            <a:schemeClr val="accent2">
              <a:hueOff val="-1190752"/>
              <a:satOff val="-68668"/>
              <a:lumOff val="705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B9715D-A652-2645-A46F-F9E18011C9B3}">
      <dsp:nvSpPr>
        <dsp:cNvPr id="0" name=""/>
        <dsp:cNvSpPr/>
      </dsp:nvSpPr>
      <dsp:spPr>
        <a:xfrm>
          <a:off x="8896926" y="1044099"/>
          <a:ext cx="1617389" cy="2264345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098" tIns="330200" rIns="126098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Analysis and conclusion</a:t>
          </a:r>
        </a:p>
      </dsp:txBody>
      <dsp:txXfrm>
        <a:off x="8896926" y="1904550"/>
        <a:ext cx="1617389" cy="1358607"/>
      </dsp:txXfrm>
    </dsp:sp>
    <dsp:sp modelId="{F6F46B3E-875F-A84A-882F-7D0284B23F39}">
      <dsp:nvSpPr>
        <dsp:cNvPr id="0" name=""/>
        <dsp:cNvSpPr/>
      </dsp:nvSpPr>
      <dsp:spPr>
        <a:xfrm>
          <a:off x="9365969" y="1270533"/>
          <a:ext cx="679303" cy="679303"/>
        </a:xfrm>
        <a:prstGeom prst="ellipse">
          <a:avLst/>
        </a:prstGeom>
        <a:solidFill>
          <a:schemeClr val="accent2">
            <a:hueOff val="-1323057"/>
            <a:satOff val="-76298"/>
            <a:lumOff val="7844"/>
            <a:alphaOff val="0"/>
          </a:schemeClr>
        </a:solidFill>
        <a:ln w="12700" cap="flat" cmpd="sng" algn="ctr">
          <a:solidFill>
            <a:schemeClr val="accent2">
              <a:hueOff val="-1323057"/>
              <a:satOff val="-76298"/>
              <a:lumOff val="784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961" tIns="12700" rIns="52961" bIns="1270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6</a:t>
          </a:r>
        </a:p>
      </dsp:txBody>
      <dsp:txXfrm>
        <a:off x="9465451" y="1370015"/>
        <a:ext cx="480339" cy="480339"/>
      </dsp:txXfrm>
    </dsp:sp>
    <dsp:sp modelId="{6C30E794-0324-BC4D-BD5F-6D315BFB07C7}">
      <dsp:nvSpPr>
        <dsp:cNvPr id="0" name=""/>
        <dsp:cNvSpPr/>
      </dsp:nvSpPr>
      <dsp:spPr>
        <a:xfrm>
          <a:off x="8896926" y="3308372"/>
          <a:ext cx="1617389" cy="72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36C111-2DC9-E74B-875E-A5E1128ECC9D}">
      <dsp:nvSpPr>
        <dsp:cNvPr id="0" name=""/>
        <dsp:cNvSpPr/>
      </dsp:nvSpPr>
      <dsp:spPr>
        <a:xfrm>
          <a:off x="0" y="3570029"/>
          <a:ext cx="2628900" cy="78103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967" tIns="192024" rIns="186967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Single out</a:t>
          </a:r>
        </a:p>
      </dsp:txBody>
      <dsp:txXfrm>
        <a:off x="0" y="3570029"/>
        <a:ext cx="2628900" cy="781035"/>
      </dsp:txXfrm>
    </dsp:sp>
    <dsp:sp modelId="{2AF3FAFF-F003-AB47-94A6-78782263A79C}">
      <dsp:nvSpPr>
        <dsp:cNvPr id="0" name=""/>
        <dsp:cNvSpPr/>
      </dsp:nvSpPr>
      <dsp:spPr>
        <a:xfrm>
          <a:off x="2628900" y="3570029"/>
          <a:ext cx="7886700" cy="781035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980" tIns="190500" rIns="159980" bIns="1905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Single out the fastest growing countries in military spending in absolute and percentage</a:t>
          </a:r>
        </a:p>
      </dsp:txBody>
      <dsp:txXfrm>
        <a:off x="2628900" y="3570029"/>
        <a:ext cx="7886700" cy="781035"/>
      </dsp:txXfrm>
    </dsp:sp>
    <dsp:sp modelId="{E95D0119-895F-2D4B-B5D8-44E987F30F72}">
      <dsp:nvSpPr>
        <dsp:cNvPr id="0" name=""/>
        <dsp:cNvSpPr/>
      </dsp:nvSpPr>
      <dsp:spPr>
        <a:xfrm rot="10800000">
          <a:off x="0" y="2380512"/>
          <a:ext cx="2628900" cy="1201232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967" tIns="192024" rIns="186967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Compare</a:t>
          </a:r>
        </a:p>
      </dsp:txBody>
      <dsp:txXfrm rot="-10800000">
        <a:off x="0" y="2380512"/>
        <a:ext cx="2628900" cy="780800"/>
      </dsp:txXfrm>
    </dsp:sp>
    <dsp:sp modelId="{9421BA7D-4E19-EC42-A4CA-098B90C63281}">
      <dsp:nvSpPr>
        <dsp:cNvPr id="0" name=""/>
        <dsp:cNvSpPr/>
      </dsp:nvSpPr>
      <dsp:spPr>
        <a:xfrm>
          <a:off x="2628900" y="2380512"/>
          <a:ext cx="7886700" cy="780800"/>
        </a:xfrm>
        <a:prstGeom prst="rect">
          <a:avLst/>
        </a:prstGeom>
        <a:solidFill>
          <a:schemeClr val="accent2">
            <a:tint val="40000"/>
            <a:alpha val="90000"/>
            <a:hueOff val="-283075"/>
            <a:satOff val="-25115"/>
            <a:lumOff val="-256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283075"/>
              <a:satOff val="-25115"/>
              <a:lumOff val="-25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980" tIns="190500" rIns="159980" bIns="1905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Compare the per person military spending to the per person GDP in absolute and percentages</a:t>
          </a:r>
        </a:p>
      </dsp:txBody>
      <dsp:txXfrm>
        <a:off x="2628900" y="2380512"/>
        <a:ext cx="7886700" cy="780800"/>
      </dsp:txXfrm>
    </dsp:sp>
    <dsp:sp modelId="{6D7BF5D0-36C1-D148-83EA-EC86ACF24E98}">
      <dsp:nvSpPr>
        <dsp:cNvPr id="0" name=""/>
        <dsp:cNvSpPr/>
      </dsp:nvSpPr>
      <dsp:spPr>
        <a:xfrm rot="10800000">
          <a:off x="0" y="1190996"/>
          <a:ext cx="2628900" cy="1201232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967" tIns="192024" rIns="186967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Compare</a:t>
          </a:r>
        </a:p>
      </dsp:txBody>
      <dsp:txXfrm rot="-10800000">
        <a:off x="0" y="1190996"/>
        <a:ext cx="2628900" cy="780800"/>
      </dsp:txXfrm>
    </dsp:sp>
    <dsp:sp modelId="{E6081EE6-953D-7048-B035-FA414BA2CE89}">
      <dsp:nvSpPr>
        <dsp:cNvPr id="0" name=""/>
        <dsp:cNvSpPr/>
      </dsp:nvSpPr>
      <dsp:spPr>
        <a:xfrm>
          <a:off x="2628900" y="1190996"/>
          <a:ext cx="7886700" cy="780800"/>
        </a:xfrm>
        <a:prstGeom prst="rect">
          <a:avLst/>
        </a:prstGeom>
        <a:solidFill>
          <a:schemeClr val="accent2">
            <a:tint val="40000"/>
            <a:alpha val="90000"/>
            <a:hueOff val="-566151"/>
            <a:satOff val="-50231"/>
            <a:lumOff val="-513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566151"/>
              <a:satOff val="-50231"/>
              <a:lumOff val="-51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980" tIns="190500" rIns="159980" bIns="1905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Compare the overall military spending of the all 10 countries in absolute and percentages</a:t>
          </a:r>
        </a:p>
      </dsp:txBody>
      <dsp:txXfrm>
        <a:off x="2628900" y="1190996"/>
        <a:ext cx="7886700" cy="780800"/>
      </dsp:txXfrm>
    </dsp:sp>
    <dsp:sp modelId="{431A0E8E-AC6F-7549-A3C9-6658374841DB}">
      <dsp:nvSpPr>
        <dsp:cNvPr id="0" name=""/>
        <dsp:cNvSpPr/>
      </dsp:nvSpPr>
      <dsp:spPr>
        <a:xfrm rot="10800000">
          <a:off x="0" y="1479"/>
          <a:ext cx="2628900" cy="1201232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967" tIns="192024" rIns="186967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Compare</a:t>
          </a:r>
        </a:p>
      </dsp:txBody>
      <dsp:txXfrm rot="-10800000">
        <a:off x="0" y="1479"/>
        <a:ext cx="2628900" cy="780800"/>
      </dsp:txXfrm>
    </dsp:sp>
    <dsp:sp modelId="{FBF1DD40-C167-4B4A-A4CE-213540C74AC5}">
      <dsp:nvSpPr>
        <dsp:cNvPr id="0" name=""/>
        <dsp:cNvSpPr/>
      </dsp:nvSpPr>
      <dsp:spPr>
        <a:xfrm>
          <a:off x="2628900" y="1479"/>
          <a:ext cx="7886700" cy="780800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980" tIns="190500" rIns="159980" bIns="1905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Compare the military data to that country’s GDP</a:t>
          </a:r>
        </a:p>
      </dsp:txBody>
      <dsp:txXfrm>
        <a:off x="2628900" y="1479"/>
        <a:ext cx="7886700" cy="7808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E5110-0DEE-1142-9128-0E1DB15588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C0BE3E-4733-B54F-A79C-EF75F375E8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0FEBF3-D3EE-DA4A-94D4-23E502E9A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8954B-9C46-1142-A2E2-46E452FD7A9E}" type="datetimeFigureOut">
              <a:rPr lang="en-US" smtClean="0"/>
              <a:t>11/6/20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7C56D0-AE67-6946-BC8E-2D059BBC2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FFBEF2-E0CE-FB4A-9D17-004795AA5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7BA0A-FA03-764E-971C-9C44C4FB8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410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77A9D-5CBD-2348-A18B-107E5CDCD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F7DA14-4F63-A941-8E4C-2EEE6346AF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86D9B-1087-3842-B023-30DB8EE98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8954B-9C46-1142-A2E2-46E452FD7A9E}" type="datetimeFigureOut">
              <a:rPr lang="en-US" smtClean="0"/>
              <a:t>11/6/20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29B2B2-29B1-8D40-84C8-17021F68A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5DC7F6-F896-764C-9B62-668FE5F66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7BA0A-FA03-764E-971C-9C44C4FB8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224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0A0AE9-EEF4-3A4F-85ED-DB183A634F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E9660C-790E-2644-879E-BF3F6B9AA1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18D4F6-D911-1D48-BB60-A541E5F15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8954B-9C46-1142-A2E2-46E452FD7A9E}" type="datetimeFigureOut">
              <a:rPr lang="en-US" smtClean="0"/>
              <a:t>11/6/20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06190D-185B-CF4B-9938-17A46A2B6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4C2AF4-8CBA-B24F-B64F-7EE77BA84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7BA0A-FA03-764E-971C-9C44C4FB8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850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940C8-4E45-5E40-8AD9-4ED249001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91D3E-B256-5348-B854-0D87FD7B0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D1AE00-817D-D249-BB6E-BE62E0528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8954B-9C46-1142-A2E2-46E452FD7A9E}" type="datetimeFigureOut">
              <a:rPr lang="en-US" smtClean="0"/>
              <a:t>11/6/20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DAD93E-5F1B-A24B-BDF9-B9610E4C7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2FAE6-D669-0545-808B-593D331FA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7BA0A-FA03-764E-971C-9C44C4FB8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969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19EA5-2D32-F94E-BBC7-053767E26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F01521-9D7E-624B-AF56-797DA1CB33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32559D-FBE8-2F42-9DD6-6A1A6654D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8954B-9C46-1142-A2E2-46E452FD7A9E}" type="datetimeFigureOut">
              <a:rPr lang="en-US" smtClean="0"/>
              <a:t>11/6/20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F43041-7D55-1E41-A705-A773D583A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66B48C-1658-C94F-922D-0140504FD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7BA0A-FA03-764E-971C-9C44C4FB8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992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5836E-46BC-2E40-8278-699E6FD19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E78683-909A-D64B-BC00-D0833C9EC4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23059F-9BC6-D349-8E54-2FC2B92BB6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D8B54F-0C67-5A44-BE77-EA449F27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8954B-9C46-1142-A2E2-46E452FD7A9E}" type="datetimeFigureOut">
              <a:rPr lang="en-US" smtClean="0"/>
              <a:t>11/6/20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B67585-3FAA-514E-B139-162F5BF70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36F87E-D568-A84F-82BA-3ACF731AD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7BA0A-FA03-764E-971C-9C44C4FB8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404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84AB7-99A3-3F4A-BB58-F837C3A90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65908F-57B0-4F41-969D-41880ECFC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4A52FC-9E18-B447-B802-1760800FCE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5E376C-2B8F-9640-9BC4-0DC5CF8AED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C4E3F0-CB4F-E048-BEFA-77EA2F2BCD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02ADFA-0BBE-D745-8DD0-B9B3A2437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8954B-9C46-1142-A2E2-46E452FD7A9E}" type="datetimeFigureOut">
              <a:rPr lang="en-US" smtClean="0"/>
              <a:t>11/6/20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95D75C-C300-3741-BDEA-496C17C75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472E81-C4D2-E04E-AAAB-72BAC781A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7BA0A-FA03-764E-971C-9C44C4FB8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028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E3C2D-1264-9347-897B-DCABACA70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AC0702-53B9-8643-9262-F50205FF5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8954B-9C46-1142-A2E2-46E452FD7A9E}" type="datetimeFigureOut">
              <a:rPr lang="en-US" smtClean="0"/>
              <a:t>11/6/20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3BC5A6-32DC-E445-862D-B9F63B5C8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E60A4-5C0C-AB44-937A-0F6AB95F9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7BA0A-FA03-764E-971C-9C44C4FB8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936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423A94-68A1-0143-8B20-A56D99568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8954B-9C46-1142-A2E2-46E452FD7A9E}" type="datetimeFigureOut">
              <a:rPr lang="en-US" smtClean="0"/>
              <a:t>11/6/20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18216C-C397-B446-AD92-3E2D2CE71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CAC73A-7DE1-3749-9DCB-CB7891405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7BA0A-FA03-764E-971C-9C44C4FB8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645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ECB67-D88F-1941-90D5-9DDBAC0EA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8AB69-620A-7549-B5A7-ED5EAA9A4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27254A-9BE4-7543-8526-AFB6054922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099204-2985-7043-BB6E-87C7B4A5F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8954B-9C46-1142-A2E2-46E452FD7A9E}" type="datetimeFigureOut">
              <a:rPr lang="en-US" smtClean="0"/>
              <a:t>11/6/20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132513-6BE0-0C47-8B63-D41887730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22590B-A3C3-B44E-BFE3-7706F6F7F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7BA0A-FA03-764E-971C-9C44C4FB8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907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380CA-FA96-3548-BCCF-5961F7B01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29445C-1438-6D47-98A6-8B2785BAEB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7F8CC6-33A6-BE4A-875D-BA4179BC08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C93734-B53C-4B4E-BEDE-10970C980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8954B-9C46-1142-A2E2-46E452FD7A9E}" type="datetimeFigureOut">
              <a:rPr lang="en-US" smtClean="0"/>
              <a:t>11/6/20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5C0324-3116-FF46-BEBD-9CB9CBBFC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66B9F2-D69A-934B-923B-AD3A89D19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7BA0A-FA03-764E-971C-9C44C4FB8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144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556183-145B-3141-9AAC-7984B2465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DAD787-32F6-DC4A-B5B7-C0133CC5DF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8E2690-7BDB-934A-BE40-C7BD0B5F3A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58954B-9C46-1142-A2E2-46E452FD7A9E}" type="datetimeFigureOut">
              <a:rPr lang="en-US" smtClean="0"/>
              <a:t>11/6/20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FD51ED-05D1-9944-A087-A66201E51B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D6A29-EC2A-134C-BD86-E50FA54239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F7BA0A-FA03-764E-971C-9C44C4FB8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260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C319F29-B920-894D-ADAE-76D9359D58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Individual Project 2-DATS6103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61D511-0257-2C4F-9504-05738BDC90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en-US" sz="1500" dirty="0">
                <a:solidFill>
                  <a:srgbClr val="FFFFFF"/>
                </a:solidFill>
              </a:rPr>
              <a:t>Ujjwal Oli</a:t>
            </a:r>
          </a:p>
          <a:p>
            <a:r>
              <a:rPr lang="en-US" sz="1500" dirty="0">
                <a:solidFill>
                  <a:srgbClr val="FFFFFF"/>
                </a:solidFill>
              </a:rPr>
              <a:t>11/10/2020</a:t>
            </a:r>
          </a:p>
        </p:txBody>
      </p:sp>
    </p:spTree>
    <p:extLst>
      <p:ext uri="{BB962C8B-B14F-4D97-AF65-F5344CB8AC3E}">
        <p14:creationId xmlns:p14="http://schemas.microsoft.com/office/powerpoint/2010/main" val="1382638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A81E9-33D8-7244-B72F-EC2B45E80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B5D03081-2172-684E-8C86-D64185054D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746" y="1690688"/>
            <a:ext cx="6768748" cy="4351338"/>
          </a:xfrm>
        </p:spPr>
      </p:pic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BA45E854-0294-F445-A059-D8C4E0F87C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1000" y="571500"/>
            <a:ext cx="8890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0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E98E9-6835-994D-A707-868416405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6C0EAEAB-42AB-3E4E-9976-216541CC3D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1626" y="1825625"/>
            <a:ext cx="6768748" cy="4351338"/>
          </a:xfrm>
        </p:spPr>
      </p:pic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D6B85DD3-D6BD-214F-B813-19653DADEC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374" y="777875"/>
            <a:ext cx="8890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955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86416-F374-6D47-AFB1-2BB409CB5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4D50027C-4CF1-8D40-A1E6-273DA2DA77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6586" y="2141537"/>
            <a:ext cx="6768748" cy="4351338"/>
          </a:xfrm>
        </p:spPr>
      </p:pic>
    </p:spTree>
    <p:extLst>
      <p:ext uri="{BB962C8B-B14F-4D97-AF65-F5344CB8AC3E}">
        <p14:creationId xmlns:p14="http://schemas.microsoft.com/office/powerpoint/2010/main" val="8187920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7D1BF-1FCE-8540-A712-17AEC15D2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5A3BDFF0-B727-614C-BB4E-ADE22EBA6E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0386" y="1947545"/>
            <a:ext cx="6768748" cy="4351338"/>
          </a:xfrm>
        </p:spPr>
      </p:pic>
      <p:pic>
        <p:nvPicPr>
          <p:cNvPr id="6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D95149D5-D1C1-ED4D-BC0A-C6658C280E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1626" y="1825625"/>
            <a:ext cx="676874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3411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C1F7B-2C94-FE49-9FC3-9EA4B136A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82F49134-5CBA-4947-8A26-0102C97F38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1462" y="1825625"/>
            <a:ext cx="8709075" cy="4351338"/>
          </a:xfrm>
        </p:spPr>
      </p:pic>
    </p:spTree>
    <p:extLst>
      <p:ext uri="{BB962C8B-B14F-4D97-AF65-F5344CB8AC3E}">
        <p14:creationId xmlns:p14="http://schemas.microsoft.com/office/powerpoint/2010/main" val="25295764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9C29B-DAEF-0B42-B8ED-7BB23DB98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picture containing scatter chart&#10;&#10;Description automatically generated">
            <a:extLst>
              <a:ext uri="{FF2B5EF4-FFF2-40B4-BE49-F238E27FC236}">
                <a16:creationId xmlns:a16="http://schemas.microsoft.com/office/drawing/2014/main" id="{20016365-AD91-B748-AE14-7EF2219637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1626" y="1825625"/>
            <a:ext cx="6768748" cy="4351338"/>
          </a:xfrm>
        </p:spPr>
      </p:pic>
    </p:spTree>
    <p:extLst>
      <p:ext uri="{BB962C8B-B14F-4D97-AF65-F5344CB8AC3E}">
        <p14:creationId xmlns:p14="http://schemas.microsoft.com/office/powerpoint/2010/main" val="29968313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054E8-4D5B-C842-B9D4-C4DA94D13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FC707747-2CDF-554F-9C0D-5D10681F35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31969" y="1825625"/>
            <a:ext cx="5528061" cy="4351338"/>
          </a:xfrm>
        </p:spPr>
      </p:pic>
    </p:spTree>
    <p:extLst>
      <p:ext uri="{BB962C8B-B14F-4D97-AF65-F5344CB8AC3E}">
        <p14:creationId xmlns:p14="http://schemas.microsoft.com/office/powerpoint/2010/main" val="5244845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6F206-7E82-1C43-8BA5-2BDEF4FC4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66721F6D-B603-9D4A-861C-7EEE252280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28482" y="1825625"/>
            <a:ext cx="5535035" cy="4351338"/>
          </a:xfr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5038D1B4-D3B0-4648-82E6-660EC63F47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500" y="177800"/>
            <a:ext cx="8001000" cy="65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2818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D4CD5-CE57-9A4B-8B19-83FF6B47A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68BF1-5C2C-C048-B12F-29D0EBEEC7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3168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9F1BB-AB19-F949-A9C7-CC8AC5C9B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78AC8-F3FC-F94C-9A77-F3A16E2963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792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DE0F5-878C-6C4E-A83B-FE1EDEFCF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280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600" dirty="0"/>
              <a:t>Steps involved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C63A8423-A3DE-4A12-9E67-41EEFA96E88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31153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6DE10-E9BD-C448-9844-C70E211C0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8352" y="20462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600" dirty="0"/>
              <a:t>Motto of the project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6F428EC-E285-4BBC-B466-2AD12C96B69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62019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357FA-43DC-8D40-81F3-38674A3DE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Map&#10;&#10;Description automatically generated">
            <a:extLst>
              <a:ext uri="{FF2B5EF4-FFF2-40B4-BE49-F238E27FC236}">
                <a16:creationId xmlns:a16="http://schemas.microsoft.com/office/drawing/2014/main" id="{9EC273BF-0D60-994C-9CD8-7BD52A614A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1626" y="1825625"/>
            <a:ext cx="6768748" cy="4351338"/>
          </a:xfrm>
        </p:spPr>
      </p:pic>
    </p:spTree>
    <p:extLst>
      <p:ext uri="{BB962C8B-B14F-4D97-AF65-F5344CB8AC3E}">
        <p14:creationId xmlns:p14="http://schemas.microsoft.com/office/powerpoint/2010/main" val="556682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803D8-B021-5F4E-B8AB-4FD4B781A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Chart, bar chart, histogram&#10;&#10;Description automatically generated">
            <a:extLst>
              <a:ext uri="{FF2B5EF4-FFF2-40B4-BE49-F238E27FC236}">
                <a16:creationId xmlns:a16="http://schemas.microsoft.com/office/drawing/2014/main" id="{6A090D95-DE5A-7F42-A9FA-7884E6ED74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1626" y="1825625"/>
            <a:ext cx="6768748" cy="4351338"/>
          </a:xfrm>
        </p:spPr>
      </p:pic>
    </p:spTree>
    <p:extLst>
      <p:ext uri="{BB962C8B-B14F-4D97-AF65-F5344CB8AC3E}">
        <p14:creationId xmlns:p14="http://schemas.microsoft.com/office/powerpoint/2010/main" val="1012754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43013-923E-D946-AFBC-F0D19EE81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5C3C0658-5232-A047-A7E5-44BE62E8A4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8986" y="682625"/>
            <a:ext cx="6768748" cy="4351338"/>
          </a:xfrm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5F91C684-1A0B-8941-A6B0-3A349DB956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00" y="571500"/>
            <a:ext cx="8890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996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A716A-F464-A64D-A2DE-AC1FA9A68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 descr="Chart&#10;&#10;Description automatically generated">
            <a:extLst>
              <a:ext uri="{FF2B5EF4-FFF2-40B4-BE49-F238E27FC236}">
                <a16:creationId xmlns:a16="http://schemas.microsoft.com/office/drawing/2014/main" id="{184C02A2-64C9-8948-9AC7-2B55BE5D05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8744" y="1825625"/>
            <a:ext cx="8274512" cy="4351338"/>
          </a:xfrm>
        </p:spPr>
      </p:pic>
    </p:spTree>
    <p:extLst>
      <p:ext uri="{BB962C8B-B14F-4D97-AF65-F5344CB8AC3E}">
        <p14:creationId xmlns:p14="http://schemas.microsoft.com/office/powerpoint/2010/main" val="3074421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EC3A9-C716-8848-A7C5-5F394F170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95599BA9-D8E4-844F-9A9F-C8692DF808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0006" y="1825625"/>
            <a:ext cx="8831987" cy="4351338"/>
          </a:xfrm>
        </p:spPr>
      </p:pic>
    </p:spTree>
    <p:extLst>
      <p:ext uri="{BB962C8B-B14F-4D97-AF65-F5344CB8AC3E}">
        <p14:creationId xmlns:p14="http://schemas.microsoft.com/office/powerpoint/2010/main" val="101356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A5815-E01F-C74A-BD93-E2597C3A5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313397C5-4F37-F442-B0FC-7BB66A0A95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506" y="1917065"/>
            <a:ext cx="6768748" cy="4351338"/>
          </a:xfrm>
        </p:spPr>
      </p:pic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EC0DA647-208D-2941-A184-8FD51A6AB2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1000" y="571500"/>
            <a:ext cx="8890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49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94</Words>
  <Application>Microsoft Macintosh PowerPoint</Application>
  <PresentationFormat>Widescreen</PresentationFormat>
  <Paragraphs>25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Individual Project 2-DATS6103</vt:lpstr>
      <vt:lpstr>Steps involved</vt:lpstr>
      <vt:lpstr>Motto of the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Individual Project 2-DATS6103</dc:title>
  <dc:creator>Oli, Ujjwal</dc:creator>
  <cp:lastModifiedBy>Oli, Ujjwal</cp:lastModifiedBy>
  <cp:revision>1</cp:revision>
  <dcterms:created xsi:type="dcterms:W3CDTF">2020-11-06T08:45:01Z</dcterms:created>
  <dcterms:modified xsi:type="dcterms:W3CDTF">2020-11-06T08:51:33Z</dcterms:modified>
</cp:coreProperties>
</file>