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0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2" r:id="rId6"/>
    <p:sldId id="275" r:id="rId7"/>
    <p:sldId id="261" r:id="rId8"/>
    <p:sldId id="284" r:id="rId9"/>
    <p:sldId id="263" r:id="rId10"/>
    <p:sldId id="272" r:id="rId11"/>
    <p:sldId id="264" r:id="rId12"/>
    <p:sldId id="285" r:id="rId13"/>
    <p:sldId id="281" r:id="rId14"/>
    <p:sldId id="276" r:id="rId15"/>
    <p:sldId id="278" r:id="rId16"/>
    <p:sldId id="286" r:id="rId17"/>
    <p:sldId id="273" r:id="rId18"/>
    <p:sldId id="270" r:id="rId19"/>
    <p:sldId id="271" r:id="rId20"/>
  </p:sldIdLst>
  <p:sldSz cx="9144000" cy="5143500" type="screen16x9"/>
  <p:notesSz cx="6858000" cy="9144000"/>
  <p:embeddedFontLst>
    <p:embeddedFont>
      <p:font typeface="Abel" panose="02000506030000020004" pitchFamily="2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ivvic" pitchFamily="2" charset="77"/>
      <p:regular r:id="rId27"/>
      <p:bold r:id="rId28"/>
      <p:italic r:id="rId29"/>
      <p:boldItalic r:id="rId30"/>
    </p:embeddedFont>
    <p:embeddedFont>
      <p:font typeface="Montserrat" pitchFamily="2" charset="77"/>
      <p:regular r:id="rId31"/>
      <p:bold r:id="rId32"/>
      <p:italic r:id="rId33"/>
      <p:boldItalic r:id="rId34"/>
    </p:embeddedFont>
    <p:embeddedFont>
      <p:font typeface="Roboto Condensed Light" panose="020F0302020204030204" pitchFamily="34" charset="0"/>
      <p:regular r:id="rId35"/>
      <p:italic r:id="rId36"/>
    </p:embeddedFont>
    <p:embeddedFont>
      <p:font typeface="Rockwell" panose="02060603020205020403" pitchFamily="18" charset="77"/>
      <p:regular r:id="rId37"/>
      <p:bold r:id="rId38"/>
      <p:italic r:id="rId39"/>
      <p:boldItalic r:id="rId40"/>
    </p:embeddedFont>
    <p:embeddedFont>
      <p:font typeface="Rockwell Condensed" panose="02060603050405020104" pitchFamily="18" charset="77"/>
      <p:regular r:id="rId41"/>
      <p:bold r:id="rId42"/>
    </p:embeddedFont>
    <p:embeddedFont>
      <p:font typeface="Rockwell Extra Bold" panose="02060603020205020403" pitchFamily="18" charset="77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5Fy/SI+XNkEFM+safD/WgzvJw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D0559-1669-454D-8977-5BEDC746C697}" v="13" dt="2022-04-15T13:22:40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94531"/>
  </p:normalViewPr>
  <p:slideViewPr>
    <p:cSldViewPr snapToGrid="0" snapToObjects="1">
      <p:cViewPr varScale="1">
        <p:scale>
          <a:sx n="109" d="100"/>
          <a:sy n="109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72768-ACBB-C742-A6E6-D892B2BCB01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60B296-A305-164F-9346-F1A1FB1B4411}">
      <dgm:prSet custT="1"/>
      <dgm:spPr>
        <a:solidFill>
          <a:srgbClr val="0070C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900" kern="1200" dirty="0"/>
            <a:t>                                                       </a:t>
          </a: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INTRODUCTION</a:t>
          </a:r>
        </a:p>
        <a:p>
          <a:r>
            <a:rPr lang="en-US" sz="700" kern="1200" dirty="0"/>
            <a:t>                                                                          </a:t>
          </a:r>
          <a:r>
            <a:rPr lang="en-US" sz="1200" kern="1200" dirty="0"/>
            <a:t>* Background </a:t>
          </a:r>
        </a:p>
        <a:p>
          <a:r>
            <a:rPr lang="en-US" sz="1200" kern="1200" dirty="0"/>
            <a:t>                                                                       * Problem Statement</a:t>
          </a:r>
        </a:p>
        <a:p>
          <a:r>
            <a:rPr lang="en-US" sz="1200" kern="1200" dirty="0"/>
            <a:t>                                                              * Motivation</a:t>
          </a:r>
          <a:endParaRPr lang="en-US" sz="1000" b="1" kern="1200" dirty="0"/>
        </a:p>
      </dgm:t>
    </dgm:pt>
    <dgm:pt modelId="{2EAF5563-1FAB-F74C-8E5A-A2CE5D2CA2CC}" type="parTrans" cxnId="{B079F80D-3C02-7E40-A878-FE13EF4E7B53}">
      <dgm:prSet/>
      <dgm:spPr/>
      <dgm:t>
        <a:bodyPr/>
        <a:lstStyle/>
        <a:p>
          <a:endParaRPr lang="en-US"/>
        </a:p>
      </dgm:t>
    </dgm:pt>
    <dgm:pt modelId="{B896B926-9921-4F42-9996-86099187840E}" type="sibTrans" cxnId="{B079F80D-3C02-7E40-A878-FE13EF4E7B53}">
      <dgm:prSet/>
      <dgm:spPr/>
      <dgm:t>
        <a:bodyPr/>
        <a:lstStyle/>
        <a:p>
          <a:endParaRPr lang="en-US"/>
        </a:p>
      </dgm:t>
    </dgm:pt>
    <dgm:pt modelId="{68B98328-D376-824D-B99B-2E82AB6086A4}">
      <dgm:prSet custT="1"/>
      <dgm:spPr>
        <a:solidFill>
          <a:srgbClr val="0070C0"/>
        </a:solidFill>
      </dgm:spPr>
      <dgm:t>
        <a:bodyPr/>
        <a:lstStyle/>
        <a:p>
          <a:pPr algn="ctr">
            <a:buSzPts val="2100"/>
            <a:buNone/>
          </a:pPr>
          <a:r>
            <a:rPr lang="en-US" sz="600" kern="1200" dirty="0"/>
            <a:t>                                                       </a:t>
          </a:r>
        </a:p>
        <a:p>
          <a:pPr algn="ctr">
            <a:buSzPts val="2100"/>
            <a:buNone/>
          </a:pPr>
          <a:endParaRPr lang="en-US" sz="6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  <a:p>
          <a:pPr algn="ctr">
            <a:buSzPts val="2100"/>
            <a:buNone/>
          </a:pPr>
          <a:endParaRPr lang="en-US" sz="6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  <a:p>
          <a:pPr algn="ctr">
            <a:buSzPts val="2100"/>
            <a:buNone/>
          </a:pPr>
          <a:endParaRPr lang="en-US" sz="6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  <a:p>
          <a:pPr algn="ctr">
            <a:buSzPts val="2100"/>
            <a:buNone/>
          </a:pPr>
          <a:endParaRPr lang="en-US" sz="6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  <a:p>
          <a:pPr algn="ctr">
            <a:buSzPts val="2100"/>
            <a:buNone/>
          </a:pP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LITERATUREREVIEW</a:t>
          </a:r>
        </a:p>
      </dgm:t>
    </dgm:pt>
    <dgm:pt modelId="{1541E902-4BB7-4843-9735-5F34F69BA8CD}" type="parTrans" cxnId="{73F44F90-9ECD-7542-9CBA-6F41BEA37D11}">
      <dgm:prSet/>
      <dgm:spPr/>
      <dgm:t>
        <a:bodyPr/>
        <a:lstStyle/>
        <a:p>
          <a:endParaRPr lang="en-US"/>
        </a:p>
      </dgm:t>
    </dgm:pt>
    <dgm:pt modelId="{FB29C956-4E27-FC42-ADE2-59596A800326}" type="sibTrans" cxnId="{73F44F90-9ECD-7542-9CBA-6F41BEA37D11}">
      <dgm:prSet/>
      <dgm:spPr/>
      <dgm:t>
        <a:bodyPr/>
        <a:lstStyle/>
        <a:p>
          <a:endParaRPr lang="en-US"/>
        </a:p>
      </dgm:t>
    </dgm:pt>
    <dgm:pt modelId="{A12E14E8-8249-3947-9F5E-25E8D96F6DF7}">
      <dgm:prSet custT="1"/>
      <dgm:spPr>
        <a:solidFill>
          <a:srgbClr val="0070C0"/>
        </a:solidFill>
      </dgm:spPr>
      <dgm:t>
        <a:bodyPr/>
        <a:lstStyle/>
        <a:p>
          <a:r>
            <a:rPr lang="en-US" sz="600" kern="1200" dirty="0"/>
            <a:t>                                                       </a:t>
          </a: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METHODOLOGY</a:t>
          </a:r>
        </a:p>
        <a:p>
          <a:r>
            <a:rPr lang="en-US" sz="500" kern="1200" dirty="0"/>
            <a:t>                                                                </a:t>
          </a:r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*Dataset Description</a:t>
          </a:r>
        </a:p>
        <a:p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                                                                       * Data Preprocessing</a:t>
          </a:r>
        </a:p>
        <a:p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                                                                       * Exploratory Data Analysis</a:t>
          </a:r>
          <a:endParaRPr lang="en-US" sz="11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</dgm:t>
    </dgm:pt>
    <dgm:pt modelId="{B0A7FE2E-27F9-EC41-BFA5-63AFEE251FA5}" type="parTrans" cxnId="{A789B80F-7EF9-BE4D-9602-3216AE3303AD}">
      <dgm:prSet/>
      <dgm:spPr/>
      <dgm:t>
        <a:bodyPr/>
        <a:lstStyle/>
        <a:p>
          <a:endParaRPr lang="en-US"/>
        </a:p>
      </dgm:t>
    </dgm:pt>
    <dgm:pt modelId="{6C1ECB2C-F40F-154B-B9F2-F8B602D6EC99}" type="sibTrans" cxnId="{A789B80F-7EF9-BE4D-9602-3216AE3303AD}">
      <dgm:prSet/>
      <dgm:spPr/>
      <dgm:t>
        <a:bodyPr/>
        <a:lstStyle/>
        <a:p>
          <a:endParaRPr lang="en-US"/>
        </a:p>
      </dgm:t>
    </dgm:pt>
    <dgm:pt modelId="{213F7724-8F14-A241-B447-C45219598103}">
      <dgm:prSet custT="1"/>
      <dgm:spPr>
        <a:solidFill>
          <a:srgbClr val="0070C0"/>
        </a:solidFill>
      </dgm:spPr>
      <dgm:t>
        <a:bodyPr/>
        <a:lstStyle/>
        <a:p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RESULTS AND ANALYSIS</a:t>
          </a:r>
        </a:p>
      </dgm:t>
    </dgm:pt>
    <dgm:pt modelId="{D97BE951-BAE4-D64F-BA71-7066A39ED064}" type="parTrans" cxnId="{21A3C495-49DB-624A-86D7-541B2C850AF7}">
      <dgm:prSet/>
      <dgm:spPr/>
      <dgm:t>
        <a:bodyPr/>
        <a:lstStyle/>
        <a:p>
          <a:endParaRPr lang="en-US"/>
        </a:p>
      </dgm:t>
    </dgm:pt>
    <dgm:pt modelId="{563624FF-C683-7346-BCE4-4823F48CB4F3}" type="sibTrans" cxnId="{21A3C495-49DB-624A-86D7-541B2C850AF7}">
      <dgm:prSet/>
      <dgm:spPr/>
      <dgm:t>
        <a:bodyPr/>
        <a:lstStyle/>
        <a:p>
          <a:endParaRPr lang="en-US"/>
        </a:p>
      </dgm:t>
    </dgm:pt>
    <dgm:pt modelId="{501F8D1A-08F0-684C-93DD-E01152D9715A}">
      <dgm:prSet custT="1"/>
      <dgm:spPr>
        <a:solidFill>
          <a:srgbClr val="0070C0"/>
        </a:solidFill>
      </dgm:spPr>
      <dgm:t>
        <a:bodyPr/>
        <a:lstStyle/>
        <a:p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References</a:t>
          </a:r>
        </a:p>
      </dgm:t>
    </dgm:pt>
    <dgm:pt modelId="{3461E215-222A-3849-9A0C-6DDF8F0346BF}" type="parTrans" cxnId="{953B3EEA-14E6-244F-8328-227489DECE41}">
      <dgm:prSet/>
      <dgm:spPr/>
      <dgm:t>
        <a:bodyPr/>
        <a:lstStyle/>
        <a:p>
          <a:endParaRPr lang="en-US"/>
        </a:p>
      </dgm:t>
    </dgm:pt>
    <dgm:pt modelId="{6056EE82-37D7-6040-AEA4-923EE060DC5B}" type="sibTrans" cxnId="{953B3EEA-14E6-244F-8328-227489DECE41}">
      <dgm:prSet/>
      <dgm:spPr/>
      <dgm:t>
        <a:bodyPr/>
        <a:lstStyle/>
        <a:p>
          <a:endParaRPr lang="en-US"/>
        </a:p>
      </dgm:t>
    </dgm:pt>
    <dgm:pt modelId="{BBEEF7DE-D4CA-4E46-A0C9-5B4291D67665}">
      <dgm:prSet custT="1"/>
      <dgm:spPr>
        <a:solidFill>
          <a:srgbClr val="0070C0"/>
        </a:solidFill>
      </dgm:spPr>
      <dgm:t>
        <a:bodyPr/>
        <a:lstStyle/>
        <a:p>
          <a:r>
            <a:rPr lang="en-US" sz="700" kern="1200" dirty="0"/>
            <a:t>                                                     </a:t>
          </a: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CONCLUSION</a:t>
          </a:r>
        </a:p>
        <a:p>
          <a:r>
            <a:rPr lang="en-US" sz="500" kern="1200" dirty="0"/>
            <a:t>                                                                        </a:t>
          </a:r>
          <a:r>
            <a:rPr lang="en-US" sz="1100" kern="1200" dirty="0"/>
            <a:t>                                                                        * Now</a:t>
          </a:r>
        </a:p>
        <a:p>
          <a:r>
            <a:rPr lang="en-US" sz="1100" kern="1200" dirty="0"/>
            <a:t>                                                                      * Future Research</a:t>
          </a:r>
          <a:endParaRPr lang="en-US" sz="11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</dgm:t>
    </dgm:pt>
    <dgm:pt modelId="{AB26371D-5C30-994C-A765-E5CDF4B9C132}" type="parTrans" cxnId="{E4039808-5269-9C48-BF15-40C04BC91BF5}">
      <dgm:prSet/>
      <dgm:spPr/>
      <dgm:t>
        <a:bodyPr/>
        <a:lstStyle/>
        <a:p>
          <a:endParaRPr lang="en-US"/>
        </a:p>
      </dgm:t>
    </dgm:pt>
    <dgm:pt modelId="{6FADCE22-4D9E-614B-9EE4-6552299957AB}" type="sibTrans" cxnId="{E4039808-5269-9C48-BF15-40C04BC91BF5}">
      <dgm:prSet/>
      <dgm:spPr/>
      <dgm:t>
        <a:bodyPr/>
        <a:lstStyle/>
        <a:p>
          <a:endParaRPr lang="en-US"/>
        </a:p>
      </dgm:t>
    </dgm:pt>
    <dgm:pt modelId="{FE9DD353-4B46-4DE6-ABFF-52C7EC12821C}">
      <dgm:prSet custT="1"/>
      <dgm:spPr>
        <a:solidFill>
          <a:srgbClr val="0070C0"/>
        </a:solidFill>
      </dgm:spPr>
      <dgm:t>
        <a:bodyPr/>
        <a:lstStyle/>
        <a:p>
          <a:pPr algn="ctr">
            <a:buSzPts val="2100"/>
            <a:buNone/>
          </a:pPr>
          <a:r>
            <a:rPr lang="en-US" sz="500" kern="1200" dirty="0"/>
            <a:t>                                                                             * </a:t>
          </a:r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Relevant</a:t>
          </a:r>
          <a:r>
            <a:rPr lang="en-US" sz="500" kern="1200" dirty="0"/>
            <a:t> </a:t>
          </a:r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Research</a:t>
          </a:r>
        </a:p>
      </dgm:t>
    </dgm:pt>
    <dgm:pt modelId="{7764DEAE-2979-47A3-B9A9-9F069B8FE336}" type="parTrans" cxnId="{E7971FA9-9A2B-46DB-B07D-AAE10A7340DA}">
      <dgm:prSet/>
      <dgm:spPr/>
      <dgm:t>
        <a:bodyPr/>
        <a:lstStyle/>
        <a:p>
          <a:endParaRPr lang="en-US"/>
        </a:p>
      </dgm:t>
    </dgm:pt>
    <dgm:pt modelId="{AC444991-188C-47AA-8743-529F31C38569}" type="sibTrans" cxnId="{E7971FA9-9A2B-46DB-B07D-AAE10A7340DA}">
      <dgm:prSet/>
      <dgm:spPr/>
      <dgm:t>
        <a:bodyPr/>
        <a:lstStyle/>
        <a:p>
          <a:endParaRPr lang="en-US"/>
        </a:p>
      </dgm:t>
    </dgm:pt>
    <dgm:pt modelId="{78D30BCF-96C7-6D42-9D34-233F96ED2E8F}" type="pres">
      <dgm:prSet presAssocID="{C2C72768-ACBB-C742-A6E6-D892B2BCB018}" presName="Name0" presStyleCnt="0">
        <dgm:presLayoutVars>
          <dgm:dir/>
          <dgm:resizeHandles val="exact"/>
        </dgm:presLayoutVars>
      </dgm:prSet>
      <dgm:spPr/>
    </dgm:pt>
    <dgm:pt modelId="{CCC16B1E-417B-2743-835C-4E174F99A7E9}" type="pres">
      <dgm:prSet presAssocID="{2060B296-A305-164F-9346-F1A1FB1B4411}" presName="composite" presStyleCnt="0"/>
      <dgm:spPr/>
    </dgm:pt>
    <dgm:pt modelId="{1C077B8D-D557-DB47-A9D8-EAC04DB0DF9B}" type="pres">
      <dgm:prSet presAssocID="{2060B296-A305-164F-9346-F1A1FB1B4411}" presName="imagSh" presStyleLbl="bgImgPlace1" presStyleIdx="0" presStyleCnt="6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E140ECE-8AFE-AB41-8869-90EA0CB27D35}" type="pres">
      <dgm:prSet presAssocID="{2060B296-A305-164F-9346-F1A1FB1B4411}" presName="txNode" presStyleLbl="node1" presStyleIdx="0" presStyleCnt="6" custScaleX="218931" custScaleY="380755" custLinFactNeighborX="-21911" custLinFactNeighborY="1461">
        <dgm:presLayoutVars>
          <dgm:bulletEnabled val="1"/>
        </dgm:presLayoutVars>
      </dgm:prSet>
      <dgm:spPr/>
    </dgm:pt>
    <dgm:pt modelId="{4FDDF6AB-0723-5D4C-98AE-E92D469513A0}" type="pres">
      <dgm:prSet presAssocID="{B896B926-9921-4F42-9996-86099187840E}" presName="sibTrans" presStyleLbl="sibTrans2D1" presStyleIdx="0" presStyleCnt="5" custLinFactNeighborX="74714" custLinFactNeighborY="-1047"/>
      <dgm:spPr/>
    </dgm:pt>
    <dgm:pt modelId="{2668938E-2A8C-9C43-850F-74349BDC6C91}" type="pres">
      <dgm:prSet presAssocID="{B896B926-9921-4F42-9996-86099187840E}" presName="connTx" presStyleLbl="sibTrans2D1" presStyleIdx="0" presStyleCnt="5"/>
      <dgm:spPr/>
    </dgm:pt>
    <dgm:pt modelId="{59D0B767-690F-784E-A9C6-27FBE22C24CC}" type="pres">
      <dgm:prSet presAssocID="{68B98328-D376-824D-B99B-2E82AB6086A4}" presName="composite" presStyleCnt="0"/>
      <dgm:spPr/>
    </dgm:pt>
    <dgm:pt modelId="{2FF3B866-9E2D-0043-9F8E-1EAE1C84C7DB}" type="pres">
      <dgm:prSet presAssocID="{68B98328-D376-824D-B99B-2E82AB6086A4}" presName="imagSh" presStyleLbl="bgImgPlace1" presStyleIdx="1" presStyleCnt="6" custScaleX="153014"/>
      <dgm:spPr/>
    </dgm:pt>
    <dgm:pt modelId="{5C443642-EB5F-FD45-9893-ADCF31097D70}" type="pres">
      <dgm:prSet presAssocID="{68B98328-D376-824D-B99B-2E82AB6086A4}" presName="txNode" presStyleLbl="node1" presStyleIdx="1" presStyleCnt="6" custScaleX="154969" custScaleY="363227" custLinFactNeighborX="-14560" custLinFactNeighborY="-10311">
        <dgm:presLayoutVars>
          <dgm:bulletEnabled val="1"/>
        </dgm:presLayoutVars>
      </dgm:prSet>
      <dgm:spPr/>
    </dgm:pt>
    <dgm:pt modelId="{61417BB0-622F-D84E-B3A6-B6D08EF52013}" type="pres">
      <dgm:prSet presAssocID="{FB29C956-4E27-FC42-ADE2-59596A800326}" presName="sibTrans" presStyleLbl="sibTrans2D1" presStyleIdx="1" presStyleCnt="5" custLinFactNeighborX="-96735" custLinFactNeighborY="-1047"/>
      <dgm:spPr/>
    </dgm:pt>
    <dgm:pt modelId="{E82A2C8B-7313-C542-83CF-D540D065DD8F}" type="pres">
      <dgm:prSet presAssocID="{FB29C956-4E27-FC42-ADE2-59596A800326}" presName="connTx" presStyleLbl="sibTrans2D1" presStyleIdx="1" presStyleCnt="5"/>
      <dgm:spPr/>
    </dgm:pt>
    <dgm:pt modelId="{942563D8-CF65-3A47-9935-34E74313B75B}" type="pres">
      <dgm:prSet presAssocID="{A12E14E8-8249-3947-9F5E-25E8D96F6DF7}" presName="composite" presStyleCnt="0"/>
      <dgm:spPr/>
    </dgm:pt>
    <dgm:pt modelId="{C15CC51D-C9D4-654D-B661-A7F09CFAC016}" type="pres">
      <dgm:prSet presAssocID="{A12E14E8-8249-3947-9F5E-25E8D96F6DF7}" presName="imagSh" presStyleLbl="bgImgPlace1" presStyleIdx="2" presStyleCnt="6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BF07E64-0D80-5A4F-BD0A-8063984FB458}" type="pres">
      <dgm:prSet presAssocID="{A12E14E8-8249-3947-9F5E-25E8D96F6DF7}" presName="txNode" presStyleLbl="node1" presStyleIdx="2" presStyleCnt="6" custScaleX="222410" custScaleY="355600" custLinFactNeighborX="-20370" custLinFactNeighborY="-10311">
        <dgm:presLayoutVars>
          <dgm:bulletEnabled val="1"/>
        </dgm:presLayoutVars>
      </dgm:prSet>
      <dgm:spPr/>
    </dgm:pt>
    <dgm:pt modelId="{6BDE7ED6-D462-124D-977A-E2D545E5E272}" type="pres">
      <dgm:prSet presAssocID="{6C1ECB2C-F40F-154B-B9F2-F8B602D6EC99}" presName="sibTrans" presStyleLbl="sibTrans2D1" presStyleIdx="2" presStyleCnt="5" custLinFactNeighborX="18467" custLinFactNeighborY="-1047"/>
      <dgm:spPr/>
    </dgm:pt>
    <dgm:pt modelId="{764BF393-9E09-BE46-B542-3EED037B878A}" type="pres">
      <dgm:prSet presAssocID="{6C1ECB2C-F40F-154B-B9F2-F8B602D6EC99}" presName="connTx" presStyleLbl="sibTrans2D1" presStyleIdx="2" presStyleCnt="5"/>
      <dgm:spPr/>
    </dgm:pt>
    <dgm:pt modelId="{FAC5552B-7236-BE40-80B3-8F7149D7DCE1}" type="pres">
      <dgm:prSet presAssocID="{213F7724-8F14-A241-B447-C45219598103}" presName="composite" presStyleCnt="0"/>
      <dgm:spPr/>
    </dgm:pt>
    <dgm:pt modelId="{1C95519B-BF98-C64A-B468-300D13338622}" type="pres">
      <dgm:prSet presAssocID="{213F7724-8F14-A241-B447-C45219598103}" presName="imagSh" presStyleLbl="bgImgPlace1" presStyleIdx="3" presStyleCnt="6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A57A7EA-9CC7-D647-B961-F1D9A1AF0282}" type="pres">
      <dgm:prSet presAssocID="{213F7724-8F14-A241-B447-C45219598103}" presName="txNode" presStyleLbl="node1" presStyleIdx="3" presStyleCnt="6" custScaleX="162723" custScaleY="368913" custLinFactNeighborX="-14809" custLinFactNeighborY="-10311">
        <dgm:presLayoutVars>
          <dgm:bulletEnabled val="1"/>
        </dgm:presLayoutVars>
      </dgm:prSet>
      <dgm:spPr/>
    </dgm:pt>
    <dgm:pt modelId="{4F498E75-2BD8-7E49-8AB9-D4ADF4D84984}" type="pres">
      <dgm:prSet presAssocID="{563624FF-C683-7346-BCE4-4823F48CB4F3}" presName="sibTrans" presStyleLbl="sibTrans2D1" presStyleIdx="3" presStyleCnt="5" custLinFactNeighborX="-11321" custLinFactNeighborY="30329"/>
      <dgm:spPr/>
    </dgm:pt>
    <dgm:pt modelId="{14427119-EAB4-7141-97C7-1AA16B16F702}" type="pres">
      <dgm:prSet presAssocID="{563624FF-C683-7346-BCE4-4823F48CB4F3}" presName="connTx" presStyleLbl="sibTrans2D1" presStyleIdx="3" presStyleCnt="5"/>
      <dgm:spPr/>
    </dgm:pt>
    <dgm:pt modelId="{D91D925F-4E9C-F344-A091-107EEB1A622C}" type="pres">
      <dgm:prSet presAssocID="{BBEEF7DE-D4CA-4E46-A0C9-5B4291D67665}" presName="composite" presStyleCnt="0"/>
      <dgm:spPr/>
    </dgm:pt>
    <dgm:pt modelId="{FFF4249D-E66C-A44C-A7FD-FBB02F871517}" type="pres">
      <dgm:prSet presAssocID="{BBEEF7DE-D4CA-4E46-A0C9-5B4291D67665}" presName="imagSh" presStyleLbl="bgImgPlace1" presStyleIdx="4" presStyleCnt="6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6B966ED-3537-444A-A767-06A11295802D}" type="pres">
      <dgm:prSet presAssocID="{BBEEF7DE-D4CA-4E46-A0C9-5B4291D67665}" presName="txNode" presStyleLbl="node1" presStyleIdx="4" presStyleCnt="6" custScaleX="190202" custScaleY="375223" custLinFactNeighborX="-10411" custLinFactNeighborY="-4585">
        <dgm:presLayoutVars>
          <dgm:bulletEnabled val="1"/>
        </dgm:presLayoutVars>
      </dgm:prSet>
      <dgm:spPr/>
    </dgm:pt>
    <dgm:pt modelId="{91B3F95E-F321-7D41-97DB-B4079A4160EF}" type="pres">
      <dgm:prSet presAssocID="{6FADCE22-4D9E-614B-9EE4-6552299957AB}" presName="sibTrans" presStyleLbl="sibTrans2D1" presStyleIdx="4" presStyleCnt="5" custLinFactNeighborX="39076" custLinFactNeighborY="42107"/>
      <dgm:spPr/>
    </dgm:pt>
    <dgm:pt modelId="{B222949D-CF51-EC4F-8349-FCFFA9059241}" type="pres">
      <dgm:prSet presAssocID="{6FADCE22-4D9E-614B-9EE4-6552299957AB}" presName="connTx" presStyleLbl="sibTrans2D1" presStyleIdx="4" presStyleCnt="5"/>
      <dgm:spPr/>
    </dgm:pt>
    <dgm:pt modelId="{3882F6BA-1C17-5E44-A0A7-2FC4EFC33103}" type="pres">
      <dgm:prSet presAssocID="{501F8D1A-08F0-684C-93DD-E01152D9715A}" presName="composite" presStyleCnt="0"/>
      <dgm:spPr/>
    </dgm:pt>
    <dgm:pt modelId="{3E62BC9B-3793-4644-B3C6-282AD9AEF84E}" type="pres">
      <dgm:prSet presAssocID="{501F8D1A-08F0-684C-93DD-E01152D9715A}" presName="imagSh" presStyleLbl="bgImgPlace1" presStyleIdx="5" presStyleCnt="6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CE86930-A5B0-9F4B-95B7-0974F971081F}" type="pres">
      <dgm:prSet presAssocID="{501F8D1A-08F0-684C-93DD-E01152D9715A}" presName="txNode" presStyleLbl="node1" presStyleIdx="5" presStyleCnt="6" custScaleX="150892" custScaleY="354109" custLinFactNeighborX="20335" custLinFactNeighborY="-9852">
        <dgm:presLayoutVars>
          <dgm:bulletEnabled val="1"/>
        </dgm:presLayoutVars>
      </dgm:prSet>
      <dgm:spPr/>
    </dgm:pt>
  </dgm:ptLst>
  <dgm:cxnLst>
    <dgm:cxn modelId="{050E0601-241B-E749-98BF-C2C73CB89E6E}" type="presOf" srcId="{563624FF-C683-7346-BCE4-4823F48CB4F3}" destId="{14427119-EAB4-7141-97C7-1AA16B16F702}" srcOrd="1" destOrd="0" presId="urn:microsoft.com/office/officeart/2005/8/layout/hProcess10"/>
    <dgm:cxn modelId="{BC892207-B829-C74C-BFA1-D62D90184FB4}" type="presOf" srcId="{68B98328-D376-824D-B99B-2E82AB6086A4}" destId="{5C443642-EB5F-FD45-9893-ADCF31097D70}" srcOrd="0" destOrd="0" presId="urn:microsoft.com/office/officeart/2005/8/layout/hProcess10"/>
    <dgm:cxn modelId="{E4039808-5269-9C48-BF15-40C04BC91BF5}" srcId="{C2C72768-ACBB-C742-A6E6-D892B2BCB018}" destId="{BBEEF7DE-D4CA-4E46-A0C9-5B4291D67665}" srcOrd="4" destOrd="0" parTransId="{AB26371D-5C30-994C-A765-E5CDF4B9C132}" sibTransId="{6FADCE22-4D9E-614B-9EE4-6552299957AB}"/>
    <dgm:cxn modelId="{0D6E280A-D595-4246-8B78-3DB2453CC159}" type="presOf" srcId="{FE9DD353-4B46-4DE6-ABFF-52C7EC12821C}" destId="{5C443642-EB5F-FD45-9893-ADCF31097D70}" srcOrd="0" destOrd="1" presId="urn:microsoft.com/office/officeart/2005/8/layout/hProcess10"/>
    <dgm:cxn modelId="{B079F80D-3C02-7E40-A878-FE13EF4E7B53}" srcId="{C2C72768-ACBB-C742-A6E6-D892B2BCB018}" destId="{2060B296-A305-164F-9346-F1A1FB1B4411}" srcOrd="0" destOrd="0" parTransId="{2EAF5563-1FAB-F74C-8E5A-A2CE5D2CA2CC}" sibTransId="{B896B926-9921-4F42-9996-86099187840E}"/>
    <dgm:cxn modelId="{A789B80F-7EF9-BE4D-9602-3216AE3303AD}" srcId="{C2C72768-ACBB-C742-A6E6-D892B2BCB018}" destId="{A12E14E8-8249-3947-9F5E-25E8D96F6DF7}" srcOrd="2" destOrd="0" parTransId="{B0A7FE2E-27F9-EC41-BFA5-63AFEE251FA5}" sibTransId="{6C1ECB2C-F40F-154B-B9F2-F8B602D6EC99}"/>
    <dgm:cxn modelId="{1D6C4123-6C4D-784D-BA4C-4BD3AF01BB30}" type="presOf" srcId="{FB29C956-4E27-FC42-ADE2-59596A800326}" destId="{61417BB0-622F-D84E-B3A6-B6D08EF52013}" srcOrd="0" destOrd="0" presId="urn:microsoft.com/office/officeart/2005/8/layout/hProcess10"/>
    <dgm:cxn modelId="{64B76730-96F5-5B45-A7BD-3C42B5F3E7F6}" type="presOf" srcId="{FB29C956-4E27-FC42-ADE2-59596A800326}" destId="{E82A2C8B-7313-C542-83CF-D540D065DD8F}" srcOrd="1" destOrd="0" presId="urn:microsoft.com/office/officeart/2005/8/layout/hProcess10"/>
    <dgm:cxn modelId="{B835C935-7817-294B-B587-71B2B272D572}" type="presOf" srcId="{6C1ECB2C-F40F-154B-B9F2-F8B602D6EC99}" destId="{764BF393-9E09-BE46-B542-3EED037B878A}" srcOrd="1" destOrd="0" presId="urn:microsoft.com/office/officeart/2005/8/layout/hProcess10"/>
    <dgm:cxn modelId="{A5588240-DEC7-5548-88C4-34CE94F157C7}" type="presOf" srcId="{BBEEF7DE-D4CA-4E46-A0C9-5B4291D67665}" destId="{A6B966ED-3537-444A-A767-06A11295802D}" srcOrd="0" destOrd="0" presId="urn:microsoft.com/office/officeart/2005/8/layout/hProcess10"/>
    <dgm:cxn modelId="{602EC441-1996-2A4E-92BE-8601C6FD1BCE}" type="presOf" srcId="{6C1ECB2C-F40F-154B-B9F2-F8B602D6EC99}" destId="{6BDE7ED6-D462-124D-977A-E2D545E5E272}" srcOrd="0" destOrd="0" presId="urn:microsoft.com/office/officeart/2005/8/layout/hProcess10"/>
    <dgm:cxn modelId="{AE5EA448-77BD-DF43-97FE-3C91FA0502B5}" type="presOf" srcId="{501F8D1A-08F0-684C-93DD-E01152D9715A}" destId="{BCE86930-A5B0-9F4B-95B7-0974F971081F}" srcOrd="0" destOrd="0" presId="urn:microsoft.com/office/officeart/2005/8/layout/hProcess10"/>
    <dgm:cxn modelId="{47BA874F-24DD-B440-8DB3-375A789E4BF9}" type="presOf" srcId="{6FADCE22-4D9E-614B-9EE4-6552299957AB}" destId="{91B3F95E-F321-7D41-97DB-B4079A4160EF}" srcOrd="0" destOrd="0" presId="urn:microsoft.com/office/officeart/2005/8/layout/hProcess10"/>
    <dgm:cxn modelId="{BDA4C070-370F-8543-AD5A-9E2A58A7B68D}" type="presOf" srcId="{6FADCE22-4D9E-614B-9EE4-6552299957AB}" destId="{B222949D-CF51-EC4F-8349-FCFFA9059241}" srcOrd="1" destOrd="0" presId="urn:microsoft.com/office/officeart/2005/8/layout/hProcess10"/>
    <dgm:cxn modelId="{73F44F90-9ECD-7542-9CBA-6F41BEA37D11}" srcId="{C2C72768-ACBB-C742-A6E6-D892B2BCB018}" destId="{68B98328-D376-824D-B99B-2E82AB6086A4}" srcOrd="1" destOrd="0" parTransId="{1541E902-4BB7-4843-9735-5F34F69BA8CD}" sibTransId="{FB29C956-4E27-FC42-ADE2-59596A800326}"/>
    <dgm:cxn modelId="{21A3C495-49DB-624A-86D7-541B2C850AF7}" srcId="{C2C72768-ACBB-C742-A6E6-D892B2BCB018}" destId="{213F7724-8F14-A241-B447-C45219598103}" srcOrd="3" destOrd="0" parTransId="{D97BE951-BAE4-D64F-BA71-7066A39ED064}" sibTransId="{563624FF-C683-7346-BCE4-4823F48CB4F3}"/>
    <dgm:cxn modelId="{E7971FA9-9A2B-46DB-B07D-AAE10A7340DA}" srcId="{68B98328-D376-824D-B99B-2E82AB6086A4}" destId="{FE9DD353-4B46-4DE6-ABFF-52C7EC12821C}" srcOrd="0" destOrd="0" parTransId="{7764DEAE-2979-47A3-B9A9-9F069B8FE336}" sibTransId="{AC444991-188C-47AA-8743-529F31C38569}"/>
    <dgm:cxn modelId="{536034AF-8CA9-7443-BCC9-C3C522E9F81E}" type="presOf" srcId="{213F7724-8F14-A241-B447-C45219598103}" destId="{2A57A7EA-9CC7-D647-B961-F1D9A1AF0282}" srcOrd="0" destOrd="0" presId="urn:microsoft.com/office/officeart/2005/8/layout/hProcess10"/>
    <dgm:cxn modelId="{995788B9-85BC-D548-9996-09496D99665D}" type="presOf" srcId="{563624FF-C683-7346-BCE4-4823F48CB4F3}" destId="{4F498E75-2BD8-7E49-8AB9-D4ADF4D84984}" srcOrd="0" destOrd="0" presId="urn:microsoft.com/office/officeart/2005/8/layout/hProcess10"/>
    <dgm:cxn modelId="{E6A223D9-1E32-D445-AA39-A3B70CE430D3}" type="presOf" srcId="{B896B926-9921-4F42-9996-86099187840E}" destId="{4FDDF6AB-0723-5D4C-98AE-E92D469513A0}" srcOrd="0" destOrd="0" presId="urn:microsoft.com/office/officeart/2005/8/layout/hProcess10"/>
    <dgm:cxn modelId="{B9086CDA-AB92-4540-8A90-200184E8C1DA}" type="presOf" srcId="{C2C72768-ACBB-C742-A6E6-D892B2BCB018}" destId="{78D30BCF-96C7-6D42-9D34-233F96ED2E8F}" srcOrd="0" destOrd="0" presId="urn:microsoft.com/office/officeart/2005/8/layout/hProcess10"/>
    <dgm:cxn modelId="{953B3EEA-14E6-244F-8328-227489DECE41}" srcId="{C2C72768-ACBB-C742-A6E6-D892B2BCB018}" destId="{501F8D1A-08F0-684C-93DD-E01152D9715A}" srcOrd="5" destOrd="0" parTransId="{3461E215-222A-3849-9A0C-6DDF8F0346BF}" sibTransId="{6056EE82-37D7-6040-AEA4-923EE060DC5B}"/>
    <dgm:cxn modelId="{18DD1EEF-BBE4-5D42-A7DD-0C9E98BF62F6}" type="presOf" srcId="{B896B926-9921-4F42-9996-86099187840E}" destId="{2668938E-2A8C-9C43-850F-74349BDC6C91}" srcOrd="1" destOrd="0" presId="urn:microsoft.com/office/officeart/2005/8/layout/hProcess10"/>
    <dgm:cxn modelId="{7B1FD7F7-09FA-5F4C-B386-37CB01853059}" type="presOf" srcId="{A12E14E8-8249-3947-9F5E-25E8D96F6DF7}" destId="{0BF07E64-0D80-5A4F-BD0A-8063984FB458}" srcOrd="0" destOrd="0" presId="urn:microsoft.com/office/officeart/2005/8/layout/hProcess10"/>
    <dgm:cxn modelId="{C2BFCDFC-45F6-834B-A70C-07B2E20948C8}" type="presOf" srcId="{2060B296-A305-164F-9346-F1A1FB1B4411}" destId="{5E140ECE-8AFE-AB41-8869-90EA0CB27D35}" srcOrd="0" destOrd="0" presId="urn:microsoft.com/office/officeart/2005/8/layout/hProcess10"/>
    <dgm:cxn modelId="{4513B11F-3357-A44E-9BF9-948A53ABB0FE}" type="presParOf" srcId="{78D30BCF-96C7-6D42-9D34-233F96ED2E8F}" destId="{CCC16B1E-417B-2743-835C-4E174F99A7E9}" srcOrd="0" destOrd="0" presId="urn:microsoft.com/office/officeart/2005/8/layout/hProcess10"/>
    <dgm:cxn modelId="{5CE753FB-66B7-4C42-BA46-3B78CDCE6D25}" type="presParOf" srcId="{CCC16B1E-417B-2743-835C-4E174F99A7E9}" destId="{1C077B8D-D557-DB47-A9D8-EAC04DB0DF9B}" srcOrd="0" destOrd="0" presId="urn:microsoft.com/office/officeart/2005/8/layout/hProcess10"/>
    <dgm:cxn modelId="{D2CDC156-2E87-E748-BABE-A9101A434E5D}" type="presParOf" srcId="{CCC16B1E-417B-2743-835C-4E174F99A7E9}" destId="{5E140ECE-8AFE-AB41-8869-90EA0CB27D35}" srcOrd="1" destOrd="0" presId="urn:microsoft.com/office/officeart/2005/8/layout/hProcess10"/>
    <dgm:cxn modelId="{E8CA787B-ABFC-EF4A-904A-29639A4529D0}" type="presParOf" srcId="{78D30BCF-96C7-6D42-9D34-233F96ED2E8F}" destId="{4FDDF6AB-0723-5D4C-98AE-E92D469513A0}" srcOrd="1" destOrd="0" presId="urn:microsoft.com/office/officeart/2005/8/layout/hProcess10"/>
    <dgm:cxn modelId="{0CB9E8A6-CB41-D645-946B-8F534B22A903}" type="presParOf" srcId="{4FDDF6AB-0723-5D4C-98AE-E92D469513A0}" destId="{2668938E-2A8C-9C43-850F-74349BDC6C91}" srcOrd="0" destOrd="0" presId="urn:microsoft.com/office/officeart/2005/8/layout/hProcess10"/>
    <dgm:cxn modelId="{856E3892-A171-4341-99A1-1E7BA1F8CAF7}" type="presParOf" srcId="{78D30BCF-96C7-6D42-9D34-233F96ED2E8F}" destId="{59D0B767-690F-784E-A9C6-27FBE22C24CC}" srcOrd="2" destOrd="0" presId="urn:microsoft.com/office/officeart/2005/8/layout/hProcess10"/>
    <dgm:cxn modelId="{835FCF1F-8E82-824E-A17F-99AB4E42E1E4}" type="presParOf" srcId="{59D0B767-690F-784E-A9C6-27FBE22C24CC}" destId="{2FF3B866-9E2D-0043-9F8E-1EAE1C84C7DB}" srcOrd="0" destOrd="0" presId="urn:microsoft.com/office/officeart/2005/8/layout/hProcess10"/>
    <dgm:cxn modelId="{3381790E-A31B-4D44-8554-F8A0F29AE235}" type="presParOf" srcId="{59D0B767-690F-784E-A9C6-27FBE22C24CC}" destId="{5C443642-EB5F-FD45-9893-ADCF31097D70}" srcOrd="1" destOrd="0" presId="urn:microsoft.com/office/officeart/2005/8/layout/hProcess10"/>
    <dgm:cxn modelId="{E497E4BF-38F6-AD4E-BE45-5C6BA781433F}" type="presParOf" srcId="{78D30BCF-96C7-6D42-9D34-233F96ED2E8F}" destId="{61417BB0-622F-D84E-B3A6-B6D08EF52013}" srcOrd="3" destOrd="0" presId="urn:microsoft.com/office/officeart/2005/8/layout/hProcess10"/>
    <dgm:cxn modelId="{5E7CAB8F-57F3-1E49-8A72-0BF37A0DDD59}" type="presParOf" srcId="{61417BB0-622F-D84E-B3A6-B6D08EF52013}" destId="{E82A2C8B-7313-C542-83CF-D540D065DD8F}" srcOrd="0" destOrd="0" presId="urn:microsoft.com/office/officeart/2005/8/layout/hProcess10"/>
    <dgm:cxn modelId="{9F742817-F777-4F41-AAB9-6908D6416307}" type="presParOf" srcId="{78D30BCF-96C7-6D42-9D34-233F96ED2E8F}" destId="{942563D8-CF65-3A47-9935-34E74313B75B}" srcOrd="4" destOrd="0" presId="urn:microsoft.com/office/officeart/2005/8/layout/hProcess10"/>
    <dgm:cxn modelId="{1AE81C3E-3DCB-A947-8DA1-F9009AEE7EA3}" type="presParOf" srcId="{942563D8-CF65-3A47-9935-34E74313B75B}" destId="{C15CC51D-C9D4-654D-B661-A7F09CFAC016}" srcOrd="0" destOrd="0" presId="urn:microsoft.com/office/officeart/2005/8/layout/hProcess10"/>
    <dgm:cxn modelId="{6EA14A50-C9C0-CD4F-93B0-6988FA6E98DE}" type="presParOf" srcId="{942563D8-CF65-3A47-9935-34E74313B75B}" destId="{0BF07E64-0D80-5A4F-BD0A-8063984FB458}" srcOrd="1" destOrd="0" presId="urn:microsoft.com/office/officeart/2005/8/layout/hProcess10"/>
    <dgm:cxn modelId="{2530F2A4-1D0E-FD48-8874-5D67CB8D1DF6}" type="presParOf" srcId="{78D30BCF-96C7-6D42-9D34-233F96ED2E8F}" destId="{6BDE7ED6-D462-124D-977A-E2D545E5E272}" srcOrd="5" destOrd="0" presId="urn:microsoft.com/office/officeart/2005/8/layout/hProcess10"/>
    <dgm:cxn modelId="{53A74001-FCA0-2D4C-91CB-9DCD64A1EEEF}" type="presParOf" srcId="{6BDE7ED6-D462-124D-977A-E2D545E5E272}" destId="{764BF393-9E09-BE46-B542-3EED037B878A}" srcOrd="0" destOrd="0" presId="urn:microsoft.com/office/officeart/2005/8/layout/hProcess10"/>
    <dgm:cxn modelId="{BF5C622A-9FAD-2C40-8F2C-054E92B18528}" type="presParOf" srcId="{78D30BCF-96C7-6D42-9D34-233F96ED2E8F}" destId="{FAC5552B-7236-BE40-80B3-8F7149D7DCE1}" srcOrd="6" destOrd="0" presId="urn:microsoft.com/office/officeart/2005/8/layout/hProcess10"/>
    <dgm:cxn modelId="{A94C83D8-9470-F345-BD3F-511C93E2C4CF}" type="presParOf" srcId="{FAC5552B-7236-BE40-80B3-8F7149D7DCE1}" destId="{1C95519B-BF98-C64A-B468-300D13338622}" srcOrd="0" destOrd="0" presId="urn:microsoft.com/office/officeart/2005/8/layout/hProcess10"/>
    <dgm:cxn modelId="{FD9F4EAF-019F-0840-A166-4C95DD24E08D}" type="presParOf" srcId="{FAC5552B-7236-BE40-80B3-8F7149D7DCE1}" destId="{2A57A7EA-9CC7-D647-B961-F1D9A1AF0282}" srcOrd="1" destOrd="0" presId="urn:microsoft.com/office/officeart/2005/8/layout/hProcess10"/>
    <dgm:cxn modelId="{8F9E153E-3EBF-894E-BDDB-CF44105C67BE}" type="presParOf" srcId="{78D30BCF-96C7-6D42-9D34-233F96ED2E8F}" destId="{4F498E75-2BD8-7E49-8AB9-D4ADF4D84984}" srcOrd="7" destOrd="0" presId="urn:microsoft.com/office/officeart/2005/8/layout/hProcess10"/>
    <dgm:cxn modelId="{8BC45478-634F-DD49-9D76-BB73BB601773}" type="presParOf" srcId="{4F498E75-2BD8-7E49-8AB9-D4ADF4D84984}" destId="{14427119-EAB4-7141-97C7-1AA16B16F702}" srcOrd="0" destOrd="0" presId="urn:microsoft.com/office/officeart/2005/8/layout/hProcess10"/>
    <dgm:cxn modelId="{A831756F-014E-4F44-A442-98DD96918FD7}" type="presParOf" srcId="{78D30BCF-96C7-6D42-9D34-233F96ED2E8F}" destId="{D91D925F-4E9C-F344-A091-107EEB1A622C}" srcOrd="8" destOrd="0" presId="urn:microsoft.com/office/officeart/2005/8/layout/hProcess10"/>
    <dgm:cxn modelId="{CC6570E6-8890-9D4B-A14A-E2569FE8B47B}" type="presParOf" srcId="{D91D925F-4E9C-F344-A091-107EEB1A622C}" destId="{FFF4249D-E66C-A44C-A7FD-FBB02F871517}" srcOrd="0" destOrd="0" presId="urn:microsoft.com/office/officeart/2005/8/layout/hProcess10"/>
    <dgm:cxn modelId="{241084B3-A7AC-E64C-860A-8429C64F0522}" type="presParOf" srcId="{D91D925F-4E9C-F344-A091-107EEB1A622C}" destId="{A6B966ED-3537-444A-A767-06A11295802D}" srcOrd="1" destOrd="0" presId="urn:microsoft.com/office/officeart/2005/8/layout/hProcess10"/>
    <dgm:cxn modelId="{077A4C52-2187-1843-822A-F6B4CCEEAB4C}" type="presParOf" srcId="{78D30BCF-96C7-6D42-9D34-233F96ED2E8F}" destId="{91B3F95E-F321-7D41-97DB-B4079A4160EF}" srcOrd="9" destOrd="0" presId="urn:microsoft.com/office/officeart/2005/8/layout/hProcess10"/>
    <dgm:cxn modelId="{CF5E6B76-B131-A243-ADCD-C65760B5AFC3}" type="presParOf" srcId="{91B3F95E-F321-7D41-97DB-B4079A4160EF}" destId="{B222949D-CF51-EC4F-8349-FCFFA9059241}" srcOrd="0" destOrd="0" presId="urn:microsoft.com/office/officeart/2005/8/layout/hProcess10"/>
    <dgm:cxn modelId="{5CCDA817-1CB9-4146-B994-9BBE16F46F4C}" type="presParOf" srcId="{78D30BCF-96C7-6D42-9D34-233F96ED2E8F}" destId="{3882F6BA-1C17-5E44-A0A7-2FC4EFC33103}" srcOrd="10" destOrd="0" presId="urn:microsoft.com/office/officeart/2005/8/layout/hProcess10"/>
    <dgm:cxn modelId="{55E7D23C-480F-C747-BE5F-DBB951E10E42}" type="presParOf" srcId="{3882F6BA-1C17-5E44-A0A7-2FC4EFC33103}" destId="{3E62BC9B-3793-4644-B3C6-282AD9AEF84E}" srcOrd="0" destOrd="0" presId="urn:microsoft.com/office/officeart/2005/8/layout/hProcess10"/>
    <dgm:cxn modelId="{93D5F27D-82EC-F943-BA28-9A5FE662E458}" type="presParOf" srcId="{3882F6BA-1C17-5E44-A0A7-2FC4EFC33103}" destId="{BCE86930-A5B0-9F4B-95B7-0974F971081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2D4D16-A52D-424B-B811-95A54B1A59B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C2255-12AD-6F43-BC12-C37378221DF8}">
      <dgm:prSet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Dataset Collection and Description</a:t>
          </a:r>
        </a:p>
      </dgm:t>
    </dgm:pt>
    <dgm:pt modelId="{C5E9011A-42C4-B744-84CC-160992BAF9B1}" type="parTrans" cxnId="{4537245E-65C1-5A4B-AEC4-9F88BEA6AD0D}">
      <dgm:prSet/>
      <dgm:spPr/>
      <dgm:t>
        <a:bodyPr/>
        <a:lstStyle/>
        <a:p>
          <a:endParaRPr lang="en-US"/>
        </a:p>
      </dgm:t>
    </dgm:pt>
    <dgm:pt modelId="{9E99812B-4772-6D4F-8DAA-9DB91B62FB56}" type="sibTrans" cxnId="{4537245E-65C1-5A4B-AEC4-9F88BEA6AD0D}">
      <dgm:prSet/>
      <dgm:spPr/>
      <dgm:t>
        <a:bodyPr/>
        <a:lstStyle/>
        <a:p>
          <a:endParaRPr lang="en-US"/>
        </a:p>
      </dgm:t>
    </dgm:pt>
    <dgm:pt modelId="{470C2999-AE3A-A74E-ACC1-CC8E055A8440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Data Cleaning and Preprocessing</a:t>
          </a:r>
        </a:p>
      </dgm:t>
    </dgm:pt>
    <dgm:pt modelId="{5A0F05B8-91F8-C14D-88C5-BE77BAAEB240}" type="parTrans" cxnId="{75546A90-3AD9-964E-9766-1CB980D98D63}">
      <dgm:prSet/>
      <dgm:spPr/>
      <dgm:t>
        <a:bodyPr/>
        <a:lstStyle/>
        <a:p>
          <a:endParaRPr lang="en-US"/>
        </a:p>
      </dgm:t>
    </dgm:pt>
    <dgm:pt modelId="{C596D381-37E3-BF44-8463-CB0903CA4F90}" type="sibTrans" cxnId="{75546A90-3AD9-964E-9766-1CB980D98D63}">
      <dgm:prSet/>
      <dgm:spPr/>
      <dgm:t>
        <a:bodyPr/>
        <a:lstStyle/>
        <a:p>
          <a:endParaRPr lang="en-US"/>
        </a:p>
      </dgm:t>
    </dgm:pt>
    <dgm:pt modelId="{801DC68F-A06F-3B40-83D7-4CF0DBAB423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Data Modeling and Visualizations</a:t>
          </a:r>
        </a:p>
      </dgm:t>
    </dgm:pt>
    <dgm:pt modelId="{B4A362F6-031C-0C4D-89AB-5FB0E04EDBAF}" type="parTrans" cxnId="{D5C1FB0F-2351-E24F-93A0-BD3B5602B7CE}">
      <dgm:prSet/>
      <dgm:spPr/>
      <dgm:t>
        <a:bodyPr/>
        <a:lstStyle/>
        <a:p>
          <a:endParaRPr lang="en-US"/>
        </a:p>
      </dgm:t>
    </dgm:pt>
    <dgm:pt modelId="{1C1B7E10-3DFB-5A43-B6E2-75FDC68884B2}" type="sibTrans" cxnId="{D5C1FB0F-2351-E24F-93A0-BD3B5602B7CE}">
      <dgm:prSet/>
      <dgm:spPr/>
      <dgm:t>
        <a:bodyPr/>
        <a:lstStyle/>
        <a:p>
          <a:endParaRPr lang="en-US"/>
        </a:p>
      </dgm:t>
    </dgm:pt>
    <dgm:pt modelId="{4E5B8EA9-5817-364A-A5EA-702E7B9CFEE0}" type="pres">
      <dgm:prSet presAssocID="{C92D4D16-A52D-424B-B811-95A54B1A59B9}" presName="Name0" presStyleCnt="0">
        <dgm:presLayoutVars>
          <dgm:dir/>
          <dgm:resizeHandles val="exact"/>
        </dgm:presLayoutVars>
      </dgm:prSet>
      <dgm:spPr/>
    </dgm:pt>
    <dgm:pt modelId="{A12FB3A3-55A5-DE4C-916A-D3B86077B018}" type="pres">
      <dgm:prSet presAssocID="{2B5C2255-12AD-6F43-BC12-C37378221DF8}" presName="node" presStyleLbl="node1" presStyleIdx="0" presStyleCnt="3">
        <dgm:presLayoutVars>
          <dgm:bulletEnabled val="1"/>
        </dgm:presLayoutVars>
      </dgm:prSet>
      <dgm:spPr/>
    </dgm:pt>
    <dgm:pt modelId="{3CB8977F-F45A-D44F-B120-D480E0B78791}" type="pres">
      <dgm:prSet presAssocID="{9E99812B-4772-6D4F-8DAA-9DB91B62FB56}" presName="sibTrans" presStyleLbl="sibTrans2D1" presStyleIdx="0" presStyleCnt="2"/>
      <dgm:spPr/>
    </dgm:pt>
    <dgm:pt modelId="{8092114A-612E-FE46-8B7F-482BEE47F087}" type="pres">
      <dgm:prSet presAssocID="{9E99812B-4772-6D4F-8DAA-9DB91B62FB56}" presName="connectorText" presStyleLbl="sibTrans2D1" presStyleIdx="0" presStyleCnt="2"/>
      <dgm:spPr/>
    </dgm:pt>
    <dgm:pt modelId="{916DFED0-A4AE-BB4B-95F3-F98117E94C5E}" type="pres">
      <dgm:prSet presAssocID="{470C2999-AE3A-A74E-ACC1-CC8E055A8440}" presName="node" presStyleLbl="node1" presStyleIdx="1" presStyleCnt="3" custScaleX="148199">
        <dgm:presLayoutVars>
          <dgm:bulletEnabled val="1"/>
        </dgm:presLayoutVars>
      </dgm:prSet>
      <dgm:spPr/>
    </dgm:pt>
    <dgm:pt modelId="{CB258A9C-B30A-EC42-9E71-78F99965BA0A}" type="pres">
      <dgm:prSet presAssocID="{C596D381-37E3-BF44-8463-CB0903CA4F90}" presName="sibTrans" presStyleLbl="sibTrans2D1" presStyleIdx="1" presStyleCnt="2"/>
      <dgm:spPr/>
    </dgm:pt>
    <dgm:pt modelId="{0E838C6D-FEF7-054F-9B15-AF18559E6D5B}" type="pres">
      <dgm:prSet presAssocID="{C596D381-37E3-BF44-8463-CB0903CA4F90}" presName="connectorText" presStyleLbl="sibTrans2D1" presStyleIdx="1" presStyleCnt="2"/>
      <dgm:spPr/>
    </dgm:pt>
    <dgm:pt modelId="{DEA87ECE-F401-994A-BA64-BAAD1B1E82A4}" type="pres">
      <dgm:prSet presAssocID="{801DC68F-A06F-3B40-83D7-4CF0DBAB423F}" presName="node" presStyleLbl="node1" presStyleIdx="2" presStyleCnt="3">
        <dgm:presLayoutVars>
          <dgm:bulletEnabled val="1"/>
        </dgm:presLayoutVars>
      </dgm:prSet>
      <dgm:spPr/>
    </dgm:pt>
  </dgm:ptLst>
  <dgm:cxnLst>
    <dgm:cxn modelId="{D5C1FB0F-2351-E24F-93A0-BD3B5602B7CE}" srcId="{C92D4D16-A52D-424B-B811-95A54B1A59B9}" destId="{801DC68F-A06F-3B40-83D7-4CF0DBAB423F}" srcOrd="2" destOrd="0" parTransId="{B4A362F6-031C-0C4D-89AB-5FB0E04EDBAF}" sibTransId="{1C1B7E10-3DFB-5A43-B6E2-75FDC68884B2}"/>
    <dgm:cxn modelId="{58A86B12-9A21-544D-9762-82683694F906}" type="presOf" srcId="{9E99812B-4772-6D4F-8DAA-9DB91B62FB56}" destId="{3CB8977F-F45A-D44F-B120-D480E0B78791}" srcOrd="0" destOrd="0" presId="urn:microsoft.com/office/officeart/2005/8/layout/process1"/>
    <dgm:cxn modelId="{BF898723-9640-E24E-A857-9E14435D1982}" type="presOf" srcId="{C92D4D16-A52D-424B-B811-95A54B1A59B9}" destId="{4E5B8EA9-5817-364A-A5EA-702E7B9CFEE0}" srcOrd="0" destOrd="0" presId="urn:microsoft.com/office/officeart/2005/8/layout/process1"/>
    <dgm:cxn modelId="{A0CDBC28-8695-8C4B-B5E7-1B28ED7FE692}" type="presOf" srcId="{9E99812B-4772-6D4F-8DAA-9DB91B62FB56}" destId="{8092114A-612E-FE46-8B7F-482BEE47F087}" srcOrd="1" destOrd="0" presId="urn:microsoft.com/office/officeart/2005/8/layout/process1"/>
    <dgm:cxn modelId="{EAAC3054-DA8B-3848-B62C-3F12EFB5BC86}" type="presOf" srcId="{801DC68F-A06F-3B40-83D7-4CF0DBAB423F}" destId="{DEA87ECE-F401-994A-BA64-BAAD1B1E82A4}" srcOrd="0" destOrd="0" presId="urn:microsoft.com/office/officeart/2005/8/layout/process1"/>
    <dgm:cxn modelId="{4537245E-65C1-5A4B-AEC4-9F88BEA6AD0D}" srcId="{C92D4D16-A52D-424B-B811-95A54B1A59B9}" destId="{2B5C2255-12AD-6F43-BC12-C37378221DF8}" srcOrd="0" destOrd="0" parTransId="{C5E9011A-42C4-B744-84CC-160992BAF9B1}" sibTransId="{9E99812B-4772-6D4F-8DAA-9DB91B62FB56}"/>
    <dgm:cxn modelId="{75546A90-3AD9-964E-9766-1CB980D98D63}" srcId="{C92D4D16-A52D-424B-B811-95A54B1A59B9}" destId="{470C2999-AE3A-A74E-ACC1-CC8E055A8440}" srcOrd="1" destOrd="0" parTransId="{5A0F05B8-91F8-C14D-88C5-BE77BAAEB240}" sibTransId="{C596D381-37E3-BF44-8463-CB0903CA4F90}"/>
    <dgm:cxn modelId="{54C7699E-B808-0146-A92E-2C247E25B7A2}" type="presOf" srcId="{2B5C2255-12AD-6F43-BC12-C37378221DF8}" destId="{A12FB3A3-55A5-DE4C-916A-D3B86077B018}" srcOrd="0" destOrd="0" presId="urn:microsoft.com/office/officeart/2005/8/layout/process1"/>
    <dgm:cxn modelId="{161BD8A1-2403-F54F-9F45-15633E3EFBD4}" type="presOf" srcId="{C596D381-37E3-BF44-8463-CB0903CA4F90}" destId="{CB258A9C-B30A-EC42-9E71-78F99965BA0A}" srcOrd="0" destOrd="0" presId="urn:microsoft.com/office/officeart/2005/8/layout/process1"/>
    <dgm:cxn modelId="{FC7081AF-DBFD-B74A-B751-4780436CAF78}" type="presOf" srcId="{C596D381-37E3-BF44-8463-CB0903CA4F90}" destId="{0E838C6D-FEF7-054F-9B15-AF18559E6D5B}" srcOrd="1" destOrd="0" presId="urn:microsoft.com/office/officeart/2005/8/layout/process1"/>
    <dgm:cxn modelId="{667E0EBA-D958-3D40-8724-F858D14E9CFE}" type="presOf" srcId="{470C2999-AE3A-A74E-ACC1-CC8E055A8440}" destId="{916DFED0-A4AE-BB4B-95F3-F98117E94C5E}" srcOrd="0" destOrd="0" presId="urn:microsoft.com/office/officeart/2005/8/layout/process1"/>
    <dgm:cxn modelId="{98F0823F-2B74-3B4F-8597-A6F5064E44BC}" type="presParOf" srcId="{4E5B8EA9-5817-364A-A5EA-702E7B9CFEE0}" destId="{A12FB3A3-55A5-DE4C-916A-D3B86077B018}" srcOrd="0" destOrd="0" presId="urn:microsoft.com/office/officeart/2005/8/layout/process1"/>
    <dgm:cxn modelId="{331503BD-1C5F-AF4D-9C7D-CF5B7BB033E8}" type="presParOf" srcId="{4E5B8EA9-5817-364A-A5EA-702E7B9CFEE0}" destId="{3CB8977F-F45A-D44F-B120-D480E0B78791}" srcOrd="1" destOrd="0" presId="urn:microsoft.com/office/officeart/2005/8/layout/process1"/>
    <dgm:cxn modelId="{8E21897B-D872-ED43-8397-66A8634F049C}" type="presParOf" srcId="{3CB8977F-F45A-D44F-B120-D480E0B78791}" destId="{8092114A-612E-FE46-8B7F-482BEE47F087}" srcOrd="0" destOrd="0" presId="urn:microsoft.com/office/officeart/2005/8/layout/process1"/>
    <dgm:cxn modelId="{3320764E-3ED8-8743-8A4D-72919D0783BC}" type="presParOf" srcId="{4E5B8EA9-5817-364A-A5EA-702E7B9CFEE0}" destId="{916DFED0-A4AE-BB4B-95F3-F98117E94C5E}" srcOrd="2" destOrd="0" presId="urn:microsoft.com/office/officeart/2005/8/layout/process1"/>
    <dgm:cxn modelId="{BD566F43-5291-0A4D-A012-4ACCF4EAD18D}" type="presParOf" srcId="{4E5B8EA9-5817-364A-A5EA-702E7B9CFEE0}" destId="{CB258A9C-B30A-EC42-9E71-78F99965BA0A}" srcOrd="3" destOrd="0" presId="urn:microsoft.com/office/officeart/2005/8/layout/process1"/>
    <dgm:cxn modelId="{2F55A664-7588-6D49-80BB-3379F90B1E8F}" type="presParOf" srcId="{CB258A9C-B30A-EC42-9E71-78F99965BA0A}" destId="{0E838C6D-FEF7-054F-9B15-AF18559E6D5B}" srcOrd="0" destOrd="0" presId="urn:microsoft.com/office/officeart/2005/8/layout/process1"/>
    <dgm:cxn modelId="{207BD87E-60C8-FE49-A674-AF6D4746BABA}" type="presParOf" srcId="{4E5B8EA9-5817-364A-A5EA-702E7B9CFEE0}" destId="{DEA87ECE-F401-994A-BA64-BAAD1B1E82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22232-38E0-BF47-96BE-BC8D37249730}" type="doc">
      <dgm:prSet loTypeId="urn:microsoft.com/office/officeart/2005/8/layout/process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7AB19-149A-BB44-9FED-DE54B508B4E7}">
      <dgm:prSet custT="1"/>
      <dgm:spPr>
        <a:solidFill>
          <a:srgbClr val="0070C0"/>
        </a:solidFill>
      </dgm:spPr>
      <dgm:t>
        <a:bodyPr/>
        <a:lstStyle/>
        <a:p>
          <a:r>
            <a:rPr lang="en-US" sz="1600" dirty="0"/>
            <a:t>Cleaned dataset:  500000 rows and 17 columns</a:t>
          </a:r>
        </a:p>
      </dgm:t>
    </dgm:pt>
    <dgm:pt modelId="{3FD516AD-80A9-F042-A143-0E9F09F66ECB}" type="parTrans" cxnId="{EBED7774-6C47-1E48-A1B1-33F45265893E}">
      <dgm:prSet/>
      <dgm:spPr/>
      <dgm:t>
        <a:bodyPr/>
        <a:lstStyle/>
        <a:p>
          <a:endParaRPr lang="en-US"/>
        </a:p>
      </dgm:t>
    </dgm:pt>
    <dgm:pt modelId="{464A623B-AD80-514B-8C82-213467856F0B}" type="sibTrans" cxnId="{EBED7774-6C47-1E48-A1B1-33F45265893E}">
      <dgm:prSet/>
      <dgm:spPr/>
      <dgm:t>
        <a:bodyPr/>
        <a:lstStyle/>
        <a:p>
          <a:endParaRPr lang="en-US"/>
        </a:p>
      </dgm:t>
    </dgm:pt>
    <dgm:pt modelId="{9FD2F410-9476-0A43-A2AB-CA6AD9513304}">
      <dgm:prSet custT="1"/>
      <dgm:spPr>
        <a:solidFill>
          <a:srgbClr val="0070C0"/>
        </a:solidFill>
      </dgm:spPr>
      <dgm:t>
        <a:bodyPr/>
        <a:lstStyle/>
        <a:p>
          <a:r>
            <a:rPr lang="en-US" sz="1600" dirty="0"/>
            <a:t>Conversion of time dates (Received date, Decision date)</a:t>
          </a:r>
        </a:p>
      </dgm:t>
    </dgm:pt>
    <dgm:pt modelId="{E3FE1DD7-7433-634E-88E3-58FAB1D0AFDB}" type="parTrans" cxnId="{C752EF62-A750-B548-A1AE-374447E6CAB1}">
      <dgm:prSet/>
      <dgm:spPr/>
      <dgm:t>
        <a:bodyPr/>
        <a:lstStyle/>
        <a:p>
          <a:endParaRPr lang="en-US"/>
        </a:p>
      </dgm:t>
    </dgm:pt>
    <dgm:pt modelId="{E132FCDB-8562-EB49-B563-D6F45C5A0FA6}" type="sibTrans" cxnId="{C752EF62-A750-B548-A1AE-374447E6CAB1}">
      <dgm:prSet/>
      <dgm:spPr/>
      <dgm:t>
        <a:bodyPr/>
        <a:lstStyle/>
        <a:p>
          <a:endParaRPr lang="en-US"/>
        </a:p>
      </dgm:t>
    </dgm:pt>
    <dgm:pt modelId="{EFC3C957-B383-CF4B-B1E5-8F52DC502781}">
      <dgm:prSet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1600" dirty="0"/>
            <a:t>Dropping repeated columns (Employer State, Job State)</a:t>
          </a:r>
        </a:p>
      </dgm:t>
    </dgm:pt>
    <dgm:pt modelId="{EE284D3C-230B-1E4E-8E72-E6D3ABF3097C}" type="sibTrans" cxnId="{E0E4ED93-4721-2A4E-9D00-105E743B0DDD}">
      <dgm:prSet/>
      <dgm:spPr/>
      <dgm:t>
        <a:bodyPr/>
        <a:lstStyle/>
        <a:p>
          <a:endParaRPr lang="en-US"/>
        </a:p>
      </dgm:t>
    </dgm:pt>
    <dgm:pt modelId="{FD972F0A-3435-4A47-8C98-89B34DC2DD3F}" type="parTrans" cxnId="{E0E4ED93-4721-2A4E-9D00-105E743B0DDD}">
      <dgm:prSet/>
      <dgm:spPr/>
      <dgm:t>
        <a:bodyPr/>
        <a:lstStyle/>
        <a:p>
          <a:endParaRPr lang="en-US"/>
        </a:p>
      </dgm:t>
    </dgm:pt>
    <dgm:pt modelId="{B1D65D25-3992-124E-B6DF-32FDE77F86E6}">
      <dgm:prSet custT="1"/>
      <dgm:spPr>
        <a:solidFill>
          <a:srgbClr val="0070C0"/>
        </a:solidFill>
      </dgm:spPr>
      <dgm:t>
        <a:bodyPr/>
        <a:lstStyle/>
        <a:p>
          <a:r>
            <a:rPr lang="en-US" sz="1600" dirty="0"/>
            <a:t>Creating different groups and categories (Employer, Occupations)</a:t>
          </a:r>
        </a:p>
      </dgm:t>
    </dgm:pt>
    <dgm:pt modelId="{741BBEF5-C4B5-1F47-BE74-960AD4293BCD}" type="sibTrans" cxnId="{F84B6AD6-1477-914D-8E11-DF82F48625DE}">
      <dgm:prSet/>
      <dgm:spPr/>
      <dgm:t>
        <a:bodyPr/>
        <a:lstStyle/>
        <a:p>
          <a:endParaRPr lang="en-US"/>
        </a:p>
      </dgm:t>
    </dgm:pt>
    <dgm:pt modelId="{F99C2518-15C3-B64F-9F08-BC15C849452A}" type="parTrans" cxnId="{F84B6AD6-1477-914D-8E11-DF82F48625DE}">
      <dgm:prSet/>
      <dgm:spPr/>
      <dgm:t>
        <a:bodyPr/>
        <a:lstStyle/>
        <a:p>
          <a:endParaRPr lang="en-US"/>
        </a:p>
      </dgm:t>
    </dgm:pt>
    <dgm:pt modelId="{59E26ACA-C9EE-BE45-825E-A137E3E9FE65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Treating null values and missing values</a:t>
          </a:r>
        </a:p>
      </dgm:t>
    </dgm:pt>
    <dgm:pt modelId="{07B1896B-35F2-4D44-AF03-27A5A949E66A}" type="parTrans" cxnId="{D75C0E15-75E7-8145-8C12-1B15F792CDA9}">
      <dgm:prSet/>
      <dgm:spPr/>
      <dgm:t>
        <a:bodyPr/>
        <a:lstStyle/>
        <a:p>
          <a:endParaRPr lang="en-US"/>
        </a:p>
      </dgm:t>
    </dgm:pt>
    <dgm:pt modelId="{30FD3AE0-CC08-0342-B815-7DC7D8833091}" type="sibTrans" cxnId="{D75C0E15-75E7-8145-8C12-1B15F792CDA9}">
      <dgm:prSet/>
      <dgm:spPr/>
      <dgm:t>
        <a:bodyPr/>
        <a:lstStyle/>
        <a:p>
          <a:endParaRPr lang="en-US"/>
        </a:p>
      </dgm:t>
    </dgm:pt>
    <dgm:pt modelId="{D4A18099-4300-B343-BE42-8D0E697AB4BC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Merging multiple columns (Unit of pay and Wages)</a:t>
          </a:r>
        </a:p>
      </dgm:t>
    </dgm:pt>
    <dgm:pt modelId="{BBEC2F57-749D-3245-9809-ECE80612CE00}" type="parTrans" cxnId="{D7651FCA-6D6F-D54B-9F65-608BCCFCA4FE}">
      <dgm:prSet/>
      <dgm:spPr/>
      <dgm:t>
        <a:bodyPr/>
        <a:lstStyle/>
        <a:p>
          <a:endParaRPr lang="en-US"/>
        </a:p>
      </dgm:t>
    </dgm:pt>
    <dgm:pt modelId="{BBD2AF6D-5963-0C4A-9AA4-345D9179E01B}" type="sibTrans" cxnId="{D7651FCA-6D6F-D54B-9F65-608BCCFCA4FE}">
      <dgm:prSet/>
      <dgm:spPr/>
      <dgm:t>
        <a:bodyPr/>
        <a:lstStyle/>
        <a:p>
          <a:endParaRPr lang="en-US"/>
        </a:p>
      </dgm:t>
    </dgm:pt>
    <dgm:pt modelId="{0006BDCE-9869-3F46-B1B0-9748F00EB432}" type="pres">
      <dgm:prSet presAssocID="{F4422232-38E0-BF47-96BE-BC8D37249730}" presName="Name0" presStyleCnt="0">
        <dgm:presLayoutVars>
          <dgm:dir/>
          <dgm:animLvl val="lvl"/>
          <dgm:resizeHandles val="exact"/>
        </dgm:presLayoutVars>
      </dgm:prSet>
      <dgm:spPr/>
    </dgm:pt>
    <dgm:pt modelId="{7CE012B6-BFB0-6D42-9CB6-43E0F8039551}" type="pres">
      <dgm:prSet presAssocID="{59E26ACA-C9EE-BE45-825E-A137E3E9FE65}" presName="boxAndChildren" presStyleCnt="0"/>
      <dgm:spPr/>
    </dgm:pt>
    <dgm:pt modelId="{CBF8FDC2-E025-CC46-ADC7-2151603B967D}" type="pres">
      <dgm:prSet presAssocID="{59E26ACA-C9EE-BE45-825E-A137E3E9FE65}" presName="parentTextBox" presStyleLbl="node1" presStyleIdx="0" presStyleCnt="6"/>
      <dgm:spPr/>
    </dgm:pt>
    <dgm:pt modelId="{ACD6C2EF-75FB-0A46-AD5D-5A77358A5CCB}" type="pres">
      <dgm:prSet presAssocID="{741BBEF5-C4B5-1F47-BE74-960AD4293BCD}" presName="sp" presStyleCnt="0"/>
      <dgm:spPr/>
    </dgm:pt>
    <dgm:pt modelId="{5A1D8F52-74C2-6D42-B04E-FEA197C2549A}" type="pres">
      <dgm:prSet presAssocID="{B1D65D25-3992-124E-B6DF-32FDE77F86E6}" presName="arrowAndChildren" presStyleCnt="0"/>
      <dgm:spPr/>
    </dgm:pt>
    <dgm:pt modelId="{FC597EC8-399B-884E-8EDC-C2481F5F9E31}" type="pres">
      <dgm:prSet presAssocID="{B1D65D25-3992-124E-B6DF-32FDE77F86E6}" presName="parentTextArrow" presStyleLbl="node1" presStyleIdx="1" presStyleCnt="6"/>
      <dgm:spPr/>
    </dgm:pt>
    <dgm:pt modelId="{9CFA10E6-5412-6947-A39F-5D1D9D9FFBEC}" type="pres">
      <dgm:prSet presAssocID="{BBD2AF6D-5963-0C4A-9AA4-345D9179E01B}" presName="sp" presStyleCnt="0"/>
      <dgm:spPr/>
    </dgm:pt>
    <dgm:pt modelId="{8B899101-5BEA-A546-A06C-CD9E886EDF86}" type="pres">
      <dgm:prSet presAssocID="{D4A18099-4300-B343-BE42-8D0E697AB4BC}" presName="arrowAndChildren" presStyleCnt="0"/>
      <dgm:spPr/>
    </dgm:pt>
    <dgm:pt modelId="{6ED4EDA0-D314-1347-96A4-7BA756FF45CF}" type="pres">
      <dgm:prSet presAssocID="{D4A18099-4300-B343-BE42-8D0E697AB4BC}" presName="parentTextArrow" presStyleLbl="node1" presStyleIdx="2" presStyleCnt="6"/>
      <dgm:spPr/>
    </dgm:pt>
    <dgm:pt modelId="{245F82EA-DCB0-0B46-8490-D3686AEB2342}" type="pres">
      <dgm:prSet presAssocID="{EE284D3C-230B-1E4E-8E72-E6D3ABF3097C}" presName="sp" presStyleCnt="0"/>
      <dgm:spPr/>
    </dgm:pt>
    <dgm:pt modelId="{005E5ED8-E81A-2A43-B7F1-3C89E358EF3C}" type="pres">
      <dgm:prSet presAssocID="{EFC3C957-B383-CF4B-B1E5-8F52DC502781}" presName="arrowAndChildren" presStyleCnt="0"/>
      <dgm:spPr/>
    </dgm:pt>
    <dgm:pt modelId="{CB4904B3-06B4-9D4C-B42A-2071A0B35356}" type="pres">
      <dgm:prSet presAssocID="{EFC3C957-B383-CF4B-B1E5-8F52DC502781}" presName="parentTextArrow" presStyleLbl="node1" presStyleIdx="3" presStyleCnt="6"/>
      <dgm:spPr/>
    </dgm:pt>
    <dgm:pt modelId="{04814992-F855-3847-9E8F-9A6CF2D4F08E}" type="pres">
      <dgm:prSet presAssocID="{E132FCDB-8562-EB49-B563-D6F45C5A0FA6}" presName="sp" presStyleCnt="0"/>
      <dgm:spPr/>
    </dgm:pt>
    <dgm:pt modelId="{FADBD5CE-B4E4-4B43-9CAC-0DED6148CC12}" type="pres">
      <dgm:prSet presAssocID="{9FD2F410-9476-0A43-A2AB-CA6AD9513304}" presName="arrowAndChildren" presStyleCnt="0"/>
      <dgm:spPr/>
    </dgm:pt>
    <dgm:pt modelId="{88E18BC8-E2EF-1C47-9CBD-A2AE2AA49C83}" type="pres">
      <dgm:prSet presAssocID="{9FD2F410-9476-0A43-A2AB-CA6AD9513304}" presName="parentTextArrow" presStyleLbl="node1" presStyleIdx="4" presStyleCnt="6"/>
      <dgm:spPr/>
    </dgm:pt>
    <dgm:pt modelId="{32EC346B-ACFC-1046-9C4F-5FFA8942C1D1}" type="pres">
      <dgm:prSet presAssocID="{464A623B-AD80-514B-8C82-213467856F0B}" presName="sp" presStyleCnt="0"/>
      <dgm:spPr/>
    </dgm:pt>
    <dgm:pt modelId="{9E7A5D90-7754-924A-B141-275F8FD6468E}" type="pres">
      <dgm:prSet presAssocID="{8BE7AB19-149A-BB44-9FED-DE54B508B4E7}" presName="arrowAndChildren" presStyleCnt="0"/>
      <dgm:spPr/>
    </dgm:pt>
    <dgm:pt modelId="{C802E68C-B2E8-434B-A4FC-F7EB74822863}" type="pres">
      <dgm:prSet presAssocID="{8BE7AB19-149A-BB44-9FED-DE54B508B4E7}" presName="parentTextArrow" presStyleLbl="node1" presStyleIdx="5" presStyleCnt="6"/>
      <dgm:spPr/>
    </dgm:pt>
  </dgm:ptLst>
  <dgm:cxnLst>
    <dgm:cxn modelId="{D75C0E15-75E7-8145-8C12-1B15F792CDA9}" srcId="{F4422232-38E0-BF47-96BE-BC8D37249730}" destId="{59E26ACA-C9EE-BE45-825E-A137E3E9FE65}" srcOrd="5" destOrd="0" parTransId="{07B1896B-35F2-4D44-AF03-27A5A949E66A}" sibTransId="{30FD3AE0-CC08-0342-B815-7DC7D8833091}"/>
    <dgm:cxn modelId="{F2BDE156-ACF1-5940-9C4A-BCB041D6C05B}" type="presOf" srcId="{F4422232-38E0-BF47-96BE-BC8D37249730}" destId="{0006BDCE-9869-3F46-B1B0-9748F00EB432}" srcOrd="0" destOrd="0" presId="urn:microsoft.com/office/officeart/2005/8/layout/process4"/>
    <dgm:cxn modelId="{C752EF62-A750-B548-A1AE-374447E6CAB1}" srcId="{F4422232-38E0-BF47-96BE-BC8D37249730}" destId="{9FD2F410-9476-0A43-A2AB-CA6AD9513304}" srcOrd="1" destOrd="0" parTransId="{E3FE1DD7-7433-634E-88E3-58FAB1D0AFDB}" sibTransId="{E132FCDB-8562-EB49-B563-D6F45C5A0FA6}"/>
    <dgm:cxn modelId="{EBED7774-6C47-1E48-A1B1-33F45265893E}" srcId="{F4422232-38E0-BF47-96BE-BC8D37249730}" destId="{8BE7AB19-149A-BB44-9FED-DE54B508B4E7}" srcOrd="0" destOrd="0" parTransId="{3FD516AD-80A9-F042-A143-0E9F09F66ECB}" sibTransId="{464A623B-AD80-514B-8C82-213467856F0B}"/>
    <dgm:cxn modelId="{2C370477-59BA-3A4F-8558-05526209025F}" type="presOf" srcId="{D4A18099-4300-B343-BE42-8D0E697AB4BC}" destId="{6ED4EDA0-D314-1347-96A4-7BA756FF45CF}" srcOrd="0" destOrd="0" presId="urn:microsoft.com/office/officeart/2005/8/layout/process4"/>
    <dgm:cxn modelId="{27A48F84-36A1-394E-B6A6-BE2C07B9F759}" type="presOf" srcId="{8BE7AB19-149A-BB44-9FED-DE54B508B4E7}" destId="{C802E68C-B2E8-434B-A4FC-F7EB74822863}" srcOrd="0" destOrd="0" presId="urn:microsoft.com/office/officeart/2005/8/layout/process4"/>
    <dgm:cxn modelId="{46953B86-A0E1-194C-BFFE-9C3538438E6B}" type="presOf" srcId="{9FD2F410-9476-0A43-A2AB-CA6AD9513304}" destId="{88E18BC8-E2EF-1C47-9CBD-A2AE2AA49C83}" srcOrd="0" destOrd="0" presId="urn:microsoft.com/office/officeart/2005/8/layout/process4"/>
    <dgm:cxn modelId="{E0E4ED93-4721-2A4E-9D00-105E743B0DDD}" srcId="{F4422232-38E0-BF47-96BE-BC8D37249730}" destId="{EFC3C957-B383-CF4B-B1E5-8F52DC502781}" srcOrd="2" destOrd="0" parTransId="{FD972F0A-3435-4A47-8C98-89B34DC2DD3F}" sibTransId="{EE284D3C-230B-1E4E-8E72-E6D3ABF3097C}"/>
    <dgm:cxn modelId="{DC190C9F-9434-DE4F-B840-20EAEAC5718C}" type="presOf" srcId="{59E26ACA-C9EE-BE45-825E-A137E3E9FE65}" destId="{CBF8FDC2-E025-CC46-ADC7-2151603B967D}" srcOrd="0" destOrd="0" presId="urn:microsoft.com/office/officeart/2005/8/layout/process4"/>
    <dgm:cxn modelId="{F70A579F-0162-1447-9C21-7A791AF70E43}" type="presOf" srcId="{EFC3C957-B383-CF4B-B1E5-8F52DC502781}" destId="{CB4904B3-06B4-9D4C-B42A-2071A0B35356}" srcOrd="0" destOrd="0" presId="urn:microsoft.com/office/officeart/2005/8/layout/process4"/>
    <dgm:cxn modelId="{93FC34BC-0451-1744-8AA0-4912B3743BEC}" type="presOf" srcId="{B1D65D25-3992-124E-B6DF-32FDE77F86E6}" destId="{FC597EC8-399B-884E-8EDC-C2481F5F9E31}" srcOrd="0" destOrd="0" presId="urn:microsoft.com/office/officeart/2005/8/layout/process4"/>
    <dgm:cxn modelId="{D7651FCA-6D6F-D54B-9F65-608BCCFCA4FE}" srcId="{F4422232-38E0-BF47-96BE-BC8D37249730}" destId="{D4A18099-4300-B343-BE42-8D0E697AB4BC}" srcOrd="3" destOrd="0" parTransId="{BBEC2F57-749D-3245-9809-ECE80612CE00}" sibTransId="{BBD2AF6D-5963-0C4A-9AA4-345D9179E01B}"/>
    <dgm:cxn modelId="{F84B6AD6-1477-914D-8E11-DF82F48625DE}" srcId="{F4422232-38E0-BF47-96BE-BC8D37249730}" destId="{B1D65D25-3992-124E-B6DF-32FDE77F86E6}" srcOrd="4" destOrd="0" parTransId="{F99C2518-15C3-B64F-9F08-BC15C849452A}" sibTransId="{741BBEF5-C4B5-1F47-BE74-960AD4293BCD}"/>
    <dgm:cxn modelId="{21C0B1F6-4398-A046-ADB0-1744B3C361B3}" type="presParOf" srcId="{0006BDCE-9869-3F46-B1B0-9748F00EB432}" destId="{7CE012B6-BFB0-6D42-9CB6-43E0F8039551}" srcOrd="0" destOrd="0" presId="urn:microsoft.com/office/officeart/2005/8/layout/process4"/>
    <dgm:cxn modelId="{E28D90DF-DC09-B04E-A3B3-7A7096813957}" type="presParOf" srcId="{7CE012B6-BFB0-6D42-9CB6-43E0F8039551}" destId="{CBF8FDC2-E025-CC46-ADC7-2151603B967D}" srcOrd="0" destOrd="0" presId="urn:microsoft.com/office/officeart/2005/8/layout/process4"/>
    <dgm:cxn modelId="{F154E043-EF09-3947-BF0F-A7375EF7D985}" type="presParOf" srcId="{0006BDCE-9869-3F46-B1B0-9748F00EB432}" destId="{ACD6C2EF-75FB-0A46-AD5D-5A77358A5CCB}" srcOrd="1" destOrd="0" presId="urn:microsoft.com/office/officeart/2005/8/layout/process4"/>
    <dgm:cxn modelId="{C88C1FB9-C554-E24A-B19A-46DD3B9288C0}" type="presParOf" srcId="{0006BDCE-9869-3F46-B1B0-9748F00EB432}" destId="{5A1D8F52-74C2-6D42-B04E-FEA197C2549A}" srcOrd="2" destOrd="0" presId="urn:microsoft.com/office/officeart/2005/8/layout/process4"/>
    <dgm:cxn modelId="{2AFDA9D7-D4D1-3840-8C20-20A0746C13CD}" type="presParOf" srcId="{5A1D8F52-74C2-6D42-B04E-FEA197C2549A}" destId="{FC597EC8-399B-884E-8EDC-C2481F5F9E31}" srcOrd="0" destOrd="0" presId="urn:microsoft.com/office/officeart/2005/8/layout/process4"/>
    <dgm:cxn modelId="{3DD8ED60-289A-E14A-A3B7-F30F8B6CAEA8}" type="presParOf" srcId="{0006BDCE-9869-3F46-B1B0-9748F00EB432}" destId="{9CFA10E6-5412-6947-A39F-5D1D9D9FFBEC}" srcOrd="3" destOrd="0" presId="urn:microsoft.com/office/officeart/2005/8/layout/process4"/>
    <dgm:cxn modelId="{496D17FF-DB3A-294C-BCC4-D8DF430A2D10}" type="presParOf" srcId="{0006BDCE-9869-3F46-B1B0-9748F00EB432}" destId="{8B899101-5BEA-A546-A06C-CD9E886EDF86}" srcOrd="4" destOrd="0" presId="urn:microsoft.com/office/officeart/2005/8/layout/process4"/>
    <dgm:cxn modelId="{2482E1A4-F826-4A41-A2EA-62D7E51D2A19}" type="presParOf" srcId="{8B899101-5BEA-A546-A06C-CD9E886EDF86}" destId="{6ED4EDA0-D314-1347-96A4-7BA756FF45CF}" srcOrd="0" destOrd="0" presId="urn:microsoft.com/office/officeart/2005/8/layout/process4"/>
    <dgm:cxn modelId="{F1817AE6-5343-914D-B57D-3B85C875984E}" type="presParOf" srcId="{0006BDCE-9869-3F46-B1B0-9748F00EB432}" destId="{245F82EA-DCB0-0B46-8490-D3686AEB2342}" srcOrd="5" destOrd="0" presId="urn:microsoft.com/office/officeart/2005/8/layout/process4"/>
    <dgm:cxn modelId="{5F134A69-27E1-854C-804C-0904BBE2EB42}" type="presParOf" srcId="{0006BDCE-9869-3F46-B1B0-9748F00EB432}" destId="{005E5ED8-E81A-2A43-B7F1-3C89E358EF3C}" srcOrd="6" destOrd="0" presId="urn:microsoft.com/office/officeart/2005/8/layout/process4"/>
    <dgm:cxn modelId="{597A3EDE-8EEC-1949-8FB5-99BC3A826A42}" type="presParOf" srcId="{005E5ED8-E81A-2A43-B7F1-3C89E358EF3C}" destId="{CB4904B3-06B4-9D4C-B42A-2071A0B35356}" srcOrd="0" destOrd="0" presId="urn:microsoft.com/office/officeart/2005/8/layout/process4"/>
    <dgm:cxn modelId="{101EFA11-82BA-7E43-8891-775935BF0710}" type="presParOf" srcId="{0006BDCE-9869-3F46-B1B0-9748F00EB432}" destId="{04814992-F855-3847-9E8F-9A6CF2D4F08E}" srcOrd="7" destOrd="0" presId="urn:microsoft.com/office/officeart/2005/8/layout/process4"/>
    <dgm:cxn modelId="{4C2B75E3-37D6-2D4E-98C0-E083B0BF90BD}" type="presParOf" srcId="{0006BDCE-9869-3F46-B1B0-9748F00EB432}" destId="{FADBD5CE-B4E4-4B43-9CAC-0DED6148CC12}" srcOrd="8" destOrd="0" presId="urn:microsoft.com/office/officeart/2005/8/layout/process4"/>
    <dgm:cxn modelId="{575C38A3-C284-6141-8731-05F0643D24AA}" type="presParOf" srcId="{FADBD5CE-B4E4-4B43-9CAC-0DED6148CC12}" destId="{88E18BC8-E2EF-1C47-9CBD-A2AE2AA49C83}" srcOrd="0" destOrd="0" presId="urn:microsoft.com/office/officeart/2005/8/layout/process4"/>
    <dgm:cxn modelId="{37EF6CC5-E85C-BE46-A321-3B07A5D79188}" type="presParOf" srcId="{0006BDCE-9869-3F46-B1B0-9748F00EB432}" destId="{32EC346B-ACFC-1046-9C4F-5FFA8942C1D1}" srcOrd="9" destOrd="0" presId="urn:microsoft.com/office/officeart/2005/8/layout/process4"/>
    <dgm:cxn modelId="{E28DBD03-2A1A-4347-B523-FDC978D3496B}" type="presParOf" srcId="{0006BDCE-9869-3F46-B1B0-9748F00EB432}" destId="{9E7A5D90-7754-924A-B141-275F8FD6468E}" srcOrd="10" destOrd="0" presId="urn:microsoft.com/office/officeart/2005/8/layout/process4"/>
    <dgm:cxn modelId="{50EC99DA-03A5-2E40-907B-AF6062D01870}" type="presParOf" srcId="{9E7A5D90-7754-924A-B141-275F8FD6468E}" destId="{C802E68C-B2E8-434B-A4FC-F7EB74822863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22232-38E0-BF47-96BE-BC8D37249730}" type="doc">
      <dgm:prSet loTypeId="urn:microsoft.com/office/officeart/2005/8/layout/process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78EFF1-6C5D-034C-9A34-C18F22D9C75F}">
      <dgm:prSet custT="1"/>
      <dgm:spPr>
        <a:solidFill>
          <a:srgbClr val="0070C0"/>
        </a:solidFill>
      </dgm:spPr>
      <dgm:t>
        <a:bodyPr/>
        <a:lstStyle/>
        <a:p>
          <a:r>
            <a:rPr lang="en-US" sz="1600" dirty="0"/>
            <a:t>Label encoding  X and Y variable (CASE STATUS)</a:t>
          </a:r>
        </a:p>
      </dgm:t>
    </dgm:pt>
    <dgm:pt modelId="{E758B5D8-0244-A14E-A496-4BDC42844F49}" type="parTrans" cxnId="{A288655C-55D1-2E47-821E-3387744479FC}">
      <dgm:prSet/>
      <dgm:spPr/>
      <dgm:t>
        <a:bodyPr/>
        <a:lstStyle/>
        <a:p>
          <a:endParaRPr lang="en-US"/>
        </a:p>
      </dgm:t>
    </dgm:pt>
    <dgm:pt modelId="{70A4C71D-B506-7940-8ADF-ED8DD22550E4}" type="sibTrans" cxnId="{A288655C-55D1-2E47-821E-3387744479FC}">
      <dgm:prSet/>
      <dgm:spPr/>
      <dgm:t>
        <a:bodyPr/>
        <a:lstStyle/>
        <a:p>
          <a:endParaRPr lang="en-US"/>
        </a:p>
      </dgm:t>
    </dgm:pt>
    <dgm:pt modelId="{37733D4A-7D44-514C-BD9D-806687AFCAA5}">
      <dgm:prSet custT="1"/>
      <dgm:spPr>
        <a:solidFill>
          <a:srgbClr val="0070C0"/>
        </a:solidFill>
      </dgm:spPr>
      <dgm:t>
        <a:bodyPr/>
        <a:lstStyle/>
        <a:p>
          <a:r>
            <a:rPr lang="en-US" sz="1600"/>
            <a:t>Splitting X and Y —- &gt;&gt; Splitting training and testing (70%, 30%)</a:t>
          </a:r>
        </a:p>
      </dgm:t>
    </dgm:pt>
    <dgm:pt modelId="{00A26DF0-69DA-FC45-90ED-5F7F7B305C6A}" type="parTrans" cxnId="{DF3015B6-524B-4649-B951-51BAA4AF4CE7}">
      <dgm:prSet/>
      <dgm:spPr/>
      <dgm:t>
        <a:bodyPr/>
        <a:lstStyle/>
        <a:p>
          <a:endParaRPr lang="en-US"/>
        </a:p>
      </dgm:t>
    </dgm:pt>
    <dgm:pt modelId="{DB094421-F2AD-D14E-8DF7-97E961E7F2C2}" type="sibTrans" cxnId="{DF3015B6-524B-4649-B951-51BAA4AF4CE7}">
      <dgm:prSet/>
      <dgm:spPr/>
      <dgm:t>
        <a:bodyPr/>
        <a:lstStyle/>
        <a:p>
          <a:endParaRPr lang="en-US"/>
        </a:p>
      </dgm:t>
    </dgm:pt>
    <dgm:pt modelId="{B1D65D25-3992-124E-B6DF-32FDE77F86E6}">
      <dgm:prSet custT="1"/>
      <dgm:spPr>
        <a:solidFill>
          <a:srgbClr val="0070C0"/>
        </a:solidFill>
      </dgm:spPr>
      <dgm:t>
        <a:bodyPr/>
        <a:lstStyle/>
        <a:p>
          <a:r>
            <a:rPr lang="en-US" sz="1500" dirty="0"/>
            <a:t>Applying SMOTE for oversampling on training data (90.74%,  5.56%)</a:t>
          </a:r>
        </a:p>
      </dgm:t>
    </dgm:pt>
    <dgm:pt modelId="{F99C2518-15C3-B64F-9F08-BC15C849452A}" type="parTrans" cxnId="{F84B6AD6-1477-914D-8E11-DF82F48625DE}">
      <dgm:prSet/>
      <dgm:spPr/>
      <dgm:t>
        <a:bodyPr/>
        <a:lstStyle/>
        <a:p>
          <a:endParaRPr lang="en-US"/>
        </a:p>
      </dgm:t>
    </dgm:pt>
    <dgm:pt modelId="{741BBEF5-C4B5-1F47-BE74-960AD4293BCD}" type="sibTrans" cxnId="{F84B6AD6-1477-914D-8E11-DF82F48625DE}">
      <dgm:prSet/>
      <dgm:spPr/>
      <dgm:t>
        <a:bodyPr/>
        <a:lstStyle/>
        <a:p>
          <a:endParaRPr lang="en-US"/>
        </a:p>
      </dgm:t>
    </dgm:pt>
    <dgm:pt modelId="{C6B8E201-F004-1C4B-84CF-C5091090DB31}">
      <dgm:prSet custT="1"/>
      <dgm:spPr>
        <a:solidFill>
          <a:srgbClr val="0070C0"/>
        </a:solidFill>
      </dgm:spPr>
      <dgm:t>
        <a:bodyPr/>
        <a:lstStyle/>
        <a:p>
          <a:r>
            <a:rPr lang="en-US" sz="1600"/>
            <a:t>Implementation of machine learning models</a:t>
          </a:r>
        </a:p>
      </dgm:t>
    </dgm:pt>
    <dgm:pt modelId="{05B7A688-B4B8-6144-AA67-5583950A00C7}" type="parTrans" cxnId="{824A1FAC-379F-0B4B-BA91-71162BE0B72B}">
      <dgm:prSet/>
      <dgm:spPr/>
      <dgm:t>
        <a:bodyPr/>
        <a:lstStyle/>
        <a:p>
          <a:endParaRPr lang="en-US"/>
        </a:p>
      </dgm:t>
    </dgm:pt>
    <dgm:pt modelId="{5446ABC5-CD0C-D546-879A-31489F4CF8CF}" type="sibTrans" cxnId="{824A1FAC-379F-0B4B-BA91-71162BE0B72B}">
      <dgm:prSet/>
      <dgm:spPr/>
      <dgm:t>
        <a:bodyPr/>
        <a:lstStyle/>
        <a:p>
          <a:endParaRPr lang="en-US"/>
        </a:p>
      </dgm:t>
    </dgm:pt>
    <dgm:pt modelId="{0006BDCE-9869-3F46-B1B0-9748F00EB432}" type="pres">
      <dgm:prSet presAssocID="{F4422232-38E0-BF47-96BE-BC8D37249730}" presName="Name0" presStyleCnt="0">
        <dgm:presLayoutVars>
          <dgm:dir/>
          <dgm:animLvl val="lvl"/>
          <dgm:resizeHandles val="exact"/>
        </dgm:presLayoutVars>
      </dgm:prSet>
      <dgm:spPr/>
    </dgm:pt>
    <dgm:pt modelId="{953B709D-90CF-5045-8C4A-2A6A563DFAFB}" type="pres">
      <dgm:prSet presAssocID="{C6B8E201-F004-1C4B-84CF-C5091090DB31}" presName="boxAndChildren" presStyleCnt="0"/>
      <dgm:spPr/>
    </dgm:pt>
    <dgm:pt modelId="{95DC3BDF-4FDD-DE4E-9C74-7565492FB7F6}" type="pres">
      <dgm:prSet presAssocID="{C6B8E201-F004-1C4B-84CF-C5091090DB31}" presName="parentTextBox" presStyleLbl="node1" presStyleIdx="0" presStyleCnt="4"/>
      <dgm:spPr/>
    </dgm:pt>
    <dgm:pt modelId="{B2FB2701-DB1D-6041-90B6-9675655F26FD}" type="pres">
      <dgm:prSet presAssocID="{741BBEF5-C4B5-1F47-BE74-960AD4293BCD}" presName="sp" presStyleCnt="0"/>
      <dgm:spPr/>
    </dgm:pt>
    <dgm:pt modelId="{72F9FEED-5BD3-534C-B76F-1D582AEEAC46}" type="pres">
      <dgm:prSet presAssocID="{B1D65D25-3992-124E-B6DF-32FDE77F86E6}" presName="arrowAndChildren" presStyleCnt="0"/>
      <dgm:spPr/>
    </dgm:pt>
    <dgm:pt modelId="{6AF0B9FC-F219-EC4E-809D-F00CFAE984E5}" type="pres">
      <dgm:prSet presAssocID="{B1D65D25-3992-124E-B6DF-32FDE77F86E6}" presName="parentTextArrow" presStyleLbl="node1" presStyleIdx="1" presStyleCnt="4"/>
      <dgm:spPr/>
    </dgm:pt>
    <dgm:pt modelId="{CD86E950-9807-024C-AA38-6109A7386089}" type="pres">
      <dgm:prSet presAssocID="{DB094421-F2AD-D14E-8DF7-97E961E7F2C2}" presName="sp" presStyleCnt="0"/>
      <dgm:spPr/>
    </dgm:pt>
    <dgm:pt modelId="{53831F1B-7F28-B146-9C28-EEBB4795EA00}" type="pres">
      <dgm:prSet presAssocID="{37733D4A-7D44-514C-BD9D-806687AFCAA5}" presName="arrowAndChildren" presStyleCnt="0"/>
      <dgm:spPr/>
    </dgm:pt>
    <dgm:pt modelId="{F4239E6D-326E-D44F-948E-861F68CDB069}" type="pres">
      <dgm:prSet presAssocID="{37733D4A-7D44-514C-BD9D-806687AFCAA5}" presName="parentTextArrow" presStyleLbl="node1" presStyleIdx="2" presStyleCnt="4"/>
      <dgm:spPr/>
    </dgm:pt>
    <dgm:pt modelId="{43F8E8D8-875E-D84F-AA58-B18998E0EDC6}" type="pres">
      <dgm:prSet presAssocID="{70A4C71D-B506-7940-8ADF-ED8DD22550E4}" presName="sp" presStyleCnt="0"/>
      <dgm:spPr/>
    </dgm:pt>
    <dgm:pt modelId="{EF480C63-D41B-A64F-9FE3-1182A10C08AA}" type="pres">
      <dgm:prSet presAssocID="{EB78EFF1-6C5D-034C-9A34-C18F22D9C75F}" presName="arrowAndChildren" presStyleCnt="0"/>
      <dgm:spPr/>
    </dgm:pt>
    <dgm:pt modelId="{ED707ACE-F2AF-F34F-A239-F2D3972995D9}" type="pres">
      <dgm:prSet presAssocID="{EB78EFF1-6C5D-034C-9A34-C18F22D9C75F}" presName="parentTextArrow" presStyleLbl="node1" presStyleIdx="3" presStyleCnt="4"/>
      <dgm:spPr/>
    </dgm:pt>
  </dgm:ptLst>
  <dgm:cxnLst>
    <dgm:cxn modelId="{F2BDE156-ACF1-5940-9C4A-BCB041D6C05B}" type="presOf" srcId="{F4422232-38E0-BF47-96BE-BC8D37249730}" destId="{0006BDCE-9869-3F46-B1B0-9748F00EB432}" srcOrd="0" destOrd="0" presId="urn:microsoft.com/office/officeart/2005/8/layout/process4"/>
    <dgm:cxn modelId="{A288655C-55D1-2E47-821E-3387744479FC}" srcId="{F4422232-38E0-BF47-96BE-BC8D37249730}" destId="{EB78EFF1-6C5D-034C-9A34-C18F22D9C75F}" srcOrd="0" destOrd="0" parTransId="{E758B5D8-0244-A14E-A496-4BDC42844F49}" sibTransId="{70A4C71D-B506-7940-8ADF-ED8DD22550E4}"/>
    <dgm:cxn modelId="{FC868B6D-FFCB-124F-91D5-AC04DF73F32C}" type="presOf" srcId="{37733D4A-7D44-514C-BD9D-806687AFCAA5}" destId="{F4239E6D-326E-D44F-948E-861F68CDB069}" srcOrd="0" destOrd="0" presId="urn:microsoft.com/office/officeart/2005/8/layout/process4"/>
    <dgm:cxn modelId="{2DA56E7A-900E-C54F-A17B-986418838E71}" type="presOf" srcId="{C6B8E201-F004-1C4B-84CF-C5091090DB31}" destId="{95DC3BDF-4FDD-DE4E-9C74-7565492FB7F6}" srcOrd="0" destOrd="0" presId="urn:microsoft.com/office/officeart/2005/8/layout/process4"/>
    <dgm:cxn modelId="{824A1FAC-379F-0B4B-BA91-71162BE0B72B}" srcId="{F4422232-38E0-BF47-96BE-BC8D37249730}" destId="{C6B8E201-F004-1C4B-84CF-C5091090DB31}" srcOrd="3" destOrd="0" parTransId="{05B7A688-B4B8-6144-AA67-5583950A00C7}" sibTransId="{5446ABC5-CD0C-D546-879A-31489F4CF8CF}"/>
    <dgm:cxn modelId="{DF3015B6-524B-4649-B951-51BAA4AF4CE7}" srcId="{F4422232-38E0-BF47-96BE-BC8D37249730}" destId="{37733D4A-7D44-514C-BD9D-806687AFCAA5}" srcOrd="1" destOrd="0" parTransId="{00A26DF0-69DA-FC45-90ED-5F7F7B305C6A}" sibTransId="{DB094421-F2AD-D14E-8DF7-97E961E7F2C2}"/>
    <dgm:cxn modelId="{FE55F0C1-0AD3-B24F-B82F-A66652506968}" type="presOf" srcId="{EB78EFF1-6C5D-034C-9A34-C18F22D9C75F}" destId="{ED707ACE-F2AF-F34F-A239-F2D3972995D9}" srcOrd="0" destOrd="0" presId="urn:microsoft.com/office/officeart/2005/8/layout/process4"/>
    <dgm:cxn modelId="{F84B6AD6-1477-914D-8E11-DF82F48625DE}" srcId="{F4422232-38E0-BF47-96BE-BC8D37249730}" destId="{B1D65D25-3992-124E-B6DF-32FDE77F86E6}" srcOrd="2" destOrd="0" parTransId="{F99C2518-15C3-B64F-9F08-BC15C849452A}" sibTransId="{741BBEF5-C4B5-1F47-BE74-960AD4293BCD}"/>
    <dgm:cxn modelId="{6D840CF2-ABD9-5F4B-B144-06443F9E2215}" type="presOf" srcId="{B1D65D25-3992-124E-B6DF-32FDE77F86E6}" destId="{6AF0B9FC-F219-EC4E-809D-F00CFAE984E5}" srcOrd="0" destOrd="0" presId="urn:microsoft.com/office/officeart/2005/8/layout/process4"/>
    <dgm:cxn modelId="{D0C825C6-6FC5-8447-92BA-9A1D882958CA}" type="presParOf" srcId="{0006BDCE-9869-3F46-B1B0-9748F00EB432}" destId="{953B709D-90CF-5045-8C4A-2A6A563DFAFB}" srcOrd="0" destOrd="0" presId="urn:microsoft.com/office/officeart/2005/8/layout/process4"/>
    <dgm:cxn modelId="{4CDCC91E-72EE-F245-BE0B-0C2CB331CFC2}" type="presParOf" srcId="{953B709D-90CF-5045-8C4A-2A6A563DFAFB}" destId="{95DC3BDF-4FDD-DE4E-9C74-7565492FB7F6}" srcOrd="0" destOrd="0" presId="urn:microsoft.com/office/officeart/2005/8/layout/process4"/>
    <dgm:cxn modelId="{034C1A91-41D3-D749-A139-536C2BF40F0E}" type="presParOf" srcId="{0006BDCE-9869-3F46-B1B0-9748F00EB432}" destId="{B2FB2701-DB1D-6041-90B6-9675655F26FD}" srcOrd="1" destOrd="0" presId="urn:microsoft.com/office/officeart/2005/8/layout/process4"/>
    <dgm:cxn modelId="{3D5C3938-FAEA-734E-BA95-9BE4E26553F6}" type="presParOf" srcId="{0006BDCE-9869-3F46-B1B0-9748F00EB432}" destId="{72F9FEED-5BD3-534C-B76F-1D582AEEAC46}" srcOrd="2" destOrd="0" presId="urn:microsoft.com/office/officeart/2005/8/layout/process4"/>
    <dgm:cxn modelId="{E2638DCB-252B-5842-8198-7124781793C3}" type="presParOf" srcId="{72F9FEED-5BD3-534C-B76F-1D582AEEAC46}" destId="{6AF0B9FC-F219-EC4E-809D-F00CFAE984E5}" srcOrd="0" destOrd="0" presId="urn:microsoft.com/office/officeart/2005/8/layout/process4"/>
    <dgm:cxn modelId="{CD5DEA6C-5803-4B46-9547-5B5B7E6959E3}" type="presParOf" srcId="{0006BDCE-9869-3F46-B1B0-9748F00EB432}" destId="{CD86E950-9807-024C-AA38-6109A7386089}" srcOrd="3" destOrd="0" presId="urn:microsoft.com/office/officeart/2005/8/layout/process4"/>
    <dgm:cxn modelId="{C5B61461-6288-694F-9CA8-353D01F55EC1}" type="presParOf" srcId="{0006BDCE-9869-3F46-B1B0-9748F00EB432}" destId="{53831F1B-7F28-B146-9C28-EEBB4795EA00}" srcOrd="4" destOrd="0" presId="urn:microsoft.com/office/officeart/2005/8/layout/process4"/>
    <dgm:cxn modelId="{79D246CC-952A-4E4E-94D9-0B7A832BC515}" type="presParOf" srcId="{53831F1B-7F28-B146-9C28-EEBB4795EA00}" destId="{F4239E6D-326E-D44F-948E-861F68CDB069}" srcOrd="0" destOrd="0" presId="urn:microsoft.com/office/officeart/2005/8/layout/process4"/>
    <dgm:cxn modelId="{0EE31C8A-9704-6A43-B656-A5D2F44D14E5}" type="presParOf" srcId="{0006BDCE-9869-3F46-B1B0-9748F00EB432}" destId="{43F8E8D8-875E-D84F-AA58-B18998E0EDC6}" srcOrd="5" destOrd="0" presId="urn:microsoft.com/office/officeart/2005/8/layout/process4"/>
    <dgm:cxn modelId="{3DC5140A-A15B-7A48-ABDA-17159CFD7B49}" type="presParOf" srcId="{0006BDCE-9869-3F46-B1B0-9748F00EB432}" destId="{EF480C63-D41B-A64F-9FE3-1182A10C08AA}" srcOrd="6" destOrd="0" presId="urn:microsoft.com/office/officeart/2005/8/layout/process4"/>
    <dgm:cxn modelId="{997D238D-FE56-AB44-9F4C-2FECDB724129}" type="presParOf" srcId="{EF480C63-D41B-A64F-9FE3-1182A10C08AA}" destId="{ED707ACE-F2AF-F34F-A239-F2D3972995D9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77B8D-D557-DB47-A9D8-EAC04DB0DF9B}">
      <dsp:nvSpPr>
        <dsp:cNvPr id="0" name=""/>
        <dsp:cNvSpPr/>
      </dsp:nvSpPr>
      <dsp:spPr>
        <a:xfrm>
          <a:off x="300512" y="1416319"/>
          <a:ext cx="687483" cy="6874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40ECE-8AFE-AB41-8869-90EA0CB27D35}">
      <dsp:nvSpPr>
        <dsp:cNvPr id="0" name=""/>
        <dsp:cNvSpPr/>
      </dsp:nvSpPr>
      <dsp:spPr>
        <a:xfrm>
          <a:off x="0" y="873781"/>
          <a:ext cx="1505114" cy="2617627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                                                      </a:t>
          </a: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INTRODUCTION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                                                                         </a:t>
          </a:r>
          <a:r>
            <a:rPr lang="en-US" sz="1200" kern="1200" dirty="0"/>
            <a:t>* Background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                                                                      * Problem Statement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                                                             * Motivation</a:t>
          </a:r>
          <a:endParaRPr lang="en-US" sz="1000" b="1" kern="1200" dirty="0"/>
        </a:p>
      </dsp:txBody>
      <dsp:txXfrm>
        <a:off x="44083" y="917864"/>
        <a:ext cx="1416948" cy="2529461"/>
      </dsp:txXfrm>
    </dsp:sp>
    <dsp:sp modelId="{4FDDF6AB-0723-5D4C-98AE-E92D469513A0}">
      <dsp:nvSpPr>
        <dsp:cNvPr id="0" name=""/>
        <dsp:cNvSpPr/>
      </dsp:nvSpPr>
      <dsp:spPr>
        <a:xfrm>
          <a:off x="1469350" y="1675734"/>
          <a:ext cx="275509" cy="16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469350" y="1708772"/>
        <a:ext cx="225951" cy="99116"/>
      </dsp:txXfrm>
    </dsp:sp>
    <dsp:sp modelId="{2FF3B866-9E2D-0043-9F8E-1EAE1C84C7DB}">
      <dsp:nvSpPr>
        <dsp:cNvPr id="0" name=""/>
        <dsp:cNvSpPr/>
      </dsp:nvSpPr>
      <dsp:spPr>
        <a:xfrm>
          <a:off x="1775167" y="1416319"/>
          <a:ext cx="1051946" cy="68748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43642-EB5F-FD45-9893-ADCF31097D70}">
      <dsp:nvSpPr>
        <dsp:cNvPr id="0" name=""/>
        <dsp:cNvSpPr/>
      </dsp:nvSpPr>
      <dsp:spPr>
        <a:xfrm>
          <a:off x="1780265" y="853101"/>
          <a:ext cx="1065386" cy="2497125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100"/>
            <a:buNone/>
          </a:pPr>
          <a:r>
            <a:rPr lang="en-US" sz="600" kern="1200" dirty="0"/>
            <a:t>                                                      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100"/>
            <a:buNone/>
          </a:pPr>
          <a:endParaRPr lang="en-US" sz="6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100"/>
            <a:buNone/>
          </a:pPr>
          <a:endParaRPr lang="en-US" sz="6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100"/>
            <a:buNone/>
          </a:pPr>
          <a:endParaRPr lang="en-US" sz="6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100"/>
            <a:buNone/>
          </a:pPr>
          <a:endParaRPr lang="en-US" sz="6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100"/>
            <a:buNone/>
          </a:pP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LITERATUREREVIEW</a:t>
          </a:r>
        </a:p>
        <a:p>
          <a:pPr marL="57150" lvl="1" indent="-57150" algn="ctr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2100"/>
            <a:buNone/>
          </a:pPr>
          <a:r>
            <a:rPr lang="en-US" sz="500" kern="1200" dirty="0"/>
            <a:t>                                                                             * </a:t>
          </a:r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Relevant</a:t>
          </a:r>
          <a:r>
            <a:rPr lang="en-US" sz="500" kern="1200" dirty="0"/>
            <a:t> </a:t>
          </a:r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Research</a:t>
          </a:r>
        </a:p>
      </dsp:txBody>
      <dsp:txXfrm>
        <a:off x="1811469" y="884305"/>
        <a:ext cx="1002978" cy="2434717"/>
      </dsp:txXfrm>
    </dsp:sp>
    <dsp:sp modelId="{61417BB0-622F-D84E-B3A6-B6D08EF52013}">
      <dsp:nvSpPr>
        <dsp:cNvPr id="0" name=""/>
        <dsp:cNvSpPr/>
      </dsp:nvSpPr>
      <dsp:spPr>
        <a:xfrm>
          <a:off x="2835043" y="1675734"/>
          <a:ext cx="242876" cy="16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35043" y="1708772"/>
        <a:ext cx="193318" cy="99116"/>
      </dsp:txXfrm>
    </dsp:sp>
    <dsp:sp modelId="{C15CC51D-C9D4-654D-B661-A7F09CFAC016}">
      <dsp:nvSpPr>
        <dsp:cNvPr id="0" name=""/>
        <dsp:cNvSpPr/>
      </dsp:nvSpPr>
      <dsp:spPr>
        <a:xfrm>
          <a:off x="3521047" y="1416319"/>
          <a:ext cx="687483" cy="6874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07E64-0D80-5A4F-BD0A-8063984FB458}">
      <dsp:nvSpPr>
        <dsp:cNvPr id="0" name=""/>
        <dsp:cNvSpPr/>
      </dsp:nvSpPr>
      <dsp:spPr>
        <a:xfrm>
          <a:off x="3072149" y="879318"/>
          <a:ext cx="1529032" cy="2444691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                                                      </a:t>
          </a: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METHODOLOGY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                                                               </a:t>
          </a:r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*Dataset Description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                                                                       * Data Preprocessing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                                                                       * Exploratory Data Analysis</a:t>
          </a:r>
          <a:endParaRPr lang="en-US" sz="11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</dsp:txBody>
      <dsp:txXfrm>
        <a:off x="3116933" y="924102"/>
        <a:ext cx="1439464" cy="2355123"/>
      </dsp:txXfrm>
    </dsp:sp>
    <dsp:sp modelId="{6BDE7ED6-D462-124D-977A-E2D545E5E272}">
      <dsp:nvSpPr>
        <dsp:cNvPr id="0" name=""/>
        <dsp:cNvSpPr/>
      </dsp:nvSpPr>
      <dsp:spPr>
        <a:xfrm>
          <a:off x="4582871" y="1675734"/>
          <a:ext cx="315986" cy="16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582871" y="1708772"/>
        <a:ext cx="266428" cy="99116"/>
      </dsp:txXfrm>
    </dsp:sp>
    <dsp:sp modelId="{1C95519B-BF98-C64A-B468-300D13338622}">
      <dsp:nvSpPr>
        <dsp:cNvPr id="0" name=""/>
        <dsp:cNvSpPr/>
      </dsp:nvSpPr>
      <dsp:spPr>
        <a:xfrm>
          <a:off x="5111350" y="1416319"/>
          <a:ext cx="687483" cy="6874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7A7EA-9CC7-D647-B961-F1D9A1AF0282}">
      <dsp:nvSpPr>
        <dsp:cNvPr id="0" name=""/>
        <dsp:cNvSpPr/>
      </dsp:nvSpPr>
      <dsp:spPr>
        <a:xfrm>
          <a:off x="4905851" y="833556"/>
          <a:ext cx="1118693" cy="253621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RESULTS AND ANALYSIS</a:t>
          </a:r>
        </a:p>
      </dsp:txBody>
      <dsp:txXfrm>
        <a:off x="4938616" y="866321"/>
        <a:ext cx="1053163" cy="2470686"/>
      </dsp:txXfrm>
    </dsp:sp>
    <dsp:sp modelId="{4F498E75-2BD8-7E49-8AB9-D4ADF4D84984}">
      <dsp:nvSpPr>
        <dsp:cNvPr id="0" name=""/>
        <dsp:cNvSpPr/>
      </dsp:nvSpPr>
      <dsp:spPr>
        <a:xfrm>
          <a:off x="6044685" y="1727565"/>
          <a:ext cx="277237" cy="16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044685" y="1760603"/>
        <a:ext cx="227679" cy="99116"/>
      </dsp:txXfrm>
    </dsp:sp>
    <dsp:sp modelId="{FFF4249D-E66C-A44C-A7FD-FBB02F871517}">
      <dsp:nvSpPr>
        <dsp:cNvPr id="0" name=""/>
        <dsp:cNvSpPr/>
      </dsp:nvSpPr>
      <dsp:spPr>
        <a:xfrm>
          <a:off x="6590940" y="1416319"/>
          <a:ext cx="687483" cy="6874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966ED-3537-444A-A767-06A11295802D}">
      <dsp:nvSpPr>
        <dsp:cNvPr id="0" name=""/>
        <dsp:cNvSpPr/>
      </dsp:nvSpPr>
      <dsp:spPr>
        <a:xfrm>
          <a:off x="6321221" y="851231"/>
          <a:ext cx="1307607" cy="257959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                                                    </a:t>
          </a: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CONCLUSION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                                                                       </a:t>
          </a:r>
          <a:r>
            <a:rPr lang="en-US" sz="1100" kern="1200" dirty="0"/>
            <a:t>                                                                        * Now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                                                               * Future Research</a:t>
          </a:r>
          <a:endParaRPr lang="en-US" sz="1100" b="1" kern="1200" dirty="0">
            <a:solidFill>
              <a:prstClr val="white"/>
            </a:solidFill>
            <a:latin typeface="Rockwell" panose="02060603020205020403"/>
            <a:ea typeface="+mn-ea"/>
            <a:cs typeface="+mn-cs"/>
          </a:endParaRPr>
        </a:p>
      </dsp:txBody>
      <dsp:txXfrm>
        <a:off x="6359520" y="889530"/>
        <a:ext cx="1231009" cy="2502998"/>
      </dsp:txXfrm>
    </dsp:sp>
    <dsp:sp modelId="{91B3F95E-F321-7D41-97DB-B4079A4160EF}">
      <dsp:nvSpPr>
        <dsp:cNvPr id="0" name=""/>
        <dsp:cNvSpPr/>
      </dsp:nvSpPr>
      <dsp:spPr>
        <a:xfrm>
          <a:off x="7644199" y="1747022"/>
          <a:ext cx="263003" cy="1651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644199" y="1780060"/>
        <a:ext cx="213445" cy="99116"/>
      </dsp:txXfrm>
    </dsp:sp>
    <dsp:sp modelId="{3E62BC9B-3793-4644-B3C6-282AD9AEF84E}">
      <dsp:nvSpPr>
        <dsp:cNvPr id="0" name=""/>
        <dsp:cNvSpPr/>
      </dsp:nvSpPr>
      <dsp:spPr>
        <a:xfrm>
          <a:off x="8029863" y="1416319"/>
          <a:ext cx="687483" cy="6874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86930-A5B0-9F4B-95B7-0974F971081F}">
      <dsp:nvSpPr>
        <dsp:cNvPr id="0" name=""/>
        <dsp:cNvSpPr/>
      </dsp:nvSpPr>
      <dsp:spPr>
        <a:xfrm>
          <a:off x="7970455" y="887599"/>
          <a:ext cx="1037357" cy="243444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References</a:t>
          </a:r>
        </a:p>
      </dsp:txBody>
      <dsp:txXfrm>
        <a:off x="8000838" y="917982"/>
        <a:ext cx="976591" cy="2373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FB3A3-55A5-DE4C-916A-D3B86077B018}">
      <dsp:nvSpPr>
        <dsp:cNvPr id="0" name=""/>
        <dsp:cNvSpPr/>
      </dsp:nvSpPr>
      <dsp:spPr>
        <a:xfrm>
          <a:off x="2132" y="704716"/>
          <a:ext cx="1686922" cy="134426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Dataset Collection and Description</a:t>
          </a:r>
        </a:p>
      </dsp:txBody>
      <dsp:txXfrm>
        <a:off x="41504" y="744088"/>
        <a:ext cx="1608178" cy="1265522"/>
      </dsp:txXfrm>
    </dsp:sp>
    <dsp:sp modelId="{3CB8977F-F45A-D44F-B120-D480E0B78791}">
      <dsp:nvSpPr>
        <dsp:cNvPr id="0" name=""/>
        <dsp:cNvSpPr/>
      </dsp:nvSpPr>
      <dsp:spPr>
        <a:xfrm>
          <a:off x="1857747" y="1167671"/>
          <a:ext cx="357627" cy="418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57747" y="1251342"/>
        <a:ext cx="250339" cy="251014"/>
      </dsp:txXfrm>
    </dsp:sp>
    <dsp:sp modelId="{916DFED0-A4AE-BB4B-95F3-F98117E94C5E}">
      <dsp:nvSpPr>
        <dsp:cNvPr id="0" name=""/>
        <dsp:cNvSpPr/>
      </dsp:nvSpPr>
      <dsp:spPr>
        <a:xfrm>
          <a:off x="2363824" y="704716"/>
          <a:ext cx="2500002" cy="134426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Cleaning and Preprocessing</a:t>
          </a:r>
        </a:p>
      </dsp:txBody>
      <dsp:txXfrm>
        <a:off x="2403196" y="744088"/>
        <a:ext cx="2421258" cy="1265522"/>
      </dsp:txXfrm>
    </dsp:sp>
    <dsp:sp modelId="{CB258A9C-B30A-EC42-9E71-78F99965BA0A}">
      <dsp:nvSpPr>
        <dsp:cNvPr id="0" name=""/>
        <dsp:cNvSpPr/>
      </dsp:nvSpPr>
      <dsp:spPr>
        <a:xfrm>
          <a:off x="5032518" y="1167671"/>
          <a:ext cx="357627" cy="418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32518" y="1251342"/>
        <a:ext cx="250339" cy="251014"/>
      </dsp:txXfrm>
    </dsp:sp>
    <dsp:sp modelId="{DEA87ECE-F401-994A-BA64-BAAD1B1E82A4}">
      <dsp:nvSpPr>
        <dsp:cNvPr id="0" name=""/>
        <dsp:cNvSpPr/>
      </dsp:nvSpPr>
      <dsp:spPr>
        <a:xfrm>
          <a:off x="5538595" y="704716"/>
          <a:ext cx="1686922" cy="134426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Modeling and Visualizations</a:t>
          </a:r>
        </a:p>
      </dsp:txBody>
      <dsp:txXfrm>
        <a:off x="5577967" y="744088"/>
        <a:ext cx="1608178" cy="1265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8FDC2-E025-CC46-ADC7-2151603B967D}">
      <dsp:nvSpPr>
        <dsp:cNvPr id="0" name=""/>
        <dsp:cNvSpPr/>
      </dsp:nvSpPr>
      <dsp:spPr>
        <a:xfrm>
          <a:off x="0" y="3786232"/>
          <a:ext cx="6305945" cy="49694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Treating null values and missing values</a:t>
          </a:r>
        </a:p>
      </dsp:txBody>
      <dsp:txXfrm>
        <a:off x="0" y="3786232"/>
        <a:ext cx="6305945" cy="496940"/>
      </dsp:txXfrm>
    </dsp:sp>
    <dsp:sp modelId="{FC597EC8-399B-884E-8EDC-C2481F5F9E31}">
      <dsp:nvSpPr>
        <dsp:cNvPr id="0" name=""/>
        <dsp:cNvSpPr/>
      </dsp:nvSpPr>
      <dsp:spPr>
        <a:xfrm rot="10800000">
          <a:off x="0" y="3029391"/>
          <a:ext cx="6305945" cy="764295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Creating different groups and categories (Employer, Occupations)</a:t>
          </a:r>
        </a:p>
      </dsp:txBody>
      <dsp:txXfrm rot="10800000">
        <a:off x="0" y="3029391"/>
        <a:ext cx="6305945" cy="496616"/>
      </dsp:txXfrm>
    </dsp:sp>
    <dsp:sp modelId="{6ED4EDA0-D314-1347-96A4-7BA756FF45CF}">
      <dsp:nvSpPr>
        <dsp:cNvPr id="0" name=""/>
        <dsp:cNvSpPr/>
      </dsp:nvSpPr>
      <dsp:spPr>
        <a:xfrm rot="10800000">
          <a:off x="0" y="2272550"/>
          <a:ext cx="6305945" cy="764295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Merging multiple columns (Unit of pay and Wages)</a:t>
          </a:r>
        </a:p>
      </dsp:txBody>
      <dsp:txXfrm rot="10800000">
        <a:off x="0" y="2272550"/>
        <a:ext cx="6305945" cy="496616"/>
      </dsp:txXfrm>
    </dsp:sp>
    <dsp:sp modelId="{CB4904B3-06B4-9D4C-B42A-2071A0B35356}">
      <dsp:nvSpPr>
        <dsp:cNvPr id="0" name=""/>
        <dsp:cNvSpPr/>
      </dsp:nvSpPr>
      <dsp:spPr>
        <a:xfrm rot="10800000">
          <a:off x="0" y="1515709"/>
          <a:ext cx="6305945" cy="764295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Dropping repeated columns (Employer State, Job State)</a:t>
          </a:r>
        </a:p>
      </dsp:txBody>
      <dsp:txXfrm rot="10800000">
        <a:off x="0" y="1515709"/>
        <a:ext cx="6305945" cy="496616"/>
      </dsp:txXfrm>
    </dsp:sp>
    <dsp:sp modelId="{88E18BC8-E2EF-1C47-9CBD-A2AE2AA49C83}">
      <dsp:nvSpPr>
        <dsp:cNvPr id="0" name=""/>
        <dsp:cNvSpPr/>
      </dsp:nvSpPr>
      <dsp:spPr>
        <a:xfrm rot="10800000">
          <a:off x="0" y="758868"/>
          <a:ext cx="6305945" cy="764295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Conversion of time dates (Received date, Decision date)</a:t>
          </a:r>
        </a:p>
      </dsp:txBody>
      <dsp:txXfrm rot="10800000">
        <a:off x="0" y="758868"/>
        <a:ext cx="6305945" cy="496616"/>
      </dsp:txXfrm>
    </dsp:sp>
    <dsp:sp modelId="{C802E68C-B2E8-434B-A4FC-F7EB74822863}">
      <dsp:nvSpPr>
        <dsp:cNvPr id="0" name=""/>
        <dsp:cNvSpPr/>
      </dsp:nvSpPr>
      <dsp:spPr>
        <a:xfrm rot="10800000">
          <a:off x="0" y="2026"/>
          <a:ext cx="6305945" cy="764295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Cleaned dataset:  500000 rows and 17 columns</a:t>
          </a:r>
        </a:p>
      </dsp:txBody>
      <dsp:txXfrm rot="10800000">
        <a:off x="0" y="2026"/>
        <a:ext cx="6305945" cy="496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C3BDF-4FDD-DE4E-9C74-7565492FB7F6}">
      <dsp:nvSpPr>
        <dsp:cNvPr id="0" name=""/>
        <dsp:cNvSpPr/>
      </dsp:nvSpPr>
      <dsp:spPr>
        <a:xfrm>
          <a:off x="0" y="3514792"/>
          <a:ext cx="6305945" cy="76895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Implementation of machine learning models</a:t>
          </a:r>
        </a:p>
      </dsp:txBody>
      <dsp:txXfrm>
        <a:off x="0" y="3514792"/>
        <a:ext cx="6305945" cy="768950"/>
      </dsp:txXfrm>
    </dsp:sp>
    <dsp:sp modelId="{6AF0B9FC-F219-EC4E-809D-F00CFAE984E5}">
      <dsp:nvSpPr>
        <dsp:cNvPr id="0" name=""/>
        <dsp:cNvSpPr/>
      </dsp:nvSpPr>
      <dsp:spPr>
        <a:xfrm rot="10800000">
          <a:off x="0" y="2343680"/>
          <a:ext cx="6305945" cy="1182646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Applying SMOTE for oversampling on training data (90.74%,  5.56%)</a:t>
          </a:r>
        </a:p>
      </dsp:txBody>
      <dsp:txXfrm rot="10800000">
        <a:off x="0" y="2343680"/>
        <a:ext cx="6305945" cy="768448"/>
      </dsp:txXfrm>
    </dsp:sp>
    <dsp:sp modelId="{F4239E6D-326E-D44F-948E-861F68CDB069}">
      <dsp:nvSpPr>
        <dsp:cNvPr id="0" name=""/>
        <dsp:cNvSpPr/>
      </dsp:nvSpPr>
      <dsp:spPr>
        <a:xfrm rot="10800000">
          <a:off x="0" y="1172568"/>
          <a:ext cx="6305945" cy="1182646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Splitting X and Y —- &gt;&gt; Splitting training and testing (70%, 30%)</a:t>
          </a:r>
        </a:p>
      </dsp:txBody>
      <dsp:txXfrm rot="10800000">
        <a:off x="0" y="1172568"/>
        <a:ext cx="6305945" cy="768448"/>
      </dsp:txXfrm>
    </dsp:sp>
    <dsp:sp modelId="{ED707ACE-F2AF-F34F-A239-F2D3972995D9}">
      <dsp:nvSpPr>
        <dsp:cNvPr id="0" name=""/>
        <dsp:cNvSpPr/>
      </dsp:nvSpPr>
      <dsp:spPr>
        <a:xfrm rot="10800000">
          <a:off x="0" y="1456"/>
          <a:ext cx="6305945" cy="1182646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Label encoding  X and Y variable (CASE STATUS)</a:t>
          </a:r>
        </a:p>
      </dsp:txBody>
      <dsp:txXfrm rot="10800000">
        <a:off x="0" y="1456"/>
        <a:ext cx="6305945" cy="768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1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8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75af254f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75af254f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5af254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5af254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7a4be3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7a4be3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91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7a4be3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7a4be3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4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03788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111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16379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52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title" idx="2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8420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935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73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70"/>
          <p:cNvSpPr txBox="1">
            <a:spLocks noGrp="1"/>
          </p:cNvSpPr>
          <p:nvPr>
            <p:ph type="subTitle" idx="1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70"/>
          <p:cNvSpPr txBox="1">
            <a:spLocks noGrp="1"/>
          </p:cNvSpPr>
          <p:nvPr>
            <p:ph type="subTitle" idx="2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1" name="Google Shape;281;p70"/>
          <p:cNvSpPr txBox="1">
            <a:spLocks noGrp="1"/>
          </p:cNvSpPr>
          <p:nvPr>
            <p:ph type="subTitle" idx="3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2" name="Google Shape;282;p70"/>
          <p:cNvSpPr txBox="1">
            <a:spLocks noGrp="1"/>
          </p:cNvSpPr>
          <p:nvPr>
            <p:ph type="subTitle" idx="4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3" name="Google Shape;283;p70"/>
          <p:cNvSpPr txBox="1">
            <a:spLocks noGrp="1"/>
          </p:cNvSpPr>
          <p:nvPr>
            <p:ph type="subTitle" idx="5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4" name="Google Shape;284;p70"/>
          <p:cNvSpPr txBox="1">
            <a:spLocks noGrp="1"/>
          </p:cNvSpPr>
          <p:nvPr>
            <p:ph type="subTitle" idx="6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5" name="Google Shape;285;p70"/>
          <p:cNvSpPr txBox="1">
            <a:spLocks noGrp="1"/>
          </p:cNvSpPr>
          <p:nvPr>
            <p:ph type="subTitle" idx="7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6" name="Google Shape;286;p70"/>
          <p:cNvSpPr txBox="1">
            <a:spLocks noGrp="1"/>
          </p:cNvSpPr>
          <p:nvPr>
            <p:ph type="subTitle" idx="8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30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1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71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71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42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11643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8614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6216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150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35867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62184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90526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0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22" r:id="rId15"/>
    <p:sldLayoutId id="2147483923" r:id="rId1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hyperlink" Target="https://www.allwhitebackground.com/galaxy-powerpoint-backgroun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jp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hyperlink" Target="http://libguides.gcsu.edu/businessla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allwhitebackground.com/galaxy-powerpoint-background.html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lwhitebackground.com/galaxy-powerpoint-background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lwhitebackground.com/galaxy-powerpoint-background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www.allwhitebackground.com/galaxy-powerpoint-backgroun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www.allwhitebackground.com/galaxy-powerpoint-background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lwhitebackground.com/galaxy-powerpoint-backgroun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whitebackground.com/galaxy-powerpoint-background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192.168.1.158:808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whitebackground.com/galaxy-powerpoint-background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jrte.org/wp-content/uploads/papers/v9i1/A2917059120.pdf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s://dhanasekar-s.github.io/research/3paper.pdf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ieeexplore.ieee.org/abstract/document/9664747?casa_token=G4Ez7qqsYXUAAAAA:NbhwCdn-7j0WYcKPM_KSXuKG27pqRBWSnzLOv8rs7uNvjclpunmqB4dAbw_8bc0n2opeaVDXEQ" TargetMode="External"/><Relationship Id="rId11" Type="http://schemas.openxmlformats.org/officeDocument/2006/relationships/hyperlink" Target="https://ieeexplore.ieee.org/abstract/document/8933628?casa_token=pL6BjNyXWBcAAAAA:YfYKAgOGU8Dm_1Val5DqF0v1gdxMoFLX5S5lZNrwYN8CbiUGJhfSNNtrticM-NYUpfvrAefFXQ" TargetMode="External"/><Relationship Id="rId5" Type="http://schemas.openxmlformats.org/officeDocument/2006/relationships/hyperlink" Target="http://cs229.stanford.edu/proj2017/final-reports/5208701.pdf" TargetMode="External"/><Relationship Id="rId10" Type="http://schemas.openxmlformats.org/officeDocument/2006/relationships/hyperlink" Target="https://www.sciencepubco.com/index.php/ijet/article/view/12642" TargetMode="External"/><Relationship Id="rId4" Type="http://schemas.openxmlformats.org/officeDocument/2006/relationships/hyperlink" Target="https://www.allwhitebackground.com/galaxy-powerpoint-background.html" TargetMode="External"/><Relationship Id="rId9" Type="http://schemas.openxmlformats.org/officeDocument/2006/relationships/hyperlink" Target="https://krex.k-state.edu/dspace/bitstream/handle/2097/38822/SharmilaVegesana2018.pdf?sequence=1&amp;isAllowed=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allwhitebackground.com/galaxy-powerpoint-backgroun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hyperlink" Target="https://pngimg.com/download/6667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allwhitebackground.com/galaxy-powerpoint-background.html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www.allwhitebackground.com/galaxy-powerpoint-backgroun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ol.gov/agencies/eta/foreign-labor/performance" TargetMode="External"/><Relationship Id="rId5" Type="http://schemas.openxmlformats.org/officeDocument/2006/relationships/hyperlink" Target="https://www.hooyou.com/lc/perm_factor.html" TargetMode="External"/><Relationship Id="rId4" Type="http://schemas.openxmlformats.org/officeDocument/2006/relationships/hyperlink" Target="https://www.allwhitebackground.com/galaxy-powerpoint-backgroun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whitebackground.com/galaxy-powerpoint-background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allwhitebackground.com/galaxy-powerpoint-background.html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hyperlink" Target="https://www.dol.gov/agencies/eta/foreign-labor/performance" TargetMode="External"/><Relationship Id="rId4" Type="http://schemas.openxmlformats.org/officeDocument/2006/relationships/hyperlink" Target="https://www.allwhitebackground.com/galaxy-powerpoint-background.html" TargetMode="Externa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7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hyperlink" Target="https://www.allwhitebackground.com/galaxy-powerpoint-background.html" TargetMode="External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7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hyperlink" Target="https://www.allwhitebackground.com/galaxy-powerpoint-background.html" TargetMode="External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73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4" name="Google Shape;324;p1"/>
          <p:cNvSpPr txBox="1">
            <a:spLocks noGrp="1"/>
          </p:cNvSpPr>
          <p:nvPr>
            <p:ph type="ctrTitle"/>
          </p:nvPr>
        </p:nvSpPr>
        <p:spPr>
          <a:xfrm>
            <a:off x="797814" y="733507"/>
            <a:ext cx="3891468" cy="13735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Aft>
                <a:spcPts val="0"/>
              </a:spcAft>
              <a:buSzPts val="5200"/>
            </a:pPr>
            <a:r>
              <a:rPr lang="en-US" sz="3100" dirty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PERM LABOR CERTIFICATION PREDICTION</a:t>
            </a:r>
          </a:p>
        </p:txBody>
      </p:sp>
      <p:sp>
        <p:nvSpPr>
          <p:cNvPr id="348" name="Rectangle 7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74092" y="2541494"/>
            <a:ext cx="2743200" cy="60512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1768B66-32EF-9145-86D9-F22D279648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r="7" b="7"/>
          <a:stretch/>
        </p:blipFill>
        <p:spPr>
          <a:xfrm>
            <a:off x="5721858" y="1261872"/>
            <a:ext cx="2626614" cy="2626614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</p:spPr>
      </p:pic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42" y="1261872"/>
            <a:ext cx="2626614" cy="2626614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10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25" name="Google Shape;325;p1"/>
          <p:cNvSpPr txBox="1">
            <a:spLocks noGrp="1"/>
          </p:cNvSpPr>
          <p:nvPr>
            <p:ph type="subTitle" idx="1"/>
          </p:nvPr>
        </p:nvSpPr>
        <p:spPr>
          <a:xfrm>
            <a:off x="224748" y="2699885"/>
            <a:ext cx="5037600" cy="190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sz="2000" dirty="0"/>
              <a:t>Capstone Project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sz="2000" dirty="0"/>
              <a:t>Spring 2022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sz="2000" dirty="0" err="1"/>
              <a:t>Meron</a:t>
            </a:r>
            <a:r>
              <a:rPr lang="en-US" sz="2000" dirty="0"/>
              <a:t> </a:t>
            </a:r>
            <a:r>
              <a:rPr lang="en-US" sz="2000" dirty="0" err="1"/>
              <a:t>Metaferia</a:t>
            </a:r>
            <a:r>
              <a:rPr lang="en-US" sz="2000" dirty="0"/>
              <a:t> &amp; Ujjwal Oli</a:t>
            </a:r>
            <a:endParaRPr lang="en-US" dirty="0"/>
          </a:p>
        </p:txBody>
      </p:sp>
      <p:pic>
        <p:nvPicPr>
          <p:cNvPr id="41" name="Picture 40" descr="Background pattern&#10;&#10;Description automatically generated">
            <a:extLst>
              <a:ext uri="{FF2B5EF4-FFF2-40B4-BE49-F238E27FC236}">
                <a16:creationId xmlns:a16="http://schemas.microsoft.com/office/drawing/2014/main" id="{94F75409-990A-874A-8385-267E2EBC4FBB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0" y="207334"/>
            <a:ext cx="9144000" cy="42575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395EC-27F5-0244-8169-102592C5485B}"/>
              </a:ext>
            </a:extLst>
          </p:cNvPr>
          <p:cNvSpPr txBox="1"/>
          <p:nvPr/>
        </p:nvSpPr>
        <p:spPr>
          <a:xfrm>
            <a:off x="2681416" y="99597"/>
            <a:ext cx="4942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KEY</a:t>
            </a:r>
            <a:r>
              <a:rPr lang="en-US" sz="3200" b="1" dirty="0"/>
              <a:t>  </a:t>
            </a:r>
            <a:r>
              <a:rPr lang="en-US" sz="4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VISUALIZATIONs</a:t>
            </a:r>
            <a:r>
              <a:rPr lang="en-US" sz="32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B9810-C628-4240-9450-FAA1BFC49F3C}"/>
              </a:ext>
            </a:extLst>
          </p:cNvPr>
          <p:cNvSpPr txBox="1"/>
          <p:nvPr/>
        </p:nvSpPr>
        <p:spPr>
          <a:xfrm>
            <a:off x="171181" y="1385134"/>
            <a:ext cx="470643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number of cases accepted and denied / case status over time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 with highest number of perm applications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Visa class with highest number of perm applications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Average time period of cases being approved and denied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Top sponsoring employers over different years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Acceptance and denial ratio for education level / wage category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02D79-1525-4889-8BB7-673BC4EC59E8}"/>
              </a:ext>
            </a:extLst>
          </p:cNvPr>
          <p:cNvSpPr txBox="1"/>
          <p:nvPr/>
        </p:nvSpPr>
        <p:spPr>
          <a:xfrm>
            <a:off x="2524398" y="813163"/>
            <a:ext cx="604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*** Visualizations are displayed on a dashboard ***</a:t>
            </a:r>
          </a:p>
          <a:p>
            <a:endParaRPr lang="en-US" sz="1400" i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E7E35-AE41-9022-30B4-8C7E4601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74" y="1336383"/>
            <a:ext cx="4261646" cy="3328214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1091E0C-0A0C-DF45-8FAF-E976068D056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B20BBFD-5D2D-954E-B9F5-F1D442DE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909736" y="-38456"/>
            <a:ext cx="6871029" cy="101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Model implementation &amp;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E22F5-F319-D74C-BEBE-419F0639A795}"/>
              </a:ext>
            </a:extLst>
          </p:cNvPr>
          <p:cNvSpPr txBox="1"/>
          <p:nvPr/>
        </p:nvSpPr>
        <p:spPr>
          <a:xfrm>
            <a:off x="0" y="626497"/>
            <a:ext cx="9144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Random Forest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Leverages the power of multiple decision trees,  handle large datasets efficiently trees, endorsed by literature review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Avoids over-fitting of the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Parameters used: max_depth = 35 and estimators = 100.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dirty="0"/>
              <a:t>K- Nearest Neighbors Classifier (KNN)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KNN is a supervised machine learning algorithm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Versatile and robust in classifying data of various natures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KNN classifier adopts the technique of forming a majority vote among the K most similar instances of a data set; similarity between these data points is usually measured using the Euclidean distance formula.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Parameters:  n_neighbors 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B20BBFD-5D2D-954E-B9F5-F1D442DE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" y="-38456"/>
            <a:ext cx="9144000" cy="5143500"/>
          </a:xfrm>
          <a:prstGeom prst="rect">
            <a:avLst/>
          </a:prstGeom>
        </p:spPr>
      </p:pic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909736" y="-175616"/>
            <a:ext cx="6871029" cy="101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Model implementation &amp;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E22F5-F319-D74C-BEBE-419F0639A795}"/>
              </a:ext>
            </a:extLst>
          </p:cNvPr>
          <p:cNvSpPr txBox="1"/>
          <p:nvPr/>
        </p:nvSpPr>
        <p:spPr>
          <a:xfrm>
            <a:off x="0" y="369962"/>
            <a:ext cx="9037983" cy="404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XGBoost</a:t>
            </a:r>
            <a:endParaRPr lang="en-US" sz="1600" dirty="0"/>
          </a:p>
          <a:p>
            <a:pPr marL="742950" lvl="1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XGBoost stands for Extreme Gradient Boosting</a:t>
            </a:r>
          </a:p>
          <a:p>
            <a:pPr marL="742950" lvl="1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 Scalable,  highly accurate implementation distributed gradient-boosted decision tree (GBDT)</a:t>
            </a:r>
          </a:p>
          <a:p>
            <a:pPr marL="742950" lvl="1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 Provides parallel tree boosting for classification problems. </a:t>
            </a:r>
          </a:p>
          <a:p>
            <a:pPr marL="742950" lvl="1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Designed for expedition and efficient performance</a:t>
            </a:r>
          </a:p>
          <a:p>
            <a:pPr marL="742950" lvl="1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It follows a level-wise strategy, scanning across gradient values and using these partial sums to evaluate the quality of splits at every possible split in the training set</a:t>
            </a:r>
          </a:p>
          <a:p>
            <a:pPr marL="742950" lvl="1" indent="-28575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Parameters: learning rate: 0.5, n_estimators: 200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dirty="0"/>
              <a:t>Bagging Classifier</a:t>
            </a:r>
          </a:p>
          <a:p>
            <a:pPr marL="742950" lvl="1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Bagging classifier fits the base classifiers on arbitrary subgroups of  the original dataset </a:t>
            </a:r>
          </a:p>
          <a:p>
            <a:pPr marL="742950" lvl="1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then synthesize their outcomes either by voting or by averaging to form  an outcome. </a:t>
            </a:r>
          </a:p>
          <a:p>
            <a:pPr marL="742950" lvl="1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It reduces the black-box variance. </a:t>
            </a:r>
          </a:p>
          <a:p>
            <a:pPr marL="742950" lvl="1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Parameters: n_estimators = 10, base_estimator: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30934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7B2FB66-28B8-D24C-B085-FE37580932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CC55BD-746F-4640-922B-85BE485B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RESULT COMPARISON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D6B0B12-0CC6-E24B-8EA7-433100839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0482"/>
            <a:ext cx="9144000" cy="32651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2DCA3B-2177-786C-0E77-BB87A0FBA34F}"/>
              </a:ext>
            </a:extLst>
          </p:cNvPr>
          <p:cNvCxnSpPr/>
          <p:nvPr/>
        </p:nvCxnSpPr>
        <p:spPr>
          <a:xfrm>
            <a:off x="3264061" y="3217762"/>
            <a:ext cx="937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2E8A12-0553-9C04-4E00-775C42A875FC}"/>
              </a:ext>
            </a:extLst>
          </p:cNvPr>
          <p:cNvCxnSpPr/>
          <p:nvPr/>
        </p:nvCxnSpPr>
        <p:spPr>
          <a:xfrm>
            <a:off x="3358588" y="2953474"/>
            <a:ext cx="937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6F81A2-171B-5CD8-A36E-43F7BF2FE4EB}"/>
              </a:ext>
            </a:extLst>
          </p:cNvPr>
          <p:cNvCxnSpPr/>
          <p:nvPr/>
        </p:nvCxnSpPr>
        <p:spPr>
          <a:xfrm>
            <a:off x="3080795" y="1714982"/>
            <a:ext cx="937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6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5ED884A-85E5-E848-84AE-5D1BB6E47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1BC821-6CE5-C347-A567-BD8B5D1D4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40522"/>
              </p:ext>
            </p:extLst>
          </p:nvPr>
        </p:nvGraphicFramePr>
        <p:xfrm>
          <a:off x="653407" y="758035"/>
          <a:ext cx="7727722" cy="39547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5184">
                  <a:extLst>
                    <a:ext uri="{9D8B030D-6E8A-4147-A177-3AD203B41FA5}">
                      <a16:colId xmlns:a16="http://schemas.microsoft.com/office/drawing/2014/main" val="3980365113"/>
                    </a:ext>
                  </a:extLst>
                </a:gridCol>
                <a:gridCol w="1507427">
                  <a:extLst>
                    <a:ext uri="{9D8B030D-6E8A-4147-A177-3AD203B41FA5}">
                      <a16:colId xmlns:a16="http://schemas.microsoft.com/office/drawing/2014/main" val="616215139"/>
                    </a:ext>
                  </a:extLst>
                </a:gridCol>
                <a:gridCol w="1155393">
                  <a:extLst>
                    <a:ext uri="{9D8B030D-6E8A-4147-A177-3AD203B41FA5}">
                      <a16:colId xmlns:a16="http://schemas.microsoft.com/office/drawing/2014/main" val="4236585599"/>
                    </a:ext>
                  </a:extLst>
                </a:gridCol>
                <a:gridCol w="1236632">
                  <a:extLst>
                    <a:ext uri="{9D8B030D-6E8A-4147-A177-3AD203B41FA5}">
                      <a16:colId xmlns:a16="http://schemas.microsoft.com/office/drawing/2014/main" val="3550949317"/>
                    </a:ext>
                  </a:extLst>
                </a:gridCol>
                <a:gridCol w="1236632">
                  <a:extLst>
                    <a:ext uri="{9D8B030D-6E8A-4147-A177-3AD203B41FA5}">
                      <a16:colId xmlns:a16="http://schemas.microsoft.com/office/drawing/2014/main" val="1656417513"/>
                    </a:ext>
                  </a:extLst>
                </a:gridCol>
                <a:gridCol w="1516454">
                  <a:extLst>
                    <a:ext uri="{9D8B030D-6E8A-4147-A177-3AD203B41FA5}">
                      <a16:colId xmlns:a16="http://schemas.microsoft.com/office/drawing/2014/main" val="4169361532"/>
                    </a:ext>
                  </a:extLst>
                </a:gridCol>
              </a:tblGrid>
              <a:tr h="685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Literature Review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Suggested Prediction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Suggested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Prediction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05728"/>
                  </a:ext>
                </a:extLst>
              </a:tr>
              <a:tr h="734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Vegesna;</a:t>
                      </a:r>
                    </a:p>
                    <a:p>
                      <a:pPr algn="ctr"/>
                      <a:r>
                        <a:rPr lang="en-US" dirty="0"/>
                        <a:t>Chada</a:t>
                      </a:r>
                    </a:p>
                    <a:p>
                      <a:pPr algn="ctr"/>
                      <a:r>
                        <a:rPr lang="en-US" dirty="0"/>
                        <a:t>(SMOTE-oversampling);</a:t>
                      </a:r>
                    </a:p>
                    <a:p>
                      <a:pPr algn="ctr"/>
                      <a:r>
                        <a:rPr lang="en-US" dirty="0"/>
                        <a:t>Sundararaman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0.96;</a:t>
                      </a:r>
                    </a:p>
                    <a:p>
                      <a:pPr algn="ctr"/>
                      <a:r>
                        <a:rPr lang="en-US" dirty="0"/>
                        <a:t>0.88;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0.91;</a:t>
                      </a:r>
                    </a:p>
                    <a:p>
                      <a:pPr algn="ctr"/>
                      <a:r>
                        <a:rPr lang="en-US" dirty="0"/>
                        <a:t>0.89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47159"/>
                  </a:ext>
                </a:extLst>
              </a:tr>
              <a:tr h="474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Vegesna;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0.92;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44271"/>
                  </a:ext>
                </a:extLst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Chada</a:t>
                      </a:r>
                    </a:p>
                    <a:p>
                      <a:pPr algn="ctr"/>
                      <a:r>
                        <a:rPr lang="en-US" dirty="0"/>
                        <a:t>(SMOTE-oversampling)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62424"/>
                  </a:ext>
                </a:extLst>
              </a:tr>
              <a:tr h="7768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Chada</a:t>
                      </a:r>
                    </a:p>
                    <a:p>
                      <a:pPr algn="ctr"/>
                      <a:r>
                        <a:rPr lang="en-US" dirty="0"/>
                        <a:t>(SMOTE-oversampling)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53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03A910-65CE-4090-BC21-7C1AFC797696}"/>
              </a:ext>
            </a:extLst>
          </p:cNvPr>
          <p:cNvSpPr txBox="1"/>
          <p:nvPr/>
        </p:nvSpPr>
        <p:spPr>
          <a:xfrm>
            <a:off x="1216806" y="21227"/>
            <a:ext cx="625841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SzPts val="3300"/>
            </a:pPr>
            <a:r>
              <a:rPr lang="en-US" sz="4050" cap="all" dirty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93179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7774-1F6C-D54E-B417-F5A59974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647" y="-57444"/>
            <a:ext cx="7543800" cy="1207008"/>
          </a:xfrm>
        </p:spPr>
        <p:txBody>
          <a:bodyPr>
            <a:normAutofit/>
          </a:bodyPr>
          <a:lstStyle/>
          <a:p>
            <a:r>
              <a:rPr lang="en-US" sz="4400" dirty="0"/>
              <a:t>FEATURE IMPORTANCE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CB7DB5-7707-406B-B3E9-C118B677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5" y="1008903"/>
            <a:ext cx="7639291" cy="4002988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4D2FB45-FFF5-BB44-9E5F-F764DE32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385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4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D403A66-46DF-41DE-1700-D905425410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859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20EC5-65AC-5AD6-EB21-A7F8486F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98" y="1659838"/>
            <a:ext cx="7543800" cy="120700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Dashboard Demo…….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>
                <a:hlinkClick r:id="rId4"/>
              </a:rPr>
              <a:t>http://192.168.1.158:8080/</a:t>
            </a: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6140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045FB46-A2BE-1245-B073-DDA7AD43DB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F501BB-7E49-E147-B949-EEB608ED9B5F}"/>
              </a:ext>
            </a:extLst>
          </p:cNvPr>
          <p:cNvSpPr/>
          <p:nvPr/>
        </p:nvSpPr>
        <p:spPr>
          <a:xfrm>
            <a:off x="2275754" y="0"/>
            <a:ext cx="49701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9EAAE-4D33-3546-9D78-709F3BF45336}"/>
              </a:ext>
            </a:extLst>
          </p:cNvPr>
          <p:cNvSpPr txBox="1"/>
          <p:nvPr/>
        </p:nvSpPr>
        <p:spPr>
          <a:xfrm>
            <a:off x="196770" y="920685"/>
            <a:ext cx="8947230" cy="421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lvl="0">
              <a:buSzPts val="2100"/>
            </a:pPr>
            <a:endParaRPr lang="en-US" sz="2000" dirty="0"/>
          </a:p>
          <a:p>
            <a:pPr marL="457200" lvl="0" indent="-361950">
              <a:lnSpc>
                <a:spcPts val="24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sz="1600" dirty="0"/>
              <a:t>Implemented models - Random forest, KNN,  XGBoost, Bagging Classifier </a:t>
            </a:r>
          </a:p>
          <a:p>
            <a:pPr marL="457200" lvl="0" indent="-361950">
              <a:lnSpc>
                <a:spcPts val="24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sz="1600" dirty="0"/>
              <a:t>The best model, random forest, has a prediction accuracy of 0.92 and f1 score of 0.96</a:t>
            </a:r>
          </a:p>
          <a:p>
            <a:pPr marL="457200" lvl="0" indent="-361950">
              <a:lnSpc>
                <a:spcPts val="24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sz="1600" dirty="0"/>
              <a:t>The feature Job City has the most weight in determining the outcome of a case</a:t>
            </a:r>
          </a:p>
          <a:p>
            <a:pPr marL="95250" lvl="0">
              <a:buSzPts val="2100"/>
            </a:pPr>
            <a:endParaRPr lang="en-US" sz="2000" b="1" u="sng" dirty="0"/>
          </a:p>
          <a:p>
            <a:pPr marL="95250" lvl="0">
              <a:spcAft>
                <a:spcPts val="600"/>
              </a:spcAft>
              <a:buSzPts val="2100"/>
            </a:pPr>
            <a:r>
              <a:rPr lang="en-US" sz="2000" b="1" u="sng" dirty="0"/>
              <a:t>Project Limitation </a:t>
            </a:r>
          </a:p>
          <a:p>
            <a:pPr marL="438150" lvl="0" indent="-342900">
              <a:lnSpc>
                <a:spcPts val="24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sz="1600" dirty="0"/>
              <a:t>Google colab provides limited computational resources (free version)</a:t>
            </a:r>
          </a:p>
          <a:p>
            <a:pPr marL="438150" lvl="0" indent="-342900">
              <a:lnSpc>
                <a:spcPts val="24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sz="1600" dirty="0"/>
              <a:t>Web application / Dashboard deployment</a:t>
            </a:r>
          </a:p>
          <a:p>
            <a:pPr marL="95250" lvl="0">
              <a:buSzPts val="2100"/>
            </a:pPr>
            <a:endParaRPr lang="en-US" sz="2000" b="1" u="sng" dirty="0"/>
          </a:p>
          <a:p>
            <a:pPr marL="95250" lvl="0">
              <a:spcAft>
                <a:spcPts val="600"/>
              </a:spcAft>
              <a:buSzPts val="2100"/>
            </a:pPr>
            <a:r>
              <a:rPr lang="en-US" sz="2000" b="1" u="sng" dirty="0"/>
              <a:t>Future Work</a:t>
            </a:r>
            <a:endParaRPr lang="en-US" sz="2000" u="sng" dirty="0"/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Build a website for users to see their PERM certification prediction upon entering their information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Attempt fusion models to enhance prediction results 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94919-69E3-481E-A4F1-3A9DB326EAD3}"/>
              </a:ext>
            </a:extLst>
          </p:cNvPr>
          <p:cNvSpPr txBox="1"/>
          <p:nvPr/>
        </p:nvSpPr>
        <p:spPr>
          <a:xfrm>
            <a:off x="276641" y="831490"/>
            <a:ext cx="21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185576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A385846-BC2A-CB42-AEC3-E2ADEF04BF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55" y="0"/>
            <a:ext cx="9144000" cy="5143500"/>
          </a:xfrm>
          <a:prstGeom prst="rect">
            <a:avLst/>
          </a:prstGeom>
        </p:spPr>
      </p:pic>
      <p:sp>
        <p:nvSpPr>
          <p:cNvPr id="635" name="Google Shape;635;g1175af254ff_0_21"/>
          <p:cNvSpPr txBox="1"/>
          <p:nvPr/>
        </p:nvSpPr>
        <p:spPr>
          <a:xfrm>
            <a:off x="172186" y="622659"/>
            <a:ext cx="8909765" cy="466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" sz="11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Predicting the Outcome of H-1B Visa Applications CS229 Term Project Final Report</a:t>
            </a:r>
          </a:p>
          <a:p>
            <a:pPr marL="6286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1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5"/>
              </a:rPr>
              <a:t>http://cs229.stanford.edu/proj2017/final-reports/5208701.pdf</a:t>
            </a:r>
            <a:endParaRPr lang="en-US" sz="1100" b="1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15950" lvl="1">
              <a:lnSpc>
                <a:spcPct val="115000"/>
              </a:lnSpc>
              <a:buClr>
                <a:schemeClr val="lt1"/>
              </a:buClr>
              <a:buSzPts val="1100"/>
            </a:pPr>
            <a:endParaRPr lang="en-US" sz="1100" b="1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15950" lvl="1">
              <a:lnSpc>
                <a:spcPct val="115000"/>
              </a:lnSpc>
              <a:buClr>
                <a:schemeClr val="lt1"/>
              </a:buClr>
              <a:buSzPts val="1100"/>
            </a:pPr>
            <a:endParaRPr lang="en"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" sz="11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Hybrid M</a:t>
            </a:r>
            <a:r>
              <a:rPr lang="en-US" sz="11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</a:t>
            </a:r>
            <a:r>
              <a:rPr lang="en" sz="11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chine Learning Model Approach to H-1B Visa </a:t>
            </a:r>
          </a:p>
          <a:p>
            <a:pPr marL="6286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6"/>
              </a:rPr>
              <a:t>https://ieeexplore.ieee.org/abstract/document/9664747?casa_token=G4Ez7qqsYXUAAAAA:NbhwCdn-7j0WYcKPM_KSXuKG27pqRBWSnzLOv8rs7uNvjclpunmqB4dAbw_8bc0n2opeaVDXEQ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"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" sz="11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 Analysis if nonimmigrant work visas in the USA using Machine Learning</a:t>
            </a:r>
          </a:p>
          <a:p>
            <a:pPr marL="6286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7"/>
              </a:rPr>
              <a:t>https://dhanasekar-s.github.io/research/3paper.pdf</a:t>
            </a:r>
            <a:endParaRPr kumimoji="0" lang="en-US" sz="11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" sz="11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Predicting the outcome of H-1B visa using ANN algorithm</a:t>
            </a:r>
            <a:endParaRPr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286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11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8"/>
              </a:rPr>
              <a:t>https://www.ijrte.org/wp-content/uploads/papers/v9i1/A2917059120.pdf</a:t>
            </a:r>
            <a:endParaRPr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286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" sz="11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Predictive analytics for classification of immigration visa applications: A discriminative machine learning approach</a:t>
            </a:r>
            <a:endParaRPr lang="en-US"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286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11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9"/>
              </a:rPr>
              <a:t>https://krex.k-state.edu/dspace/bitstream/handle/2097/38822/SharmilaVegesana2018.pdf?sequence=1&amp;isAllowed=y</a:t>
            </a:r>
            <a:endParaRPr lang="en" sz="1100" b="1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" sz="11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 allotment of H1B work visa in USA using machine learning</a:t>
            </a:r>
            <a:endParaRPr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286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11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10"/>
              </a:rPr>
              <a:t>https://www.sciencepubco.com/index.php/ijet/article/view/12642</a:t>
            </a:r>
            <a:endParaRPr lang="en" sz="1100" b="1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Montserrat"/>
            </a:endParaRPr>
          </a:p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1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r>
              <a:rPr lang="en" sz="11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Prediction of H1B Visa Using Machine Learning Algorithms</a:t>
            </a:r>
            <a:endParaRPr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286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11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11"/>
              </a:rPr>
              <a:t>https://ieeexplore.ieee.org/abstract/document/8933628?casa_token=pL6BjNyXWBcAAAAA:YfYKAgOGU8Dm_1Val5DqF0v1gdxMoFLX5S5lZNrwYN8CbiUGJhfSNNtrticM-NYUpfvrAefFXQ</a:t>
            </a:r>
            <a:endParaRPr sz="11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0029C8-3CD1-4145-8DB0-7CE0EC4B1AA9}"/>
              </a:ext>
            </a:extLst>
          </p:cNvPr>
          <p:cNvSpPr/>
          <p:nvPr/>
        </p:nvSpPr>
        <p:spPr>
          <a:xfrm>
            <a:off x="3120199" y="-21262"/>
            <a:ext cx="25106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4400" cap="all" dirty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References</a:t>
            </a:r>
            <a:endParaRPr lang="en-US" sz="4400" cap="all" dirty="0">
              <a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"/>
          <p:cNvSpPr txBox="1">
            <a:spLocks noGrp="1"/>
          </p:cNvSpPr>
          <p:nvPr>
            <p:ph type="subTitle" idx="1"/>
          </p:nvPr>
        </p:nvSpPr>
        <p:spPr>
          <a:xfrm>
            <a:off x="2393061" y="2321362"/>
            <a:ext cx="4572297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b="1" dirty="0"/>
              <a:t>DO YOU HAVE ANY QUESTION?</a:t>
            </a:r>
            <a:endParaRPr sz="2800" b="1" dirty="0"/>
          </a:p>
        </p:txBody>
      </p:sp>
      <p:sp>
        <p:nvSpPr>
          <p:cNvPr id="643" name="Google Shape;643;p27"/>
          <p:cNvSpPr/>
          <p:nvPr/>
        </p:nvSpPr>
        <p:spPr>
          <a:xfrm>
            <a:off x="3949634" y="29092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27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645" name="Google Shape;645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27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650" name="Google Shape;650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C60CC87-AC1A-9847-8D30-6E6C3A2B0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3162" y="-255773"/>
            <a:ext cx="9144000" cy="2776635"/>
          </a:xfrm>
          <a:prstGeom prst="rect">
            <a:avLst/>
          </a:prstGeom>
        </p:spPr>
      </p:pic>
      <p:sp>
        <p:nvSpPr>
          <p:cNvPr id="24" name="Title 7">
            <a:extLst>
              <a:ext uri="{FF2B5EF4-FFF2-40B4-BE49-F238E27FC236}">
                <a16:creationId xmlns:a16="http://schemas.microsoft.com/office/drawing/2014/main" id="{FFBD7545-8ED2-5340-813E-B8E3BFD104D1}"/>
              </a:ext>
            </a:extLst>
          </p:cNvPr>
          <p:cNvSpPr txBox="1">
            <a:spLocks/>
          </p:cNvSpPr>
          <p:nvPr/>
        </p:nvSpPr>
        <p:spPr>
          <a:xfrm>
            <a:off x="3024195" y="422729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75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dirty="0"/>
          </a:p>
        </p:txBody>
      </p:sp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61063782-54B9-434E-82C1-6601FF0FE0C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79412868-AB55-AA46-A0A2-95B0E8D3A72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0" y="148612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ackground pattern&#10;&#10;Description automatically generated">
            <a:extLst>
              <a:ext uri="{FF2B5EF4-FFF2-40B4-BE49-F238E27FC236}">
                <a16:creationId xmlns:a16="http://schemas.microsoft.com/office/drawing/2014/main" id="{84E91B3A-F069-E24A-8218-CB2BAEDC49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30" name="Google Shape;330;p3"/>
          <p:cNvSpPr txBox="1">
            <a:spLocks noGrp="1"/>
          </p:cNvSpPr>
          <p:nvPr>
            <p:ph type="title"/>
          </p:nvPr>
        </p:nvSpPr>
        <p:spPr>
          <a:xfrm>
            <a:off x="1928856" y="33147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4400" dirty="0"/>
              <a:t>TABLE OF CONTENTS</a:t>
            </a:r>
            <a:endParaRPr sz="4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CF3541-FE0F-424C-8D53-4F5553123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688449"/>
              </p:ext>
            </p:extLst>
          </p:nvPr>
        </p:nvGraphicFramePr>
        <p:xfrm>
          <a:off x="0" y="466928"/>
          <a:ext cx="9007813" cy="4345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5D01291-4B70-9E49-8BEE-E43BBC5E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2" name="Google Shape;352;g1175af254ff_0_0"/>
          <p:cNvSpPr txBox="1">
            <a:spLocks noGrp="1"/>
          </p:cNvSpPr>
          <p:nvPr>
            <p:ph type="subTitle" idx="1"/>
          </p:nvPr>
        </p:nvSpPr>
        <p:spPr>
          <a:xfrm>
            <a:off x="187510" y="896026"/>
            <a:ext cx="8768980" cy="3804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" sz="1800" dirty="0"/>
              <a:t>Program Electronic Review Management (PERM) is the system used for obtaining Labor Certification for certain foreign nationals in obtaining an employment-based immigrant visa (Green Card)</a:t>
            </a:r>
            <a:endParaRPr sz="18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 dirty="0"/>
              <a:t>PERM process requires the petitioning employer to conduct a series of recruitment activities to test the labor market before filing the application. </a:t>
            </a: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sz="2000" b="1" dirty="0"/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 b="1" u="sng" dirty="0"/>
              <a:t>Motivation</a:t>
            </a:r>
            <a:endParaRPr lang="en" sz="2000" b="1" u="sng" dirty="0"/>
          </a:p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800" dirty="0"/>
              <a:t>Curious </a:t>
            </a:r>
            <a:r>
              <a:rPr lang="en-US" sz="1800" dirty="0"/>
              <a:t>regarding PERM application process (as an international student)</a:t>
            </a:r>
          </a:p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800" dirty="0"/>
              <a:t>Understanding factors that influence PERM case decision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4D2978-8450-4344-9A98-84917EA3C540}"/>
              </a:ext>
            </a:extLst>
          </p:cNvPr>
          <p:cNvSpPr/>
          <p:nvPr/>
        </p:nvSpPr>
        <p:spPr>
          <a:xfrm>
            <a:off x="2606277" y="220057"/>
            <a:ext cx="2949333" cy="76944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4400" cap="all" dirty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Introduction</a:t>
            </a:r>
            <a:endParaRPr lang="en-US" sz="4400" cap="all" dirty="0"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6DC9480-321E-3144-9057-45FCED55E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359" name="Google Shape;359;p2"/>
          <p:cNvSpPr txBox="1">
            <a:spLocks noGrp="1"/>
          </p:cNvSpPr>
          <p:nvPr>
            <p:ph type="subTitle" idx="1"/>
          </p:nvPr>
        </p:nvSpPr>
        <p:spPr>
          <a:xfrm>
            <a:off x="115933" y="723029"/>
            <a:ext cx="8983979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Acceptance of Program Electronic Review Management (PERM) is the first step for certain foreign in obtaining an employment-based Green Card. </a:t>
            </a:r>
            <a:r>
              <a:rPr lang="en" sz="1400" b="1" dirty="0"/>
              <a:t>Employees and employers wait months, if not years, to get a decision for their application, whether denial or approval. </a:t>
            </a:r>
            <a:endParaRPr sz="1400" b="1" dirty="0"/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/>
              <a:t>This situation not only have jeopardized foreign nationals to lose their legal </a:t>
            </a:r>
            <a:r>
              <a:rPr lang="en-US" sz="1400" dirty="0"/>
              <a:t>status but</a:t>
            </a:r>
            <a:r>
              <a:rPr lang="en" sz="1400" dirty="0"/>
              <a:t> has also put US employer in dilemma upon recruiting highly skilled immigrants. Even though Zhang &amp; Associates, P.C. law firm mentioned that employer </a:t>
            </a:r>
            <a:r>
              <a:rPr lang="en" sz="1400"/>
              <a:t>documentation, </a:t>
            </a:r>
            <a:r>
              <a:rPr lang="en" sz="1400" dirty="0"/>
              <a:t>local area employment, wage and workforce ratio are some factors that play into the role for acceptance of PERM, we are curious about what factors mainly affect the likelihood that a PERM application will be approved or denied[1].</a:t>
            </a:r>
          </a:p>
          <a:p>
            <a:pPr marL="14605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400" b="1" u="sng" dirty="0"/>
              <a:t>Scope</a:t>
            </a:r>
            <a:endParaRPr lang="en-US" sz="1400" dirty="0"/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Analysis &amp; visualization of historical PERM applications by utilizing plotly dashboard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Use of machine learning models to classify the outcome of a case status based on user input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endParaRPr lang="en-US" sz="1400"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u="sng" dirty="0">
                <a:solidFill>
                  <a:schemeClr val="hlink"/>
                </a:solidFill>
                <a:hlinkClick r:id="rId5"/>
              </a:rPr>
              <a:t>https://www.hooyou.com/lc/perm_factor.html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u="sng" dirty="0">
                <a:solidFill>
                  <a:schemeClr val="hlink"/>
                </a:solidFill>
                <a:hlinkClick r:id="rId6"/>
              </a:rPr>
              <a:t>https://www.dol.gov/agencies/eta/foreign-labor/performance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 dirty="0"/>
          </a:p>
        </p:txBody>
      </p:sp>
      <p:sp>
        <p:nvSpPr>
          <p:cNvPr id="360" name="Google Shape;360;p2"/>
          <p:cNvSpPr txBox="1">
            <a:spLocks noGrp="1"/>
          </p:cNvSpPr>
          <p:nvPr>
            <p:ph type="title"/>
          </p:nvPr>
        </p:nvSpPr>
        <p:spPr>
          <a:xfrm>
            <a:off x="1064622" y="291629"/>
            <a:ext cx="7014754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4400" dirty="0"/>
              <a:t>Problem Statement and SCope</a:t>
            </a:r>
            <a:endParaRPr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A2EC563-9368-42DD-9BE3-FDBC0759B2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0D40EA5-F55C-CD46-8C5A-09BACD6B9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C05AD-A6E2-3A4E-AE37-342F46DA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550" y="166741"/>
            <a:ext cx="5150100" cy="431400"/>
          </a:xfrm>
        </p:spPr>
        <p:txBody>
          <a:bodyPr/>
          <a:lstStyle/>
          <a:p>
            <a:r>
              <a:rPr lang="en-US" sz="4400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1CCC61-1A30-D042-84CA-DF8019D37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80417"/>
              </p:ext>
            </p:extLst>
          </p:nvPr>
        </p:nvGraphicFramePr>
        <p:xfrm>
          <a:off x="337255" y="776569"/>
          <a:ext cx="8528271" cy="4158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9719">
                  <a:extLst>
                    <a:ext uri="{9D8B030D-6E8A-4147-A177-3AD203B41FA5}">
                      <a16:colId xmlns:a16="http://schemas.microsoft.com/office/drawing/2014/main" val="1713479642"/>
                    </a:ext>
                  </a:extLst>
                </a:gridCol>
                <a:gridCol w="2978674">
                  <a:extLst>
                    <a:ext uri="{9D8B030D-6E8A-4147-A177-3AD203B41FA5}">
                      <a16:colId xmlns:a16="http://schemas.microsoft.com/office/drawing/2014/main" val="1811638376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3499155018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61458935"/>
                    </a:ext>
                  </a:extLst>
                </a:gridCol>
              </a:tblGrid>
              <a:tr h="377423">
                <a:tc>
                  <a:txBody>
                    <a:bodyPr/>
                    <a:lstStyle/>
                    <a:p>
                      <a:r>
                        <a:rPr lang="en-US" sz="16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 Takeaway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97524"/>
                  </a:ext>
                </a:extLst>
              </a:tr>
              <a:tr h="945296">
                <a:tc>
                  <a:txBody>
                    <a:bodyPr/>
                    <a:lstStyle/>
                    <a:p>
                      <a:r>
                        <a:rPr lang="en-US" sz="1050" dirty="0"/>
                        <a:t>Sundararaman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 analyze the petitions filed from 2011-16 and classify them as positive or negative, indicating whether the petition is highly skilled or not.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94036"/>
                  </a:ext>
                </a:extLst>
              </a:tr>
              <a:tr h="945296">
                <a:tc>
                  <a:txBody>
                    <a:bodyPr/>
                    <a:lstStyle/>
                    <a:p>
                      <a:r>
                        <a:rPr lang="en-US" sz="1050" dirty="0"/>
                        <a:t>Chada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 predict the outcome of H-1B visa by making use of machine learning models and creating a fusion model for enhancing the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Random Forest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XGBoost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Bagging Classifier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57625"/>
                  </a:ext>
                </a:extLst>
              </a:tr>
              <a:tr h="945296">
                <a:tc>
                  <a:txBody>
                    <a:bodyPr/>
                    <a:lstStyle/>
                    <a:p>
                      <a:r>
                        <a:rPr lang="en-US" sz="1050" dirty="0"/>
                        <a:t>Vegesana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develop a supervised inductive learning model which adopts methods of classification to predict the results of the filed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000" dirty="0"/>
                        <a:t>Random Forest, K-Nearest Neighbors, Logistic Regression, Gaussian Na</a:t>
                      </a:r>
                      <a:r>
                        <a:rPr lang="en-US" sz="1000" dirty="0" err="1"/>
                        <a:t>ï</a:t>
                      </a:r>
                      <a:r>
                        <a:rPr lang="en" sz="1000" dirty="0"/>
                        <a:t>ve Bayes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9772"/>
                  </a:ext>
                </a:extLst>
              </a:tr>
              <a:tr h="945296">
                <a:tc>
                  <a:txBody>
                    <a:bodyPr/>
                    <a:lstStyle/>
                    <a:p>
                      <a:r>
                        <a:rPr lang="en-US" sz="1050" dirty="0"/>
                        <a:t>Khaterpal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predict the outcome of H-1B visa applications based on the attributes of the applicant using machine learning and Artificial Neural Networks</a:t>
                      </a:r>
                      <a:endParaRPr lang="en-US" sz="105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KMeans clustering Random Forest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Logistic Regression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ANN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5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53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1FE78258-74FF-FC41-B447-B3BA14A33A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AA8A15-3534-8B4C-8081-74EA89CA3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869231"/>
              </p:ext>
            </p:extLst>
          </p:nvPr>
        </p:nvGraphicFramePr>
        <p:xfrm>
          <a:off x="817123" y="1221400"/>
          <a:ext cx="7227651" cy="275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701133F-DBD4-C24C-B7B1-1D846C19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444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95D2729-78EE-2A4A-A549-D207E1AE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417" name="Google Shape;417;p4"/>
          <p:cNvSpPr txBox="1">
            <a:spLocks noGrp="1"/>
          </p:cNvSpPr>
          <p:nvPr>
            <p:ph type="body" idx="1"/>
          </p:nvPr>
        </p:nvSpPr>
        <p:spPr>
          <a:xfrm>
            <a:off x="468493" y="434528"/>
            <a:ext cx="6681837" cy="83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b="1" dirty="0"/>
              <a:t>Source: </a:t>
            </a: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/>
              <a:t>U.S. Department of Labor (2015 -2019) |  </a:t>
            </a:r>
            <a:r>
              <a:rPr lang="en-US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Link</a:t>
            </a:r>
            <a:endParaRPr lang="en-US" sz="1400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Original data info: &gt; 500000 rows and &gt; 150 columns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418" name="Google Shape;41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1498" y="77822"/>
            <a:ext cx="1133453" cy="10832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1C371D-E1FA-724F-9049-28294858D6F0}"/>
              </a:ext>
            </a:extLst>
          </p:cNvPr>
          <p:cNvSpPr/>
          <p:nvPr/>
        </p:nvSpPr>
        <p:spPr>
          <a:xfrm>
            <a:off x="2360767" y="77822"/>
            <a:ext cx="37927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DATASET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6B6DC0-4683-B341-B8FD-A0A2449C21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7700"/>
          <a:stretch/>
        </p:blipFill>
        <p:spPr>
          <a:xfrm>
            <a:off x="0" y="3206028"/>
            <a:ext cx="5805847" cy="1823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8607D8-7239-2249-ADC3-0805B7C9EC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5848" y="3206028"/>
            <a:ext cx="3240876" cy="1758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7C8EF-8E5F-7C4D-ADB9-4F7036843227}"/>
              </a:ext>
            </a:extLst>
          </p:cNvPr>
          <p:cNvSpPr txBox="1"/>
          <p:nvPr/>
        </p:nvSpPr>
        <p:spPr>
          <a:xfrm>
            <a:off x="3066844" y="1912569"/>
            <a:ext cx="2928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SzPts val="1200"/>
              <a:buFont typeface="Wingdings" pitchFamily="2" charset="2"/>
              <a:buChar char="Ø"/>
            </a:pPr>
            <a:r>
              <a:rPr lang="en-US" sz="1200" i="1" dirty="0"/>
              <a:t>Numerical </a:t>
            </a:r>
          </a:p>
          <a:p>
            <a:pPr marL="457200" indent="-304800">
              <a:buSzPts val="1200"/>
              <a:buChar char="●"/>
            </a:pPr>
            <a:r>
              <a:rPr lang="en-US" sz="1200" dirty="0"/>
              <a:t>Wage</a:t>
            </a:r>
          </a:p>
          <a:p>
            <a:pPr marL="171450" indent="-171450">
              <a:buSzPts val="1200"/>
              <a:buFont typeface="Wingdings" pitchFamily="2" charset="2"/>
              <a:buChar char="Ø"/>
            </a:pPr>
            <a:r>
              <a:rPr lang="en-US" sz="1200" i="1" dirty="0"/>
              <a:t>Date Time</a:t>
            </a:r>
          </a:p>
          <a:p>
            <a:pPr marL="457200" indent="-304800">
              <a:buSzPts val="1200"/>
              <a:buChar char="●"/>
            </a:pPr>
            <a:r>
              <a:rPr lang="en-US" sz="1200" dirty="0"/>
              <a:t>Case Receive and Decision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15A99-0525-2B4D-B58A-18A50D1ECEA7}"/>
              </a:ext>
            </a:extLst>
          </p:cNvPr>
          <p:cNvSpPr txBox="1"/>
          <p:nvPr/>
        </p:nvSpPr>
        <p:spPr>
          <a:xfrm>
            <a:off x="487948" y="1682736"/>
            <a:ext cx="25788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200"/>
            </a:pPr>
            <a:r>
              <a:rPr lang="en-US" sz="1400" b="1" dirty="0"/>
              <a:t>Features:</a:t>
            </a:r>
          </a:p>
          <a:p>
            <a:pPr marL="171450" lvl="0" indent="-171450">
              <a:buSzPts val="1200"/>
              <a:buFont typeface="Wingdings" pitchFamily="2" charset="2"/>
              <a:buChar char="Ø"/>
            </a:pPr>
            <a:r>
              <a:rPr lang="en-US" sz="1200" i="1" dirty="0"/>
              <a:t>Categorical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Case Status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Employer Information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SOC Title (job title)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Employee Education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Employee’s Citizenship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8C5659E-B494-044F-80EC-5A531815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44" name="Google Shape;444;g117a4be3a77_0_0"/>
          <p:cNvSpPr txBox="1">
            <a:spLocks noGrp="1"/>
          </p:cNvSpPr>
          <p:nvPr>
            <p:ph type="title"/>
          </p:nvPr>
        </p:nvSpPr>
        <p:spPr>
          <a:xfrm>
            <a:off x="880110" y="126780"/>
            <a:ext cx="714705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sz="4400" dirty="0"/>
              <a:t>Cleaning</a:t>
            </a:r>
            <a:endParaRPr sz="4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40A9AD-6EFF-A649-B6F9-C3ADA1E10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534810"/>
              </p:ext>
            </p:extLst>
          </p:nvPr>
        </p:nvGraphicFramePr>
        <p:xfrm>
          <a:off x="1440179" y="731521"/>
          <a:ext cx="6305945" cy="428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3535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8C5659E-B494-044F-80EC-5A531815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44" name="Google Shape;444;g117a4be3a77_0_0"/>
          <p:cNvSpPr txBox="1">
            <a:spLocks noGrp="1"/>
          </p:cNvSpPr>
          <p:nvPr>
            <p:ph type="title"/>
          </p:nvPr>
        </p:nvSpPr>
        <p:spPr>
          <a:xfrm>
            <a:off x="880110" y="126780"/>
            <a:ext cx="714705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Data Preprocessing</a:t>
            </a:r>
            <a:endParaRPr sz="4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40A9AD-6EFF-A649-B6F9-C3ADA1E10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328818"/>
              </p:ext>
            </p:extLst>
          </p:nvPr>
        </p:nvGraphicFramePr>
        <p:xfrm>
          <a:off x="1440179" y="731521"/>
          <a:ext cx="6305945" cy="428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{E745DB89-2C72-A042-9378-D862F3EFC02C}tf16401369</Template>
  <TotalTime>10297</TotalTime>
  <Words>1340</Words>
  <Application>Microsoft Macintosh PowerPoint</Application>
  <PresentationFormat>On-screen Show (16:9)</PresentationFormat>
  <Paragraphs>233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Livvic</vt:lpstr>
      <vt:lpstr>Rockwell Condensed</vt:lpstr>
      <vt:lpstr>Rockwell</vt:lpstr>
      <vt:lpstr>Montserrat</vt:lpstr>
      <vt:lpstr>Wingdings</vt:lpstr>
      <vt:lpstr>Calibri</vt:lpstr>
      <vt:lpstr>Roboto Condensed Light</vt:lpstr>
      <vt:lpstr>Times New Roman</vt:lpstr>
      <vt:lpstr>Arial</vt:lpstr>
      <vt:lpstr>Abel</vt:lpstr>
      <vt:lpstr>Rockwell Extra Bold</vt:lpstr>
      <vt:lpstr>Wood Type</vt:lpstr>
      <vt:lpstr>PERM LABOR CERTIFICATION PREDICTION</vt:lpstr>
      <vt:lpstr>TABLE OF CONTENTS</vt:lpstr>
      <vt:lpstr>PowerPoint Presentation</vt:lpstr>
      <vt:lpstr>Problem Statement and SCope</vt:lpstr>
      <vt:lpstr>Literature review</vt:lpstr>
      <vt:lpstr>METHODOLOGY</vt:lpstr>
      <vt:lpstr>PowerPoint Presentation</vt:lpstr>
      <vt:lpstr>Data Cleaning</vt:lpstr>
      <vt:lpstr>Data Preprocessing</vt:lpstr>
      <vt:lpstr>PowerPoint Presentation</vt:lpstr>
      <vt:lpstr>Model implementation &amp; WHY?</vt:lpstr>
      <vt:lpstr>Model implementation &amp; WHY?</vt:lpstr>
      <vt:lpstr>Model RESULT COMPARISON</vt:lpstr>
      <vt:lpstr>PowerPoint Presentation</vt:lpstr>
      <vt:lpstr>FEATURE IMPORTANCE</vt:lpstr>
      <vt:lpstr>Dashboard Demo…….  http://192.168.1.158:8080/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 LABOR CERTIFICATION PREDICTION</dc:title>
  <cp:lastModifiedBy>Oli, Ujjwal</cp:lastModifiedBy>
  <cp:revision>22</cp:revision>
  <cp:lastPrinted>2022-04-19T01:03:10Z</cp:lastPrinted>
  <dcterms:modified xsi:type="dcterms:W3CDTF">2022-04-25T15:03:38Z</dcterms:modified>
</cp:coreProperties>
</file>