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129778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8666C9C-ABFD-84BE-3B92-79C065728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4" y="710803"/>
            <a:ext cx="10587795" cy="57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5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D1B96785-4B8B-FA5B-C78A-A11268074C33}"/>
              </a:ext>
            </a:extLst>
          </p:cNvPr>
          <p:cNvSpPr txBox="1"/>
          <p:nvPr/>
        </p:nvSpPr>
        <p:spPr>
          <a:xfrm>
            <a:off x="133347" y="8975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xmlns="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FFA33F55-F449-18D2-EADD-4514B595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311122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xmlns="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xmlns="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" y="2114527"/>
            <a:ext cx="11139524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xmlns="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308322"/>
            <a:ext cx="11353802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Items, Average Rating) 	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Matrix Card.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150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Microsoft account</cp:lastModifiedBy>
  <cp:revision>11</cp:revision>
  <dcterms:created xsi:type="dcterms:W3CDTF">2024-06-24T12:27:37Z</dcterms:created>
  <dcterms:modified xsi:type="dcterms:W3CDTF">2024-11-10T19:46:49Z</dcterms:modified>
</cp:coreProperties>
</file>