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slideLayout23.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s/_rels/slide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_rels/presentation.xml.rels" ContentType="application/vnd.openxmlformats-package.relationships+xml"/>
  <Override PartName="/ppt/media/image2.jpeg" ContentType="image/jpeg"/>
  <Override PartName="/ppt/media/image3.jpeg" ContentType="image/jpeg"/>
  <Override PartName="/ppt/media/image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37" name="PlaceHolder 2"/>
          <p:cNvSpPr>
            <a:spLocks noGrp="1"/>
          </p:cNvSpPr>
          <p:nvPr>
            <p:ph type="body"/>
          </p:nvPr>
        </p:nvSpPr>
        <p:spPr>
          <a:xfrm>
            <a:off x="457200" y="1481400"/>
            <a:ext cx="822924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38" name="PlaceHolder 3"/>
          <p:cNvSpPr>
            <a:spLocks noGrp="1"/>
          </p:cNvSpPr>
          <p:nvPr>
            <p:ph type="body"/>
          </p:nvPr>
        </p:nvSpPr>
        <p:spPr>
          <a:xfrm>
            <a:off x="457200" y="3845520"/>
            <a:ext cx="822924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40" name="PlaceHolder 2"/>
          <p:cNvSpPr>
            <a:spLocks noGrp="1"/>
          </p:cNvSpPr>
          <p:nvPr>
            <p:ph type="body"/>
          </p:nvPr>
        </p:nvSpPr>
        <p:spPr>
          <a:xfrm>
            <a:off x="45720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41" name="PlaceHolder 3"/>
          <p:cNvSpPr>
            <a:spLocks noGrp="1"/>
          </p:cNvSpPr>
          <p:nvPr>
            <p:ph type="body"/>
          </p:nvPr>
        </p:nvSpPr>
        <p:spPr>
          <a:xfrm>
            <a:off x="467424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42" name="PlaceHolder 4"/>
          <p:cNvSpPr>
            <a:spLocks noGrp="1"/>
          </p:cNvSpPr>
          <p:nvPr>
            <p:ph type="body"/>
          </p:nvPr>
        </p:nvSpPr>
        <p:spPr>
          <a:xfrm>
            <a:off x="457200" y="384552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43" name="PlaceHolder 5"/>
          <p:cNvSpPr>
            <a:spLocks noGrp="1"/>
          </p:cNvSpPr>
          <p:nvPr>
            <p:ph type="body"/>
          </p:nvPr>
        </p:nvSpPr>
        <p:spPr>
          <a:xfrm>
            <a:off x="4674240" y="384552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45" name="PlaceHolder 2"/>
          <p:cNvSpPr>
            <a:spLocks noGrp="1"/>
          </p:cNvSpPr>
          <p:nvPr>
            <p:ph type="body"/>
          </p:nvPr>
        </p:nvSpPr>
        <p:spPr>
          <a:xfrm>
            <a:off x="457200" y="148140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46" name="PlaceHolder 3"/>
          <p:cNvSpPr>
            <a:spLocks noGrp="1"/>
          </p:cNvSpPr>
          <p:nvPr>
            <p:ph type="body"/>
          </p:nvPr>
        </p:nvSpPr>
        <p:spPr>
          <a:xfrm>
            <a:off x="3239640" y="148140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47" name="PlaceHolder 4"/>
          <p:cNvSpPr>
            <a:spLocks noGrp="1"/>
          </p:cNvSpPr>
          <p:nvPr>
            <p:ph type="body"/>
          </p:nvPr>
        </p:nvSpPr>
        <p:spPr>
          <a:xfrm>
            <a:off x="6022080" y="148140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48" name="PlaceHolder 5"/>
          <p:cNvSpPr>
            <a:spLocks noGrp="1"/>
          </p:cNvSpPr>
          <p:nvPr>
            <p:ph type="body"/>
          </p:nvPr>
        </p:nvSpPr>
        <p:spPr>
          <a:xfrm>
            <a:off x="457200" y="384552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49" name="PlaceHolder 6"/>
          <p:cNvSpPr>
            <a:spLocks noGrp="1"/>
          </p:cNvSpPr>
          <p:nvPr>
            <p:ph type="body"/>
          </p:nvPr>
        </p:nvSpPr>
        <p:spPr>
          <a:xfrm>
            <a:off x="3239640" y="384552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50" name="PlaceHolder 7"/>
          <p:cNvSpPr>
            <a:spLocks noGrp="1"/>
          </p:cNvSpPr>
          <p:nvPr>
            <p:ph type="body"/>
          </p:nvPr>
        </p:nvSpPr>
        <p:spPr>
          <a:xfrm>
            <a:off x="6022080" y="384552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61" name="PlaceHolder 2"/>
          <p:cNvSpPr>
            <a:spLocks noGrp="1"/>
          </p:cNvSpPr>
          <p:nvPr>
            <p:ph type="subTitle"/>
          </p:nvPr>
        </p:nvSpPr>
        <p:spPr>
          <a:xfrm>
            <a:off x="457200" y="1481400"/>
            <a:ext cx="8229240" cy="45255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63" name="PlaceHolder 2"/>
          <p:cNvSpPr>
            <a:spLocks noGrp="1"/>
          </p:cNvSpPr>
          <p:nvPr>
            <p:ph type="body"/>
          </p:nvPr>
        </p:nvSpPr>
        <p:spPr>
          <a:xfrm>
            <a:off x="457200" y="1481400"/>
            <a:ext cx="822924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65" name="PlaceHolder 2"/>
          <p:cNvSpPr>
            <a:spLocks noGrp="1"/>
          </p:cNvSpPr>
          <p:nvPr>
            <p:ph type="body"/>
          </p:nvPr>
        </p:nvSpPr>
        <p:spPr>
          <a:xfrm>
            <a:off x="457200" y="1481400"/>
            <a:ext cx="401580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66" name="PlaceHolder 3"/>
          <p:cNvSpPr>
            <a:spLocks noGrp="1"/>
          </p:cNvSpPr>
          <p:nvPr>
            <p:ph type="body"/>
          </p:nvPr>
        </p:nvSpPr>
        <p:spPr>
          <a:xfrm>
            <a:off x="4674240" y="1481400"/>
            <a:ext cx="401580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70" name="PlaceHolder 2"/>
          <p:cNvSpPr>
            <a:spLocks noGrp="1"/>
          </p:cNvSpPr>
          <p:nvPr>
            <p:ph type="body"/>
          </p:nvPr>
        </p:nvSpPr>
        <p:spPr>
          <a:xfrm>
            <a:off x="45720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71" name="PlaceHolder 3"/>
          <p:cNvSpPr>
            <a:spLocks noGrp="1"/>
          </p:cNvSpPr>
          <p:nvPr>
            <p:ph type="body"/>
          </p:nvPr>
        </p:nvSpPr>
        <p:spPr>
          <a:xfrm>
            <a:off x="4674240" y="1481400"/>
            <a:ext cx="401580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72" name="PlaceHolder 4"/>
          <p:cNvSpPr>
            <a:spLocks noGrp="1"/>
          </p:cNvSpPr>
          <p:nvPr>
            <p:ph type="body"/>
          </p:nvPr>
        </p:nvSpPr>
        <p:spPr>
          <a:xfrm>
            <a:off x="457200" y="384552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16" name="PlaceHolder 2"/>
          <p:cNvSpPr>
            <a:spLocks noGrp="1"/>
          </p:cNvSpPr>
          <p:nvPr>
            <p:ph type="subTitle"/>
          </p:nvPr>
        </p:nvSpPr>
        <p:spPr>
          <a:xfrm>
            <a:off x="457200" y="1481400"/>
            <a:ext cx="8229240" cy="45255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74" name="PlaceHolder 2"/>
          <p:cNvSpPr>
            <a:spLocks noGrp="1"/>
          </p:cNvSpPr>
          <p:nvPr>
            <p:ph type="body"/>
          </p:nvPr>
        </p:nvSpPr>
        <p:spPr>
          <a:xfrm>
            <a:off x="457200" y="1481400"/>
            <a:ext cx="401580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75" name="PlaceHolder 3"/>
          <p:cNvSpPr>
            <a:spLocks noGrp="1"/>
          </p:cNvSpPr>
          <p:nvPr>
            <p:ph type="body"/>
          </p:nvPr>
        </p:nvSpPr>
        <p:spPr>
          <a:xfrm>
            <a:off x="467424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76" name="PlaceHolder 4"/>
          <p:cNvSpPr>
            <a:spLocks noGrp="1"/>
          </p:cNvSpPr>
          <p:nvPr>
            <p:ph type="body"/>
          </p:nvPr>
        </p:nvSpPr>
        <p:spPr>
          <a:xfrm>
            <a:off x="4674240" y="384552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78" name="PlaceHolder 2"/>
          <p:cNvSpPr>
            <a:spLocks noGrp="1"/>
          </p:cNvSpPr>
          <p:nvPr>
            <p:ph type="body"/>
          </p:nvPr>
        </p:nvSpPr>
        <p:spPr>
          <a:xfrm>
            <a:off x="45720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79" name="PlaceHolder 3"/>
          <p:cNvSpPr>
            <a:spLocks noGrp="1"/>
          </p:cNvSpPr>
          <p:nvPr>
            <p:ph type="body"/>
          </p:nvPr>
        </p:nvSpPr>
        <p:spPr>
          <a:xfrm>
            <a:off x="467424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80" name="PlaceHolder 4"/>
          <p:cNvSpPr>
            <a:spLocks noGrp="1"/>
          </p:cNvSpPr>
          <p:nvPr>
            <p:ph type="body"/>
          </p:nvPr>
        </p:nvSpPr>
        <p:spPr>
          <a:xfrm>
            <a:off x="457200" y="3845520"/>
            <a:ext cx="822924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82" name="PlaceHolder 2"/>
          <p:cNvSpPr>
            <a:spLocks noGrp="1"/>
          </p:cNvSpPr>
          <p:nvPr>
            <p:ph type="body"/>
          </p:nvPr>
        </p:nvSpPr>
        <p:spPr>
          <a:xfrm>
            <a:off x="457200" y="1481400"/>
            <a:ext cx="822924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83" name="PlaceHolder 3"/>
          <p:cNvSpPr>
            <a:spLocks noGrp="1"/>
          </p:cNvSpPr>
          <p:nvPr>
            <p:ph type="body"/>
          </p:nvPr>
        </p:nvSpPr>
        <p:spPr>
          <a:xfrm>
            <a:off x="457200" y="3845520"/>
            <a:ext cx="822924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85" name="PlaceHolder 2"/>
          <p:cNvSpPr>
            <a:spLocks noGrp="1"/>
          </p:cNvSpPr>
          <p:nvPr>
            <p:ph type="body"/>
          </p:nvPr>
        </p:nvSpPr>
        <p:spPr>
          <a:xfrm>
            <a:off x="45720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86" name="PlaceHolder 3"/>
          <p:cNvSpPr>
            <a:spLocks noGrp="1"/>
          </p:cNvSpPr>
          <p:nvPr>
            <p:ph type="body"/>
          </p:nvPr>
        </p:nvSpPr>
        <p:spPr>
          <a:xfrm>
            <a:off x="467424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87" name="PlaceHolder 4"/>
          <p:cNvSpPr>
            <a:spLocks noGrp="1"/>
          </p:cNvSpPr>
          <p:nvPr>
            <p:ph type="body"/>
          </p:nvPr>
        </p:nvSpPr>
        <p:spPr>
          <a:xfrm>
            <a:off x="457200" y="384552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88" name="PlaceHolder 5"/>
          <p:cNvSpPr>
            <a:spLocks noGrp="1"/>
          </p:cNvSpPr>
          <p:nvPr>
            <p:ph type="body"/>
          </p:nvPr>
        </p:nvSpPr>
        <p:spPr>
          <a:xfrm>
            <a:off x="4674240" y="384552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90" name="PlaceHolder 2"/>
          <p:cNvSpPr>
            <a:spLocks noGrp="1"/>
          </p:cNvSpPr>
          <p:nvPr>
            <p:ph type="body"/>
          </p:nvPr>
        </p:nvSpPr>
        <p:spPr>
          <a:xfrm>
            <a:off x="457200" y="148140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91" name="PlaceHolder 3"/>
          <p:cNvSpPr>
            <a:spLocks noGrp="1"/>
          </p:cNvSpPr>
          <p:nvPr>
            <p:ph type="body"/>
          </p:nvPr>
        </p:nvSpPr>
        <p:spPr>
          <a:xfrm>
            <a:off x="3239640" y="148140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92" name="PlaceHolder 4"/>
          <p:cNvSpPr>
            <a:spLocks noGrp="1"/>
          </p:cNvSpPr>
          <p:nvPr>
            <p:ph type="body"/>
          </p:nvPr>
        </p:nvSpPr>
        <p:spPr>
          <a:xfrm>
            <a:off x="6022080" y="148140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93" name="PlaceHolder 5"/>
          <p:cNvSpPr>
            <a:spLocks noGrp="1"/>
          </p:cNvSpPr>
          <p:nvPr>
            <p:ph type="body"/>
          </p:nvPr>
        </p:nvSpPr>
        <p:spPr>
          <a:xfrm>
            <a:off x="457200" y="384552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94" name="PlaceHolder 6"/>
          <p:cNvSpPr>
            <a:spLocks noGrp="1"/>
          </p:cNvSpPr>
          <p:nvPr>
            <p:ph type="body"/>
          </p:nvPr>
        </p:nvSpPr>
        <p:spPr>
          <a:xfrm>
            <a:off x="3239640" y="384552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95" name="PlaceHolder 7"/>
          <p:cNvSpPr>
            <a:spLocks noGrp="1"/>
          </p:cNvSpPr>
          <p:nvPr>
            <p:ph type="body"/>
          </p:nvPr>
        </p:nvSpPr>
        <p:spPr>
          <a:xfrm>
            <a:off x="6022080" y="3845520"/>
            <a:ext cx="26496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18" name="PlaceHolder 2"/>
          <p:cNvSpPr>
            <a:spLocks noGrp="1"/>
          </p:cNvSpPr>
          <p:nvPr>
            <p:ph type="body"/>
          </p:nvPr>
        </p:nvSpPr>
        <p:spPr>
          <a:xfrm>
            <a:off x="457200" y="1481400"/>
            <a:ext cx="822924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20" name="PlaceHolder 2"/>
          <p:cNvSpPr>
            <a:spLocks noGrp="1"/>
          </p:cNvSpPr>
          <p:nvPr>
            <p:ph type="body"/>
          </p:nvPr>
        </p:nvSpPr>
        <p:spPr>
          <a:xfrm>
            <a:off x="457200" y="1481400"/>
            <a:ext cx="401580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21" name="PlaceHolder 3"/>
          <p:cNvSpPr>
            <a:spLocks noGrp="1"/>
          </p:cNvSpPr>
          <p:nvPr>
            <p:ph type="body"/>
          </p:nvPr>
        </p:nvSpPr>
        <p:spPr>
          <a:xfrm>
            <a:off x="4674240" y="1481400"/>
            <a:ext cx="401580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25" name="PlaceHolder 2"/>
          <p:cNvSpPr>
            <a:spLocks noGrp="1"/>
          </p:cNvSpPr>
          <p:nvPr>
            <p:ph type="body"/>
          </p:nvPr>
        </p:nvSpPr>
        <p:spPr>
          <a:xfrm>
            <a:off x="45720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26" name="PlaceHolder 3"/>
          <p:cNvSpPr>
            <a:spLocks noGrp="1"/>
          </p:cNvSpPr>
          <p:nvPr>
            <p:ph type="body"/>
          </p:nvPr>
        </p:nvSpPr>
        <p:spPr>
          <a:xfrm>
            <a:off x="4674240" y="1481400"/>
            <a:ext cx="401580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27" name="PlaceHolder 4"/>
          <p:cNvSpPr>
            <a:spLocks noGrp="1"/>
          </p:cNvSpPr>
          <p:nvPr>
            <p:ph type="body"/>
          </p:nvPr>
        </p:nvSpPr>
        <p:spPr>
          <a:xfrm>
            <a:off x="457200" y="384552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29" name="PlaceHolder 2"/>
          <p:cNvSpPr>
            <a:spLocks noGrp="1"/>
          </p:cNvSpPr>
          <p:nvPr>
            <p:ph type="body"/>
          </p:nvPr>
        </p:nvSpPr>
        <p:spPr>
          <a:xfrm>
            <a:off x="457200" y="1481400"/>
            <a:ext cx="4015800" cy="4525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30" name="PlaceHolder 3"/>
          <p:cNvSpPr>
            <a:spLocks noGrp="1"/>
          </p:cNvSpPr>
          <p:nvPr>
            <p:ph type="body"/>
          </p:nvPr>
        </p:nvSpPr>
        <p:spPr>
          <a:xfrm>
            <a:off x="467424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31" name="PlaceHolder 4"/>
          <p:cNvSpPr>
            <a:spLocks noGrp="1"/>
          </p:cNvSpPr>
          <p:nvPr>
            <p:ph type="body"/>
          </p:nvPr>
        </p:nvSpPr>
        <p:spPr>
          <a:xfrm>
            <a:off x="4674240" y="384552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n-US" sz="1800" spc="-1" strike="noStrike">
              <a:solidFill>
                <a:srgbClr val="000000"/>
              </a:solidFill>
              <a:latin typeface="Lucida Sans Unicode"/>
            </a:endParaRPr>
          </a:p>
        </p:txBody>
      </p:sp>
      <p:sp>
        <p:nvSpPr>
          <p:cNvPr id="33" name="PlaceHolder 2"/>
          <p:cNvSpPr>
            <a:spLocks noGrp="1"/>
          </p:cNvSpPr>
          <p:nvPr>
            <p:ph type="body"/>
          </p:nvPr>
        </p:nvSpPr>
        <p:spPr>
          <a:xfrm>
            <a:off x="45720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34" name="PlaceHolder 3"/>
          <p:cNvSpPr>
            <a:spLocks noGrp="1"/>
          </p:cNvSpPr>
          <p:nvPr>
            <p:ph type="body"/>
          </p:nvPr>
        </p:nvSpPr>
        <p:spPr>
          <a:xfrm>
            <a:off x="4674240" y="1481400"/>
            <a:ext cx="401580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
        <p:nvSpPr>
          <p:cNvPr id="35" name="PlaceHolder 4"/>
          <p:cNvSpPr>
            <a:spLocks noGrp="1"/>
          </p:cNvSpPr>
          <p:nvPr>
            <p:ph type="body"/>
          </p:nvPr>
        </p:nvSpPr>
        <p:spPr>
          <a:xfrm>
            <a:off x="457200" y="3845520"/>
            <a:ext cx="8229240" cy="2158560"/>
          </a:xfrm>
          <a:prstGeom prst="rect">
            <a:avLst/>
          </a:prstGeom>
        </p:spPr>
        <p:txBody>
          <a:bodyPr lIns="0" rIns="0" tIns="0" bIns="0">
            <a:normAutofit/>
          </a:bodyPr>
          <a:p>
            <a:endParaRPr b="0" lang="en-US" sz="2700" spc="-1" strike="noStrike">
              <a:solidFill>
                <a:srgbClr val="000000"/>
              </a:solidFill>
              <a:latin typeface="Lucida Sans Unicode"/>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499320" y="5945040"/>
            <a:ext cx="4940280" cy="920880"/>
          </a:xfrm>
          <a:custGeom>
            <a:avLst/>
            <a:gdLst/>
            <a:ahLst/>
            <a:rect l="l" t="t" r="r" b="b"/>
            <a:pathLst>
              <a:path w="7485" h="337">
                <a:moveTo>
                  <a:pt x="0" y="2"/>
                </a:moveTo>
                <a:lnTo>
                  <a:pt x="7485" y="337"/>
                </a:lnTo>
                <a:lnTo>
                  <a:pt x="5558" y="337"/>
                </a:lnTo>
                <a:lnTo>
                  <a:pt x="1" y="0"/>
                </a:lnTo>
              </a:path>
            </a:pathLst>
          </a:custGeom>
          <a:solidFill>
            <a:srgbClr val="9fcbdc">
              <a:alpha val="40000"/>
            </a:srgbClr>
          </a:solidFill>
          <a:ln w="9360">
            <a:noFill/>
          </a:ln>
        </p:spPr>
        <p:style>
          <a:lnRef idx="0"/>
          <a:fillRef idx="0"/>
          <a:effectRef idx="0"/>
          <a:fontRef idx="minor"/>
        </p:style>
      </p:sp>
      <p:sp>
        <p:nvSpPr>
          <p:cNvPr id="1" name="CustomShape 2" hidden="1"/>
          <p:cNvSpPr/>
          <p:nvPr/>
        </p:nvSpPr>
        <p:spPr>
          <a:xfrm>
            <a:off x="485640" y="5938920"/>
            <a:ext cx="3690000" cy="933120"/>
          </a:xfrm>
          <a:custGeom>
            <a:avLst/>
            <a:gdLst/>
            <a:ahLst/>
            <a:rect l="l" t="t" r="r" b="b"/>
            <a:pathLst>
              <a:path w="5591" h="588">
                <a:moveTo>
                  <a:pt x="0" y="0"/>
                </a:moveTo>
                <a:lnTo>
                  <a:pt x="5591" y="585"/>
                </a:lnTo>
                <a:lnTo>
                  <a:pt x="4415" y="588"/>
                </a:lnTo>
                <a:lnTo>
                  <a:pt x="12" y="4"/>
                </a:lnTo>
              </a:path>
            </a:pathLst>
          </a:custGeom>
          <a:solidFill>
            <a:srgbClr val="000000"/>
          </a:solidFill>
          <a:ln w="9360">
            <a:noFill/>
          </a:ln>
        </p:spPr>
        <p:style>
          <a:lnRef idx="0"/>
          <a:fillRef idx="0"/>
          <a:effectRef idx="0"/>
          <a:fontRef idx="minor"/>
        </p:style>
      </p:sp>
      <p:sp>
        <p:nvSpPr>
          <p:cNvPr id="2" name="CustomShape 3" hidden="1"/>
          <p:cNvSpPr/>
          <p:nvPr/>
        </p:nvSpPr>
        <p:spPr>
          <a:xfrm>
            <a:off x="-6120" y="5791320"/>
            <a:ext cx="3402000" cy="1080360"/>
          </a:xfrm>
          <a:prstGeom prst="rtTriangle">
            <a:avLst/>
          </a:prstGeom>
          <a:blipFill rotWithShape="0">
            <a:blip r:embed="rId2">
              <a:alphaModFix amt="50000"/>
            </a:blip>
            <a:tile/>
          </a:blipFill>
          <a:ln w="12600">
            <a:noFill/>
          </a:ln>
          <a:effectLst>
            <a:outerShdw dist="38160" dir="5400000">
              <a:srgbClr val="000000">
                <a:alpha val="35000"/>
              </a:srgbClr>
            </a:outerShdw>
          </a:effectLst>
        </p:spPr>
        <p:style>
          <a:lnRef idx="0"/>
          <a:fillRef idx="0"/>
          <a:effectRef idx="0"/>
          <a:fontRef idx="minor"/>
        </p:style>
      </p:sp>
      <p:sp>
        <p:nvSpPr>
          <p:cNvPr id="3" name="Line 4"/>
          <p:cNvSpPr/>
          <p:nvPr/>
        </p:nvSpPr>
        <p:spPr>
          <a:xfrm>
            <a:off x="-9000" y="5787720"/>
            <a:ext cx="3405240" cy="1084320"/>
          </a:xfrm>
          <a:prstGeom prst="line">
            <a:avLst/>
          </a:prstGeom>
          <a:ln w="12240">
            <a:solidFill>
              <a:srgbClr val="196f85"/>
            </a:solidFill>
            <a:miter/>
          </a:ln>
        </p:spPr>
        <p:style>
          <a:lnRef idx="0"/>
          <a:fillRef idx="0"/>
          <a:effectRef idx="0"/>
          <a:fontRef idx="minor"/>
        </p:style>
      </p:sp>
      <p:sp>
        <p:nvSpPr>
          <p:cNvPr id="4" name="CustomShape 5"/>
          <p:cNvSpPr/>
          <p:nvPr/>
        </p:nvSpPr>
        <p:spPr>
          <a:xfrm>
            <a:off x="0" y="4664160"/>
            <a:ext cx="9150840" cy="360"/>
          </a:xfrm>
          <a:prstGeom prst="rtTriangle">
            <a:avLst/>
          </a:prstGeom>
          <a:gradFill rotWithShape="0">
            <a:gsLst>
              <a:gs pos="0">
                <a:srgbClr val="007795"/>
              </a:gs>
              <a:gs pos="100000">
                <a:srgbClr val="4bbade"/>
              </a:gs>
            </a:gsLst>
            <a:lin ang="3000000"/>
          </a:gradFill>
          <a:ln w="12600">
            <a:noFill/>
          </a:ln>
          <a:effectLst>
            <a:outerShdw dist="38160" dir="5400000">
              <a:srgbClr val="000000">
                <a:alpha val="35000"/>
              </a:srgbClr>
            </a:outerShdw>
          </a:effectLst>
        </p:spPr>
        <p:style>
          <a:lnRef idx="0"/>
          <a:fillRef idx="0"/>
          <a:effectRef idx="0"/>
          <a:fontRef idx="minor"/>
        </p:style>
      </p:sp>
      <p:sp>
        <p:nvSpPr>
          <p:cNvPr id="5" name="PlaceHolder 6"/>
          <p:cNvSpPr>
            <a:spLocks noGrp="1"/>
          </p:cNvSpPr>
          <p:nvPr>
            <p:ph type="title"/>
          </p:nvPr>
        </p:nvSpPr>
        <p:spPr>
          <a:xfrm>
            <a:off x="685800" y="1752480"/>
            <a:ext cx="7772040" cy="1829520"/>
          </a:xfrm>
          <a:prstGeom prst="rect">
            <a:avLst/>
          </a:prstGeom>
        </p:spPr>
        <p:txBody>
          <a:bodyPr lIns="90000" rIns="90000" tIns="45000" bIns="45000" anchor="b">
            <a:normAutofit/>
          </a:bodyPr>
          <a:p>
            <a:pPr algn="r">
              <a:lnSpc>
                <a:spcPct val="100000"/>
              </a:lnSpc>
            </a:pPr>
            <a:r>
              <a:rPr b="1" lang="en-US" sz="4800" spc="-1" strike="noStrike">
                <a:solidFill>
                  <a:srgbClr val="464646"/>
                </a:solidFill>
                <a:latin typeface="Lucida Sans Unicode"/>
              </a:rPr>
              <a:t>Click to edit Master title style</a:t>
            </a:r>
            <a:endParaRPr b="0" lang="en-US" sz="4800" spc="-1" strike="noStrike">
              <a:solidFill>
                <a:srgbClr val="000000"/>
              </a:solidFill>
              <a:latin typeface="Lucida Sans Unicode"/>
            </a:endParaRPr>
          </a:p>
        </p:txBody>
      </p:sp>
      <p:grpSp>
        <p:nvGrpSpPr>
          <p:cNvPr id="6" name="Group 7"/>
          <p:cNvGrpSpPr/>
          <p:nvPr/>
        </p:nvGrpSpPr>
        <p:grpSpPr>
          <a:xfrm>
            <a:off x="-3600" y="4952880"/>
            <a:ext cx="9147600" cy="1911960"/>
            <a:chOff x="-3600" y="4952880"/>
            <a:chExt cx="9147600" cy="1911960"/>
          </a:xfrm>
        </p:grpSpPr>
        <p:sp>
          <p:nvSpPr>
            <p:cNvPr id="7" name="CustomShape 8"/>
            <p:cNvSpPr/>
            <p:nvPr/>
          </p:nvSpPr>
          <p:spPr>
            <a:xfrm>
              <a:off x="1687680" y="4952880"/>
              <a:ext cx="7455960" cy="487800"/>
            </a:xfrm>
            <a:custGeom>
              <a:avLst/>
              <a:gdLst/>
              <a:ahLst/>
              <a:rect l="l" t="t" r="r" b="b"/>
              <a:pathLst>
                <a:path w="4697" h="367">
                  <a:moveTo>
                    <a:pt x="4697" y="0"/>
                  </a:moveTo>
                  <a:lnTo>
                    <a:pt x="4697" y="367"/>
                  </a:lnTo>
                  <a:lnTo>
                    <a:pt x="0" y="218"/>
                  </a:lnTo>
                  <a:lnTo>
                    <a:pt x="4697" y="0"/>
                  </a:lnTo>
                  <a:close/>
                </a:path>
              </a:pathLst>
            </a:custGeom>
            <a:solidFill>
              <a:srgbClr val="9fcbdc">
                <a:alpha val="40000"/>
              </a:srgbClr>
            </a:solidFill>
            <a:ln w="9360">
              <a:noFill/>
            </a:ln>
          </p:spPr>
          <p:style>
            <a:lnRef idx="0"/>
            <a:fillRef idx="0"/>
            <a:effectRef idx="0"/>
            <a:fontRef idx="minor"/>
          </p:style>
        </p:sp>
        <p:sp>
          <p:nvSpPr>
            <p:cNvPr id="8" name="CustomShape 9"/>
            <p:cNvSpPr/>
            <p:nvPr/>
          </p:nvSpPr>
          <p:spPr>
            <a:xfrm>
              <a:off x="35280" y="5237640"/>
              <a:ext cx="9108360" cy="788400"/>
            </a:xfrm>
            <a:custGeom>
              <a:avLst/>
              <a:gdLst/>
              <a:ahLst/>
              <a:rect l="l" t="t" r="r" b="b"/>
              <a:pathLst>
                <a:path w="5760" h="528">
                  <a:moveTo>
                    <a:pt x="0" y="0"/>
                  </a:moveTo>
                  <a:lnTo>
                    <a:pt x="5760" y="0"/>
                  </a:lnTo>
                  <a:lnTo>
                    <a:pt x="5760" y="528"/>
                  </a:lnTo>
                  <a:lnTo>
                    <a:pt x="48" y="0"/>
                  </a:lnTo>
                </a:path>
              </a:pathLst>
            </a:custGeom>
            <a:solidFill>
              <a:srgbClr val="000000"/>
            </a:solidFill>
            <a:ln w="9360">
              <a:noFill/>
            </a:ln>
          </p:spPr>
          <p:style>
            <a:lnRef idx="0"/>
            <a:fillRef idx="0"/>
            <a:effectRef idx="0"/>
            <a:fontRef idx="minor"/>
          </p:style>
        </p:sp>
        <p:sp>
          <p:nvSpPr>
            <p:cNvPr id="9" name="CustomShape 10"/>
            <p:cNvSpPr/>
            <p:nvPr/>
          </p:nvSpPr>
          <p:spPr>
            <a:xfrm>
              <a:off x="0" y="5001120"/>
              <a:ext cx="9143640" cy="1863720"/>
            </a:xfrm>
            <a:custGeom>
              <a:avLst/>
              <a:gdLst/>
              <a:ahLst/>
              <a:rect l="l" t="t" r="r" b="b"/>
              <a:pathLst>
                <a:path w="5760" h="1248">
                  <a:moveTo>
                    <a:pt x="0" y="0"/>
                  </a:moveTo>
                  <a:lnTo>
                    <a:pt x="0" y="1248"/>
                  </a:lnTo>
                  <a:lnTo>
                    <a:pt x="5760" y="1248"/>
                  </a:lnTo>
                  <a:lnTo>
                    <a:pt x="5760" y="528"/>
                  </a:lnTo>
                  <a:lnTo>
                    <a:pt x="0" y="0"/>
                  </a:lnTo>
                  <a:close/>
                </a:path>
              </a:pathLst>
            </a:custGeom>
            <a:blipFill rotWithShape="0">
              <a:blip r:embed="rId3">
                <a:alphaModFix amt="50000"/>
              </a:blip>
              <a:tile/>
            </a:blipFill>
            <a:ln w="12600">
              <a:noFill/>
            </a:ln>
            <a:effectLst>
              <a:outerShdw dist="38160" dir="5400000">
                <a:srgbClr val="000000">
                  <a:alpha val="35000"/>
                </a:srgbClr>
              </a:outerShdw>
            </a:effectLst>
          </p:spPr>
          <p:style>
            <a:lnRef idx="0"/>
            <a:fillRef idx="0"/>
            <a:effectRef idx="0"/>
            <a:fontRef idx="minor"/>
          </p:style>
        </p:sp>
        <p:sp>
          <p:nvSpPr>
            <p:cNvPr id="10" name="Line 11"/>
            <p:cNvSpPr/>
            <p:nvPr/>
          </p:nvSpPr>
          <p:spPr>
            <a:xfrm>
              <a:off x="-3600" y="4997520"/>
              <a:ext cx="9147600" cy="790200"/>
            </a:xfrm>
            <a:prstGeom prst="line">
              <a:avLst/>
            </a:prstGeom>
            <a:ln w="12240">
              <a:solidFill>
                <a:srgbClr val="196f85"/>
              </a:solidFill>
              <a:miter/>
            </a:ln>
          </p:spPr>
          <p:style>
            <a:lnRef idx="0"/>
            <a:fillRef idx="0"/>
            <a:effectRef idx="0"/>
            <a:fontRef idx="minor"/>
          </p:style>
        </p:sp>
      </p:grpSp>
      <p:sp>
        <p:nvSpPr>
          <p:cNvPr id="11" name="PlaceHolder 12"/>
          <p:cNvSpPr>
            <a:spLocks noGrp="1"/>
          </p:cNvSpPr>
          <p:nvPr>
            <p:ph type="dt"/>
          </p:nvPr>
        </p:nvSpPr>
        <p:spPr>
          <a:xfrm>
            <a:off x="6726960" y="6408000"/>
            <a:ext cx="1919880" cy="365400"/>
          </a:xfrm>
          <a:prstGeom prst="rect">
            <a:avLst/>
          </a:prstGeom>
        </p:spPr>
        <p:txBody>
          <a:bodyPr lIns="90000" rIns="90000" tIns="45000" bIns="45000" anchor="b">
            <a:noAutofit/>
          </a:bodyPr>
          <a:p>
            <a:pPr>
              <a:lnSpc>
                <a:spcPct val="100000"/>
              </a:lnSpc>
            </a:pPr>
            <a:fld id="{DE512742-46CC-44F8-ABCE-B66D3BF94116}" type="datetime">
              <a:rPr b="0" lang="en-IN" sz="1000" spc="-1" strike="noStrike">
                <a:solidFill>
                  <a:srgbClr val="ffffff"/>
                </a:solidFill>
                <a:latin typeface="Lucida Sans Unicode"/>
              </a:rPr>
              <a:t>02/09/20</a:t>
            </a:fld>
            <a:endParaRPr b="0" lang="en-IN" sz="1000" spc="-1" strike="noStrike">
              <a:latin typeface="Times New Roman"/>
            </a:endParaRPr>
          </a:p>
        </p:txBody>
      </p:sp>
      <p:sp>
        <p:nvSpPr>
          <p:cNvPr id="12" name="PlaceHolder 13"/>
          <p:cNvSpPr>
            <a:spLocks noGrp="1"/>
          </p:cNvSpPr>
          <p:nvPr>
            <p:ph type="ftr"/>
          </p:nvPr>
        </p:nvSpPr>
        <p:spPr>
          <a:xfrm>
            <a:off x="4380120" y="6408000"/>
            <a:ext cx="2350440" cy="364680"/>
          </a:xfrm>
          <a:prstGeom prst="rect">
            <a:avLst/>
          </a:prstGeom>
        </p:spPr>
        <p:txBody>
          <a:bodyPr lIns="90000" rIns="90000" tIns="45000" bIns="45000" anchor="b">
            <a:noAutofit/>
          </a:bodyPr>
          <a:p>
            <a:endParaRPr b="0" lang="en-IN" sz="2400" spc="-1" strike="noStrike">
              <a:latin typeface="Times New Roman"/>
            </a:endParaRPr>
          </a:p>
        </p:txBody>
      </p:sp>
      <p:sp>
        <p:nvSpPr>
          <p:cNvPr id="13" name="PlaceHolder 14"/>
          <p:cNvSpPr>
            <a:spLocks noGrp="1"/>
          </p:cNvSpPr>
          <p:nvPr>
            <p:ph type="sldNum"/>
          </p:nvPr>
        </p:nvSpPr>
        <p:spPr>
          <a:xfrm>
            <a:off x="8647200" y="6408000"/>
            <a:ext cx="365400" cy="364680"/>
          </a:xfrm>
          <a:prstGeom prst="rect">
            <a:avLst/>
          </a:prstGeom>
        </p:spPr>
        <p:txBody>
          <a:bodyPr lIns="90000" rIns="90000" tIns="45000" bIns="45000" anchor="b">
            <a:noAutofit/>
          </a:bodyPr>
          <a:p>
            <a:pPr algn="r">
              <a:lnSpc>
                <a:spcPct val="100000"/>
              </a:lnSpc>
            </a:pPr>
            <a:fld id="{743CC1D7-C961-4592-8497-FEFD7FA94A17}" type="slidenum">
              <a:rPr b="0" lang="en-IN" sz="1000" spc="-1" strike="noStrike">
                <a:solidFill>
                  <a:srgbClr val="ffffff"/>
                </a:solidFill>
                <a:latin typeface="Lucida Sans Unicode"/>
              </a:rPr>
              <a:t>&lt;number&gt;</a:t>
            </a:fld>
            <a:endParaRPr b="0" lang="en-IN" sz="1000" spc="-1" strike="noStrike">
              <a:latin typeface="Times New Roman"/>
            </a:endParaRPr>
          </a:p>
        </p:txBody>
      </p:sp>
      <p:sp>
        <p:nvSpPr>
          <p:cNvPr id="14" name="PlaceHolder 1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700" spc="-1" strike="noStrike">
                <a:solidFill>
                  <a:srgbClr val="000000"/>
                </a:solidFill>
                <a:latin typeface="Lucida Sans Unicode"/>
              </a:rPr>
              <a:t>Click to edit the outline text format</a:t>
            </a:r>
            <a:endParaRPr b="0" lang="en-US" sz="2700" spc="-1" strike="noStrike">
              <a:solidFill>
                <a:srgbClr val="000000"/>
              </a:solidFill>
              <a:latin typeface="Lucida Sans Unicode"/>
            </a:endParaRPr>
          </a:p>
          <a:p>
            <a:pPr lvl="1" marL="864000" indent="-324000">
              <a:spcBef>
                <a:spcPts val="1134"/>
              </a:spcBef>
              <a:buClr>
                <a:srgbClr val="000000"/>
              </a:buClr>
              <a:buSzPct val="75000"/>
              <a:buFont typeface="Symbol" charset="2"/>
              <a:buChar char=""/>
            </a:pPr>
            <a:r>
              <a:rPr b="0" lang="en-US" sz="2100" spc="-1" strike="noStrike">
                <a:solidFill>
                  <a:srgbClr val="000000"/>
                </a:solidFill>
                <a:latin typeface="Lucida Sans Unicode"/>
              </a:rPr>
              <a:t>Second Outline Level</a:t>
            </a:r>
            <a:endParaRPr b="0" lang="en-US" sz="2100" spc="-1" strike="noStrike">
              <a:solidFill>
                <a:srgbClr val="000000"/>
              </a:solidFill>
              <a:latin typeface="Lucida Sans Unicode"/>
            </a:endParaRPr>
          </a:p>
          <a:p>
            <a:pPr lvl="2" marL="1296000" indent="-288000">
              <a:spcBef>
                <a:spcPts val="850"/>
              </a:spcBef>
              <a:buClr>
                <a:srgbClr val="000000"/>
              </a:buClr>
              <a:buSzPct val="45000"/>
              <a:buFont typeface="Wingdings" charset="2"/>
              <a:buChar char=""/>
            </a:pPr>
            <a:r>
              <a:rPr b="0" lang="en-US" sz="1900" spc="-1" strike="noStrike">
                <a:solidFill>
                  <a:srgbClr val="000000"/>
                </a:solidFill>
                <a:latin typeface="Lucida Sans Unicode"/>
              </a:rPr>
              <a:t>Third Outline Level</a:t>
            </a:r>
            <a:endParaRPr b="0" lang="en-US" sz="1900" spc="-1" strike="noStrike">
              <a:solidFill>
                <a:srgbClr val="000000"/>
              </a:solidFill>
              <a:latin typeface="Lucida Sans Unicode"/>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Lucida Sans Unicode"/>
              </a:rPr>
              <a:t>Fourth Outline Level</a:t>
            </a:r>
            <a:endParaRPr b="0" lang="en-US" sz="1800" spc="-1" strike="noStrike">
              <a:solidFill>
                <a:srgbClr val="000000"/>
              </a:solidFill>
              <a:latin typeface="Lucida Sans Unicode"/>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Lucida Sans Unicode"/>
              </a:rPr>
              <a:t>Fifth Outline Level</a:t>
            </a:r>
            <a:endParaRPr b="0" lang="en-US" sz="2000" spc="-1" strike="noStrike">
              <a:solidFill>
                <a:srgbClr val="000000"/>
              </a:solidFill>
              <a:latin typeface="Lucida Sans Unicode"/>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Lucida Sans Unicode"/>
              </a:rPr>
              <a:t>Sixth Outline Level</a:t>
            </a:r>
            <a:endParaRPr b="0" lang="en-US" sz="2000" spc="-1" strike="noStrike">
              <a:solidFill>
                <a:srgbClr val="000000"/>
              </a:solidFill>
              <a:latin typeface="Lucida Sans Unicode"/>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Lucida Sans Unicode"/>
              </a:rPr>
              <a:t>Seventh Outline Level</a:t>
            </a:r>
            <a:endParaRPr b="0" lang="en-US" sz="2000" spc="-1" strike="noStrike">
              <a:solidFill>
                <a:srgbClr val="000000"/>
              </a:solidFill>
              <a:latin typeface="Lucida Sans Unicode"/>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CustomShape 1"/>
          <p:cNvSpPr/>
          <p:nvPr/>
        </p:nvSpPr>
        <p:spPr>
          <a:xfrm>
            <a:off x="499320" y="5945040"/>
            <a:ext cx="4940280" cy="920880"/>
          </a:xfrm>
          <a:custGeom>
            <a:avLst/>
            <a:gdLst/>
            <a:ahLst/>
            <a:rect l="l" t="t" r="r" b="b"/>
            <a:pathLst>
              <a:path w="7485" h="337">
                <a:moveTo>
                  <a:pt x="0" y="2"/>
                </a:moveTo>
                <a:lnTo>
                  <a:pt x="7485" y="337"/>
                </a:lnTo>
                <a:lnTo>
                  <a:pt x="5558" y="337"/>
                </a:lnTo>
                <a:lnTo>
                  <a:pt x="1" y="0"/>
                </a:lnTo>
              </a:path>
            </a:pathLst>
          </a:custGeom>
          <a:solidFill>
            <a:srgbClr val="9fcbdc">
              <a:alpha val="40000"/>
            </a:srgbClr>
          </a:solidFill>
          <a:ln w="9360">
            <a:noFill/>
          </a:ln>
        </p:spPr>
        <p:style>
          <a:lnRef idx="0"/>
          <a:fillRef idx="0"/>
          <a:effectRef idx="0"/>
          <a:fontRef idx="minor"/>
        </p:style>
      </p:sp>
      <p:sp>
        <p:nvSpPr>
          <p:cNvPr id="52" name="CustomShape 2"/>
          <p:cNvSpPr/>
          <p:nvPr/>
        </p:nvSpPr>
        <p:spPr>
          <a:xfrm>
            <a:off x="485640" y="5938920"/>
            <a:ext cx="3690000" cy="933120"/>
          </a:xfrm>
          <a:custGeom>
            <a:avLst/>
            <a:gdLst/>
            <a:ahLst/>
            <a:rect l="l" t="t" r="r" b="b"/>
            <a:pathLst>
              <a:path w="5591" h="588">
                <a:moveTo>
                  <a:pt x="0" y="0"/>
                </a:moveTo>
                <a:lnTo>
                  <a:pt x="5591" y="585"/>
                </a:lnTo>
                <a:lnTo>
                  <a:pt x="4415" y="588"/>
                </a:lnTo>
                <a:lnTo>
                  <a:pt x="12" y="4"/>
                </a:lnTo>
              </a:path>
            </a:pathLst>
          </a:custGeom>
          <a:solidFill>
            <a:srgbClr val="000000"/>
          </a:solidFill>
          <a:ln w="9360">
            <a:noFill/>
          </a:ln>
        </p:spPr>
        <p:style>
          <a:lnRef idx="0"/>
          <a:fillRef idx="0"/>
          <a:effectRef idx="0"/>
          <a:fontRef idx="minor"/>
        </p:style>
      </p:sp>
      <p:sp>
        <p:nvSpPr>
          <p:cNvPr id="53" name="CustomShape 3"/>
          <p:cNvSpPr/>
          <p:nvPr/>
        </p:nvSpPr>
        <p:spPr>
          <a:xfrm>
            <a:off x="-6120" y="5791320"/>
            <a:ext cx="3402000" cy="1080360"/>
          </a:xfrm>
          <a:prstGeom prst="rtTriangle">
            <a:avLst/>
          </a:prstGeom>
          <a:blipFill rotWithShape="0">
            <a:blip r:embed="rId2">
              <a:alphaModFix amt="50000"/>
            </a:blip>
            <a:tile/>
          </a:blipFill>
          <a:ln w="12600">
            <a:noFill/>
          </a:ln>
          <a:effectLst>
            <a:outerShdw dist="38160" dir="5400000">
              <a:srgbClr val="000000">
                <a:alpha val="35000"/>
              </a:srgbClr>
            </a:outerShdw>
          </a:effectLst>
        </p:spPr>
        <p:style>
          <a:lnRef idx="0"/>
          <a:fillRef idx="0"/>
          <a:effectRef idx="0"/>
          <a:fontRef idx="minor"/>
        </p:style>
      </p:sp>
      <p:sp>
        <p:nvSpPr>
          <p:cNvPr id="54" name="Line 4"/>
          <p:cNvSpPr/>
          <p:nvPr/>
        </p:nvSpPr>
        <p:spPr>
          <a:xfrm>
            <a:off x="-9000" y="5787720"/>
            <a:ext cx="3405240" cy="1084320"/>
          </a:xfrm>
          <a:prstGeom prst="line">
            <a:avLst/>
          </a:prstGeom>
          <a:ln w="12240">
            <a:solidFill>
              <a:srgbClr val="196f85"/>
            </a:solidFill>
            <a:miter/>
          </a:ln>
        </p:spPr>
        <p:style>
          <a:lnRef idx="0"/>
          <a:fillRef idx="0"/>
          <a:effectRef idx="0"/>
          <a:fontRef idx="minor"/>
        </p:style>
      </p:sp>
      <p:sp>
        <p:nvSpPr>
          <p:cNvPr id="55" name="PlaceHolder 5"/>
          <p:cNvSpPr>
            <a:spLocks noGrp="1"/>
          </p:cNvSpPr>
          <p:nvPr>
            <p:ph type="body"/>
          </p:nvPr>
        </p:nvSpPr>
        <p:spPr>
          <a:xfrm>
            <a:off x="457200" y="1481400"/>
            <a:ext cx="8229240" cy="4525560"/>
          </a:xfrm>
          <a:prstGeom prst="rect">
            <a:avLst/>
          </a:prstGeom>
        </p:spPr>
        <p:txBody>
          <a:bodyPr lIns="90000" rIns="90000" tIns="45000" bIns="45000">
            <a:noAutofit/>
          </a:bodyPr>
          <a:p>
            <a:pPr marL="432000" indent="-324000">
              <a:lnSpc>
                <a:spcPct val="100000"/>
              </a:lnSpc>
              <a:spcBef>
                <a:spcPts val="400"/>
              </a:spcBef>
              <a:buClr>
                <a:srgbClr val="000000"/>
              </a:buClr>
              <a:buSzPct val="45000"/>
              <a:buFont typeface="Wingdings" charset="2"/>
              <a:buChar char=""/>
            </a:pPr>
            <a:r>
              <a:rPr b="0" lang="en-US" sz="2700" spc="-1" strike="noStrike">
                <a:solidFill>
                  <a:srgbClr val="000000"/>
                </a:solidFill>
                <a:latin typeface="Lucida Sans Unicode"/>
              </a:rPr>
              <a:t>Click to edit Master text styles</a:t>
            </a:r>
            <a:endParaRPr b="0" lang="en-US" sz="2700" spc="-1" strike="noStrike">
              <a:solidFill>
                <a:srgbClr val="000000"/>
              </a:solidFill>
              <a:latin typeface="Lucida Sans Unicode"/>
            </a:endParaRPr>
          </a:p>
          <a:p>
            <a:pPr lvl="1" marL="864000" indent="-324000">
              <a:lnSpc>
                <a:spcPct val="100000"/>
              </a:lnSpc>
              <a:spcBef>
                <a:spcPts val="323"/>
              </a:spcBef>
              <a:buClr>
                <a:srgbClr val="000000"/>
              </a:buClr>
              <a:buSzPct val="75000"/>
              <a:buFont typeface="Symbol" charset="2"/>
              <a:buChar char=""/>
            </a:pPr>
            <a:r>
              <a:rPr b="0" lang="en-US" sz="2300" spc="-1" strike="noStrike">
                <a:solidFill>
                  <a:srgbClr val="000000"/>
                </a:solidFill>
                <a:latin typeface="Lucida Sans Unicode"/>
              </a:rPr>
              <a:t>Second level</a:t>
            </a:r>
            <a:endParaRPr b="0" lang="en-US" sz="2300" spc="-1" strike="noStrike">
              <a:solidFill>
                <a:srgbClr val="000000"/>
              </a:solidFill>
              <a:latin typeface="Lucida Sans Unicode"/>
            </a:endParaRPr>
          </a:p>
          <a:p>
            <a:pPr lvl="2" marL="1296000" indent="-288000">
              <a:lnSpc>
                <a:spcPct val="100000"/>
              </a:lnSpc>
              <a:spcBef>
                <a:spcPts val="349"/>
              </a:spcBef>
              <a:buClr>
                <a:srgbClr val="000000"/>
              </a:buClr>
              <a:buSzPct val="45000"/>
              <a:buFont typeface="Wingdings" charset="2"/>
              <a:buChar char=""/>
            </a:pPr>
            <a:r>
              <a:rPr b="0" lang="en-US" sz="2100" spc="-1" strike="noStrike">
                <a:solidFill>
                  <a:srgbClr val="000000"/>
                </a:solidFill>
                <a:latin typeface="Lucida Sans Unicode"/>
              </a:rPr>
              <a:t>Third level</a:t>
            </a:r>
            <a:endParaRPr b="0" lang="en-US" sz="2100" spc="-1" strike="noStrike">
              <a:solidFill>
                <a:srgbClr val="000000"/>
              </a:solidFill>
              <a:latin typeface="Lucida Sans Unicode"/>
            </a:endParaRPr>
          </a:p>
          <a:p>
            <a:pPr lvl="3" marL="1728000" indent="-216000">
              <a:lnSpc>
                <a:spcPct val="100000"/>
              </a:lnSpc>
              <a:spcBef>
                <a:spcPts val="349"/>
              </a:spcBef>
              <a:buClr>
                <a:srgbClr val="000000"/>
              </a:buClr>
              <a:buSzPct val="75000"/>
              <a:buFont typeface="Symbol" charset="2"/>
              <a:buChar char=""/>
            </a:pPr>
            <a:r>
              <a:rPr b="0" lang="en-US" sz="1900" spc="-1" strike="noStrike">
                <a:solidFill>
                  <a:srgbClr val="000000"/>
                </a:solidFill>
                <a:latin typeface="Lucida Sans Unicode"/>
              </a:rPr>
              <a:t>Fourth level</a:t>
            </a:r>
            <a:endParaRPr b="0" lang="en-US" sz="1900" spc="-1" strike="noStrike">
              <a:solidFill>
                <a:srgbClr val="000000"/>
              </a:solidFill>
              <a:latin typeface="Lucida Sans Unicode"/>
            </a:endParaRPr>
          </a:p>
          <a:p>
            <a:pPr lvl="4" marL="2160000" indent="-216000">
              <a:lnSpc>
                <a:spcPct val="100000"/>
              </a:lnSpc>
              <a:spcBef>
                <a:spcPts val="349"/>
              </a:spcBef>
              <a:buClr>
                <a:srgbClr val="000000"/>
              </a:buClr>
              <a:buSzPct val="45000"/>
              <a:buFont typeface="Wingdings" charset="2"/>
              <a:buChar char=""/>
            </a:pPr>
            <a:r>
              <a:rPr b="0" lang="en-US" sz="1800" spc="-1" strike="noStrike">
                <a:solidFill>
                  <a:srgbClr val="000000"/>
                </a:solidFill>
                <a:latin typeface="Lucida Sans Unicode"/>
              </a:rPr>
              <a:t>Fifth level</a:t>
            </a:r>
            <a:endParaRPr b="0" lang="en-US" sz="1800" spc="-1" strike="noStrike">
              <a:solidFill>
                <a:srgbClr val="000000"/>
              </a:solidFill>
              <a:latin typeface="Lucida Sans Unicode"/>
            </a:endParaRPr>
          </a:p>
        </p:txBody>
      </p:sp>
      <p:sp>
        <p:nvSpPr>
          <p:cNvPr id="56" name="PlaceHolder 6"/>
          <p:cNvSpPr>
            <a:spLocks noGrp="1"/>
          </p:cNvSpPr>
          <p:nvPr>
            <p:ph type="dt"/>
          </p:nvPr>
        </p:nvSpPr>
        <p:spPr>
          <a:xfrm>
            <a:off x="6726960" y="6408000"/>
            <a:ext cx="1919880" cy="365400"/>
          </a:xfrm>
          <a:prstGeom prst="rect">
            <a:avLst/>
          </a:prstGeom>
        </p:spPr>
        <p:txBody>
          <a:bodyPr lIns="90000" rIns="90000" tIns="45000" bIns="45000" anchor="b">
            <a:noAutofit/>
          </a:bodyPr>
          <a:p>
            <a:pPr>
              <a:lnSpc>
                <a:spcPct val="100000"/>
              </a:lnSpc>
            </a:pPr>
            <a:fld id="{D85548FA-4A1A-47F1-BA01-EA843C24F5FD}" type="datetime">
              <a:rPr b="0" lang="en-IN" sz="1000" spc="-1" strike="noStrike">
                <a:solidFill>
                  <a:srgbClr val="000000"/>
                </a:solidFill>
                <a:latin typeface="Lucida Sans Unicode"/>
              </a:rPr>
              <a:t>02/09/20</a:t>
            </a:fld>
            <a:endParaRPr b="0" lang="en-IN" sz="1000" spc="-1" strike="noStrike">
              <a:latin typeface="Times New Roman"/>
            </a:endParaRPr>
          </a:p>
        </p:txBody>
      </p:sp>
      <p:sp>
        <p:nvSpPr>
          <p:cNvPr id="57" name="PlaceHolder 7"/>
          <p:cNvSpPr>
            <a:spLocks noGrp="1"/>
          </p:cNvSpPr>
          <p:nvPr>
            <p:ph type="ftr"/>
          </p:nvPr>
        </p:nvSpPr>
        <p:spPr>
          <a:xfrm>
            <a:off x="4380120" y="6408000"/>
            <a:ext cx="2350440" cy="364680"/>
          </a:xfrm>
          <a:prstGeom prst="rect">
            <a:avLst/>
          </a:prstGeom>
        </p:spPr>
        <p:txBody>
          <a:bodyPr lIns="90000" rIns="90000" tIns="45000" bIns="45000" anchor="b">
            <a:noAutofit/>
          </a:bodyPr>
          <a:p>
            <a:endParaRPr b="0" lang="en-IN" sz="2400" spc="-1" strike="noStrike">
              <a:latin typeface="Times New Roman"/>
            </a:endParaRPr>
          </a:p>
        </p:txBody>
      </p:sp>
      <p:sp>
        <p:nvSpPr>
          <p:cNvPr id="58" name="PlaceHolder 8"/>
          <p:cNvSpPr>
            <a:spLocks noGrp="1"/>
          </p:cNvSpPr>
          <p:nvPr>
            <p:ph type="sldNum"/>
          </p:nvPr>
        </p:nvSpPr>
        <p:spPr>
          <a:xfrm>
            <a:off x="8647200" y="6408000"/>
            <a:ext cx="365400" cy="364680"/>
          </a:xfrm>
          <a:prstGeom prst="rect">
            <a:avLst/>
          </a:prstGeom>
        </p:spPr>
        <p:txBody>
          <a:bodyPr lIns="90000" rIns="90000" tIns="45000" bIns="45000" anchor="b">
            <a:noAutofit/>
          </a:bodyPr>
          <a:p>
            <a:pPr algn="r">
              <a:lnSpc>
                <a:spcPct val="100000"/>
              </a:lnSpc>
            </a:pPr>
            <a:fld id="{1287F990-C531-4EF6-B288-EC003E563BFB}" type="slidenum">
              <a:rPr b="0" lang="en-IN" sz="1000" spc="-1" strike="noStrike">
                <a:solidFill>
                  <a:srgbClr val="000000"/>
                </a:solidFill>
                <a:latin typeface="Lucida Sans Unicode"/>
              </a:rPr>
              <a:t>&lt;number&gt;</a:t>
            </a:fld>
            <a:endParaRPr b="0" lang="en-IN" sz="1000" spc="-1" strike="noStrike">
              <a:latin typeface="Times New Roman"/>
            </a:endParaRPr>
          </a:p>
        </p:txBody>
      </p:sp>
      <p:sp>
        <p:nvSpPr>
          <p:cNvPr id="59" name="PlaceHolder 9"/>
          <p:cNvSpPr>
            <a:spLocks noGrp="1"/>
          </p:cNvSpPr>
          <p:nvPr>
            <p:ph type="title"/>
          </p:nvPr>
        </p:nvSpPr>
        <p:spPr>
          <a:xfrm>
            <a:off x="457200" y="274680"/>
            <a:ext cx="8229240" cy="1142640"/>
          </a:xfrm>
          <a:prstGeom prst="rect">
            <a:avLst/>
          </a:prstGeom>
        </p:spPr>
        <p:txBody>
          <a:bodyPr lIns="90000" rIns="90000" tIns="45000" bIns="45000" anchor="ctr">
            <a:noAutofit/>
          </a:bodyPr>
          <a:p>
            <a:pPr>
              <a:lnSpc>
                <a:spcPct val="100000"/>
              </a:lnSpc>
            </a:pPr>
            <a:r>
              <a:rPr b="1" lang="en-US" sz="4100" spc="-1" strike="noStrike">
                <a:solidFill>
                  <a:srgbClr val="464646"/>
                </a:solidFill>
                <a:latin typeface="Lucida Sans Unicode"/>
              </a:rPr>
              <a:t>Click to edit Master title style</a:t>
            </a:r>
            <a:endParaRPr b="0" lang="en-US" sz="4100" spc="-1" strike="noStrike">
              <a:solidFill>
                <a:srgbClr val="000000"/>
              </a:solidFill>
              <a:latin typeface="Lucida Sans Unicode"/>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723960" y="1080000"/>
            <a:ext cx="7772040" cy="1829520"/>
          </a:xfrm>
          <a:prstGeom prst="rect">
            <a:avLst/>
          </a:prstGeom>
          <a:noFill/>
          <a:ln>
            <a:noFill/>
          </a:ln>
        </p:spPr>
        <p:txBody>
          <a:bodyPr lIns="90000" rIns="90000" tIns="45000" bIns="45000" anchor="b">
            <a:normAutofit fontScale="77000"/>
          </a:bodyPr>
          <a:p>
            <a:pPr algn="r">
              <a:lnSpc>
                <a:spcPct val="100000"/>
              </a:lnSpc>
            </a:pPr>
            <a:br/>
            <a:r>
              <a:rPr b="1" lang="en-US" sz="3200" spc="-1" strike="noStrike">
                <a:solidFill>
                  <a:srgbClr val="464646"/>
                </a:solidFill>
                <a:latin typeface="Lucida Sans Unicode"/>
              </a:rPr>
              <a:t>Behaviour Analysis of Internet Messaging And Malicious activity</a:t>
            </a:r>
            <a:br/>
            <a:r>
              <a:rPr b="1" lang="en-US" sz="3200" spc="-1" strike="noStrike">
                <a:solidFill>
                  <a:srgbClr val="464646"/>
                </a:solidFill>
                <a:latin typeface="Lucida Sans Unicode"/>
              </a:rPr>
              <a:t>Detection.</a:t>
            </a:r>
            <a:endParaRPr b="0" lang="en-US" sz="3200" spc="-1" strike="noStrike">
              <a:solidFill>
                <a:srgbClr val="000000"/>
              </a:solidFill>
              <a:latin typeface="Lucida Sans Unicode"/>
            </a:endParaRPr>
          </a:p>
        </p:txBody>
      </p:sp>
      <p:sp>
        <p:nvSpPr>
          <p:cNvPr id="97" name="TextShape 2"/>
          <p:cNvSpPr txBox="1"/>
          <p:nvPr/>
        </p:nvSpPr>
        <p:spPr>
          <a:xfrm>
            <a:off x="723960" y="3262680"/>
            <a:ext cx="7772040" cy="1417320"/>
          </a:xfrm>
          <a:prstGeom prst="rect">
            <a:avLst/>
          </a:prstGeom>
          <a:noFill/>
          <a:ln>
            <a:noFill/>
          </a:ln>
        </p:spPr>
        <p:txBody>
          <a:bodyPr lIns="45720" rIns="45720" tIns="45000" bIns="45000">
            <a:normAutofit fontScale="73000"/>
          </a:bodyPr>
          <a:p>
            <a:pPr>
              <a:lnSpc>
                <a:spcPct val="100000"/>
              </a:lnSpc>
              <a:spcBef>
                <a:spcPts val="400"/>
              </a:spcBef>
            </a:pPr>
            <a:r>
              <a:rPr b="0" lang="en-IN" sz="2000" spc="-1" strike="noStrike">
                <a:solidFill>
                  <a:srgbClr val="000000"/>
                </a:solidFill>
                <a:latin typeface="Lucida Sans Unicode"/>
              </a:rPr>
              <a:t>TEAM MEMBERS</a:t>
            </a:r>
            <a:endParaRPr b="0" lang="en-IN" sz="2000" spc="-1" strike="noStrike">
              <a:latin typeface="Arial"/>
            </a:endParaRPr>
          </a:p>
          <a:p>
            <a:pPr marL="457200" indent="-456840">
              <a:lnSpc>
                <a:spcPct val="100000"/>
              </a:lnSpc>
              <a:spcBef>
                <a:spcPts val="400"/>
              </a:spcBef>
              <a:buClr>
                <a:srgbClr val="2da2bf"/>
              </a:buClr>
              <a:buSzPct val="68000"/>
              <a:buFont typeface="Wingdings" charset="2"/>
              <a:buChar char=""/>
            </a:pPr>
            <a:r>
              <a:rPr b="0" lang="en-IN" sz="2000" spc="-1" strike="noStrike">
                <a:solidFill>
                  <a:srgbClr val="000000"/>
                </a:solidFill>
                <a:latin typeface="Lucida Sans Unicode"/>
              </a:rPr>
              <a:t>Ujjwal Jain</a:t>
            </a:r>
            <a:endParaRPr b="0" lang="en-IN" sz="2000" spc="-1" strike="noStrike">
              <a:latin typeface="Arial"/>
            </a:endParaRPr>
          </a:p>
          <a:p>
            <a:pPr marL="457200" indent="-456840">
              <a:lnSpc>
                <a:spcPct val="100000"/>
              </a:lnSpc>
              <a:spcBef>
                <a:spcPts val="400"/>
              </a:spcBef>
              <a:buClr>
                <a:srgbClr val="2da2bf"/>
              </a:buClr>
              <a:buSzPct val="68000"/>
              <a:buFont typeface="Wingdings" charset="2"/>
              <a:buChar char=""/>
            </a:pPr>
            <a:r>
              <a:rPr b="0" lang="en-IN" sz="2000" spc="-1" strike="noStrike">
                <a:solidFill>
                  <a:srgbClr val="000000"/>
                </a:solidFill>
                <a:latin typeface="Lucida Sans Unicode"/>
              </a:rPr>
              <a:t>Bhavik Jain</a:t>
            </a:r>
            <a:endParaRPr b="0" lang="en-IN" sz="2000" spc="-1" strike="noStrike">
              <a:latin typeface="Arial"/>
            </a:endParaRPr>
          </a:p>
          <a:p>
            <a:pPr marL="457200" indent="-456840">
              <a:lnSpc>
                <a:spcPct val="100000"/>
              </a:lnSpc>
              <a:spcBef>
                <a:spcPts val="400"/>
              </a:spcBef>
              <a:buClr>
                <a:srgbClr val="2da2bf"/>
              </a:buClr>
              <a:buSzPct val="68000"/>
              <a:buFont typeface="Wingdings" charset="2"/>
              <a:buChar char=""/>
            </a:pPr>
            <a:r>
              <a:rPr b="0" lang="en-IN" sz="2000" spc="-1" strike="noStrike">
                <a:solidFill>
                  <a:srgbClr val="000000"/>
                </a:solidFill>
                <a:latin typeface="Lucida Sans Unicode"/>
              </a:rPr>
              <a:t>Rishabh Mehta</a:t>
            </a:r>
            <a:endParaRPr b="0" lang="en-IN" sz="2000" spc="-1" strike="noStrike">
              <a:latin typeface="Arial"/>
            </a:endParaRPr>
          </a:p>
          <a:p>
            <a:pPr marL="457200" indent="-456840">
              <a:lnSpc>
                <a:spcPct val="100000"/>
              </a:lnSpc>
              <a:spcBef>
                <a:spcPts val="400"/>
              </a:spcBef>
              <a:buClr>
                <a:srgbClr val="2da2bf"/>
              </a:buClr>
              <a:buSzPct val="68000"/>
              <a:buFont typeface="Wingdings" charset="2"/>
              <a:buChar char=""/>
            </a:pPr>
            <a:r>
              <a:rPr b="0" lang="en-IN" sz="2000" spc="-1" strike="noStrike">
                <a:solidFill>
                  <a:srgbClr val="000000"/>
                </a:solidFill>
                <a:latin typeface="Lucida Sans Unicode"/>
              </a:rPr>
              <a:t>Shrinath Suryawansh</a:t>
            </a:r>
            <a:r>
              <a:rPr b="0" lang="en-IN" sz="2000" spc="-1" strike="noStrike">
                <a:solidFill>
                  <a:srgbClr val="464646"/>
                </a:solidFill>
                <a:latin typeface="Lucida Sans Unicode"/>
              </a:rPr>
              <a:t>i</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457200" y="1481400"/>
            <a:ext cx="8686440" cy="5376240"/>
          </a:xfrm>
          <a:prstGeom prst="rect">
            <a:avLst/>
          </a:prstGeom>
          <a:noFill/>
          <a:ln>
            <a:noFill/>
          </a:ln>
        </p:spPr>
        <p:txBody>
          <a:bodyPr lIns="90000" rIns="90000" tIns="45000" bIns="45000">
            <a:normAutofit/>
          </a:bodyPr>
          <a:p>
            <a:pPr marL="109800">
              <a:lnSpc>
                <a:spcPct val="100000"/>
              </a:lnSpc>
              <a:spcBef>
                <a:spcPts val="400"/>
              </a:spcBef>
            </a:pPr>
            <a:r>
              <a:rPr b="0" lang="en-US" sz="1800" spc="-1" strike="noStrike">
                <a:solidFill>
                  <a:srgbClr val="000000"/>
                </a:solidFill>
                <a:latin typeface="Lucida Sans Unicode"/>
              </a:rPr>
              <a:t>With the outburst in the growth of the social networking, it is alarming</a:t>
            </a:r>
            <a:endParaRPr b="0" lang="en-US" sz="1800" spc="-1" strike="noStrike">
              <a:solidFill>
                <a:srgbClr val="000000"/>
              </a:solidFill>
              <a:latin typeface="Lucida Sans Unicode"/>
            </a:endParaRPr>
          </a:p>
          <a:p>
            <a:pPr marL="109800">
              <a:lnSpc>
                <a:spcPct val="100000"/>
              </a:lnSpc>
              <a:spcBef>
                <a:spcPts val="400"/>
              </a:spcBef>
            </a:pPr>
            <a:r>
              <a:rPr b="0" lang="en-US" sz="1800" spc="-1" strike="noStrike">
                <a:solidFill>
                  <a:srgbClr val="000000"/>
                </a:solidFill>
                <a:latin typeface="Lucida Sans Unicode"/>
              </a:rPr>
              <a:t>how the youth could become a victim of social trapping and</a:t>
            </a:r>
            <a:endParaRPr b="0" lang="en-US" sz="1800" spc="-1" strike="noStrike">
              <a:solidFill>
                <a:srgbClr val="000000"/>
              </a:solidFill>
              <a:latin typeface="Lucida Sans Unicode"/>
            </a:endParaRPr>
          </a:p>
          <a:p>
            <a:pPr marL="109800">
              <a:lnSpc>
                <a:spcPct val="100000"/>
              </a:lnSpc>
              <a:spcBef>
                <a:spcPts val="400"/>
              </a:spcBef>
            </a:pPr>
            <a:r>
              <a:rPr b="0" lang="en-US" sz="1800" spc="-1" strike="noStrike">
                <a:solidFill>
                  <a:srgbClr val="000000"/>
                </a:solidFill>
                <a:latin typeface="Lucida Sans Unicode"/>
              </a:rPr>
              <a:t>psychological depressions. Internet messaging which previously was</a:t>
            </a:r>
            <a:endParaRPr b="0" lang="en-US" sz="1800" spc="-1" strike="noStrike">
              <a:solidFill>
                <a:srgbClr val="000000"/>
              </a:solidFill>
              <a:latin typeface="Lucida Sans Unicode"/>
            </a:endParaRPr>
          </a:p>
          <a:p>
            <a:pPr marL="109800">
              <a:lnSpc>
                <a:spcPct val="100000"/>
              </a:lnSpc>
              <a:spcBef>
                <a:spcPts val="400"/>
              </a:spcBef>
            </a:pPr>
            <a:r>
              <a:rPr b="0" lang="en-US" sz="1800" spc="-1" strike="noStrike">
                <a:solidFill>
                  <a:srgbClr val="000000"/>
                </a:solidFill>
                <a:latin typeface="Lucida Sans Unicode"/>
              </a:rPr>
              <a:t>meant for communication however turned out to have adverse effects on youth and country. Increased exposure and misuse of “chatting” has</a:t>
            </a:r>
            <a:endParaRPr b="0" lang="en-US" sz="1800" spc="-1" strike="noStrike">
              <a:solidFill>
                <a:srgbClr val="000000"/>
              </a:solidFill>
              <a:latin typeface="Lucida Sans Unicode"/>
            </a:endParaRPr>
          </a:p>
          <a:p>
            <a:pPr marL="109800">
              <a:lnSpc>
                <a:spcPct val="100000"/>
              </a:lnSpc>
              <a:spcBef>
                <a:spcPts val="400"/>
              </a:spcBef>
            </a:pPr>
            <a:r>
              <a:rPr b="0" lang="en-US" sz="1800" spc="-1" strike="noStrike">
                <a:solidFill>
                  <a:srgbClr val="000000"/>
                </a:solidFill>
                <a:latin typeface="Lucida Sans Unicode"/>
              </a:rPr>
              <a:t>become a common phenomenon. Internet messaging in social</a:t>
            </a:r>
            <a:endParaRPr b="0" lang="en-US" sz="1800" spc="-1" strike="noStrike">
              <a:solidFill>
                <a:srgbClr val="000000"/>
              </a:solidFill>
              <a:latin typeface="Lucida Sans Unicode"/>
            </a:endParaRPr>
          </a:p>
          <a:p>
            <a:pPr marL="109800">
              <a:lnSpc>
                <a:spcPct val="100000"/>
              </a:lnSpc>
              <a:spcBef>
                <a:spcPts val="400"/>
              </a:spcBef>
            </a:pPr>
            <a:r>
              <a:rPr b="0" lang="en-US" sz="1800" spc="-1" strike="noStrike">
                <a:solidFill>
                  <a:srgbClr val="000000"/>
                </a:solidFill>
                <a:latin typeface="Lucida Sans Unicode"/>
              </a:rPr>
              <a:t>networking sites like Facebook, Whatsapp have also led to disastrous</a:t>
            </a:r>
            <a:endParaRPr b="0" lang="en-US" sz="1800" spc="-1" strike="noStrike">
              <a:solidFill>
                <a:srgbClr val="000000"/>
              </a:solidFill>
              <a:latin typeface="Lucida Sans Unicode"/>
            </a:endParaRPr>
          </a:p>
          <a:p>
            <a:pPr marL="109800">
              <a:lnSpc>
                <a:spcPct val="100000"/>
              </a:lnSpc>
              <a:spcBef>
                <a:spcPts val="400"/>
              </a:spcBef>
            </a:pPr>
            <a:r>
              <a:rPr b="0" lang="en-US" sz="1800" spc="-1" strike="noStrike">
                <a:solidFill>
                  <a:srgbClr val="000000"/>
                </a:solidFill>
                <a:latin typeface="Lucida Sans Unicode"/>
              </a:rPr>
              <a:t>scenario where teenagers communicate through bawdy or explicit</a:t>
            </a:r>
            <a:endParaRPr b="0" lang="en-US" sz="1800" spc="-1" strike="noStrike">
              <a:solidFill>
                <a:srgbClr val="000000"/>
              </a:solidFill>
              <a:latin typeface="Lucida Sans Unicode"/>
            </a:endParaRPr>
          </a:p>
          <a:p>
            <a:pPr marL="109800">
              <a:lnSpc>
                <a:spcPct val="100000"/>
              </a:lnSpc>
              <a:spcBef>
                <a:spcPts val="400"/>
              </a:spcBef>
            </a:pPr>
            <a:r>
              <a:rPr b="0" lang="en-US" sz="1800" spc="-1" strike="noStrike">
                <a:solidFill>
                  <a:srgbClr val="000000"/>
                </a:solidFill>
                <a:latin typeface="Lucida Sans Unicode"/>
              </a:rPr>
              <a:t>messages, and prowlers trap opposite genders. In this paper the</a:t>
            </a:r>
            <a:endParaRPr b="0" lang="en-US" sz="1800" spc="-1" strike="noStrike">
              <a:solidFill>
                <a:srgbClr val="000000"/>
              </a:solidFill>
              <a:latin typeface="Lucida Sans Unicode"/>
            </a:endParaRPr>
          </a:p>
          <a:p>
            <a:pPr marL="109800">
              <a:lnSpc>
                <a:spcPct val="100000"/>
              </a:lnSpc>
              <a:spcBef>
                <a:spcPts val="400"/>
              </a:spcBef>
            </a:pPr>
            <a:r>
              <a:rPr b="0" lang="en-US" sz="1800" spc="-1" strike="noStrike">
                <a:solidFill>
                  <a:srgbClr val="000000"/>
                </a:solidFill>
                <a:latin typeface="Lucida Sans Unicode"/>
              </a:rPr>
              <a:t>methodology for dealing with such type of messages is discussed. First,</a:t>
            </a:r>
            <a:endParaRPr b="0" lang="en-US" sz="1800" spc="-1" strike="noStrike">
              <a:solidFill>
                <a:srgbClr val="000000"/>
              </a:solidFill>
              <a:latin typeface="Lucida Sans Unicode"/>
            </a:endParaRPr>
          </a:p>
          <a:p>
            <a:pPr marL="109800">
              <a:lnSpc>
                <a:spcPct val="100000"/>
              </a:lnSpc>
              <a:spcBef>
                <a:spcPts val="400"/>
              </a:spcBef>
            </a:pPr>
            <a:r>
              <a:rPr b="0" lang="en-US" sz="1800" spc="-1" strike="noStrike">
                <a:solidFill>
                  <a:srgbClr val="000000"/>
                </a:solidFill>
                <a:latin typeface="Lucida Sans Unicode"/>
              </a:rPr>
              <a:t>text messages are processed through the algorithm which would predict</a:t>
            </a:r>
            <a:endParaRPr b="0" lang="en-US" sz="1800" spc="-1" strike="noStrike">
              <a:solidFill>
                <a:srgbClr val="000000"/>
              </a:solidFill>
              <a:latin typeface="Lucida Sans Unicode"/>
            </a:endParaRPr>
          </a:p>
          <a:p>
            <a:pPr marL="109800">
              <a:lnSpc>
                <a:spcPct val="100000"/>
              </a:lnSpc>
              <a:spcBef>
                <a:spcPts val="400"/>
              </a:spcBef>
            </a:pPr>
            <a:r>
              <a:rPr b="0" lang="en-US" sz="1800" spc="-1" strike="noStrike">
                <a:solidFill>
                  <a:srgbClr val="000000"/>
                </a:solidFill>
                <a:latin typeface="Lucida Sans Unicode"/>
              </a:rPr>
              <a:t>the behavior of both the communicating parties. Eventually it would</a:t>
            </a:r>
            <a:endParaRPr b="0" lang="en-US" sz="1800" spc="-1" strike="noStrike">
              <a:solidFill>
                <a:srgbClr val="000000"/>
              </a:solidFill>
              <a:latin typeface="Lucida Sans Unicode"/>
            </a:endParaRPr>
          </a:p>
          <a:p>
            <a:pPr marL="109800">
              <a:lnSpc>
                <a:spcPct val="100000"/>
              </a:lnSpc>
              <a:spcBef>
                <a:spcPts val="400"/>
              </a:spcBef>
            </a:pPr>
            <a:r>
              <a:rPr b="0" lang="en-US" sz="1800" spc="-1" strike="noStrike">
                <a:solidFill>
                  <a:srgbClr val="000000"/>
                </a:solidFill>
                <a:latin typeface="Lucida Sans Unicode"/>
              </a:rPr>
              <a:t>alarm if there is a malicious activity detected.</a:t>
            </a:r>
            <a:endParaRPr b="0" lang="en-US" sz="1800" spc="-1" strike="noStrike">
              <a:solidFill>
                <a:srgbClr val="000000"/>
              </a:solidFill>
              <a:latin typeface="Lucida Sans Unicode"/>
            </a:endParaRPr>
          </a:p>
        </p:txBody>
      </p:sp>
      <p:sp>
        <p:nvSpPr>
          <p:cNvPr id="99" name="TextShape 2"/>
          <p:cNvSpPr txBox="1"/>
          <p:nvPr/>
        </p:nvSpPr>
        <p:spPr>
          <a:xfrm>
            <a:off x="457200" y="274680"/>
            <a:ext cx="8229240" cy="1142640"/>
          </a:xfrm>
          <a:prstGeom prst="rect">
            <a:avLst/>
          </a:prstGeom>
          <a:noFill/>
          <a:ln>
            <a:noFill/>
          </a:ln>
        </p:spPr>
        <p:txBody>
          <a:bodyPr lIns="90000" rIns="90000" tIns="45000" bIns="45000" anchor="ctr">
            <a:normAutofit/>
          </a:bodyPr>
          <a:p>
            <a:pPr>
              <a:lnSpc>
                <a:spcPct val="100000"/>
              </a:lnSpc>
            </a:pPr>
            <a:r>
              <a:rPr b="1" lang="en-US" sz="3200" spc="-1" strike="noStrike">
                <a:solidFill>
                  <a:srgbClr val="464646"/>
                </a:solidFill>
                <a:latin typeface="Lucida Sans Unicode"/>
              </a:rPr>
              <a:t>ABSTRACT:</a:t>
            </a:r>
            <a:endParaRPr b="0" lang="en-US" sz="3200" spc="-1" strike="noStrike">
              <a:solidFill>
                <a:srgbClr val="000000"/>
              </a:solidFill>
              <a:latin typeface="Lucida Sans Unicode"/>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304920" y="1066680"/>
            <a:ext cx="8610120" cy="5376240"/>
          </a:xfrm>
          <a:prstGeom prst="rect">
            <a:avLst/>
          </a:prstGeom>
          <a:noFill/>
          <a:ln>
            <a:noFill/>
          </a:ln>
        </p:spPr>
        <p:txBody>
          <a:bodyPr lIns="90000" rIns="90000" tIns="45000" bIns="45000">
            <a:normAutofit/>
          </a:bodyPr>
          <a:p>
            <a:pPr marL="109800">
              <a:lnSpc>
                <a:spcPct val="100000"/>
              </a:lnSpc>
              <a:spcBef>
                <a:spcPts val="400"/>
              </a:spcBef>
            </a:pPr>
            <a:r>
              <a:rPr b="0" lang="en-US" sz="2000" spc="-1" strike="noStrike">
                <a:solidFill>
                  <a:srgbClr val="000000"/>
                </a:solidFill>
                <a:latin typeface="Lucida Sans Unicode"/>
              </a:rPr>
              <a:t>In this era of technology, there are many pros and cons of this technology, one of the pros is chatting. But there are some cons like blackmailing, Cyber bullying, threat messages and many other Malacious activity. </a:t>
            </a:r>
            <a:endParaRPr b="0" lang="en-US" sz="2000" spc="-1" strike="noStrike">
              <a:solidFill>
                <a:srgbClr val="000000"/>
              </a:solidFill>
              <a:latin typeface="Lucida Sans Unicode"/>
            </a:endParaRPr>
          </a:p>
          <a:p>
            <a:pPr marL="109800">
              <a:lnSpc>
                <a:spcPct val="100000"/>
              </a:lnSpc>
              <a:spcBef>
                <a:spcPts val="400"/>
              </a:spcBef>
            </a:pPr>
            <a:endParaRPr b="0" lang="en-US" sz="2000" spc="-1" strike="noStrike">
              <a:solidFill>
                <a:srgbClr val="000000"/>
              </a:solidFill>
              <a:latin typeface="Lucida Sans Unicode"/>
            </a:endParaRPr>
          </a:p>
          <a:p>
            <a:pPr marL="109800">
              <a:lnSpc>
                <a:spcPct val="100000"/>
              </a:lnSpc>
              <a:spcBef>
                <a:spcPts val="400"/>
              </a:spcBef>
            </a:pPr>
            <a:r>
              <a:rPr b="1" lang="en-US" sz="2000" spc="-1" strike="noStrike">
                <a:solidFill>
                  <a:srgbClr val="000000"/>
                </a:solidFill>
                <a:latin typeface="Lucida Sans Unicode"/>
              </a:rPr>
              <a:t>So what our application will do?</a:t>
            </a:r>
            <a:endParaRPr b="0" lang="en-US" sz="2000" spc="-1" strike="noStrike">
              <a:solidFill>
                <a:srgbClr val="000000"/>
              </a:solidFill>
              <a:latin typeface="Lucida Sans Unicode"/>
            </a:endParaRPr>
          </a:p>
          <a:p>
            <a:pPr marL="109800">
              <a:lnSpc>
                <a:spcPct val="100000"/>
              </a:lnSpc>
              <a:spcBef>
                <a:spcPts val="400"/>
              </a:spcBef>
            </a:pPr>
            <a:r>
              <a:rPr b="0" lang="en-US" sz="2000" spc="-1" strike="noStrike">
                <a:solidFill>
                  <a:srgbClr val="000000"/>
                </a:solidFill>
                <a:latin typeface="Lucida Sans Unicode"/>
              </a:rPr>
              <a:t>It will store the messages in the group of 10-20 and compare them with threat messages database and if it matches 80% of them, it will send to the responsible guardian’s number which will be added during registration. By the use of this system, one can be saved from involving in illegal activities and from being a cyber victim.</a:t>
            </a:r>
            <a:endParaRPr b="0" lang="en-US" sz="2000" spc="-1" strike="noStrike">
              <a:solidFill>
                <a:srgbClr val="000000"/>
              </a:solidFill>
              <a:latin typeface="Lucida Sans Unicode"/>
            </a:endParaRPr>
          </a:p>
          <a:p>
            <a:pPr marL="109800">
              <a:lnSpc>
                <a:spcPct val="100000"/>
              </a:lnSpc>
              <a:spcBef>
                <a:spcPts val="400"/>
              </a:spcBef>
            </a:pPr>
            <a:endParaRPr b="0" lang="en-US" sz="2000" spc="-1" strike="noStrike">
              <a:solidFill>
                <a:srgbClr val="000000"/>
              </a:solidFill>
              <a:latin typeface="Lucida Sans Unicode"/>
            </a:endParaRPr>
          </a:p>
          <a:p>
            <a:pPr marL="109800">
              <a:lnSpc>
                <a:spcPct val="100000"/>
              </a:lnSpc>
              <a:spcBef>
                <a:spcPts val="400"/>
              </a:spcBef>
            </a:pPr>
            <a:r>
              <a:rPr b="1" lang="en-US" sz="2000" spc="-1" strike="noStrike">
                <a:solidFill>
                  <a:srgbClr val="000000"/>
                </a:solidFill>
                <a:latin typeface="Lucida Sans Unicode"/>
              </a:rPr>
              <a:t>Methods and techniques used:</a:t>
            </a:r>
            <a:endParaRPr b="0" lang="en-US" sz="2000" spc="-1" strike="noStrike">
              <a:solidFill>
                <a:srgbClr val="000000"/>
              </a:solidFill>
              <a:latin typeface="Lucida Sans Unicode"/>
            </a:endParaRPr>
          </a:p>
          <a:p>
            <a:pPr marL="109800">
              <a:lnSpc>
                <a:spcPct val="100000"/>
              </a:lnSpc>
              <a:spcBef>
                <a:spcPts val="400"/>
              </a:spcBef>
            </a:pPr>
            <a:r>
              <a:rPr b="0" lang="en-US" sz="2000" spc="-1" strike="noStrike">
                <a:solidFill>
                  <a:srgbClr val="000000"/>
                </a:solidFill>
                <a:latin typeface="Lucida Sans Unicode"/>
              </a:rPr>
              <a:t>Latent Semantic analysis.</a:t>
            </a:r>
            <a:endParaRPr b="0" lang="en-US" sz="2000" spc="-1" strike="noStrike">
              <a:solidFill>
                <a:srgbClr val="000000"/>
              </a:solidFill>
              <a:latin typeface="Lucida Sans Unicode"/>
            </a:endParaRPr>
          </a:p>
        </p:txBody>
      </p:sp>
      <p:sp>
        <p:nvSpPr>
          <p:cNvPr id="101" name="TextShape 2"/>
          <p:cNvSpPr txBox="1"/>
          <p:nvPr/>
        </p:nvSpPr>
        <p:spPr>
          <a:xfrm>
            <a:off x="152280" y="0"/>
            <a:ext cx="8991360" cy="1417320"/>
          </a:xfrm>
          <a:prstGeom prst="rect">
            <a:avLst/>
          </a:prstGeom>
          <a:noFill/>
          <a:ln>
            <a:noFill/>
          </a:ln>
        </p:spPr>
        <p:txBody>
          <a:bodyPr lIns="90000" rIns="90000" tIns="45000" bIns="45000" anchor="ctr">
            <a:noAutofit/>
          </a:bodyPr>
          <a:p>
            <a:pPr>
              <a:lnSpc>
                <a:spcPct val="100000"/>
              </a:lnSpc>
            </a:pPr>
            <a:r>
              <a:rPr b="1" lang="en-US" sz="3200" spc="-1" strike="noStrike">
                <a:solidFill>
                  <a:srgbClr val="464646"/>
                </a:solidFill>
                <a:latin typeface="Lucida Sans Unicode"/>
              </a:rPr>
              <a:t>OBJECTIVES:</a:t>
            </a:r>
            <a:endParaRPr b="0" lang="en-US" sz="3200" spc="-1" strike="noStrike">
              <a:solidFill>
                <a:srgbClr val="000000"/>
              </a:solidFill>
              <a:latin typeface="Lucida Sans Unicode"/>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457200" y="1481400"/>
            <a:ext cx="8457840" cy="4919040"/>
          </a:xfrm>
          <a:prstGeom prst="rect">
            <a:avLst/>
          </a:prstGeom>
          <a:noFill/>
          <a:ln>
            <a:noFill/>
          </a:ln>
        </p:spPr>
        <p:txBody>
          <a:bodyPr lIns="90000" rIns="90000" tIns="45000" bIns="45000">
            <a:normAutofit/>
          </a:bodyPr>
          <a:p>
            <a:pPr marL="109800">
              <a:lnSpc>
                <a:spcPct val="100000"/>
              </a:lnSpc>
              <a:spcBef>
                <a:spcPts val="400"/>
              </a:spcBef>
            </a:pPr>
            <a:r>
              <a:rPr b="0" lang="en-US" sz="2400" spc="-1" strike="noStrike">
                <a:solidFill>
                  <a:srgbClr val="000000"/>
                </a:solidFill>
                <a:latin typeface="Lucida Sans Unicode"/>
              </a:rPr>
              <a:t>The idea of this project or system is with concerned of the new generation as well as present generation. This  system will be very helpful for both of the generation. It will be mainly helpful for the women’s around us. We know and have knowledge about the cyber crimes and threats given on Social media and the victim is not able to express due to many reasons. So our system will do that it will send</a:t>
            </a:r>
            <a:endParaRPr b="0" lang="en-US" sz="2400" spc="-1" strike="noStrike">
              <a:solidFill>
                <a:srgbClr val="000000"/>
              </a:solidFill>
              <a:latin typeface="Lucida Sans Unicode"/>
            </a:endParaRPr>
          </a:p>
          <a:p>
            <a:pPr marL="109800">
              <a:lnSpc>
                <a:spcPct val="100000"/>
              </a:lnSpc>
              <a:spcBef>
                <a:spcPts val="400"/>
              </a:spcBef>
            </a:pPr>
            <a:r>
              <a:rPr b="0" lang="en-US" sz="2400" spc="-1" strike="noStrike">
                <a:solidFill>
                  <a:srgbClr val="000000"/>
                </a:solidFill>
                <a:latin typeface="Lucida Sans Unicode"/>
              </a:rPr>
              <a:t>notification to their responsible guardian. So they get support and help during tough times and we hope these will reduces Cyber crime rates.</a:t>
            </a:r>
            <a:endParaRPr b="0" lang="en-US" sz="2400" spc="-1" strike="noStrike">
              <a:solidFill>
                <a:srgbClr val="000000"/>
              </a:solidFill>
              <a:latin typeface="Lucida Sans Unicode"/>
            </a:endParaRPr>
          </a:p>
        </p:txBody>
      </p:sp>
      <p:sp>
        <p:nvSpPr>
          <p:cNvPr id="103" name="TextShape 2"/>
          <p:cNvSpPr txBox="1"/>
          <p:nvPr/>
        </p:nvSpPr>
        <p:spPr>
          <a:xfrm>
            <a:off x="457200" y="274680"/>
            <a:ext cx="8229240" cy="1142640"/>
          </a:xfrm>
          <a:prstGeom prst="rect">
            <a:avLst/>
          </a:prstGeom>
          <a:noFill/>
          <a:ln>
            <a:noFill/>
          </a:ln>
        </p:spPr>
        <p:txBody>
          <a:bodyPr lIns="90000" rIns="90000" tIns="45000" bIns="45000" anchor="ctr">
            <a:normAutofit/>
          </a:bodyPr>
          <a:p>
            <a:pPr>
              <a:lnSpc>
                <a:spcPct val="100000"/>
              </a:lnSpc>
            </a:pPr>
            <a:r>
              <a:rPr b="1" lang="en-US" sz="3200" spc="-1" strike="noStrike">
                <a:solidFill>
                  <a:srgbClr val="464646"/>
                </a:solidFill>
                <a:latin typeface="Lucida Sans Unicode"/>
              </a:rPr>
              <a:t>BENEFITS FOR SOCIETY AND ENVIRONMENT:</a:t>
            </a:r>
            <a:endParaRPr b="0" lang="en-US" sz="3200" spc="-1" strike="noStrike">
              <a:solidFill>
                <a:srgbClr val="000000"/>
              </a:solidFill>
              <a:latin typeface="Lucida Sans Unicode"/>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457200" y="1481400"/>
            <a:ext cx="8229240" cy="4525560"/>
          </a:xfrm>
          <a:prstGeom prst="rect">
            <a:avLst/>
          </a:prstGeom>
          <a:noFill/>
          <a:ln>
            <a:noFill/>
          </a:ln>
        </p:spPr>
        <p:txBody>
          <a:bodyPr lIns="90000" rIns="90000" tIns="45000" bIns="45000">
            <a:normAutofit/>
          </a:bodyPr>
          <a:p>
            <a:pPr marL="109800" algn="ctr">
              <a:lnSpc>
                <a:spcPct val="100000"/>
              </a:lnSpc>
              <a:spcBef>
                <a:spcPts val="400"/>
              </a:spcBef>
            </a:pPr>
            <a:endParaRPr b="0" lang="en-US" sz="2700" spc="-1" strike="noStrike">
              <a:solidFill>
                <a:srgbClr val="000000"/>
              </a:solidFill>
              <a:latin typeface="Lucida Sans Unicode"/>
            </a:endParaRPr>
          </a:p>
          <a:p>
            <a:pPr marL="109800" algn="ctr">
              <a:lnSpc>
                <a:spcPct val="100000"/>
              </a:lnSpc>
              <a:spcBef>
                <a:spcPts val="400"/>
              </a:spcBef>
            </a:pPr>
            <a:r>
              <a:rPr b="0" lang="en-US" sz="7200" spc="-1" strike="noStrike">
                <a:solidFill>
                  <a:srgbClr val="000000"/>
                </a:solidFill>
                <a:latin typeface="Lucida Sans Unicode"/>
              </a:rPr>
              <a:t>THANK YOU</a:t>
            </a:r>
            <a:endParaRPr b="0" lang="en-US" sz="7200" spc="-1" strike="noStrike">
              <a:solidFill>
                <a:srgbClr val="000000"/>
              </a:solidFill>
              <a:latin typeface="Lucida Sans Unicode"/>
            </a:endParaRPr>
          </a:p>
        </p:txBody>
      </p:sp>
      <p:sp>
        <p:nvSpPr>
          <p:cNvPr id="105" name="TextShape 2"/>
          <p:cNvSpPr txBox="1"/>
          <p:nvPr/>
        </p:nvSpPr>
        <p:spPr>
          <a:xfrm>
            <a:off x="457200" y="274680"/>
            <a:ext cx="8229240" cy="1142640"/>
          </a:xfrm>
          <a:prstGeom prst="rect">
            <a:avLst/>
          </a:prstGeom>
          <a:noFill/>
          <a:ln>
            <a:noFill/>
          </a:ln>
        </p:spPr>
        <p:txBody>
          <a:bodyPr lIns="90000" rIns="90000" tIns="45000" bIns="45000" anchor="ctr">
            <a:noAutofit/>
          </a:bodyPr>
          <a:p>
            <a:endParaRPr b="0" lang="en-US" sz="1800" spc="-1" strike="noStrike">
              <a:solidFill>
                <a:srgbClr val="000000"/>
              </a:solidFill>
              <a:latin typeface="Lucida Sans Unicode"/>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Concourse</Template>
  <TotalTime>32</TotalTime>
  <Company>by adguard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2020-09-02T19:17:12Z</dcterms:created>
  <dc:creator>ACER</dc:creator>
  <dc:description/>
  <dc:language>en-US</dc:language>
  <cp:lastModifiedBy/>
  <dcterms:modified xsi:type="dcterms:W3CDTF">2020-09-03T01:50:58Z</dcterms:modified>
  <cp:revision>6</cp:revision>
  <dc:subject/>
  <dc:title>TOPIC Behaviour Analysis of Internet Messaging And Malicious activity Detection.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by adguard</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5</vt:i4>
  </property>
</Properties>
</file>