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_rels/presentation.xml.rels" ContentType="application/vnd.openxmlformats-package.relationships+xml"/>
  <Override PartName="/ppt/media/image2.jpeg" ContentType="image/jpeg"/>
  <Override PartName="/ppt/media/image3.jpeg" ContentType="image/jpeg"/>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37" name="PlaceHolder 2"/>
          <p:cNvSpPr>
            <a:spLocks noGrp="1"/>
          </p:cNvSpPr>
          <p:nvPr>
            <p:ph type="body"/>
          </p:nvPr>
        </p:nvSpPr>
        <p:spPr>
          <a:xfrm>
            <a:off x="457200" y="148140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8" name="PlaceHolder 3"/>
          <p:cNvSpPr>
            <a:spLocks noGrp="1"/>
          </p:cNvSpPr>
          <p:nvPr>
            <p:ph type="body"/>
          </p:nvPr>
        </p:nvSpPr>
        <p:spPr>
          <a:xfrm>
            <a:off x="457200" y="384552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40"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1"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2" name="PlaceHolder 4"/>
          <p:cNvSpPr>
            <a:spLocks noGrp="1"/>
          </p:cNvSpPr>
          <p:nvPr>
            <p:ph type="body"/>
          </p:nvPr>
        </p:nvSpPr>
        <p:spPr>
          <a:xfrm>
            <a:off x="45720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3" name="PlaceHolder 5"/>
          <p:cNvSpPr>
            <a:spLocks noGrp="1"/>
          </p:cNvSpPr>
          <p:nvPr>
            <p:ph type="body"/>
          </p:nvPr>
        </p:nvSpPr>
        <p:spPr>
          <a:xfrm>
            <a:off x="467424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45" name="PlaceHolder 2"/>
          <p:cNvSpPr>
            <a:spLocks noGrp="1"/>
          </p:cNvSpPr>
          <p:nvPr>
            <p:ph type="body"/>
          </p:nvPr>
        </p:nvSpPr>
        <p:spPr>
          <a:xfrm>
            <a:off x="45720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6" name="PlaceHolder 3"/>
          <p:cNvSpPr>
            <a:spLocks noGrp="1"/>
          </p:cNvSpPr>
          <p:nvPr>
            <p:ph type="body"/>
          </p:nvPr>
        </p:nvSpPr>
        <p:spPr>
          <a:xfrm>
            <a:off x="323964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7" name="PlaceHolder 4"/>
          <p:cNvSpPr>
            <a:spLocks noGrp="1"/>
          </p:cNvSpPr>
          <p:nvPr>
            <p:ph type="body"/>
          </p:nvPr>
        </p:nvSpPr>
        <p:spPr>
          <a:xfrm>
            <a:off x="602208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8" name="PlaceHolder 5"/>
          <p:cNvSpPr>
            <a:spLocks noGrp="1"/>
          </p:cNvSpPr>
          <p:nvPr>
            <p:ph type="body"/>
          </p:nvPr>
        </p:nvSpPr>
        <p:spPr>
          <a:xfrm>
            <a:off x="45720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9" name="PlaceHolder 6"/>
          <p:cNvSpPr>
            <a:spLocks noGrp="1"/>
          </p:cNvSpPr>
          <p:nvPr>
            <p:ph type="body"/>
          </p:nvPr>
        </p:nvSpPr>
        <p:spPr>
          <a:xfrm>
            <a:off x="323964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50" name="PlaceHolder 7"/>
          <p:cNvSpPr>
            <a:spLocks noGrp="1"/>
          </p:cNvSpPr>
          <p:nvPr>
            <p:ph type="body"/>
          </p:nvPr>
        </p:nvSpPr>
        <p:spPr>
          <a:xfrm>
            <a:off x="602208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61" name="PlaceHolder 2"/>
          <p:cNvSpPr>
            <a:spLocks noGrp="1"/>
          </p:cNvSpPr>
          <p:nvPr>
            <p:ph type="subTitle"/>
          </p:nvPr>
        </p:nvSpPr>
        <p:spPr>
          <a:xfrm>
            <a:off x="457200" y="14814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63" name="PlaceHolder 2"/>
          <p:cNvSpPr>
            <a:spLocks noGrp="1"/>
          </p:cNvSpPr>
          <p:nvPr>
            <p:ph type="body"/>
          </p:nvPr>
        </p:nvSpPr>
        <p:spPr>
          <a:xfrm>
            <a:off x="457200" y="1481400"/>
            <a:ext cx="822924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65" name="PlaceHolder 2"/>
          <p:cNvSpPr>
            <a:spLocks noGrp="1"/>
          </p:cNvSpPr>
          <p:nvPr>
            <p:ph type="body"/>
          </p:nvPr>
        </p:nvSpPr>
        <p:spPr>
          <a:xfrm>
            <a:off x="45720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66" name="PlaceHolder 3"/>
          <p:cNvSpPr>
            <a:spLocks noGrp="1"/>
          </p:cNvSpPr>
          <p:nvPr>
            <p:ph type="body"/>
          </p:nvPr>
        </p:nvSpPr>
        <p:spPr>
          <a:xfrm>
            <a:off x="467424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70"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1" name="PlaceHolder 3"/>
          <p:cNvSpPr>
            <a:spLocks noGrp="1"/>
          </p:cNvSpPr>
          <p:nvPr>
            <p:ph type="body"/>
          </p:nvPr>
        </p:nvSpPr>
        <p:spPr>
          <a:xfrm>
            <a:off x="467424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2" name="PlaceHolder 4"/>
          <p:cNvSpPr>
            <a:spLocks noGrp="1"/>
          </p:cNvSpPr>
          <p:nvPr>
            <p:ph type="body"/>
          </p:nvPr>
        </p:nvSpPr>
        <p:spPr>
          <a:xfrm>
            <a:off x="45720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16" name="PlaceHolder 2"/>
          <p:cNvSpPr>
            <a:spLocks noGrp="1"/>
          </p:cNvSpPr>
          <p:nvPr>
            <p:ph type="subTitle"/>
          </p:nvPr>
        </p:nvSpPr>
        <p:spPr>
          <a:xfrm>
            <a:off x="457200" y="14814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74" name="PlaceHolder 2"/>
          <p:cNvSpPr>
            <a:spLocks noGrp="1"/>
          </p:cNvSpPr>
          <p:nvPr>
            <p:ph type="body"/>
          </p:nvPr>
        </p:nvSpPr>
        <p:spPr>
          <a:xfrm>
            <a:off x="45720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5"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6" name="PlaceHolder 4"/>
          <p:cNvSpPr>
            <a:spLocks noGrp="1"/>
          </p:cNvSpPr>
          <p:nvPr>
            <p:ph type="body"/>
          </p:nvPr>
        </p:nvSpPr>
        <p:spPr>
          <a:xfrm>
            <a:off x="467424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78"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9"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0" name="PlaceHolder 4"/>
          <p:cNvSpPr>
            <a:spLocks noGrp="1"/>
          </p:cNvSpPr>
          <p:nvPr>
            <p:ph type="body"/>
          </p:nvPr>
        </p:nvSpPr>
        <p:spPr>
          <a:xfrm>
            <a:off x="457200" y="384552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82" name="PlaceHolder 2"/>
          <p:cNvSpPr>
            <a:spLocks noGrp="1"/>
          </p:cNvSpPr>
          <p:nvPr>
            <p:ph type="body"/>
          </p:nvPr>
        </p:nvSpPr>
        <p:spPr>
          <a:xfrm>
            <a:off x="457200" y="148140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3" name="PlaceHolder 3"/>
          <p:cNvSpPr>
            <a:spLocks noGrp="1"/>
          </p:cNvSpPr>
          <p:nvPr>
            <p:ph type="body"/>
          </p:nvPr>
        </p:nvSpPr>
        <p:spPr>
          <a:xfrm>
            <a:off x="457200" y="384552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85"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6"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7" name="PlaceHolder 4"/>
          <p:cNvSpPr>
            <a:spLocks noGrp="1"/>
          </p:cNvSpPr>
          <p:nvPr>
            <p:ph type="body"/>
          </p:nvPr>
        </p:nvSpPr>
        <p:spPr>
          <a:xfrm>
            <a:off x="45720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8" name="PlaceHolder 5"/>
          <p:cNvSpPr>
            <a:spLocks noGrp="1"/>
          </p:cNvSpPr>
          <p:nvPr>
            <p:ph type="body"/>
          </p:nvPr>
        </p:nvSpPr>
        <p:spPr>
          <a:xfrm>
            <a:off x="467424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90" name="PlaceHolder 2"/>
          <p:cNvSpPr>
            <a:spLocks noGrp="1"/>
          </p:cNvSpPr>
          <p:nvPr>
            <p:ph type="body"/>
          </p:nvPr>
        </p:nvSpPr>
        <p:spPr>
          <a:xfrm>
            <a:off x="45720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1" name="PlaceHolder 3"/>
          <p:cNvSpPr>
            <a:spLocks noGrp="1"/>
          </p:cNvSpPr>
          <p:nvPr>
            <p:ph type="body"/>
          </p:nvPr>
        </p:nvSpPr>
        <p:spPr>
          <a:xfrm>
            <a:off x="323964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2" name="PlaceHolder 4"/>
          <p:cNvSpPr>
            <a:spLocks noGrp="1"/>
          </p:cNvSpPr>
          <p:nvPr>
            <p:ph type="body"/>
          </p:nvPr>
        </p:nvSpPr>
        <p:spPr>
          <a:xfrm>
            <a:off x="602208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3" name="PlaceHolder 5"/>
          <p:cNvSpPr>
            <a:spLocks noGrp="1"/>
          </p:cNvSpPr>
          <p:nvPr>
            <p:ph type="body"/>
          </p:nvPr>
        </p:nvSpPr>
        <p:spPr>
          <a:xfrm>
            <a:off x="45720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4" name="PlaceHolder 6"/>
          <p:cNvSpPr>
            <a:spLocks noGrp="1"/>
          </p:cNvSpPr>
          <p:nvPr>
            <p:ph type="body"/>
          </p:nvPr>
        </p:nvSpPr>
        <p:spPr>
          <a:xfrm>
            <a:off x="323964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5" name="PlaceHolder 7"/>
          <p:cNvSpPr>
            <a:spLocks noGrp="1"/>
          </p:cNvSpPr>
          <p:nvPr>
            <p:ph type="body"/>
          </p:nvPr>
        </p:nvSpPr>
        <p:spPr>
          <a:xfrm>
            <a:off x="602208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18" name="PlaceHolder 2"/>
          <p:cNvSpPr>
            <a:spLocks noGrp="1"/>
          </p:cNvSpPr>
          <p:nvPr>
            <p:ph type="body"/>
          </p:nvPr>
        </p:nvSpPr>
        <p:spPr>
          <a:xfrm>
            <a:off x="457200" y="1481400"/>
            <a:ext cx="822924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20" name="PlaceHolder 2"/>
          <p:cNvSpPr>
            <a:spLocks noGrp="1"/>
          </p:cNvSpPr>
          <p:nvPr>
            <p:ph type="body"/>
          </p:nvPr>
        </p:nvSpPr>
        <p:spPr>
          <a:xfrm>
            <a:off x="45720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1" name="PlaceHolder 3"/>
          <p:cNvSpPr>
            <a:spLocks noGrp="1"/>
          </p:cNvSpPr>
          <p:nvPr>
            <p:ph type="body"/>
          </p:nvPr>
        </p:nvSpPr>
        <p:spPr>
          <a:xfrm>
            <a:off x="467424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25"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6" name="PlaceHolder 3"/>
          <p:cNvSpPr>
            <a:spLocks noGrp="1"/>
          </p:cNvSpPr>
          <p:nvPr>
            <p:ph type="body"/>
          </p:nvPr>
        </p:nvSpPr>
        <p:spPr>
          <a:xfrm>
            <a:off x="467424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7" name="PlaceHolder 4"/>
          <p:cNvSpPr>
            <a:spLocks noGrp="1"/>
          </p:cNvSpPr>
          <p:nvPr>
            <p:ph type="body"/>
          </p:nvPr>
        </p:nvSpPr>
        <p:spPr>
          <a:xfrm>
            <a:off x="45720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29" name="PlaceHolder 2"/>
          <p:cNvSpPr>
            <a:spLocks noGrp="1"/>
          </p:cNvSpPr>
          <p:nvPr>
            <p:ph type="body"/>
          </p:nvPr>
        </p:nvSpPr>
        <p:spPr>
          <a:xfrm>
            <a:off x="45720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0"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1" name="PlaceHolder 4"/>
          <p:cNvSpPr>
            <a:spLocks noGrp="1"/>
          </p:cNvSpPr>
          <p:nvPr>
            <p:ph type="body"/>
          </p:nvPr>
        </p:nvSpPr>
        <p:spPr>
          <a:xfrm>
            <a:off x="467424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33"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4"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5" name="PlaceHolder 4"/>
          <p:cNvSpPr>
            <a:spLocks noGrp="1"/>
          </p:cNvSpPr>
          <p:nvPr>
            <p:ph type="body"/>
          </p:nvPr>
        </p:nvSpPr>
        <p:spPr>
          <a:xfrm>
            <a:off x="457200" y="384552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rgbClr val="9fcbdc">
              <a:alpha val="40000"/>
            </a:srgbClr>
          </a:solidFill>
          <a:ln w="9360">
            <a:noFill/>
          </a:ln>
        </p:spPr>
        <p:style>
          <a:lnRef idx="0"/>
          <a:fillRef idx="0"/>
          <a:effectRef idx="0"/>
          <a:fontRef idx="minor"/>
        </p:style>
      </p:sp>
      <p:sp>
        <p:nvSpPr>
          <p:cNvPr id="1" name="CustomShape 2" hidden="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360">
            <a:noFill/>
          </a:ln>
        </p:spPr>
        <p:style>
          <a:lnRef idx="0"/>
          <a:fillRef idx="0"/>
          <a:effectRef idx="0"/>
          <a:fontRef idx="minor"/>
        </p:style>
      </p:sp>
      <p:sp>
        <p:nvSpPr>
          <p:cNvPr id="2" name="CustomShape 3" hidden="1"/>
          <p:cNvSpPr/>
          <p:nvPr/>
        </p:nvSpPr>
        <p:spPr>
          <a:xfrm>
            <a:off x="-6120" y="5791320"/>
            <a:ext cx="3402000" cy="1080360"/>
          </a:xfrm>
          <a:prstGeom prst="rtTriangle">
            <a:avLst/>
          </a:prstGeom>
          <a:blipFill rotWithShape="0">
            <a:blip r:embed="rId2">
              <a:alphaModFix amt="50000"/>
            </a:blip>
            <a:tile/>
          </a:blipFill>
          <a:ln w="12600">
            <a:noFill/>
          </a:ln>
          <a:effectLst>
            <a:outerShdw dist="38160" dir="5400000">
              <a:srgbClr val="000000">
                <a:alpha val="35000"/>
              </a:srgbClr>
            </a:outerShdw>
          </a:effectLst>
        </p:spPr>
        <p:style>
          <a:lnRef idx="0"/>
          <a:fillRef idx="0"/>
          <a:effectRef idx="0"/>
          <a:fontRef idx="minor"/>
        </p:style>
      </p:sp>
      <p:sp>
        <p:nvSpPr>
          <p:cNvPr id="3" name="Line 4"/>
          <p:cNvSpPr/>
          <p:nvPr/>
        </p:nvSpPr>
        <p:spPr>
          <a:xfrm>
            <a:off x="-9000" y="5787720"/>
            <a:ext cx="3405240" cy="1084320"/>
          </a:xfrm>
          <a:prstGeom prst="line">
            <a:avLst/>
          </a:prstGeom>
          <a:ln w="12240">
            <a:solidFill>
              <a:srgbClr val="196f85"/>
            </a:solidFill>
            <a:miter/>
          </a:ln>
        </p:spPr>
        <p:style>
          <a:lnRef idx="0"/>
          <a:fillRef idx="0"/>
          <a:effectRef idx="0"/>
          <a:fontRef idx="minor"/>
        </p:style>
      </p:sp>
      <p:sp>
        <p:nvSpPr>
          <p:cNvPr id="4" name="CustomShape 5"/>
          <p:cNvSpPr/>
          <p:nvPr/>
        </p:nvSpPr>
        <p:spPr>
          <a:xfrm>
            <a:off x="0" y="4664160"/>
            <a:ext cx="9150840" cy="360"/>
          </a:xfrm>
          <a:prstGeom prst="rtTriangle">
            <a:avLst/>
          </a:prstGeom>
          <a:gradFill rotWithShape="0">
            <a:gsLst>
              <a:gs pos="0">
                <a:srgbClr val="007795"/>
              </a:gs>
              <a:gs pos="100000">
                <a:srgbClr val="4bbade"/>
              </a:gs>
            </a:gsLst>
            <a:lin ang="3000000"/>
          </a:gradFill>
          <a:ln w="12600">
            <a:noFill/>
          </a:ln>
          <a:effectLst>
            <a:outerShdw dist="38160" dir="5400000">
              <a:srgbClr val="000000">
                <a:alpha val="35000"/>
              </a:srgbClr>
            </a:outerShdw>
          </a:effectLst>
        </p:spPr>
        <p:style>
          <a:lnRef idx="0"/>
          <a:fillRef idx="0"/>
          <a:effectRef idx="0"/>
          <a:fontRef idx="minor"/>
        </p:style>
      </p:sp>
      <p:sp>
        <p:nvSpPr>
          <p:cNvPr id="5" name="PlaceHolder 6"/>
          <p:cNvSpPr>
            <a:spLocks noGrp="1"/>
          </p:cNvSpPr>
          <p:nvPr>
            <p:ph type="title"/>
          </p:nvPr>
        </p:nvSpPr>
        <p:spPr>
          <a:xfrm>
            <a:off x="685800" y="1752480"/>
            <a:ext cx="7772040" cy="1829520"/>
          </a:xfrm>
          <a:prstGeom prst="rect">
            <a:avLst/>
          </a:prstGeom>
        </p:spPr>
        <p:txBody>
          <a:bodyPr lIns="90000" rIns="90000" tIns="45000" bIns="45000" anchor="b">
            <a:normAutofit/>
          </a:bodyPr>
          <a:p>
            <a:pPr algn="r">
              <a:lnSpc>
                <a:spcPct val="100000"/>
              </a:lnSpc>
            </a:pPr>
            <a:r>
              <a:rPr b="1" lang="en-US" sz="4800" spc="-1" strike="noStrike">
                <a:solidFill>
                  <a:srgbClr val="464646"/>
                </a:solidFill>
                <a:latin typeface="Lucida Sans Unicode"/>
              </a:rPr>
              <a:t>Click to edit Master title style</a:t>
            </a:r>
            <a:endParaRPr b="0" lang="en-US" sz="4800" spc="-1" strike="noStrike">
              <a:solidFill>
                <a:srgbClr val="000000"/>
              </a:solidFill>
              <a:latin typeface="Lucida Sans Unicode"/>
            </a:endParaRPr>
          </a:p>
        </p:txBody>
      </p:sp>
      <p:grpSp>
        <p:nvGrpSpPr>
          <p:cNvPr id="6" name="Group 7"/>
          <p:cNvGrpSpPr/>
          <p:nvPr/>
        </p:nvGrpSpPr>
        <p:grpSpPr>
          <a:xfrm>
            <a:off x="-3600" y="4952880"/>
            <a:ext cx="9147600" cy="1911960"/>
            <a:chOff x="-3600" y="4952880"/>
            <a:chExt cx="9147600" cy="1911960"/>
          </a:xfrm>
        </p:grpSpPr>
        <p:sp>
          <p:nvSpPr>
            <p:cNvPr id="7" name="CustomShape 8"/>
            <p:cNvSpPr/>
            <p:nvPr/>
          </p:nvSpPr>
          <p:spPr>
            <a:xfrm>
              <a:off x="1687680" y="4952880"/>
              <a:ext cx="7455960" cy="487800"/>
            </a:xfrm>
            <a:custGeom>
              <a:avLst/>
              <a:gdLst/>
              <a:ahLst/>
              <a:rect l="l" t="t" r="r" b="b"/>
              <a:pathLst>
                <a:path w="4697" h="367">
                  <a:moveTo>
                    <a:pt x="4697" y="0"/>
                  </a:moveTo>
                  <a:lnTo>
                    <a:pt x="4697" y="367"/>
                  </a:lnTo>
                  <a:lnTo>
                    <a:pt x="0" y="218"/>
                  </a:lnTo>
                  <a:lnTo>
                    <a:pt x="4697" y="0"/>
                  </a:lnTo>
                  <a:close/>
                </a:path>
              </a:pathLst>
            </a:custGeom>
            <a:solidFill>
              <a:srgbClr val="9fcbdc">
                <a:alpha val="40000"/>
              </a:srgbClr>
            </a:solidFill>
            <a:ln w="9360">
              <a:noFill/>
            </a:ln>
          </p:spPr>
          <p:style>
            <a:lnRef idx="0"/>
            <a:fillRef idx="0"/>
            <a:effectRef idx="0"/>
            <a:fontRef idx="minor"/>
          </p:style>
        </p:sp>
        <p:sp>
          <p:nvSpPr>
            <p:cNvPr id="8" name="CustomShape 9"/>
            <p:cNvSpPr/>
            <p:nvPr/>
          </p:nvSpPr>
          <p:spPr>
            <a:xfrm>
              <a:off x="35280" y="5237640"/>
              <a:ext cx="9108360" cy="788400"/>
            </a:xfrm>
            <a:custGeom>
              <a:avLst/>
              <a:gdLst/>
              <a:ahLst/>
              <a:rect l="l" t="t" r="r" b="b"/>
              <a:pathLst>
                <a:path w="5760" h="528">
                  <a:moveTo>
                    <a:pt x="0" y="0"/>
                  </a:moveTo>
                  <a:lnTo>
                    <a:pt x="5760" y="0"/>
                  </a:lnTo>
                  <a:lnTo>
                    <a:pt x="5760" y="528"/>
                  </a:lnTo>
                  <a:lnTo>
                    <a:pt x="48" y="0"/>
                  </a:lnTo>
                </a:path>
              </a:pathLst>
            </a:custGeom>
            <a:solidFill>
              <a:srgbClr val="000000"/>
            </a:solidFill>
            <a:ln w="9360">
              <a:noFill/>
            </a:ln>
          </p:spPr>
          <p:style>
            <a:lnRef idx="0"/>
            <a:fillRef idx="0"/>
            <a:effectRef idx="0"/>
            <a:fontRef idx="minor"/>
          </p:style>
        </p:sp>
        <p:sp>
          <p:nvSpPr>
            <p:cNvPr id="9" name="CustomShape 10"/>
            <p:cNvSpPr/>
            <p:nvPr/>
          </p:nvSpPr>
          <p:spPr>
            <a:xfrm>
              <a:off x="0" y="5001120"/>
              <a:ext cx="9143640" cy="1863720"/>
            </a:xfrm>
            <a:custGeom>
              <a:avLst/>
              <a:gdLst/>
              <a:ahLst/>
              <a:rect l="l" t="t" r="r" b="b"/>
              <a:pathLst>
                <a:path w="5760" h="1248">
                  <a:moveTo>
                    <a:pt x="0" y="0"/>
                  </a:moveTo>
                  <a:lnTo>
                    <a:pt x="0" y="1248"/>
                  </a:lnTo>
                  <a:lnTo>
                    <a:pt x="5760" y="1248"/>
                  </a:lnTo>
                  <a:lnTo>
                    <a:pt x="5760" y="528"/>
                  </a:lnTo>
                  <a:lnTo>
                    <a:pt x="0" y="0"/>
                  </a:lnTo>
                  <a:close/>
                </a:path>
              </a:pathLst>
            </a:custGeom>
            <a:blipFill rotWithShape="0">
              <a:blip r:embed="rId3">
                <a:alphaModFix amt="50000"/>
              </a:blip>
              <a:tile/>
            </a:blipFill>
            <a:ln w="12600">
              <a:noFill/>
            </a:ln>
            <a:effectLst>
              <a:outerShdw dist="38160" dir="5400000">
                <a:srgbClr val="000000">
                  <a:alpha val="35000"/>
                </a:srgbClr>
              </a:outerShdw>
            </a:effectLst>
          </p:spPr>
          <p:style>
            <a:lnRef idx="0"/>
            <a:fillRef idx="0"/>
            <a:effectRef idx="0"/>
            <a:fontRef idx="minor"/>
          </p:style>
        </p:sp>
        <p:sp>
          <p:nvSpPr>
            <p:cNvPr id="10" name="Line 11"/>
            <p:cNvSpPr/>
            <p:nvPr/>
          </p:nvSpPr>
          <p:spPr>
            <a:xfrm>
              <a:off x="-3600" y="4997520"/>
              <a:ext cx="9147600" cy="790200"/>
            </a:xfrm>
            <a:prstGeom prst="line">
              <a:avLst/>
            </a:prstGeom>
            <a:ln w="12240">
              <a:solidFill>
                <a:srgbClr val="196f85"/>
              </a:solidFill>
              <a:miter/>
            </a:ln>
          </p:spPr>
          <p:style>
            <a:lnRef idx="0"/>
            <a:fillRef idx="0"/>
            <a:effectRef idx="0"/>
            <a:fontRef idx="minor"/>
          </p:style>
        </p:sp>
      </p:grpSp>
      <p:sp>
        <p:nvSpPr>
          <p:cNvPr id="11" name="PlaceHolder 12"/>
          <p:cNvSpPr>
            <a:spLocks noGrp="1"/>
          </p:cNvSpPr>
          <p:nvPr>
            <p:ph type="dt"/>
          </p:nvPr>
        </p:nvSpPr>
        <p:spPr>
          <a:xfrm>
            <a:off x="6726960" y="6408000"/>
            <a:ext cx="1919880" cy="365400"/>
          </a:xfrm>
          <a:prstGeom prst="rect">
            <a:avLst/>
          </a:prstGeom>
        </p:spPr>
        <p:txBody>
          <a:bodyPr lIns="90000" rIns="90000" tIns="45000" bIns="45000" anchor="b">
            <a:noAutofit/>
          </a:bodyPr>
          <a:p>
            <a:pPr>
              <a:lnSpc>
                <a:spcPct val="100000"/>
              </a:lnSpc>
            </a:pPr>
            <a:fld id="{A49071B3-09CE-4D51-8FCF-69EF1096E943}" type="datetime">
              <a:rPr b="0" lang="en-IN" sz="1000" spc="-1" strike="noStrike">
                <a:solidFill>
                  <a:srgbClr val="ffffff"/>
                </a:solidFill>
                <a:latin typeface="Lucida Sans Unicode"/>
              </a:rPr>
              <a:t>02/09/20</a:t>
            </a:fld>
            <a:endParaRPr b="0" lang="en-IN" sz="1000" spc="-1" strike="noStrike">
              <a:latin typeface="Times New Roman"/>
            </a:endParaRPr>
          </a:p>
        </p:txBody>
      </p:sp>
      <p:sp>
        <p:nvSpPr>
          <p:cNvPr id="12" name="PlaceHolder 13"/>
          <p:cNvSpPr>
            <a:spLocks noGrp="1"/>
          </p:cNvSpPr>
          <p:nvPr>
            <p:ph type="ftr"/>
          </p:nvPr>
        </p:nvSpPr>
        <p:spPr>
          <a:xfrm>
            <a:off x="4380120" y="6408000"/>
            <a:ext cx="2350440" cy="364680"/>
          </a:xfrm>
          <a:prstGeom prst="rect">
            <a:avLst/>
          </a:prstGeom>
        </p:spPr>
        <p:txBody>
          <a:bodyPr lIns="90000" rIns="90000" tIns="45000" bIns="45000" anchor="b">
            <a:noAutofit/>
          </a:bodyPr>
          <a:p>
            <a:endParaRPr b="0" lang="en-IN" sz="2400" spc="-1" strike="noStrike">
              <a:latin typeface="Times New Roman"/>
            </a:endParaRPr>
          </a:p>
        </p:txBody>
      </p:sp>
      <p:sp>
        <p:nvSpPr>
          <p:cNvPr id="13" name="PlaceHolder 14"/>
          <p:cNvSpPr>
            <a:spLocks noGrp="1"/>
          </p:cNvSpPr>
          <p:nvPr>
            <p:ph type="sldNum"/>
          </p:nvPr>
        </p:nvSpPr>
        <p:spPr>
          <a:xfrm>
            <a:off x="8647200" y="6408000"/>
            <a:ext cx="365400" cy="364680"/>
          </a:xfrm>
          <a:prstGeom prst="rect">
            <a:avLst/>
          </a:prstGeom>
        </p:spPr>
        <p:txBody>
          <a:bodyPr lIns="90000" rIns="90000" tIns="45000" bIns="45000" anchor="b">
            <a:noAutofit/>
          </a:bodyPr>
          <a:p>
            <a:pPr algn="r">
              <a:lnSpc>
                <a:spcPct val="100000"/>
              </a:lnSpc>
            </a:pPr>
            <a:fld id="{73E9D4B4-5304-4AF3-B85A-93B31BA6EF2B}" type="slidenum">
              <a:rPr b="0" lang="en-IN" sz="1000" spc="-1" strike="noStrike">
                <a:solidFill>
                  <a:srgbClr val="ffffff"/>
                </a:solidFill>
                <a:latin typeface="Lucida Sans Unicode"/>
              </a:rPr>
              <a:t>&lt;number&gt;</a:t>
            </a:fld>
            <a:endParaRPr b="0" lang="en-IN" sz="1000" spc="-1" strike="noStrike">
              <a:latin typeface="Times New Roman"/>
            </a:endParaRPr>
          </a:p>
        </p:txBody>
      </p:sp>
      <p:sp>
        <p:nvSpPr>
          <p:cNvPr id="14" name="PlaceHolder 1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700" spc="-1" strike="noStrike">
                <a:solidFill>
                  <a:srgbClr val="000000"/>
                </a:solidFill>
                <a:latin typeface="Lucida Sans Unicode"/>
              </a:rPr>
              <a:t>Click to edit the outline text format</a:t>
            </a:r>
            <a:endParaRPr b="0" lang="en-US" sz="2700" spc="-1" strike="noStrike">
              <a:solidFill>
                <a:srgbClr val="000000"/>
              </a:solidFill>
              <a:latin typeface="Lucida Sans Unicode"/>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Lucida Sans Unicode"/>
              </a:rPr>
              <a:t>Second Outline Level</a:t>
            </a:r>
            <a:endParaRPr b="0" lang="en-US" sz="2100" spc="-1" strike="noStrike">
              <a:solidFill>
                <a:srgbClr val="000000"/>
              </a:solidFill>
              <a:latin typeface="Lucida Sans Unicode"/>
            </a:endParaRPr>
          </a:p>
          <a:p>
            <a:pPr lvl="2" marL="1296000" indent="-288000">
              <a:spcBef>
                <a:spcPts val="850"/>
              </a:spcBef>
              <a:buClr>
                <a:srgbClr val="000000"/>
              </a:buClr>
              <a:buSzPct val="45000"/>
              <a:buFont typeface="Wingdings" charset="2"/>
              <a:buChar char=""/>
            </a:pPr>
            <a:r>
              <a:rPr b="0" lang="en-US" sz="1900" spc="-1" strike="noStrike">
                <a:solidFill>
                  <a:srgbClr val="000000"/>
                </a:solidFill>
                <a:latin typeface="Lucida Sans Unicode"/>
              </a:rPr>
              <a:t>Third Outline Level</a:t>
            </a:r>
            <a:endParaRPr b="0" lang="en-US" sz="1900" spc="-1" strike="noStrike">
              <a:solidFill>
                <a:srgbClr val="000000"/>
              </a:solidFill>
              <a:latin typeface="Lucida Sans Unicode"/>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Lucida Sans Unicode"/>
              </a:rPr>
              <a:t>Fourth Outline Level</a:t>
            </a:r>
            <a:endParaRPr b="0" lang="en-US" sz="1800" spc="-1" strike="noStrike">
              <a:solidFill>
                <a:srgbClr val="000000"/>
              </a:solidFill>
              <a:latin typeface="Lucida Sans Unicode"/>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Fifth Outline Level</a:t>
            </a:r>
            <a:endParaRPr b="0" lang="en-US" sz="2000" spc="-1" strike="noStrike">
              <a:solidFill>
                <a:srgbClr val="000000"/>
              </a:solidFill>
              <a:latin typeface="Lucida Sans Unicode"/>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Sixth Outline Level</a:t>
            </a:r>
            <a:endParaRPr b="0" lang="en-US" sz="2000" spc="-1" strike="noStrike">
              <a:solidFill>
                <a:srgbClr val="000000"/>
              </a:solidFill>
              <a:latin typeface="Lucida Sans Unicode"/>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Seventh Outline Level</a:t>
            </a:r>
            <a:endParaRPr b="0" lang="en-US" sz="2000" spc="-1" strike="noStrike">
              <a:solidFill>
                <a:srgbClr val="000000"/>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rgbClr val="9fcbdc">
              <a:alpha val="40000"/>
            </a:srgbClr>
          </a:solidFill>
          <a:ln w="9360">
            <a:noFill/>
          </a:ln>
        </p:spPr>
        <p:style>
          <a:lnRef idx="0"/>
          <a:fillRef idx="0"/>
          <a:effectRef idx="0"/>
          <a:fontRef idx="minor"/>
        </p:style>
      </p:sp>
      <p:sp>
        <p:nvSpPr>
          <p:cNvPr id="52" name="CustomShape 2"/>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360">
            <a:noFill/>
          </a:ln>
        </p:spPr>
        <p:style>
          <a:lnRef idx="0"/>
          <a:fillRef idx="0"/>
          <a:effectRef idx="0"/>
          <a:fontRef idx="minor"/>
        </p:style>
      </p:sp>
      <p:sp>
        <p:nvSpPr>
          <p:cNvPr id="53" name="CustomShape 3"/>
          <p:cNvSpPr/>
          <p:nvPr/>
        </p:nvSpPr>
        <p:spPr>
          <a:xfrm>
            <a:off x="-6120" y="5791320"/>
            <a:ext cx="3402000" cy="1080360"/>
          </a:xfrm>
          <a:prstGeom prst="rtTriangle">
            <a:avLst/>
          </a:prstGeom>
          <a:blipFill rotWithShape="0">
            <a:blip r:embed="rId2">
              <a:alphaModFix amt="50000"/>
            </a:blip>
            <a:tile/>
          </a:blipFill>
          <a:ln w="12600">
            <a:noFill/>
          </a:ln>
          <a:effectLst>
            <a:outerShdw dist="38160" dir="5400000">
              <a:srgbClr val="000000">
                <a:alpha val="35000"/>
              </a:srgbClr>
            </a:outerShdw>
          </a:effectLst>
        </p:spPr>
        <p:style>
          <a:lnRef idx="0"/>
          <a:fillRef idx="0"/>
          <a:effectRef idx="0"/>
          <a:fontRef idx="minor"/>
        </p:style>
      </p:sp>
      <p:sp>
        <p:nvSpPr>
          <p:cNvPr id="54" name="Line 4"/>
          <p:cNvSpPr/>
          <p:nvPr/>
        </p:nvSpPr>
        <p:spPr>
          <a:xfrm>
            <a:off x="-9000" y="5787720"/>
            <a:ext cx="3405240" cy="1084320"/>
          </a:xfrm>
          <a:prstGeom prst="line">
            <a:avLst/>
          </a:prstGeom>
          <a:ln w="12240">
            <a:solidFill>
              <a:srgbClr val="196f85"/>
            </a:solidFill>
            <a:miter/>
          </a:ln>
        </p:spPr>
        <p:style>
          <a:lnRef idx="0"/>
          <a:fillRef idx="0"/>
          <a:effectRef idx="0"/>
          <a:fontRef idx="minor"/>
        </p:style>
      </p:sp>
      <p:sp>
        <p:nvSpPr>
          <p:cNvPr id="55" name="PlaceHolder 5"/>
          <p:cNvSpPr>
            <a:spLocks noGrp="1"/>
          </p:cNvSpPr>
          <p:nvPr>
            <p:ph type="body"/>
          </p:nvPr>
        </p:nvSpPr>
        <p:spPr>
          <a:xfrm>
            <a:off x="457200" y="1481400"/>
            <a:ext cx="8229240" cy="4525560"/>
          </a:xfrm>
          <a:prstGeom prst="rect">
            <a:avLst/>
          </a:prstGeom>
        </p:spPr>
        <p:txBody>
          <a:bodyPr lIns="90000" rIns="90000" tIns="45000" bIns="45000">
            <a:noAutofit/>
          </a:bodyPr>
          <a:p>
            <a:pPr marL="432000" indent="-324000">
              <a:lnSpc>
                <a:spcPct val="100000"/>
              </a:lnSpc>
              <a:spcBef>
                <a:spcPts val="400"/>
              </a:spcBef>
              <a:buClr>
                <a:srgbClr val="000000"/>
              </a:buClr>
              <a:buSzPct val="45000"/>
              <a:buFont typeface="Wingdings" charset="2"/>
              <a:buChar char=""/>
            </a:pPr>
            <a:r>
              <a:rPr b="0" lang="en-US" sz="2700" spc="-1" strike="noStrike">
                <a:solidFill>
                  <a:srgbClr val="000000"/>
                </a:solidFill>
                <a:latin typeface="Lucida Sans Unicode"/>
              </a:rPr>
              <a:t>Click to edit Master text styles</a:t>
            </a:r>
            <a:endParaRPr b="0" lang="en-US" sz="2700" spc="-1" strike="noStrike">
              <a:solidFill>
                <a:srgbClr val="000000"/>
              </a:solidFill>
              <a:latin typeface="Lucida Sans Unicode"/>
            </a:endParaRPr>
          </a:p>
          <a:p>
            <a:pPr lvl="1" marL="864000" indent="-324000">
              <a:lnSpc>
                <a:spcPct val="100000"/>
              </a:lnSpc>
              <a:spcBef>
                <a:spcPts val="323"/>
              </a:spcBef>
              <a:buClr>
                <a:srgbClr val="000000"/>
              </a:buClr>
              <a:buSzPct val="75000"/>
              <a:buFont typeface="Symbol" charset="2"/>
              <a:buChar char=""/>
            </a:pPr>
            <a:r>
              <a:rPr b="0" lang="en-US" sz="2300" spc="-1" strike="noStrike">
                <a:solidFill>
                  <a:srgbClr val="000000"/>
                </a:solidFill>
                <a:latin typeface="Lucida Sans Unicode"/>
              </a:rPr>
              <a:t>Second level</a:t>
            </a:r>
            <a:endParaRPr b="0" lang="en-US" sz="2300" spc="-1" strike="noStrike">
              <a:solidFill>
                <a:srgbClr val="000000"/>
              </a:solidFill>
              <a:latin typeface="Lucida Sans Unicode"/>
            </a:endParaRPr>
          </a:p>
          <a:p>
            <a:pPr lvl="2" marL="1296000" indent="-288000">
              <a:lnSpc>
                <a:spcPct val="100000"/>
              </a:lnSpc>
              <a:spcBef>
                <a:spcPts val="349"/>
              </a:spcBef>
              <a:buClr>
                <a:srgbClr val="000000"/>
              </a:buClr>
              <a:buSzPct val="45000"/>
              <a:buFont typeface="Wingdings" charset="2"/>
              <a:buChar char=""/>
            </a:pPr>
            <a:r>
              <a:rPr b="0" lang="en-US" sz="2100" spc="-1" strike="noStrike">
                <a:solidFill>
                  <a:srgbClr val="000000"/>
                </a:solidFill>
                <a:latin typeface="Lucida Sans Unicode"/>
              </a:rPr>
              <a:t>Third level</a:t>
            </a:r>
            <a:endParaRPr b="0" lang="en-US" sz="2100" spc="-1" strike="noStrike">
              <a:solidFill>
                <a:srgbClr val="000000"/>
              </a:solidFill>
              <a:latin typeface="Lucida Sans Unicode"/>
            </a:endParaRPr>
          </a:p>
          <a:p>
            <a:pPr lvl="3" marL="1728000" indent="-216000">
              <a:lnSpc>
                <a:spcPct val="100000"/>
              </a:lnSpc>
              <a:spcBef>
                <a:spcPts val="349"/>
              </a:spcBef>
              <a:buClr>
                <a:srgbClr val="000000"/>
              </a:buClr>
              <a:buSzPct val="75000"/>
              <a:buFont typeface="Symbol" charset="2"/>
              <a:buChar char=""/>
            </a:pPr>
            <a:r>
              <a:rPr b="0" lang="en-US" sz="1900" spc="-1" strike="noStrike">
                <a:solidFill>
                  <a:srgbClr val="000000"/>
                </a:solidFill>
                <a:latin typeface="Lucida Sans Unicode"/>
              </a:rPr>
              <a:t>Fourth level</a:t>
            </a:r>
            <a:endParaRPr b="0" lang="en-US" sz="1900" spc="-1" strike="noStrike">
              <a:solidFill>
                <a:srgbClr val="000000"/>
              </a:solidFill>
              <a:latin typeface="Lucida Sans Unicode"/>
            </a:endParaRPr>
          </a:p>
          <a:p>
            <a:pPr lvl="4" marL="2160000" indent="-216000">
              <a:lnSpc>
                <a:spcPct val="100000"/>
              </a:lnSpc>
              <a:spcBef>
                <a:spcPts val="349"/>
              </a:spcBef>
              <a:buClr>
                <a:srgbClr val="000000"/>
              </a:buClr>
              <a:buSzPct val="45000"/>
              <a:buFont typeface="Wingdings" charset="2"/>
              <a:buChar char=""/>
            </a:pPr>
            <a:r>
              <a:rPr b="0" lang="en-US" sz="1800" spc="-1" strike="noStrike">
                <a:solidFill>
                  <a:srgbClr val="000000"/>
                </a:solidFill>
                <a:latin typeface="Lucida Sans Unicode"/>
              </a:rPr>
              <a:t>Fifth level</a:t>
            </a:r>
            <a:endParaRPr b="0" lang="en-US" sz="1800" spc="-1" strike="noStrike">
              <a:solidFill>
                <a:srgbClr val="000000"/>
              </a:solidFill>
              <a:latin typeface="Lucida Sans Unicode"/>
            </a:endParaRPr>
          </a:p>
        </p:txBody>
      </p:sp>
      <p:sp>
        <p:nvSpPr>
          <p:cNvPr id="56" name="PlaceHolder 6"/>
          <p:cNvSpPr>
            <a:spLocks noGrp="1"/>
          </p:cNvSpPr>
          <p:nvPr>
            <p:ph type="dt"/>
          </p:nvPr>
        </p:nvSpPr>
        <p:spPr>
          <a:xfrm>
            <a:off x="6726960" y="6408000"/>
            <a:ext cx="1919880" cy="365400"/>
          </a:xfrm>
          <a:prstGeom prst="rect">
            <a:avLst/>
          </a:prstGeom>
        </p:spPr>
        <p:txBody>
          <a:bodyPr lIns="90000" rIns="90000" tIns="45000" bIns="45000" anchor="b">
            <a:noAutofit/>
          </a:bodyPr>
          <a:p>
            <a:pPr>
              <a:lnSpc>
                <a:spcPct val="100000"/>
              </a:lnSpc>
            </a:pPr>
            <a:fld id="{FCC9C7C4-26E8-442C-8BC0-B0FB91E03F44}" type="datetime">
              <a:rPr b="0" lang="en-IN" sz="1000" spc="-1" strike="noStrike">
                <a:solidFill>
                  <a:srgbClr val="000000"/>
                </a:solidFill>
                <a:latin typeface="Lucida Sans Unicode"/>
              </a:rPr>
              <a:t>02/09/20</a:t>
            </a:fld>
            <a:endParaRPr b="0" lang="en-IN" sz="1000" spc="-1" strike="noStrike">
              <a:latin typeface="Times New Roman"/>
            </a:endParaRPr>
          </a:p>
        </p:txBody>
      </p:sp>
      <p:sp>
        <p:nvSpPr>
          <p:cNvPr id="57" name="PlaceHolder 7"/>
          <p:cNvSpPr>
            <a:spLocks noGrp="1"/>
          </p:cNvSpPr>
          <p:nvPr>
            <p:ph type="ftr"/>
          </p:nvPr>
        </p:nvSpPr>
        <p:spPr>
          <a:xfrm>
            <a:off x="4380120" y="6408000"/>
            <a:ext cx="2350440" cy="364680"/>
          </a:xfrm>
          <a:prstGeom prst="rect">
            <a:avLst/>
          </a:prstGeom>
        </p:spPr>
        <p:txBody>
          <a:bodyPr lIns="90000" rIns="90000" tIns="45000" bIns="45000" anchor="b">
            <a:noAutofit/>
          </a:bodyPr>
          <a:p>
            <a:endParaRPr b="0" lang="en-IN" sz="2400" spc="-1" strike="noStrike">
              <a:latin typeface="Times New Roman"/>
            </a:endParaRPr>
          </a:p>
        </p:txBody>
      </p:sp>
      <p:sp>
        <p:nvSpPr>
          <p:cNvPr id="58" name="PlaceHolder 8"/>
          <p:cNvSpPr>
            <a:spLocks noGrp="1"/>
          </p:cNvSpPr>
          <p:nvPr>
            <p:ph type="sldNum"/>
          </p:nvPr>
        </p:nvSpPr>
        <p:spPr>
          <a:xfrm>
            <a:off x="8647200" y="6408000"/>
            <a:ext cx="365400" cy="364680"/>
          </a:xfrm>
          <a:prstGeom prst="rect">
            <a:avLst/>
          </a:prstGeom>
        </p:spPr>
        <p:txBody>
          <a:bodyPr lIns="90000" rIns="90000" tIns="45000" bIns="45000" anchor="b">
            <a:noAutofit/>
          </a:bodyPr>
          <a:p>
            <a:pPr algn="r">
              <a:lnSpc>
                <a:spcPct val="100000"/>
              </a:lnSpc>
            </a:pPr>
            <a:fld id="{4E23E437-3341-429D-A4F7-419C124A2DC8}" type="slidenum">
              <a:rPr b="0" lang="en-IN" sz="1000" spc="-1" strike="noStrike">
                <a:solidFill>
                  <a:srgbClr val="000000"/>
                </a:solidFill>
                <a:latin typeface="Lucida Sans Unicode"/>
              </a:rPr>
              <a:t>&lt;number&gt;</a:t>
            </a:fld>
            <a:endParaRPr b="0" lang="en-IN" sz="1000" spc="-1" strike="noStrike">
              <a:latin typeface="Times New Roman"/>
            </a:endParaRPr>
          </a:p>
        </p:txBody>
      </p:sp>
      <p:sp>
        <p:nvSpPr>
          <p:cNvPr id="59" name="PlaceHolder 9"/>
          <p:cNvSpPr>
            <a:spLocks noGrp="1"/>
          </p:cNvSpPr>
          <p:nvPr>
            <p:ph type="title"/>
          </p:nvPr>
        </p:nvSpPr>
        <p:spPr>
          <a:xfrm>
            <a:off x="457200" y="274680"/>
            <a:ext cx="8229240" cy="1142640"/>
          </a:xfrm>
          <a:prstGeom prst="rect">
            <a:avLst/>
          </a:prstGeom>
        </p:spPr>
        <p:txBody>
          <a:bodyPr lIns="90000" rIns="90000" tIns="45000" bIns="45000" anchor="ctr">
            <a:noAutofit/>
          </a:bodyPr>
          <a:p>
            <a:pPr>
              <a:lnSpc>
                <a:spcPct val="100000"/>
              </a:lnSpc>
            </a:pPr>
            <a:r>
              <a:rPr b="1" lang="en-US" sz="4100" spc="-1" strike="noStrike">
                <a:solidFill>
                  <a:srgbClr val="464646"/>
                </a:solidFill>
                <a:latin typeface="Lucida Sans Unicode"/>
              </a:rPr>
              <a:t>Click to edit Master title style</a:t>
            </a:r>
            <a:endParaRPr b="0" lang="en-US" sz="4100" spc="-1" strike="noStrike">
              <a:solidFill>
                <a:srgbClr val="000000"/>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23960" y="576000"/>
            <a:ext cx="7772040" cy="2133360"/>
          </a:xfrm>
          <a:prstGeom prst="rect">
            <a:avLst/>
          </a:prstGeom>
          <a:noFill/>
          <a:ln>
            <a:noFill/>
          </a:ln>
        </p:spPr>
        <p:txBody>
          <a:bodyPr lIns="90000" rIns="90000" tIns="45000" bIns="45000" anchor="b">
            <a:normAutofit fontScale="88000"/>
          </a:bodyPr>
          <a:p>
            <a:pPr algn="r">
              <a:lnSpc>
                <a:spcPct val="100000"/>
              </a:lnSpc>
            </a:pPr>
            <a:br/>
            <a:r>
              <a:rPr b="1" lang="en-US" sz="3600" spc="-1" strike="noStrike">
                <a:solidFill>
                  <a:srgbClr val="464646"/>
                </a:solidFill>
                <a:latin typeface="Lucida Sans Unicode"/>
              </a:rPr>
              <a:t>Research on Music Emotion Classification Based on Lyrics and Audio.</a:t>
            </a:r>
            <a:endParaRPr b="0" lang="en-US" sz="3600" spc="-1" strike="noStrike">
              <a:solidFill>
                <a:srgbClr val="000000"/>
              </a:solidFill>
              <a:latin typeface="Lucida Sans Unicode"/>
            </a:endParaRPr>
          </a:p>
        </p:txBody>
      </p:sp>
      <p:sp>
        <p:nvSpPr>
          <p:cNvPr id="97" name="TextShape 2"/>
          <p:cNvSpPr txBox="1"/>
          <p:nvPr/>
        </p:nvSpPr>
        <p:spPr>
          <a:xfrm>
            <a:off x="685800" y="3352680"/>
            <a:ext cx="7772040" cy="1458000"/>
          </a:xfrm>
          <a:prstGeom prst="rect">
            <a:avLst/>
          </a:prstGeom>
          <a:noFill/>
          <a:ln>
            <a:noFill/>
          </a:ln>
        </p:spPr>
        <p:txBody>
          <a:bodyPr lIns="45720" rIns="45720" tIns="45000" bIns="45000">
            <a:noAutofit/>
          </a:bodyPr>
          <a:p>
            <a:pPr>
              <a:lnSpc>
                <a:spcPct val="100000"/>
              </a:lnSpc>
              <a:spcBef>
                <a:spcPts val="400"/>
              </a:spcBef>
            </a:pPr>
            <a:r>
              <a:rPr b="0" lang="en-IN" sz="1800" spc="-1" strike="noStrike">
                <a:solidFill>
                  <a:srgbClr val="000000"/>
                </a:solidFill>
                <a:latin typeface="Lucida Sans Unicode"/>
              </a:rPr>
              <a:t>TEAM MEMBERS</a:t>
            </a:r>
            <a:endParaRPr b="0" lang="en-IN" sz="1800" spc="-1" strike="noStrike">
              <a:latin typeface="Arial"/>
            </a:endParaRPr>
          </a:p>
          <a:p>
            <a:pPr marL="457200" indent="-456840">
              <a:lnSpc>
                <a:spcPct val="100000"/>
              </a:lnSpc>
              <a:spcBef>
                <a:spcPts val="400"/>
              </a:spcBef>
              <a:buClr>
                <a:srgbClr val="2da2bf"/>
              </a:buClr>
              <a:buSzPct val="68000"/>
              <a:buFont typeface="Wingdings" charset="2"/>
              <a:buChar char=""/>
            </a:pPr>
            <a:r>
              <a:rPr b="0" lang="en-IN" sz="1800" spc="-1" strike="noStrike">
                <a:solidFill>
                  <a:srgbClr val="000000"/>
                </a:solidFill>
                <a:latin typeface="Lucida Sans Unicode"/>
              </a:rPr>
              <a:t>Ujjwal Jain</a:t>
            </a:r>
            <a:endParaRPr b="0" lang="en-IN" sz="1800" spc="-1" strike="noStrike">
              <a:latin typeface="Arial"/>
            </a:endParaRPr>
          </a:p>
          <a:p>
            <a:pPr marL="457200" indent="-456840">
              <a:lnSpc>
                <a:spcPct val="100000"/>
              </a:lnSpc>
              <a:spcBef>
                <a:spcPts val="400"/>
              </a:spcBef>
              <a:buClr>
                <a:srgbClr val="2da2bf"/>
              </a:buClr>
              <a:buSzPct val="68000"/>
              <a:buFont typeface="Wingdings" charset="2"/>
              <a:buChar char=""/>
            </a:pPr>
            <a:r>
              <a:rPr b="0" lang="en-IN" sz="1800" spc="-1" strike="noStrike">
                <a:solidFill>
                  <a:srgbClr val="000000"/>
                </a:solidFill>
                <a:latin typeface="Lucida Sans Unicode"/>
              </a:rPr>
              <a:t>Bhavik Jain</a:t>
            </a:r>
            <a:endParaRPr b="0" lang="en-IN" sz="1800" spc="-1" strike="noStrike">
              <a:latin typeface="Arial"/>
            </a:endParaRPr>
          </a:p>
          <a:p>
            <a:pPr marL="457200" indent="-456840">
              <a:lnSpc>
                <a:spcPct val="100000"/>
              </a:lnSpc>
              <a:spcBef>
                <a:spcPts val="400"/>
              </a:spcBef>
              <a:buClr>
                <a:srgbClr val="2da2bf"/>
              </a:buClr>
              <a:buSzPct val="68000"/>
              <a:buFont typeface="Wingdings" charset="2"/>
              <a:buChar char=""/>
            </a:pPr>
            <a:r>
              <a:rPr b="0" lang="en-IN" sz="1800" spc="-1" strike="noStrike">
                <a:solidFill>
                  <a:srgbClr val="000000"/>
                </a:solidFill>
                <a:latin typeface="Lucida Sans Unicode"/>
              </a:rPr>
              <a:t>Rishabh Mehta</a:t>
            </a:r>
            <a:endParaRPr b="0" lang="en-IN" sz="1800" spc="-1" strike="noStrike">
              <a:latin typeface="Arial"/>
            </a:endParaRPr>
          </a:p>
          <a:p>
            <a:pPr marL="457200" indent="-456840">
              <a:lnSpc>
                <a:spcPct val="100000"/>
              </a:lnSpc>
              <a:spcBef>
                <a:spcPts val="400"/>
              </a:spcBef>
              <a:buClr>
                <a:srgbClr val="2da2bf"/>
              </a:buClr>
              <a:buSzPct val="68000"/>
              <a:buFont typeface="Wingdings" charset="2"/>
              <a:buChar char=""/>
            </a:pPr>
            <a:r>
              <a:rPr b="0" lang="en-IN" sz="1800" spc="-1" strike="noStrike">
                <a:solidFill>
                  <a:srgbClr val="000000"/>
                </a:solidFill>
                <a:latin typeface="Lucida Sans Unicode"/>
              </a:rPr>
              <a:t>Shrinath Suryawansh</a:t>
            </a:r>
            <a:r>
              <a:rPr b="0" lang="en-IN" sz="1800" spc="-1" strike="noStrike">
                <a:solidFill>
                  <a:srgbClr val="464646"/>
                </a:solidFill>
                <a:latin typeface="Lucida Sans Unicode"/>
              </a:rPr>
              <a:t>i</a:t>
            </a:r>
            <a:endParaRPr b="0" lang="en-IN" sz="1800" spc="-1" strike="noStrike">
              <a:latin typeface="Arial"/>
            </a:endParaRPr>
          </a:p>
          <a:p>
            <a:pPr algn="r">
              <a:lnSpc>
                <a:spcPct val="100000"/>
              </a:lnSpc>
              <a:spcBef>
                <a:spcPts val="400"/>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04920" y="1481400"/>
            <a:ext cx="8838720" cy="4461840"/>
          </a:xfrm>
          <a:prstGeom prst="rect">
            <a:avLst/>
          </a:prstGeom>
          <a:noFill/>
          <a:ln>
            <a:noFill/>
          </a:ln>
        </p:spPr>
        <p:txBody>
          <a:bodyPr lIns="90000" rIns="90000" tIns="45000" bIns="45000">
            <a:noAutofit/>
          </a:bodyPr>
          <a:p>
            <a:pPr marL="109800">
              <a:lnSpc>
                <a:spcPct val="100000"/>
              </a:lnSpc>
              <a:spcBef>
                <a:spcPts val="400"/>
              </a:spcBef>
            </a:pPr>
            <a:r>
              <a:rPr b="0" lang="en-US" sz="2600" spc="-1" strike="noStrike">
                <a:solidFill>
                  <a:srgbClr val="000000"/>
                </a:solidFill>
                <a:latin typeface="Lucida Sans Unicode"/>
                <a:ea typeface="Noto Sans CJK SC"/>
              </a:rPr>
              <a:t>Emotion Detection and Recognition from lyrics and audio is a recent field of research that is closely related to Sentiment Analysis. Sentiment Analysis aims to detect positive, neutral, or negative feelings from text, whereas Emotion Analysis aims to detect and recognize types of feelings through the expression of audio and lyrics such as anger, sadness, disgust, happy  </a:t>
            </a:r>
            <a:r>
              <a:rPr b="0" lang="en-US" sz="2600" spc="-1" strike="noStrike">
                <a:solidFill>
                  <a:srgbClr val="000000"/>
                </a:solidFill>
                <a:latin typeface="Lucida Sans Unicode"/>
              </a:rPr>
              <a:t>and fear.</a:t>
            </a:r>
            <a:endParaRPr b="0" lang="en-US" sz="2600" spc="-1" strike="noStrike">
              <a:solidFill>
                <a:srgbClr val="000000"/>
              </a:solidFill>
              <a:latin typeface="Lucida Sans Unicode"/>
            </a:endParaRPr>
          </a:p>
          <a:p>
            <a:pPr>
              <a:lnSpc>
                <a:spcPct val="100000"/>
              </a:lnSpc>
              <a:spcBef>
                <a:spcPts val="400"/>
              </a:spcBef>
            </a:pPr>
            <a:endParaRPr b="0" lang="en-US" sz="2600" spc="-1" strike="noStrike">
              <a:solidFill>
                <a:srgbClr val="000000"/>
              </a:solidFill>
              <a:latin typeface="Lucida Sans Unicode"/>
            </a:endParaRPr>
          </a:p>
        </p:txBody>
      </p:sp>
      <p:sp>
        <p:nvSpPr>
          <p:cNvPr id="99" name="TextShape 2"/>
          <p:cNvSpPr txBox="1"/>
          <p:nvPr/>
        </p:nvSpPr>
        <p:spPr>
          <a:xfrm>
            <a:off x="457200" y="274680"/>
            <a:ext cx="8229240" cy="1142640"/>
          </a:xfrm>
          <a:prstGeom prst="rect">
            <a:avLst/>
          </a:prstGeom>
          <a:noFill/>
          <a:ln>
            <a:noFill/>
          </a:ln>
        </p:spPr>
        <p:txBody>
          <a:bodyPr lIns="90000" rIns="90000" tIns="45000" bIns="45000" anchor="ctr">
            <a:noAutofit/>
          </a:bodyPr>
          <a:p>
            <a:pPr>
              <a:lnSpc>
                <a:spcPct val="100000"/>
              </a:lnSpc>
            </a:pPr>
            <a:r>
              <a:rPr b="1" lang="en-US" sz="3200" spc="-1" strike="noStrike">
                <a:solidFill>
                  <a:srgbClr val="464646"/>
                </a:solidFill>
                <a:latin typeface="Lucida Sans Unicode"/>
              </a:rPr>
              <a:t>ABSTRACT:</a:t>
            </a:r>
            <a:endParaRPr b="0" lang="en-US" sz="32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57200" y="1481400"/>
            <a:ext cx="8229240" cy="4525560"/>
          </a:xfrm>
          <a:prstGeom prst="rect">
            <a:avLst/>
          </a:prstGeom>
          <a:noFill/>
          <a:ln>
            <a:noFill/>
          </a:ln>
        </p:spPr>
        <p:txBody>
          <a:bodyPr lIns="90000" rIns="90000" tIns="45000" bIns="45000">
            <a:normAutofit fontScale="66000"/>
          </a:bodyPr>
          <a:p>
            <a:pPr marL="109800">
              <a:lnSpc>
                <a:spcPct val="100000"/>
              </a:lnSpc>
              <a:spcBef>
                <a:spcPts val="400"/>
              </a:spcBef>
            </a:pPr>
            <a:r>
              <a:rPr b="1" lang="en-US" sz="2600" spc="-1" strike="noStrike">
                <a:solidFill>
                  <a:srgbClr val="000000"/>
                </a:solidFill>
                <a:latin typeface="Lucida Sans Unicode"/>
              </a:rPr>
              <a:t>So what our project does and why are we making this?</a:t>
            </a:r>
            <a:endParaRPr b="0" lang="en-US" sz="2600" spc="-1" strike="noStrike">
              <a:solidFill>
                <a:srgbClr val="000000"/>
              </a:solidFill>
              <a:latin typeface="Lucida Sans Unicode"/>
            </a:endParaRPr>
          </a:p>
          <a:p>
            <a:pPr marL="109800">
              <a:lnSpc>
                <a:spcPct val="100000"/>
              </a:lnSpc>
              <a:spcBef>
                <a:spcPts val="400"/>
              </a:spcBef>
            </a:pPr>
            <a:r>
              <a:rPr b="0" lang="en-US" sz="2600" spc="-1" strike="noStrike">
                <a:solidFill>
                  <a:srgbClr val="000000"/>
                </a:solidFill>
                <a:latin typeface="Lucida Sans Unicode"/>
              </a:rPr>
              <a:t>In this era of technology when we are sad, angry, frustrated or any other emotion we try to listen songs or watch video related to it but sometimes we listen that kind of songs which does not help to overcome from particular thing instead of that we just get more into it. So basically our system will detect your mood and help you to get better songs for cheering yourself.</a:t>
            </a:r>
            <a:endParaRPr b="0" lang="en-US" sz="2600" spc="-1" strike="noStrike">
              <a:solidFill>
                <a:srgbClr val="000000"/>
              </a:solidFill>
              <a:latin typeface="Lucida Sans Unicode"/>
            </a:endParaRPr>
          </a:p>
          <a:p>
            <a:pPr marL="109800">
              <a:lnSpc>
                <a:spcPct val="100000"/>
              </a:lnSpc>
              <a:spcBef>
                <a:spcPts val="400"/>
              </a:spcBef>
            </a:pPr>
            <a:r>
              <a:rPr b="1" lang="en-US" sz="2600" spc="-1" strike="noStrike">
                <a:solidFill>
                  <a:srgbClr val="000000"/>
                </a:solidFill>
                <a:latin typeface="Lucida Sans Unicode"/>
              </a:rPr>
              <a:t>So the method &amp; algorithms we are going to use in this project </a:t>
            </a:r>
            <a:r>
              <a:rPr b="0" lang="en-US" sz="2600" spc="-1" strike="noStrike">
                <a:solidFill>
                  <a:srgbClr val="000000"/>
                </a:solidFill>
                <a:latin typeface="Lucida Sans Unicode"/>
              </a:rPr>
              <a:t>:</a:t>
            </a:r>
            <a:endParaRPr b="0" lang="en-US" sz="2600" spc="-1" strike="noStrike">
              <a:solidFill>
                <a:srgbClr val="000000"/>
              </a:solidFill>
              <a:latin typeface="Lucida Sans Unicode"/>
            </a:endParaRPr>
          </a:p>
          <a:p>
            <a:pPr marL="109800">
              <a:lnSpc>
                <a:spcPct val="100000"/>
              </a:lnSpc>
              <a:spcBef>
                <a:spcPts val="400"/>
              </a:spcBef>
            </a:pPr>
            <a:r>
              <a:rPr b="0" lang="en-US" sz="2600" spc="-1" strike="noStrike">
                <a:solidFill>
                  <a:srgbClr val="000000"/>
                </a:solidFill>
                <a:latin typeface="Lucida Sans Unicode"/>
              </a:rPr>
              <a:t>SVM for lyrics classification. </a:t>
            </a:r>
            <a:endParaRPr b="0" lang="en-US" sz="2600" spc="-1" strike="noStrike">
              <a:solidFill>
                <a:srgbClr val="000000"/>
              </a:solidFill>
              <a:latin typeface="Lucida Sans Unicode"/>
            </a:endParaRPr>
          </a:p>
          <a:p>
            <a:pPr marL="109800">
              <a:lnSpc>
                <a:spcPct val="100000"/>
              </a:lnSpc>
              <a:spcBef>
                <a:spcPts val="400"/>
              </a:spcBef>
            </a:pPr>
            <a:r>
              <a:rPr b="0" lang="en-US" sz="2600" spc="-1" strike="noStrike">
                <a:solidFill>
                  <a:srgbClr val="000000"/>
                </a:solidFill>
                <a:latin typeface="Lucida Sans Unicode"/>
              </a:rPr>
              <a:t>Back propagation (BP) Neural Network for audio classification. Late fusion by Subtask Merging (LFSM)</a:t>
            </a:r>
            <a:r>
              <a:rPr b="0" lang="en-US" sz="2700" spc="-1" strike="noStrike">
                <a:solidFill>
                  <a:srgbClr val="000000"/>
                </a:solidFill>
                <a:latin typeface="Lucida Sans Unicode"/>
              </a:rPr>
              <a:t>.</a:t>
            </a:r>
            <a:endParaRPr b="0" lang="en-US" sz="2700" spc="-1" strike="noStrike">
              <a:solidFill>
                <a:srgbClr val="000000"/>
              </a:solidFill>
              <a:latin typeface="Lucida Sans Unicode"/>
            </a:endParaRPr>
          </a:p>
        </p:txBody>
      </p:sp>
      <p:sp>
        <p:nvSpPr>
          <p:cNvPr id="101" name="TextShape 2"/>
          <p:cNvSpPr txBox="1"/>
          <p:nvPr/>
        </p:nvSpPr>
        <p:spPr>
          <a:xfrm>
            <a:off x="457200" y="274680"/>
            <a:ext cx="8229240" cy="1142640"/>
          </a:xfrm>
          <a:prstGeom prst="rect">
            <a:avLst/>
          </a:prstGeom>
          <a:noFill/>
          <a:ln>
            <a:noFill/>
          </a:ln>
        </p:spPr>
        <p:txBody>
          <a:bodyPr lIns="90000" rIns="90000" tIns="45000" bIns="45000" anchor="ctr">
            <a:noAutofit/>
          </a:bodyPr>
          <a:p>
            <a:pPr>
              <a:lnSpc>
                <a:spcPct val="100000"/>
              </a:lnSpc>
            </a:pPr>
            <a:r>
              <a:rPr b="1" lang="en-US" sz="3200" spc="-1" strike="noStrike">
                <a:solidFill>
                  <a:srgbClr val="464646"/>
                </a:solidFill>
                <a:latin typeface="Lucida Sans Unicode"/>
              </a:rPr>
              <a:t>OBJECTIVES:</a:t>
            </a:r>
            <a:endParaRPr b="0" lang="en-US" sz="32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1481400"/>
            <a:ext cx="8229240" cy="4525560"/>
          </a:xfrm>
          <a:prstGeom prst="rect">
            <a:avLst/>
          </a:prstGeom>
          <a:noFill/>
          <a:ln>
            <a:noFill/>
          </a:ln>
        </p:spPr>
        <p:txBody>
          <a:bodyPr lIns="90000" rIns="90000" tIns="45000" bIns="45000">
            <a:noAutofit/>
          </a:bodyPr>
          <a:p>
            <a:pPr marL="109800">
              <a:lnSpc>
                <a:spcPct val="100000"/>
              </a:lnSpc>
              <a:spcBef>
                <a:spcPts val="400"/>
              </a:spcBef>
            </a:pPr>
            <a:r>
              <a:rPr b="0" lang="en-US" sz="2600" spc="-1" strike="noStrike">
                <a:solidFill>
                  <a:srgbClr val="000000"/>
                </a:solidFill>
                <a:latin typeface="Lucida Sans Unicode"/>
              </a:rPr>
              <a:t>This project is very beneficial for the peoples in society. So if we get stuck on a particular situation that has an adverse effect on our Physical as well as mental health. So what our project will do it will detect the lyrics can be said as text from a particular song and give result on basis of that and will suggest you different kind of songs which will help you to distract or cheer up from that thing. </a:t>
            </a:r>
            <a:endParaRPr b="0" lang="en-US" sz="2600" spc="-1" strike="noStrike">
              <a:solidFill>
                <a:srgbClr val="000000"/>
              </a:solidFill>
              <a:latin typeface="Lucida Sans Unicode"/>
            </a:endParaRPr>
          </a:p>
        </p:txBody>
      </p:sp>
      <p:sp>
        <p:nvSpPr>
          <p:cNvPr id="103" name="TextShape 2"/>
          <p:cNvSpPr txBox="1"/>
          <p:nvPr/>
        </p:nvSpPr>
        <p:spPr>
          <a:xfrm>
            <a:off x="457200" y="274680"/>
            <a:ext cx="8229240" cy="1142640"/>
          </a:xfrm>
          <a:prstGeom prst="rect">
            <a:avLst/>
          </a:prstGeom>
          <a:noFill/>
          <a:ln>
            <a:noFill/>
          </a:ln>
        </p:spPr>
        <p:txBody>
          <a:bodyPr lIns="90000" rIns="90000" tIns="45000" bIns="45000" anchor="ctr">
            <a:normAutofit/>
          </a:bodyPr>
          <a:p>
            <a:pPr>
              <a:lnSpc>
                <a:spcPct val="100000"/>
              </a:lnSpc>
            </a:pPr>
            <a:r>
              <a:rPr b="1" lang="en-US" sz="3200" spc="-1" strike="noStrike">
                <a:solidFill>
                  <a:srgbClr val="464646"/>
                </a:solidFill>
                <a:latin typeface="Lucida Sans Unicode"/>
              </a:rPr>
              <a:t>BENEFITS FOR SOCIETY AND ENVIRONMENT:</a:t>
            </a:r>
            <a:endParaRPr b="0" lang="en-US" sz="32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1481400"/>
            <a:ext cx="8229240" cy="4525560"/>
          </a:xfrm>
          <a:prstGeom prst="rect">
            <a:avLst/>
          </a:prstGeom>
          <a:noFill/>
          <a:ln>
            <a:noFill/>
          </a:ln>
        </p:spPr>
        <p:txBody>
          <a:bodyPr lIns="90000" rIns="90000" tIns="45000" bIns="45000">
            <a:normAutofit/>
          </a:bodyPr>
          <a:p>
            <a:pPr marL="109800" algn="ctr">
              <a:lnSpc>
                <a:spcPct val="100000"/>
              </a:lnSpc>
              <a:spcBef>
                <a:spcPts val="400"/>
              </a:spcBef>
            </a:pPr>
            <a:endParaRPr b="0" lang="en-US" sz="2700" spc="-1" strike="noStrike">
              <a:solidFill>
                <a:srgbClr val="000000"/>
              </a:solidFill>
              <a:latin typeface="Lucida Sans Unicode"/>
            </a:endParaRPr>
          </a:p>
          <a:p>
            <a:pPr marL="109800" algn="ctr">
              <a:lnSpc>
                <a:spcPct val="100000"/>
              </a:lnSpc>
              <a:spcBef>
                <a:spcPts val="400"/>
              </a:spcBef>
            </a:pPr>
            <a:r>
              <a:rPr b="0" lang="en-US" sz="6000" spc="-1" strike="noStrike">
                <a:solidFill>
                  <a:srgbClr val="000000"/>
                </a:solidFill>
                <a:latin typeface="Lucida Sans Unicode"/>
              </a:rPr>
              <a:t>THANK YOU</a:t>
            </a:r>
            <a:endParaRPr b="0" lang="en-US" sz="6000" spc="-1" strike="noStrike">
              <a:solidFill>
                <a:srgbClr val="000000"/>
              </a:solidFill>
              <a:latin typeface="Lucida Sans Unicode"/>
            </a:endParaRPr>
          </a:p>
        </p:txBody>
      </p:sp>
      <p:sp>
        <p:nvSpPr>
          <p:cNvPr id="105" name="TextShape 2"/>
          <p:cNvSpPr txBox="1"/>
          <p:nvPr/>
        </p:nvSpPr>
        <p:spPr>
          <a:xfrm>
            <a:off x="457200" y="274680"/>
            <a:ext cx="8229240" cy="1142640"/>
          </a:xfrm>
          <a:prstGeom prst="rect">
            <a:avLst/>
          </a:prstGeom>
          <a:noFill/>
          <a:ln>
            <a:noFill/>
          </a:ln>
        </p:spPr>
        <p:txBody>
          <a:bodyPr lIns="90000" rIns="90000" tIns="45000" bIns="45000" anchor="ctr">
            <a:noAutofit/>
          </a:bodyPr>
          <a:p>
            <a:endParaRPr b="0" lang="en-US" sz="18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Concourse</Template>
  <TotalTime>15</TotalTime>
  <Company>by adguard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2020-09-02T19:42:45Z</dcterms:created>
  <dc:creator>ACER</dc:creator>
  <dc:description/>
  <dc:language>en-US</dc:language>
  <cp:lastModifiedBy/>
  <dcterms:modified xsi:type="dcterms:W3CDTF">2020-09-03T02:00:42Z</dcterms:modified>
  <cp:revision>2</cp:revision>
  <dc:subject/>
  <dc:title>TOPIC: Research on Music Emotion Classification Based on Lyrics and Audio.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by adguard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vt:i4>
  </property>
</Properties>
</file>