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QRjvUmfvCs07hqG27sgO7xte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826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505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4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714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68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72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76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986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57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676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59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277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701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95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13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86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0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24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3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84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3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3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2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2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2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ci.gov.in/assembly-election/ae-2021-assa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2021_Assam_Legislative_Assembly_ele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Choosing appropriate predictors</a:t>
            </a:r>
            <a:endParaRPr/>
          </a:p>
        </p:txBody>
      </p:sp>
      <p:pic>
        <p:nvPicPr>
          <p:cNvPr id="170" name="Google Shape;170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5874" y="1291517"/>
            <a:ext cx="11340300" cy="5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en-IN" sz="2800" b="1" u="sng"/>
              <a:t>Creating the baseline model</a:t>
            </a:r>
            <a:endParaRPr/>
          </a:p>
        </p:txBody>
      </p:sp>
      <p:pic>
        <p:nvPicPr>
          <p:cNvPr id="218" name="Google Shape;21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3664" y="2837203"/>
            <a:ext cx="11340269" cy="348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Creating a smarter baseline model</a:t>
            </a:r>
            <a:endParaRPr/>
          </a:p>
        </p:txBody>
      </p:sp>
      <p:pic>
        <p:nvPicPr>
          <p:cNvPr id="224" name="Google Shape;224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3843" y="1905000"/>
            <a:ext cx="11237720" cy="483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-IN" sz="2700" b="1" u="sng"/>
              <a:t>comparison of smarter baseline model with the outcome of the training data</a:t>
            </a:r>
            <a:endParaRPr sz="2700" b="1" u="sng"/>
          </a:p>
        </p:txBody>
      </p:sp>
      <p:pic>
        <p:nvPicPr>
          <p:cNvPr id="230" name="Google Shape;23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7470" y="1905000"/>
            <a:ext cx="11596642" cy="338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en-IN" sz="2800" b="1" u="sng"/>
              <a:t>CREATING A LOGISTIC REGRESSION BASED MODEL &amp; understanding Multicollinearity</a:t>
            </a:r>
            <a:endParaRPr sz="2800" b="1" u="sng"/>
          </a:p>
        </p:txBody>
      </p:sp>
      <p:pic>
        <p:nvPicPr>
          <p:cNvPr id="236" name="Google Shape;236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9213" y="3506524"/>
            <a:ext cx="8915400" cy="139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IN"/>
              <a:t>#</a:t>
            </a:r>
            <a:r>
              <a:rPr lang="en-IN" sz="2200" b="1" u="sng"/>
              <a:t>CREATING A LOGISTIC REGRESSION MODEL WITH ONLY ONE VARIABLE-mod1</a:t>
            </a:r>
            <a:r>
              <a:rPr lang="en-IN"/>
              <a:t/>
            </a:r>
            <a:br>
              <a:rPr lang="en-IN"/>
            </a:br>
            <a:endParaRPr/>
          </a:p>
        </p:txBody>
      </p:sp>
      <p:pic>
        <p:nvPicPr>
          <p:cNvPr id="242" name="Google Shape;242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6015" y="1410056"/>
            <a:ext cx="11128597" cy="505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IN" sz="2000" b="1"/>
              <a:t>Predictions on mod1 model</a:t>
            </a:r>
            <a:endParaRPr/>
          </a:p>
        </p:txBody>
      </p:sp>
      <p:pic>
        <p:nvPicPr>
          <p:cNvPr id="248" name="Google Shape;24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73323" y="3527001"/>
            <a:ext cx="10231290" cy="166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IN" sz="1800" b="1" u="sng"/>
              <a:t>With the intention TO IMPROVE FURTHER ON THIS MODEL WE CAN ADD ANOTHER VARIABLE</a:t>
            </a:r>
            <a:endParaRPr sz="1800" b="1" u="sng"/>
          </a:p>
        </p:txBody>
      </p:sp>
      <p:pic>
        <p:nvPicPr>
          <p:cNvPr id="254" name="Google Shape;25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20" y="1298961"/>
            <a:ext cx="12132179" cy="555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IN" sz="2000" b="1" u="sng"/>
              <a:t>Outcome of smart baseline model and 2 variable model on testing set </a:t>
            </a:r>
            <a:endParaRPr/>
          </a:p>
        </p:txBody>
      </p:sp>
      <p:pic>
        <p:nvPicPr>
          <p:cNvPr id="260" name="Google Shape;260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370" y="1008405"/>
            <a:ext cx="11964111" cy="584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IN" sz="1800" b="1" u="sng"/>
              <a:t>Outcome of 2 variable model on testing set </a:t>
            </a:r>
            <a:endParaRPr sz="1800"/>
          </a:p>
        </p:txBody>
      </p:sp>
      <p:pic>
        <p:nvPicPr>
          <p:cNvPr id="266" name="Google Shape;26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1313" y="1444239"/>
            <a:ext cx="10767700" cy="521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lang="en-IN" sz="2000" b="1" u="sng"/>
              <a:t>TESTING THE MODEL mod1 WHICH HAD LEAST TRAINING ERRORS OF ALL MODELS</a:t>
            </a:r>
            <a:endParaRPr sz="2000" b="1" u="sng"/>
          </a:p>
        </p:txBody>
      </p:sp>
      <p:pic>
        <p:nvPicPr>
          <p:cNvPr id="272" name="Google Shape;27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0556" y="1333144"/>
            <a:ext cx="11682101" cy="527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ASSAM_2021_POLL_PREDICTIONS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7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entury Gothic"/>
              <a:buNone/>
            </a:pPr>
            <a:r>
              <a:rPr lang="en-IN" sz="1600" b="1" u="sng"/>
              <a:t>TESTING THE MODEL mod1 WHICH HAD LEAST TRAINING ERRORS OF ALL MODELS</a:t>
            </a:r>
            <a:endParaRPr sz="1600"/>
          </a:p>
        </p:txBody>
      </p:sp>
      <p:pic>
        <p:nvPicPr>
          <p:cNvPr id="278" name="Google Shape;278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279" y="1256231"/>
            <a:ext cx="12046721" cy="53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IN" b="1" u="sng">
                <a:latin typeface="Times New Roman"/>
                <a:ea typeface="Times New Roman"/>
                <a:cs typeface="Times New Roman"/>
                <a:sym typeface="Times New Roman"/>
              </a:rPr>
              <a:t>The conclusion-Which is the best model?</a:t>
            </a:r>
            <a:endParaRPr/>
          </a:p>
        </p:txBody>
      </p:sp>
      <p:pic>
        <p:nvPicPr>
          <p:cNvPr id="284" name="Google Shape;28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9213" y="3187581"/>
            <a:ext cx="8915400" cy="100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9213" y="4119073"/>
            <a:ext cx="1521314" cy="65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b="1" u="sng"/>
              <a:t>References</a:t>
            </a:r>
            <a:endParaRPr b="1" u="sng"/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IN" sz="2400" u="sng">
                <a:solidFill>
                  <a:schemeClr val="hlink"/>
                </a:solidFill>
                <a:hlinkClick r:id="rId3"/>
              </a:rPr>
              <a:t>https://eci.gov.in/assembly-election/ae-2021-assam/</a:t>
            </a:r>
            <a:endParaRPr sz="24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IN" sz="2400" u="sng">
                <a:solidFill>
                  <a:schemeClr val="hlink"/>
                </a:solidFill>
                <a:hlinkClick r:id="rId4"/>
              </a:rPr>
              <a:t>https://en.wikipedia.org/wiki/2021_Assam_Legislative_Assembly_election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b="1" u="sng"/>
              <a:t>The making of the CSV file</a:t>
            </a:r>
            <a:endParaRPr/>
          </a:p>
        </p:txBody>
      </p:sp>
      <p:sp>
        <p:nvSpPr>
          <p:cNvPr id="176" name="Google Shape;176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Assam has 126 constituencies for the state legislative assembly.which are given in the first column.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There are 2 prominent political alliances in Assam presently –BJP(In alliance with AGP and UPPL) and AIUDF(in alliance with Congress).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We have enlisted 2 prominent political survey agencies backed my media houses-TimesNowVMR and IndiaTodayAxis.We have inputed dummy data for observation.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Data for all the results in the 126 constituencies is collected over 3 election years namely-2016,2001,2006 so in total there are 126*3=378 observations available.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IN" sz="2400" b="1" u="sng"/>
              <a:t>The making of the CSV File</a:t>
            </a:r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442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The first column represents the 126 constituencies.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The second column represents the three election years-2006,2011,2016 for which the data is collected.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The third and fouth column consists of data collected by survey agencies-TimesNowVMR and IndiatodayAxis.The values are written as % of votes secured by BJP- % of votes secured by AIUDF.For eg a value of -4 suggests that AIUDF has got 4% more votes than BJP in that constituency.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The fifth column is CountDifference.It stores difference of the Polls for which BJP is the winner- Polls for which AIUDF is the winner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 b="1"/>
              <a:t>The sixth column is probBJP.It stores the proportion of the polls for which BJP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      is the winner divided by the total number of polls .The seventh column is BJP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      A value of 1 in the BJP column suggests that BJP alliance won that seat in that election year.A value of 0 suggests that AIUDF alliance won that seat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en-IN" sz="2400" b="1" u="sng">
                <a:latin typeface="Times New Roman"/>
                <a:ea typeface="Times New Roman"/>
                <a:cs typeface="Times New Roman"/>
                <a:sym typeface="Times New Roman"/>
              </a:rPr>
              <a:t>The making of the CSV File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In our data the columns </a:t>
            </a:r>
            <a:r>
              <a:rPr lang="en-IN" b="1"/>
              <a:t>TimesNowVMR,IndiaTodayAxis,CountDifference </a:t>
            </a:r>
            <a:r>
              <a:rPr lang="en-IN"/>
              <a:t>and</a:t>
            </a:r>
            <a:r>
              <a:rPr lang="en-IN" b="1"/>
              <a:t> propBJP</a:t>
            </a:r>
            <a:r>
              <a:rPr lang="en-IN"/>
              <a:t> are the independent variables and the BJP column is the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Response variable.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IN" sz="2400" b="1" u="sng"/>
              <a:t>Code creation-The structure of the dataset</a:t>
            </a:r>
            <a:endParaRPr/>
          </a:p>
        </p:txBody>
      </p:sp>
      <p:pic>
        <p:nvPicPr>
          <p:cNvPr id="194" name="Google Shape;19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0736" y="1307507"/>
            <a:ext cx="11895745" cy="539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IN" sz="2400" b="1" u="sng"/>
              <a:t>Performing Multiple Imputation(Replacing the NA Values)</a:t>
            </a:r>
            <a:endParaRPr/>
          </a:p>
        </p:txBody>
      </p:sp>
      <p:pic>
        <p:nvPicPr>
          <p:cNvPr id="200" name="Google Shape;20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6771"/>
            <a:ext cx="12126482" cy="578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</a:pPr>
            <a:r>
              <a:rPr lang="en-IN" sz="1800" b="1" u="sng"/>
              <a:t>After multiple Imputation NA values are removed</a:t>
            </a:r>
            <a:endParaRPr/>
          </a:p>
        </p:txBody>
      </p:sp>
      <p:pic>
        <p:nvPicPr>
          <p:cNvPr id="206" name="Google Shape;20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91313"/>
            <a:ext cx="12192000" cy="580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IN" sz="2000" b="1" u="sng"/>
              <a:t>Splitting of the dataset</a:t>
            </a:r>
            <a:br>
              <a:rPr lang="en-IN" sz="2000" b="1" u="sng"/>
            </a:br>
            <a:r>
              <a:rPr lang="en-IN" sz="2000" b="1" u="sng"/>
              <a:t>-Training and testing</a:t>
            </a: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r>
              <a:rPr lang="en-IN"/>
              <a:t/>
            </a:r>
            <a:br>
              <a:rPr lang="en-IN"/>
            </a:br>
            <a:endParaRPr/>
          </a:p>
        </p:txBody>
      </p:sp>
      <p:pic>
        <p:nvPicPr>
          <p:cNvPr id="212" name="Google Shape;21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5316" y="2961102"/>
            <a:ext cx="8981630" cy="215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428</Words>
  <Application>Microsoft Office PowerPoint</Application>
  <PresentationFormat>Widescreen</PresentationFormat>
  <Paragraphs>37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Century Gothic</vt:lpstr>
      <vt:lpstr>Times New Roman</vt:lpstr>
      <vt:lpstr>Noto Sans Symbols</vt:lpstr>
      <vt:lpstr>Arial</vt:lpstr>
      <vt:lpstr>Wisp</vt:lpstr>
      <vt:lpstr>Choosing appropriate predictors</vt:lpstr>
      <vt:lpstr>ASSAM_2021_POLL_PREDICTIONS</vt:lpstr>
      <vt:lpstr>The making of the CSV file</vt:lpstr>
      <vt:lpstr>The making of the CSV File</vt:lpstr>
      <vt:lpstr>The making of the CSV File</vt:lpstr>
      <vt:lpstr>Code creation-The structure of the dataset</vt:lpstr>
      <vt:lpstr>Performing Multiple Imputation(Replacing the NA Values)</vt:lpstr>
      <vt:lpstr>After multiple Imputation NA values are removed</vt:lpstr>
      <vt:lpstr>Splitting of the dataset -Training and testing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Creating the baseline model</vt:lpstr>
      <vt:lpstr>Creating a smarter baseline model</vt:lpstr>
      <vt:lpstr>comparison of smarter baseline model with the outcome of the training data</vt:lpstr>
      <vt:lpstr>CREATING A LOGISTIC REGRESSION BASED MODEL &amp; understanding Multicollinearity</vt:lpstr>
      <vt:lpstr>#CREATING A LOGISTIC REGRESSION MODEL WITH ONLY ONE VARIABLE-mod1 </vt:lpstr>
      <vt:lpstr>Predictions on mod1 model</vt:lpstr>
      <vt:lpstr>With the intention TO IMPROVE FURTHER ON THIS MODEL WE CAN ADD ANOTHER VARIABLE</vt:lpstr>
      <vt:lpstr>Outcome of smart baseline model and 2 variable model on testing set </vt:lpstr>
      <vt:lpstr>Outcome of 2 variable model on testing set </vt:lpstr>
      <vt:lpstr>TESTING THE MODEL mod1 WHICH HAD LEAST TRAINING ERRORS OF ALL MODELS</vt:lpstr>
      <vt:lpstr>TESTING THE MODEL mod1 WHICH HAD LEAST TRAINING ERRORS OF ALL MODELS</vt:lpstr>
      <vt:lpstr>The conclusion-Which is the best model?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appropriate predictors</dc:title>
  <dc:creator>Ujjwal Gupta</dc:creator>
  <cp:lastModifiedBy>Ujjwal Gupta</cp:lastModifiedBy>
  <cp:revision>1</cp:revision>
  <dcterms:created xsi:type="dcterms:W3CDTF">2021-04-03T05:20:55Z</dcterms:created>
  <dcterms:modified xsi:type="dcterms:W3CDTF">2021-08-20T15:45:16Z</dcterms:modified>
</cp:coreProperties>
</file>