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9" y="-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1C69-ADFC-AA84-BDA8-809D98A4A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16E50-F49F-92E8-A9E3-47995E584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4D7D9-3DB9-B3A0-A517-C676D256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9F2C-64F6-4006-907B-91E6261F3B8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A7B3C-F46F-62C6-E695-27D61521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F9E3-AC5F-4E3F-6B20-18C252D9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FEAE-51B2-45F0-94D3-B0B04037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0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F096-C316-D544-29B6-2CCBC1B2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AF410-D6E4-CC39-E152-676CE3ECE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8C35E-14B0-0A28-21F1-16C6541A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9F2C-64F6-4006-907B-91E6261F3B8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ED36-4AD2-A356-154A-0E676405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6DB0-1603-46B3-4259-11CA3BF1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FEAE-51B2-45F0-94D3-B0B04037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45E49-DD45-D0B2-FF35-59A310730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DFFCF-8A53-F177-8839-E56807896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C3580-F7FC-8976-36E8-223397EC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9F2C-64F6-4006-907B-91E6261F3B8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A3250-343A-5F8E-54FE-0EBDC0AD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6E3BF-1F39-F4BC-20D1-E2CF9FC5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FEAE-51B2-45F0-94D3-B0B04037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2F53-802E-B18C-905E-1A6210F4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E90E-1685-3D3D-D48F-1F459694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06453-5935-9555-364B-1ABAC7B1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9F2C-64F6-4006-907B-91E6261F3B8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D2B1-41E9-D54C-BD20-DD720F18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5E05-F54C-156A-76B4-91FABEF4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FEAE-51B2-45F0-94D3-B0B04037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7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6971-B572-5178-9AA5-06466D65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BC34B-B7F6-712E-AF37-B82EC15D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019B-FB18-26CC-3DED-4AE75E9B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9F2C-64F6-4006-907B-91E6261F3B8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E7C1-72BD-9D2E-D04F-54F6A560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D549A-E647-12A9-5256-CD5C4340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FEAE-51B2-45F0-94D3-B0B04037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315B-F27C-2671-2A07-40A799B2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DC2E0-8844-C295-C2BA-BA86855EA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6B1C0-8EA6-A5DF-54C9-1F126457B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C07EF-3123-0335-852A-DE229CE0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9F2C-64F6-4006-907B-91E6261F3B8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688EF-70EA-AE37-E53F-4C4444AB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143FD-55DD-4E6B-F1BD-721C9E3C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FEAE-51B2-45F0-94D3-B0B04037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8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F8E2-832A-7EF2-D553-588852B1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2B3AD-BE10-D109-DCC2-F90D8EE32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8C8A1-F3D7-11D2-27EB-7BCA7622B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560E3-064A-24D1-83F1-AC5FD9126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AED6A-EF40-C152-F389-6CEFE9A6F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1220A-9EFE-DCB3-B5EF-5E52A677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9F2C-64F6-4006-907B-91E6261F3B8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CE957-C5C6-F38E-8BC0-94A0053C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B5C15-C132-F84F-C8A0-E6F4634B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FEAE-51B2-45F0-94D3-B0B04037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6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2E23-BF68-61B4-B5E8-EC1E1D37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D8E8B-5159-E31B-206F-B29D9846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9F2C-64F6-4006-907B-91E6261F3B8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771C4-BDF3-BDAC-71F7-8D19E5EA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F4C3E-FD37-5697-CBB5-03B750E1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FEAE-51B2-45F0-94D3-B0B04037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93A55-8CFF-4494-5F26-B7A5F15A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9F2C-64F6-4006-907B-91E6261F3B8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BB3A9-B0D5-2967-AB69-FF305DA2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E4636-1711-3B0F-89E0-12300398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FEAE-51B2-45F0-94D3-B0B04037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8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4B74-BA29-55A0-6916-4091EDB9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E26C-441F-BC39-D735-C7E5E952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F5AE5-4034-52C5-6B11-1CAFF00AB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8F387-BB1F-7148-5CC2-92ED53D9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9F2C-64F6-4006-907B-91E6261F3B8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B2338-6A64-8332-011F-CF3CED55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09A82-A41E-2CA2-F18F-F04EA790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FEAE-51B2-45F0-94D3-B0B04037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5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1684-6A6D-E83D-79DB-0C2D9BD0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5A58F-F99A-8C79-5610-5D0E7ACD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C52E4-9999-C615-108A-1E5FCABAF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EBFFA-DFE0-7E8E-4878-FD31886E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9F2C-64F6-4006-907B-91E6261F3B8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D5AF4-BCC2-84E8-233F-410B8EE6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6F3D7-48E7-A113-B96D-3C0C3D05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FEAE-51B2-45F0-94D3-B0B04037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2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FEC00-AD34-845B-02CD-03D555F8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3DA98-E8F4-873C-9E4C-9B7EE3209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78C65-CF6A-5825-6F82-C85D4DEE7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49F2C-64F6-4006-907B-91E6261F3B8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6F3FA-BAA1-FBF3-707D-AB7BCBC30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563E-7953-8F75-0B6E-3E422A2A0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2FEAE-51B2-45F0-94D3-B0B04037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0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0302-5FB6-30D5-A915-C55D05C54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TCP/IP – 2023 Edition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938B1-535F-A750-1155-D18293A78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Mini Project 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9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53DA-1C2B-6518-E4DE-CC171D32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dirty="0" err="1"/>
              <a:t>Kavach</a:t>
            </a:r>
            <a:r>
              <a:rPr lang="en-US" dirty="0"/>
              <a:t> TCAS system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3AE7F-CC0C-4948-FAFF-2F9986791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395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Estimate the distance between RFID tag installations when trains approach from opposite directions</a:t>
            </a:r>
          </a:p>
          <a:p>
            <a:pPr lvl="1"/>
            <a:r>
              <a:rPr lang="en-US" dirty="0"/>
              <a:t>Compute the distance for 100kmph each</a:t>
            </a:r>
          </a:p>
          <a:p>
            <a:r>
              <a:rPr lang="en-US" dirty="0"/>
              <a:t>Estimate the latency from sensing to dashboard</a:t>
            </a:r>
          </a:p>
          <a:p>
            <a:pPr lvl="1"/>
            <a:r>
              <a:rPr lang="en-US" dirty="0"/>
              <a:t>Train 2’s position is known on Train 1s dashboard</a:t>
            </a:r>
          </a:p>
          <a:p>
            <a:r>
              <a:rPr lang="en-US" dirty="0"/>
              <a:t>Estimate the reliability of the system under packet errors</a:t>
            </a:r>
          </a:p>
          <a:p>
            <a:pPr lvl="1"/>
            <a:r>
              <a:rPr lang="en-US" dirty="0"/>
              <a:t>How much of bit error can be tolerated?</a:t>
            </a:r>
          </a:p>
          <a:p>
            <a:r>
              <a:rPr lang="en-US" dirty="0"/>
              <a:t>Compare latencies for a few connection scenarios</a:t>
            </a:r>
          </a:p>
          <a:p>
            <a:pPr lvl="1"/>
            <a:r>
              <a:rPr lang="en-US"/>
              <a:t>one-to-one connection </a:t>
            </a:r>
            <a:r>
              <a:rPr lang="en-US" dirty="0"/>
              <a:t>between trains, train and server, train-server to server-train  forwarding </a:t>
            </a:r>
          </a:p>
          <a:p>
            <a:r>
              <a:rPr lang="en-US" dirty="0"/>
              <a:t> Ensure only data from the specific trains are accepted to the server network </a:t>
            </a:r>
          </a:p>
          <a:p>
            <a:r>
              <a:rPr lang="en-US" dirty="0"/>
              <a:t>Ensure the system is fail-safe</a:t>
            </a:r>
          </a:p>
          <a:p>
            <a:r>
              <a:rPr lang="en-US" dirty="0"/>
              <a:t>Submission date – 22</a:t>
            </a:r>
            <a:r>
              <a:rPr lang="en-US" baseline="30000" dirty="0"/>
              <a:t>st</a:t>
            </a:r>
            <a:r>
              <a:rPr lang="en-US" dirty="0"/>
              <a:t> Nov 2023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18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0B1087221DF84E8028805B41E9A155" ma:contentTypeVersion="11" ma:contentTypeDescription="Create a new document." ma:contentTypeScope="" ma:versionID="fbb9bbd6929f85863b2c1ed864281734">
  <xsd:schema xmlns:xsd="http://www.w3.org/2001/XMLSchema" xmlns:xs="http://www.w3.org/2001/XMLSchema" xmlns:p="http://schemas.microsoft.com/office/2006/metadata/properties" xmlns:ns2="10906299-7569-490b-a0c9-446b6452fea2" xmlns:ns3="c1e9b533-4968-4770-a441-f706d06d0a00" targetNamespace="http://schemas.microsoft.com/office/2006/metadata/properties" ma:root="true" ma:fieldsID="296c6efa3d33b80852d66028406261b9" ns2:_="" ns3:_="">
    <xsd:import namespace="10906299-7569-490b-a0c9-446b6452fea2"/>
    <xsd:import namespace="c1e9b533-4968-4770-a441-f706d06d0a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906299-7569-490b-a0c9-446b6452f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beae8b99-2390-486d-8259-3a0fa512046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9b533-4968-4770-a441-f706d06d0a0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b530f55b-cc41-4025-98c7-1e071adfd8e7}" ma:internalName="TaxCatchAll" ma:showField="CatchAllData" ma:web="c1e9b533-4968-4770-a441-f706d06d0a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0906299-7569-490b-a0c9-446b6452fea2">
      <Terms xmlns="http://schemas.microsoft.com/office/infopath/2007/PartnerControls"/>
    </lcf76f155ced4ddcb4097134ff3c332f>
    <TaxCatchAll xmlns="c1e9b533-4968-4770-a441-f706d06d0a00" xsi:nil="true"/>
  </documentManagement>
</p:properties>
</file>

<file path=customXml/itemProps1.xml><?xml version="1.0" encoding="utf-8"?>
<ds:datastoreItem xmlns:ds="http://schemas.openxmlformats.org/officeDocument/2006/customXml" ds:itemID="{1F7EFC35-62FC-4CEB-A405-D9B7B1170A0D}"/>
</file>

<file path=customXml/itemProps2.xml><?xml version="1.0" encoding="utf-8"?>
<ds:datastoreItem xmlns:ds="http://schemas.openxmlformats.org/officeDocument/2006/customXml" ds:itemID="{F33C4F7B-C2D2-4FB8-A91E-9BEBDB94CE17}"/>
</file>

<file path=customXml/itemProps3.xml><?xml version="1.0" encoding="utf-8"?>
<ds:datastoreItem xmlns:ds="http://schemas.openxmlformats.org/officeDocument/2006/customXml" ds:itemID="{04593F53-520A-408A-9081-09B6E8C6A571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TCP/IP – 2023 Edition </vt:lpstr>
      <vt:lpstr>Performance of Kavach TCAS system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 – 2023 Edition </dc:title>
  <dc:creator>LAKSHMI POOLA</dc:creator>
  <cp:lastModifiedBy>LAKSHMI POOLA</cp:lastModifiedBy>
  <cp:revision>3</cp:revision>
  <dcterms:created xsi:type="dcterms:W3CDTF">2023-10-04T09:46:55Z</dcterms:created>
  <dcterms:modified xsi:type="dcterms:W3CDTF">2023-10-04T10:01:39Z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0x0101008C0B1087221DF84E8028805B41E9A155</vt:lpwstr>
  </property>
</Properties>
</file>