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1156F-05B2-4872-9E74-1FA909E50084}" v="57" dt="2024-02-09T13:05:50.239"/>
    <p1510:client id="{DBAEBFFA-0A1A-4023-A1C3-FAAFCB10DB01}" v="284" dt="2024-02-09T06:07:10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tes, Reuben" userId="0218541c-1374-4823-9d54-89226c07d540" providerId="ADAL" clId="{55F1156F-05B2-4872-9E74-1FA909E50084}"/>
    <pc:docChg chg="custSel addSld delSld modSld">
      <pc:chgData name="Dantes, Reuben" userId="0218541c-1374-4823-9d54-89226c07d540" providerId="ADAL" clId="{55F1156F-05B2-4872-9E74-1FA909E50084}" dt="2024-02-09T13:05:58.428" v="130" actId="2696"/>
      <pc:docMkLst>
        <pc:docMk/>
      </pc:docMkLst>
      <pc:sldChg chg="addSp delSp modSp add del">
        <pc:chgData name="Dantes, Reuben" userId="0218541c-1374-4823-9d54-89226c07d540" providerId="ADAL" clId="{55F1156F-05B2-4872-9E74-1FA909E50084}" dt="2024-02-09T13:05:58.428" v="130" actId="2696"/>
        <pc:sldMkLst>
          <pc:docMk/>
          <pc:sldMk cId="30155063" sldId="265"/>
        </pc:sldMkLst>
        <pc:spChg chg="del">
          <ac:chgData name="Dantes, Reuben" userId="0218541c-1374-4823-9d54-89226c07d540" providerId="ADAL" clId="{55F1156F-05B2-4872-9E74-1FA909E50084}" dt="2024-02-09T13:05:49.699" v="2"/>
          <ac:spMkLst>
            <pc:docMk/>
            <pc:sldMk cId="30155063" sldId="265"/>
            <ac:spMk id="2" creationId="{16B7B093-0EF3-488E-B38D-828B4B0E8F71}"/>
          </ac:spMkLst>
        </pc:spChg>
        <pc:spChg chg="add mod">
          <ac:chgData name="Dantes, Reuben" userId="0218541c-1374-4823-9d54-89226c07d540" providerId="ADAL" clId="{55F1156F-05B2-4872-9E74-1FA909E50084}" dt="2024-02-09T13:05:49.910" v="20"/>
          <ac:spMkLst>
            <pc:docMk/>
            <pc:sldMk cId="30155063" sldId="265"/>
            <ac:spMk id="3" creationId="{9E126FD2-DDFA-4F04-AEEC-7CA3781E0C04}"/>
          </ac:spMkLst>
        </pc:spChg>
        <pc:spChg chg="add mod">
          <ac:chgData name="Dantes, Reuben" userId="0218541c-1374-4823-9d54-89226c07d540" providerId="ADAL" clId="{55F1156F-05B2-4872-9E74-1FA909E50084}" dt="2024-02-09T13:05:50.094" v="59" actId="947"/>
          <ac:spMkLst>
            <pc:docMk/>
            <pc:sldMk cId="30155063" sldId="265"/>
            <ac:spMk id="5" creationId="{6987C8F2-7858-4D8F-BCE8-0800EAF2D835}"/>
          </ac:spMkLst>
        </pc:spChg>
        <pc:spChg chg="add mod">
          <ac:chgData name="Dantes, Reuben" userId="0218541c-1374-4823-9d54-89226c07d540" providerId="ADAL" clId="{55F1156F-05B2-4872-9E74-1FA909E50084}" dt="2024-02-09T13:05:50.100" v="65"/>
          <ac:spMkLst>
            <pc:docMk/>
            <pc:sldMk cId="30155063" sldId="265"/>
            <ac:spMk id="9" creationId="{6891CFF5-0327-4EE2-A183-4302120C5530}"/>
          </ac:spMkLst>
        </pc:spChg>
        <pc:spChg chg="add mod">
          <ac:chgData name="Dantes, Reuben" userId="0218541c-1374-4823-9d54-89226c07d540" providerId="ADAL" clId="{55F1156F-05B2-4872-9E74-1FA909E50084}" dt="2024-02-09T13:05:50.233" v="126"/>
          <ac:spMkLst>
            <pc:docMk/>
            <pc:sldMk cId="30155063" sldId="265"/>
            <ac:spMk id="14" creationId="{4DC755CB-9285-460D-ACF9-B8B37A6E0902}"/>
          </ac:spMkLst>
        </pc:spChg>
        <pc:spChg chg="add mod">
          <ac:chgData name="Dantes, Reuben" userId="0218541c-1374-4823-9d54-89226c07d540" providerId="ADAL" clId="{55F1156F-05B2-4872-9E74-1FA909E50084}" dt="2024-02-09T13:05:50.238" v="128"/>
          <ac:spMkLst>
            <pc:docMk/>
            <pc:sldMk cId="30155063" sldId="265"/>
            <ac:spMk id="15" creationId="{F81B9F87-85EA-43C3-8172-5E4A80D99F66}"/>
          </ac:spMkLst>
        </pc:spChg>
        <pc:spChg chg="add mod">
          <ac:chgData name="Dantes, Reuben" userId="0218541c-1374-4823-9d54-89226c07d540" providerId="ADAL" clId="{55F1156F-05B2-4872-9E74-1FA909E50084}" dt="2024-02-09T13:05:50.233" v="126"/>
          <ac:spMkLst>
            <pc:docMk/>
            <pc:sldMk cId="30155063" sldId="265"/>
            <ac:spMk id="16" creationId="{7AF0D247-BA07-4744-A3B6-39677D26DD2C}"/>
          </ac:spMkLst>
        </pc:spChg>
        <pc:spChg chg="add mod">
          <ac:chgData name="Dantes, Reuben" userId="0218541c-1374-4823-9d54-89226c07d540" providerId="ADAL" clId="{55F1156F-05B2-4872-9E74-1FA909E50084}" dt="2024-02-09T13:05:50.238" v="128"/>
          <ac:spMkLst>
            <pc:docMk/>
            <pc:sldMk cId="30155063" sldId="265"/>
            <ac:spMk id="17" creationId="{FF681A69-470A-4726-BDCF-A01A4DF0B348}"/>
          </ac:spMkLst>
        </pc:spChg>
        <pc:grpChg chg="add mod">
          <ac:chgData name="Dantes, Reuben" userId="0218541c-1374-4823-9d54-89226c07d540" providerId="ADAL" clId="{55F1156F-05B2-4872-9E74-1FA909E50084}" dt="2024-02-09T13:05:50.018" v="51"/>
          <ac:grpSpMkLst>
            <pc:docMk/>
            <pc:sldMk cId="30155063" sldId="265"/>
            <ac:grpSpMk id="8" creationId="{4FEE9FBE-556E-40A8-BE4E-9631DBB9E668}"/>
          </ac:grpSpMkLst>
        </pc:grpChg>
        <pc:grpChg chg="add mod">
          <ac:chgData name="Dantes, Reuben" userId="0218541c-1374-4823-9d54-89226c07d540" providerId="ADAL" clId="{55F1156F-05B2-4872-9E74-1FA909E50084}" dt="2024-02-09T13:05:50.235" v="127"/>
          <ac:grpSpMkLst>
            <pc:docMk/>
            <pc:sldMk cId="30155063" sldId="265"/>
            <ac:grpSpMk id="18" creationId="{B866DB49-9950-4DFD-8308-EC161BB3C23D}"/>
          </ac:grpSpMkLst>
        </pc:grpChg>
        <pc:grpChg chg="add mod">
          <ac:chgData name="Dantes, Reuben" userId="0218541c-1374-4823-9d54-89226c07d540" providerId="ADAL" clId="{55F1156F-05B2-4872-9E74-1FA909E50084}" dt="2024-02-09T13:05:50.239" v="129"/>
          <ac:grpSpMkLst>
            <pc:docMk/>
            <pc:sldMk cId="30155063" sldId="265"/>
            <ac:grpSpMk id="19" creationId="{03FFBBA6-D552-4C69-B40B-EFD0F6939D45}"/>
          </ac:grpSpMkLst>
        </pc:grpChg>
        <pc:cxnChg chg="add mod">
          <ac:chgData name="Dantes, Reuben" userId="0218541c-1374-4823-9d54-89226c07d540" providerId="ADAL" clId="{55F1156F-05B2-4872-9E74-1FA909E50084}" dt="2024-02-09T13:05:49.919" v="25" actId="208"/>
          <ac:cxnSpMkLst>
            <pc:docMk/>
            <pc:sldMk cId="30155063" sldId="265"/>
            <ac:cxnSpMk id="4" creationId="{9CAD55BB-87DE-4361-8A88-A21241425E86}"/>
          </ac:cxnSpMkLst>
        </pc:cxnChg>
        <pc:cxnChg chg="add mod">
          <ac:chgData name="Dantes, Reuben" userId="0218541c-1374-4823-9d54-89226c07d540" providerId="ADAL" clId="{55F1156F-05B2-4872-9E74-1FA909E50084}" dt="2024-02-09T13:05:50.016" v="50"/>
          <ac:cxnSpMkLst>
            <pc:docMk/>
            <pc:sldMk cId="30155063" sldId="265"/>
            <ac:cxnSpMk id="6" creationId="{4A22FF23-4AAA-47E6-8910-B0D551EDF87E}"/>
          </ac:cxnSpMkLst>
        </pc:cxnChg>
        <pc:cxnChg chg="add mod">
          <ac:chgData name="Dantes, Reuben" userId="0218541c-1374-4823-9d54-89226c07d540" providerId="ADAL" clId="{55F1156F-05B2-4872-9E74-1FA909E50084}" dt="2024-02-09T13:05:50.016" v="50"/>
          <ac:cxnSpMkLst>
            <pc:docMk/>
            <pc:sldMk cId="30155063" sldId="265"/>
            <ac:cxnSpMk id="7" creationId="{550E95FB-B504-4342-87D1-7A687EA0CF0C}"/>
          </ac:cxnSpMkLst>
        </pc:cxnChg>
        <pc:cxnChg chg="add mod ord">
          <ac:chgData name="Dantes, Reuben" userId="0218541c-1374-4823-9d54-89226c07d540" providerId="ADAL" clId="{55F1156F-05B2-4872-9E74-1FA909E50084}" dt="2024-02-09T13:05:50.233" v="126"/>
          <ac:cxnSpMkLst>
            <pc:docMk/>
            <pc:sldMk cId="30155063" sldId="265"/>
            <ac:cxnSpMk id="10" creationId="{59108B95-FC0D-436E-8754-BC253B9D3152}"/>
          </ac:cxnSpMkLst>
        </pc:cxnChg>
        <pc:cxnChg chg="add mod ord">
          <ac:chgData name="Dantes, Reuben" userId="0218541c-1374-4823-9d54-89226c07d540" providerId="ADAL" clId="{55F1156F-05B2-4872-9E74-1FA909E50084}" dt="2024-02-09T13:05:50.238" v="128"/>
          <ac:cxnSpMkLst>
            <pc:docMk/>
            <pc:sldMk cId="30155063" sldId="265"/>
            <ac:cxnSpMk id="11" creationId="{8EB06F3B-E93B-4409-AC0D-1BAEB6298297}"/>
          </ac:cxnSpMkLst>
        </pc:cxnChg>
        <pc:cxnChg chg="add mod ord">
          <ac:chgData name="Dantes, Reuben" userId="0218541c-1374-4823-9d54-89226c07d540" providerId="ADAL" clId="{55F1156F-05B2-4872-9E74-1FA909E50084}" dt="2024-02-09T13:05:50.233" v="126"/>
          <ac:cxnSpMkLst>
            <pc:docMk/>
            <pc:sldMk cId="30155063" sldId="265"/>
            <ac:cxnSpMk id="12" creationId="{15706ECC-ECA3-4797-B7DD-5175058D88E2}"/>
          </ac:cxnSpMkLst>
        </pc:cxnChg>
        <pc:cxnChg chg="add mod ord">
          <ac:chgData name="Dantes, Reuben" userId="0218541c-1374-4823-9d54-89226c07d540" providerId="ADAL" clId="{55F1156F-05B2-4872-9E74-1FA909E50084}" dt="2024-02-09T13:05:50.238" v="128"/>
          <ac:cxnSpMkLst>
            <pc:docMk/>
            <pc:sldMk cId="30155063" sldId="265"/>
            <ac:cxnSpMk id="13" creationId="{D7E6C8AD-CD55-4951-8EEC-1F73116CE31D}"/>
          </ac:cxnSpMkLst>
        </pc:cxnChg>
      </pc:sldChg>
    </pc:docChg>
  </pc:docChgLst>
  <pc:docChgLst>
    <pc:chgData name="Arora, Akash" userId="91270e12-961f-4624-8964-21d3150c5ab8" providerId="ADAL" clId="{DBAEBFFA-0A1A-4023-A1C3-FAAFCB10DB01}"/>
    <pc:docChg chg="undo custSel addSld delSld modSld sldOrd replTag">
      <pc:chgData name="Arora, Akash" userId="91270e12-961f-4624-8964-21d3150c5ab8" providerId="ADAL" clId="{DBAEBFFA-0A1A-4023-A1C3-FAAFCB10DB01}" dt="2024-02-09T06:08:02.728" v="643"/>
      <pc:docMkLst>
        <pc:docMk/>
      </pc:docMkLst>
      <pc:sldChg chg="addSp delSp modSp new add mod replTag">
        <pc:chgData name="Arora, Akash" userId="91270e12-961f-4624-8964-21d3150c5ab8" providerId="ADAL" clId="{DBAEBFFA-0A1A-4023-A1C3-FAAFCB10DB01}" dt="2024-02-09T06:01:19.149" v="150" actId="14100"/>
        <pc:sldMkLst>
          <pc:docMk/>
          <pc:sldMk cId="2468652737" sldId="256"/>
        </pc:sldMkLst>
        <pc:spChg chg="add mod">
          <ac:chgData name="Arora, Akash" userId="91270e12-961f-4624-8964-21d3150c5ab8" providerId="ADAL" clId="{DBAEBFFA-0A1A-4023-A1C3-FAAFCB10DB01}" dt="2024-02-09T05:59:58.331" v="66"/>
          <ac:spMkLst>
            <pc:docMk/>
            <pc:sldMk cId="2468652737" sldId="256"/>
            <ac:spMk id="8" creationId="{C7134A7F-32EF-AE47-7067-5B0AAFA66AFE}"/>
          </ac:spMkLst>
        </pc:spChg>
        <pc:spChg chg="add mod">
          <ac:chgData name="Arora, Akash" userId="91270e12-961f-4624-8964-21d3150c5ab8" providerId="ADAL" clId="{DBAEBFFA-0A1A-4023-A1C3-FAAFCB10DB01}" dt="2024-02-09T05:59:58.331" v="68"/>
          <ac:spMkLst>
            <pc:docMk/>
            <pc:sldMk cId="2468652737" sldId="256"/>
            <ac:spMk id="9" creationId="{D9F4784C-8D3D-5F17-F6FE-6239BC5A64C1}"/>
          </ac:spMkLst>
        </pc:spChg>
        <pc:spChg chg="add mod">
          <ac:chgData name="Arora, Akash" userId="91270e12-961f-4624-8964-21d3150c5ab8" providerId="ADAL" clId="{DBAEBFFA-0A1A-4023-A1C3-FAAFCB10DB01}" dt="2024-02-09T05:59:58.331" v="66"/>
          <ac:spMkLst>
            <pc:docMk/>
            <pc:sldMk cId="2468652737" sldId="256"/>
            <ac:spMk id="10" creationId="{5CE6F1C9-3125-A953-4BF2-349E43778DE5}"/>
          </ac:spMkLst>
        </pc:spChg>
        <pc:spChg chg="add mod">
          <ac:chgData name="Arora, Akash" userId="91270e12-961f-4624-8964-21d3150c5ab8" providerId="ADAL" clId="{DBAEBFFA-0A1A-4023-A1C3-FAAFCB10DB01}" dt="2024-02-09T05:59:58.331" v="68"/>
          <ac:spMkLst>
            <pc:docMk/>
            <pc:sldMk cId="2468652737" sldId="256"/>
            <ac:spMk id="11" creationId="{EDFCCCAC-0CAB-5230-9036-BDA1BB78C9BE}"/>
          </ac:spMkLst>
        </pc:spChg>
        <pc:grpChg chg="add mod">
          <ac:chgData name="Arora, Akash" userId="91270e12-961f-4624-8964-21d3150c5ab8" providerId="ADAL" clId="{DBAEBFFA-0A1A-4023-A1C3-FAAFCB10DB01}" dt="2024-02-09T05:59:58.331" v="67"/>
          <ac:grpSpMkLst>
            <pc:docMk/>
            <pc:sldMk cId="2468652737" sldId="256"/>
            <ac:grpSpMk id="12" creationId="{FABBC561-D899-A5D1-FFDF-30BCE9D17A0A}"/>
          </ac:grpSpMkLst>
        </pc:grpChg>
        <pc:grpChg chg="add mod">
          <ac:chgData name="Arora, Akash" userId="91270e12-961f-4624-8964-21d3150c5ab8" providerId="ADAL" clId="{DBAEBFFA-0A1A-4023-A1C3-FAAFCB10DB01}" dt="2024-02-09T05:59:58.332" v="69"/>
          <ac:grpSpMkLst>
            <pc:docMk/>
            <pc:sldMk cId="2468652737" sldId="256"/>
            <ac:grpSpMk id="13" creationId="{573261EC-C477-6262-ADA1-D9A25736C571}"/>
          </ac:grpSpMkLst>
        </pc:grpChg>
        <pc:picChg chg="add del">
          <ac:chgData name="Arora, Akash" userId="91270e12-961f-4624-8964-21d3150c5ab8" providerId="ADAL" clId="{DBAEBFFA-0A1A-4023-A1C3-FAAFCB10DB01}" dt="2024-02-09T06:00:00.705" v="72" actId="22"/>
          <ac:picMkLst>
            <pc:docMk/>
            <pc:sldMk cId="2468652737" sldId="256"/>
            <ac:picMk id="15" creationId="{2CD391D4-0E9C-555C-2148-DBF0F2E1958D}"/>
          </ac:picMkLst>
        </pc:picChg>
        <pc:picChg chg="add mod">
          <ac:chgData name="Arora, Akash" userId="91270e12-961f-4624-8964-21d3150c5ab8" providerId="ADAL" clId="{DBAEBFFA-0A1A-4023-A1C3-FAAFCB10DB01}" dt="2024-02-09T06:01:19.149" v="150" actId="14100"/>
          <ac:picMkLst>
            <pc:docMk/>
            <pc:sldMk cId="2468652737" sldId="256"/>
            <ac:picMk id="17" creationId="{88CC63AA-ABF0-8883-4590-6D5B1B5A4D88}"/>
          </ac:picMkLst>
        </pc:picChg>
        <pc:cxnChg chg="add mod ord">
          <ac:chgData name="Arora, Akash" userId="91270e12-961f-4624-8964-21d3150c5ab8" providerId="ADAL" clId="{DBAEBFFA-0A1A-4023-A1C3-FAAFCB10DB01}" dt="2024-02-09T05:59:58.331" v="66"/>
          <ac:cxnSpMkLst>
            <pc:docMk/>
            <pc:sldMk cId="2468652737" sldId="256"/>
            <ac:cxnSpMk id="4" creationId="{F1379A07-F814-8DB0-A7B5-B60E8F49F5FD}"/>
          </ac:cxnSpMkLst>
        </pc:cxnChg>
        <pc:cxnChg chg="add mod ord">
          <ac:chgData name="Arora, Akash" userId="91270e12-961f-4624-8964-21d3150c5ab8" providerId="ADAL" clId="{DBAEBFFA-0A1A-4023-A1C3-FAAFCB10DB01}" dt="2024-02-09T05:59:58.331" v="68"/>
          <ac:cxnSpMkLst>
            <pc:docMk/>
            <pc:sldMk cId="2468652737" sldId="256"/>
            <ac:cxnSpMk id="5" creationId="{53770A93-7EA3-8A46-1E35-E2EC18A766D8}"/>
          </ac:cxnSpMkLst>
        </pc:cxnChg>
        <pc:cxnChg chg="add mod ord">
          <ac:chgData name="Arora, Akash" userId="91270e12-961f-4624-8964-21d3150c5ab8" providerId="ADAL" clId="{DBAEBFFA-0A1A-4023-A1C3-FAAFCB10DB01}" dt="2024-02-09T05:59:58.331" v="66"/>
          <ac:cxnSpMkLst>
            <pc:docMk/>
            <pc:sldMk cId="2468652737" sldId="256"/>
            <ac:cxnSpMk id="6" creationId="{07CBAF0B-4BF6-959D-A62E-021C151A5E4E}"/>
          </ac:cxnSpMkLst>
        </pc:cxnChg>
        <pc:cxnChg chg="add mod ord">
          <ac:chgData name="Arora, Akash" userId="91270e12-961f-4624-8964-21d3150c5ab8" providerId="ADAL" clId="{DBAEBFFA-0A1A-4023-A1C3-FAAFCB10DB01}" dt="2024-02-09T05:59:58.331" v="68"/>
          <ac:cxnSpMkLst>
            <pc:docMk/>
            <pc:sldMk cId="2468652737" sldId="256"/>
            <ac:cxnSpMk id="7" creationId="{836C37B5-FDE5-5557-4303-B99C3CE243D0}"/>
          </ac:cxnSpMkLst>
        </pc:cxnChg>
      </pc:sldChg>
      <pc:sldChg chg="addSp delSp modSp new add mod replTag">
        <pc:chgData name="Arora, Akash" userId="91270e12-961f-4624-8964-21d3150c5ab8" providerId="ADAL" clId="{DBAEBFFA-0A1A-4023-A1C3-FAAFCB10DB01}" dt="2024-02-09T06:00:17.390" v="146" actId="14100"/>
        <pc:sldMkLst>
          <pc:docMk/>
          <pc:sldMk cId="1425960286" sldId="257"/>
        </pc:sldMkLst>
        <pc:spChg chg="del mod">
          <ac:chgData name="Arora, Akash" userId="91270e12-961f-4624-8964-21d3150c5ab8" providerId="ADAL" clId="{DBAEBFFA-0A1A-4023-A1C3-FAAFCB10DB01}" dt="2024-02-09T06:00:11.810" v="145" actId="478"/>
          <ac:spMkLst>
            <pc:docMk/>
            <pc:sldMk cId="1425960286" sldId="257"/>
            <ac:spMk id="3" creationId="{92719CCE-BA66-30A0-2E41-B25D5C616589}"/>
          </ac:spMkLst>
        </pc:spChg>
        <pc:spChg chg="add mod">
          <ac:chgData name="Arora, Akash" userId="91270e12-961f-4624-8964-21d3150c5ab8" providerId="ADAL" clId="{DBAEBFFA-0A1A-4023-A1C3-FAAFCB10DB01}" dt="2024-02-09T06:00:03.071" v="137"/>
          <ac:spMkLst>
            <pc:docMk/>
            <pc:sldMk cId="1425960286" sldId="257"/>
            <ac:spMk id="8" creationId="{5E73604C-938F-326D-4D58-14104E588FBB}"/>
          </ac:spMkLst>
        </pc:spChg>
        <pc:spChg chg="add mod">
          <ac:chgData name="Arora, Akash" userId="91270e12-961f-4624-8964-21d3150c5ab8" providerId="ADAL" clId="{DBAEBFFA-0A1A-4023-A1C3-FAAFCB10DB01}" dt="2024-02-09T06:00:03.071" v="139"/>
          <ac:spMkLst>
            <pc:docMk/>
            <pc:sldMk cId="1425960286" sldId="257"/>
            <ac:spMk id="9" creationId="{B0398876-0DEC-C463-7706-763C440BDA37}"/>
          </ac:spMkLst>
        </pc:spChg>
        <pc:spChg chg="add mod">
          <ac:chgData name="Arora, Akash" userId="91270e12-961f-4624-8964-21d3150c5ab8" providerId="ADAL" clId="{DBAEBFFA-0A1A-4023-A1C3-FAAFCB10DB01}" dt="2024-02-09T06:00:03.071" v="137"/>
          <ac:spMkLst>
            <pc:docMk/>
            <pc:sldMk cId="1425960286" sldId="257"/>
            <ac:spMk id="10" creationId="{166A8A4B-651E-B101-8A0C-33EF36092D8E}"/>
          </ac:spMkLst>
        </pc:spChg>
        <pc:spChg chg="add mod">
          <ac:chgData name="Arora, Akash" userId="91270e12-961f-4624-8964-21d3150c5ab8" providerId="ADAL" clId="{DBAEBFFA-0A1A-4023-A1C3-FAAFCB10DB01}" dt="2024-02-09T06:00:03.071" v="139"/>
          <ac:spMkLst>
            <pc:docMk/>
            <pc:sldMk cId="1425960286" sldId="257"/>
            <ac:spMk id="11" creationId="{28A7DFED-71B5-C538-A8B0-05E837E69876}"/>
          </ac:spMkLst>
        </pc:spChg>
        <pc:grpChg chg="add mod">
          <ac:chgData name="Arora, Akash" userId="91270e12-961f-4624-8964-21d3150c5ab8" providerId="ADAL" clId="{DBAEBFFA-0A1A-4023-A1C3-FAAFCB10DB01}" dt="2024-02-09T06:00:03.071" v="138"/>
          <ac:grpSpMkLst>
            <pc:docMk/>
            <pc:sldMk cId="1425960286" sldId="257"/>
            <ac:grpSpMk id="12" creationId="{94549EEA-C6AD-9DDA-0AEC-9EE8C38AFBC5}"/>
          </ac:grpSpMkLst>
        </pc:grpChg>
        <pc:grpChg chg="add mod">
          <ac:chgData name="Arora, Akash" userId="91270e12-961f-4624-8964-21d3150c5ab8" providerId="ADAL" clId="{DBAEBFFA-0A1A-4023-A1C3-FAAFCB10DB01}" dt="2024-02-09T06:00:03.072" v="140"/>
          <ac:grpSpMkLst>
            <pc:docMk/>
            <pc:sldMk cId="1425960286" sldId="257"/>
            <ac:grpSpMk id="13" creationId="{8F639CAF-CFF3-8760-3466-AD1D02EFD436}"/>
          </ac:grpSpMkLst>
        </pc:grpChg>
        <pc:picChg chg="add mod">
          <ac:chgData name="Arora, Akash" userId="91270e12-961f-4624-8964-21d3150c5ab8" providerId="ADAL" clId="{DBAEBFFA-0A1A-4023-A1C3-FAAFCB10DB01}" dt="2024-02-09T06:00:17.390" v="146" actId="14100"/>
          <ac:picMkLst>
            <pc:docMk/>
            <pc:sldMk cId="1425960286" sldId="257"/>
            <ac:picMk id="15" creationId="{10EA6889-7AA0-87D6-E47F-0E5764B2306C}"/>
          </ac:picMkLst>
        </pc:picChg>
        <pc:cxnChg chg="add mod ord">
          <ac:chgData name="Arora, Akash" userId="91270e12-961f-4624-8964-21d3150c5ab8" providerId="ADAL" clId="{DBAEBFFA-0A1A-4023-A1C3-FAAFCB10DB01}" dt="2024-02-09T06:00:03.071" v="137"/>
          <ac:cxnSpMkLst>
            <pc:docMk/>
            <pc:sldMk cId="1425960286" sldId="257"/>
            <ac:cxnSpMk id="4" creationId="{4C49D474-E017-47F2-69D5-12789B676820}"/>
          </ac:cxnSpMkLst>
        </pc:cxnChg>
        <pc:cxnChg chg="add mod ord">
          <ac:chgData name="Arora, Akash" userId="91270e12-961f-4624-8964-21d3150c5ab8" providerId="ADAL" clId="{DBAEBFFA-0A1A-4023-A1C3-FAAFCB10DB01}" dt="2024-02-09T06:00:03.071" v="139"/>
          <ac:cxnSpMkLst>
            <pc:docMk/>
            <pc:sldMk cId="1425960286" sldId="257"/>
            <ac:cxnSpMk id="5" creationId="{AA4ABC96-3287-7C21-B164-C2065FE2815C}"/>
          </ac:cxnSpMkLst>
        </pc:cxnChg>
        <pc:cxnChg chg="add mod ord">
          <ac:chgData name="Arora, Akash" userId="91270e12-961f-4624-8964-21d3150c5ab8" providerId="ADAL" clId="{DBAEBFFA-0A1A-4023-A1C3-FAAFCB10DB01}" dt="2024-02-09T06:00:03.071" v="137"/>
          <ac:cxnSpMkLst>
            <pc:docMk/>
            <pc:sldMk cId="1425960286" sldId="257"/>
            <ac:cxnSpMk id="6" creationId="{9282EDBB-5EB4-3680-30D5-2A7143128214}"/>
          </ac:cxnSpMkLst>
        </pc:cxnChg>
        <pc:cxnChg chg="add mod ord">
          <ac:chgData name="Arora, Akash" userId="91270e12-961f-4624-8964-21d3150c5ab8" providerId="ADAL" clId="{DBAEBFFA-0A1A-4023-A1C3-FAAFCB10DB01}" dt="2024-02-09T06:00:03.071" v="139"/>
          <ac:cxnSpMkLst>
            <pc:docMk/>
            <pc:sldMk cId="1425960286" sldId="257"/>
            <ac:cxnSpMk id="7" creationId="{6114A1BE-C0DE-FF5C-F1CB-D0E88FF246D7}"/>
          </ac:cxnSpMkLst>
        </pc:cxnChg>
      </pc:sldChg>
      <pc:sldChg chg="addSp modSp new add mod replTag">
        <pc:chgData name="Arora, Akash" userId="91270e12-961f-4624-8964-21d3150c5ab8" providerId="ADAL" clId="{DBAEBFFA-0A1A-4023-A1C3-FAAFCB10DB01}" dt="2024-02-09T06:01:49.109" v="220" actId="14100"/>
        <pc:sldMkLst>
          <pc:docMk/>
          <pc:sldMk cId="2336866202" sldId="258"/>
        </pc:sldMkLst>
        <pc:spChg chg="add mod">
          <ac:chgData name="Arora, Akash" userId="91270e12-961f-4624-8964-21d3150c5ab8" providerId="ADAL" clId="{DBAEBFFA-0A1A-4023-A1C3-FAAFCB10DB01}" dt="2024-02-09T06:01:23.544" v="213"/>
          <ac:spMkLst>
            <pc:docMk/>
            <pc:sldMk cId="2336866202" sldId="258"/>
            <ac:spMk id="6" creationId="{3A117C18-F8D8-89FF-7203-5DDBBC45A10B}"/>
          </ac:spMkLst>
        </pc:spChg>
        <pc:spChg chg="add mod">
          <ac:chgData name="Arora, Akash" userId="91270e12-961f-4624-8964-21d3150c5ab8" providerId="ADAL" clId="{DBAEBFFA-0A1A-4023-A1C3-FAAFCB10DB01}" dt="2024-02-09T06:01:23.545" v="215"/>
          <ac:spMkLst>
            <pc:docMk/>
            <pc:sldMk cId="2336866202" sldId="258"/>
            <ac:spMk id="7" creationId="{19FFD317-90EF-BB78-51EB-D2BFC30BD6FB}"/>
          </ac:spMkLst>
        </pc:spChg>
        <pc:spChg chg="add mod">
          <ac:chgData name="Arora, Akash" userId="91270e12-961f-4624-8964-21d3150c5ab8" providerId="ADAL" clId="{DBAEBFFA-0A1A-4023-A1C3-FAAFCB10DB01}" dt="2024-02-09T06:01:23.544" v="213"/>
          <ac:spMkLst>
            <pc:docMk/>
            <pc:sldMk cId="2336866202" sldId="258"/>
            <ac:spMk id="8" creationId="{01DA0635-3F8A-45BF-4397-0CDF8DE38946}"/>
          </ac:spMkLst>
        </pc:spChg>
        <pc:spChg chg="add mod">
          <ac:chgData name="Arora, Akash" userId="91270e12-961f-4624-8964-21d3150c5ab8" providerId="ADAL" clId="{DBAEBFFA-0A1A-4023-A1C3-FAAFCB10DB01}" dt="2024-02-09T06:01:23.545" v="215"/>
          <ac:spMkLst>
            <pc:docMk/>
            <pc:sldMk cId="2336866202" sldId="258"/>
            <ac:spMk id="9" creationId="{DAA82D9B-6ADD-25AC-A57E-B15A5CE5D192}"/>
          </ac:spMkLst>
        </pc:spChg>
        <pc:grpChg chg="add mod">
          <ac:chgData name="Arora, Akash" userId="91270e12-961f-4624-8964-21d3150c5ab8" providerId="ADAL" clId="{DBAEBFFA-0A1A-4023-A1C3-FAAFCB10DB01}" dt="2024-02-09T06:01:23.545" v="214"/>
          <ac:grpSpMkLst>
            <pc:docMk/>
            <pc:sldMk cId="2336866202" sldId="258"/>
            <ac:grpSpMk id="10" creationId="{667DC5BD-718D-15CF-E186-BB7A6458388D}"/>
          </ac:grpSpMkLst>
        </pc:grpChg>
        <pc:grpChg chg="add mod">
          <ac:chgData name="Arora, Akash" userId="91270e12-961f-4624-8964-21d3150c5ab8" providerId="ADAL" clId="{DBAEBFFA-0A1A-4023-A1C3-FAAFCB10DB01}" dt="2024-02-09T06:01:23.545" v="216"/>
          <ac:grpSpMkLst>
            <pc:docMk/>
            <pc:sldMk cId="2336866202" sldId="258"/>
            <ac:grpSpMk id="11" creationId="{FC247DEB-A6F5-1896-145E-6D520847FA35}"/>
          </ac:grpSpMkLst>
        </pc:grpChg>
        <pc:picChg chg="add mod">
          <ac:chgData name="Arora, Akash" userId="91270e12-961f-4624-8964-21d3150c5ab8" providerId="ADAL" clId="{DBAEBFFA-0A1A-4023-A1C3-FAAFCB10DB01}" dt="2024-02-09T06:01:49.109" v="220" actId="14100"/>
          <ac:picMkLst>
            <pc:docMk/>
            <pc:sldMk cId="2336866202" sldId="258"/>
            <ac:picMk id="13" creationId="{0EC3CF17-A971-29E6-BBC9-4E5A158D2E85}"/>
          </ac:picMkLst>
        </pc:picChg>
        <pc:cxnChg chg="add mod">
          <ac:chgData name="Arora, Akash" userId="91270e12-961f-4624-8964-21d3150c5ab8" providerId="ADAL" clId="{DBAEBFFA-0A1A-4023-A1C3-FAAFCB10DB01}" dt="2024-02-09T06:01:23.544" v="213"/>
          <ac:cxnSpMkLst>
            <pc:docMk/>
            <pc:sldMk cId="2336866202" sldId="258"/>
            <ac:cxnSpMk id="2" creationId="{8E83EDBC-EE9F-E60F-A516-FBC1AF34E21E}"/>
          </ac:cxnSpMkLst>
        </pc:cxnChg>
        <pc:cxnChg chg="add mod ord">
          <ac:chgData name="Arora, Akash" userId="91270e12-961f-4624-8964-21d3150c5ab8" providerId="ADAL" clId="{DBAEBFFA-0A1A-4023-A1C3-FAAFCB10DB01}" dt="2024-02-09T06:01:23.545" v="215"/>
          <ac:cxnSpMkLst>
            <pc:docMk/>
            <pc:sldMk cId="2336866202" sldId="258"/>
            <ac:cxnSpMk id="3" creationId="{F8ABE6EC-3246-B59A-150C-73E07357A975}"/>
          </ac:cxnSpMkLst>
        </pc:cxnChg>
        <pc:cxnChg chg="add mod ord">
          <ac:chgData name="Arora, Akash" userId="91270e12-961f-4624-8964-21d3150c5ab8" providerId="ADAL" clId="{DBAEBFFA-0A1A-4023-A1C3-FAAFCB10DB01}" dt="2024-02-09T06:01:23.544" v="213"/>
          <ac:cxnSpMkLst>
            <pc:docMk/>
            <pc:sldMk cId="2336866202" sldId="258"/>
            <ac:cxnSpMk id="4" creationId="{F8B5BC55-EAB4-F5EB-EA5E-2A01F2B04663}"/>
          </ac:cxnSpMkLst>
        </pc:cxnChg>
        <pc:cxnChg chg="add mod ord">
          <ac:chgData name="Arora, Akash" userId="91270e12-961f-4624-8964-21d3150c5ab8" providerId="ADAL" clId="{DBAEBFFA-0A1A-4023-A1C3-FAAFCB10DB01}" dt="2024-02-09T06:01:23.545" v="215"/>
          <ac:cxnSpMkLst>
            <pc:docMk/>
            <pc:sldMk cId="2336866202" sldId="258"/>
            <ac:cxnSpMk id="5" creationId="{13066EEC-7487-FF08-5ADF-965EE96B51A5}"/>
          </ac:cxnSpMkLst>
        </pc:cxnChg>
      </pc:sldChg>
      <pc:sldChg chg="addSp modSp new add mod replTag">
        <pc:chgData name="Arora, Akash" userId="91270e12-961f-4624-8964-21d3150c5ab8" providerId="ADAL" clId="{DBAEBFFA-0A1A-4023-A1C3-FAAFCB10DB01}" dt="2024-02-09T06:02:31.217" v="291" actId="14100"/>
        <pc:sldMkLst>
          <pc:docMk/>
          <pc:sldMk cId="2590203753" sldId="259"/>
        </pc:sldMkLst>
        <pc:spChg chg="add mod">
          <ac:chgData name="Arora, Akash" userId="91270e12-961f-4624-8964-21d3150c5ab8" providerId="ADAL" clId="{DBAEBFFA-0A1A-4023-A1C3-FAAFCB10DB01}" dt="2024-02-09T06:01:58.399" v="283"/>
          <ac:spMkLst>
            <pc:docMk/>
            <pc:sldMk cId="2590203753" sldId="259"/>
            <ac:spMk id="6" creationId="{D5DD4AA5-142A-576E-10C1-86A94E5F2F19}"/>
          </ac:spMkLst>
        </pc:spChg>
        <pc:spChg chg="add mod">
          <ac:chgData name="Arora, Akash" userId="91270e12-961f-4624-8964-21d3150c5ab8" providerId="ADAL" clId="{DBAEBFFA-0A1A-4023-A1C3-FAAFCB10DB01}" dt="2024-02-09T06:01:58.399" v="285"/>
          <ac:spMkLst>
            <pc:docMk/>
            <pc:sldMk cId="2590203753" sldId="259"/>
            <ac:spMk id="7" creationId="{EE4AEF35-C532-AF21-ECA7-DC9624399332}"/>
          </ac:spMkLst>
        </pc:spChg>
        <pc:spChg chg="add mod">
          <ac:chgData name="Arora, Akash" userId="91270e12-961f-4624-8964-21d3150c5ab8" providerId="ADAL" clId="{DBAEBFFA-0A1A-4023-A1C3-FAAFCB10DB01}" dt="2024-02-09T06:01:58.399" v="283"/>
          <ac:spMkLst>
            <pc:docMk/>
            <pc:sldMk cId="2590203753" sldId="259"/>
            <ac:spMk id="8" creationId="{B7D606B4-1F4E-C434-EE1A-D261F0878F14}"/>
          </ac:spMkLst>
        </pc:spChg>
        <pc:spChg chg="add mod">
          <ac:chgData name="Arora, Akash" userId="91270e12-961f-4624-8964-21d3150c5ab8" providerId="ADAL" clId="{DBAEBFFA-0A1A-4023-A1C3-FAAFCB10DB01}" dt="2024-02-09T06:01:58.399" v="285"/>
          <ac:spMkLst>
            <pc:docMk/>
            <pc:sldMk cId="2590203753" sldId="259"/>
            <ac:spMk id="9" creationId="{B89087EC-2040-4036-334B-01FBFE14F3A1}"/>
          </ac:spMkLst>
        </pc:spChg>
        <pc:grpChg chg="add mod">
          <ac:chgData name="Arora, Akash" userId="91270e12-961f-4624-8964-21d3150c5ab8" providerId="ADAL" clId="{DBAEBFFA-0A1A-4023-A1C3-FAAFCB10DB01}" dt="2024-02-09T06:01:58.399" v="284"/>
          <ac:grpSpMkLst>
            <pc:docMk/>
            <pc:sldMk cId="2590203753" sldId="259"/>
            <ac:grpSpMk id="10" creationId="{7A8D634D-18D6-29D0-24EC-48AC8FB5ED71}"/>
          </ac:grpSpMkLst>
        </pc:grpChg>
        <pc:grpChg chg="add mod">
          <ac:chgData name="Arora, Akash" userId="91270e12-961f-4624-8964-21d3150c5ab8" providerId="ADAL" clId="{DBAEBFFA-0A1A-4023-A1C3-FAAFCB10DB01}" dt="2024-02-09T06:01:58.400" v="286"/>
          <ac:grpSpMkLst>
            <pc:docMk/>
            <pc:sldMk cId="2590203753" sldId="259"/>
            <ac:grpSpMk id="11" creationId="{51DB85B9-3A24-E514-790B-DE630F9AB993}"/>
          </ac:grpSpMkLst>
        </pc:grpChg>
        <pc:picChg chg="add mod">
          <ac:chgData name="Arora, Akash" userId="91270e12-961f-4624-8964-21d3150c5ab8" providerId="ADAL" clId="{DBAEBFFA-0A1A-4023-A1C3-FAAFCB10DB01}" dt="2024-02-09T06:02:31.217" v="291" actId="14100"/>
          <ac:picMkLst>
            <pc:docMk/>
            <pc:sldMk cId="2590203753" sldId="259"/>
            <ac:picMk id="13" creationId="{4771362D-22E4-87AA-96A4-71DDE3018D92}"/>
          </ac:picMkLst>
        </pc:picChg>
        <pc:cxnChg chg="add mod">
          <ac:chgData name="Arora, Akash" userId="91270e12-961f-4624-8964-21d3150c5ab8" providerId="ADAL" clId="{DBAEBFFA-0A1A-4023-A1C3-FAAFCB10DB01}" dt="2024-02-09T06:01:58.399" v="283"/>
          <ac:cxnSpMkLst>
            <pc:docMk/>
            <pc:sldMk cId="2590203753" sldId="259"/>
            <ac:cxnSpMk id="2" creationId="{A30764E6-949F-124F-6F3B-4534190F7A01}"/>
          </ac:cxnSpMkLst>
        </pc:cxnChg>
        <pc:cxnChg chg="add mod ord">
          <ac:chgData name="Arora, Akash" userId="91270e12-961f-4624-8964-21d3150c5ab8" providerId="ADAL" clId="{DBAEBFFA-0A1A-4023-A1C3-FAAFCB10DB01}" dt="2024-02-09T06:01:58.399" v="285"/>
          <ac:cxnSpMkLst>
            <pc:docMk/>
            <pc:sldMk cId="2590203753" sldId="259"/>
            <ac:cxnSpMk id="3" creationId="{B124B587-06AA-0EBA-51DF-5BA4C7346503}"/>
          </ac:cxnSpMkLst>
        </pc:cxnChg>
        <pc:cxnChg chg="add mod ord">
          <ac:chgData name="Arora, Akash" userId="91270e12-961f-4624-8964-21d3150c5ab8" providerId="ADAL" clId="{DBAEBFFA-0A1A-4023-A1C3-FAAFCB10DB01}" dt="2024-02-09T06:01:58.399" v="283"/>
          <ac:cxnSpMkLst>
            <pc:docMk/>
            <pc:sldMk cId="2590203753" sldId="259"/>
            <ac:cxnSpMk id="4" creationId="{9A05AFFD-6598-D168-FC5C-E8027CF4F5AA}"/>
          </ac:cxnSpMkLst>
        </pc:cxnChg>
        <pc:cxnChg chg="add mod ord">
          <ac:chgData name="Arora, Akash" userId="91270e12-961f-4624-8964-21d3150c5ab8" providerId="ADAL" clId="{DBAEBFFA-0A1A-4023-A1C3-FAAFCB10DB01}" dt="2024-02-09T06:01:58.399" v="285"/>
          <ac:cxnSpMkLst>
            <pc:docMk/>
            <pc:sldMk cId="2590203753" sldId="259"/>
            <ac:cxnSpMk id="5" creationId="{26F16194-D634-B19C-3AD9-2D2C469A1D8B}"/>
          </ac:cxnSpMkLst>
        </pc:cxnChg>
      </pc:sldChg>
      <pc:sldChg chg="addSp modSp new add mod replTag">
        <pc:chgData name="Arora, Akash" userId="91270e12-961f-4624-8964-21d3150c5ab8" providerId="ADAL" clId="{DBAEBFFA-0A1A-4023-A1C3-FAAFCB10DB01}" dt="2024-02-09T06:02:59.813" v="360" actId="14100"/>
        <pc:sldMkLst>
          <pc:docMk/>
          <pc:sldMk cId="2589402464" sldId="260"/>
        </pc:sldMkLst>
        <pc:spChg chg="add mod">
          <ac:chgData name="Arora, Akash" userId="91270e12-961f-4624-8964-21d3150c5ab8" providerId="ADAL" clId="{DBAEBFFA-0A1A-4023-A1C3-FAAFCB10DB01}" dt="2024-02-09T06:02:34.692" v="354"/>
          <ac:spMkLst>
            <pc:docMk/>
            <pc:sldMk cId="2589402464" sldId="260"/>
            <ac:spMk id="6" creationId="{907CBED1-1631-10D3-16B2-8742C2CEE392}"/>
          </ac:spMkLst>
        </pc:spChg>
        <pc:spChg chg="add mod">
          <ac:chgData name="Arora, Akash" userId="91270e12-961f-4624-8964-21d3150c5ab8" providerId="ADAL" clId="{DBAEBFFA-0A1A-4023-A1C3-FAAFCB10DB01}" dt="2024-02-09T06:02:34.693" v="356"/>
          <ac:spMkLst>
            <pc:docMk/>
            <pc:sldMk cId="2589402464" sldId="260"/>
            <ac:spMk id="7" creationId="{FE62F69E-E71B-2B10-65B1-79EAE409A1EF}"/>
          </ac:spMkLst>
        </pc:spChg>
        <pc:spChg chg="add mod">
          <ac:chgData name="Arora, Akash" userId="91270e12-961f-4624-8964-21d3150c5ab8" providerId="ADAL" clId="{DBAEBFFA-0A1A-4023-A1C3-FAAFCB10DB01}" dt="2024-02-09T06:02:34.692" v="354"/>
          <ac:spMkLst>
            <pc:docMk/>
            <pc:sldMk cId="2589402464" sldId="260"/>
            <ac:spMk id="8" creationId="{13163331-2274-2D4C-9C0D-F5022AABC4AC}"/>
          </ac:spMkLst>
        </pc:spChg>
        <pc:spChg chg="add mod">
          <ac:chgData name="Arora, Akash" userId="91270e12-961f-4624-8964-21d3150c5ab8" providerId="ADAL" clId="{DBAEBFFA-0A1A-4023-A1C3-FAAFCB10DB01}" dt="2024-02-09T06:02:34.693" v="356"/>
          <ac:spMkLst>
            <pc:docMk/>
            <pc:sldMk cId="2589402464" sldId="260"/>
            <ac:spMk id="9" creationId="{0AFEE6F2-F041-8925-A9B8-22B910C1F6F1}"/>
          </ac:spMkLst>
        </pc:spChg>
        <pc:grpChg chg="add mod">
          <ac:chgData name="Arora, Akash" userId="91270e12-961f-4624-8964-21d3150c5ab8" providerId="ADAL" clId="{DBAEBFFA-0A1A-4023-A1C3-FAAFCB10DB01}" dt="2024-02-09T06:02:34.692" v="355"/>
          <ac:grpSpMkLst>
            <pc:docMk/>
            <pc:sldMk cId="2589402464" sldId="260"/>
            <ac:grpSpMk id="10" creationId="{6382856D-A950-A5B6-A21A-319EC417B5BB}"/>
          </ac:grpSpMkLst>
        </pc:grpChg>
        <pc:grpChg chg="add mod">
          <ac:chgData name="Arora, Akash" userId="91270e12-961f-4624-8964-21d3150c5ab8" providerId="ADAL" clId="{DBAEBFFA-0A1A-4023-A1C3-FAAFCB10DB01}" dt="2024-02-09T06:02:34.693" v="357"/>
          <ac:grpSpMkLst>
            <pc:docMk/>
            <pc:sldMk cId="2589402464" sldId="260"/>
            <ac:grpSpMk id="11" creationId="{A1A77578-A1B4-4778-C73A-DD67895C9886}"/>
          </ac:grpSpMkLst>
        </pc:grpChg>
        <pc:picChg chg="add mod">
          <ac:chgData name="Arora, Akash" userId="91270e12-961f-4624-8964-21d3150c5ab8" providerId="ADAL" clId="{DBAEBFFA-0A1A-4023-A1C3-FAAFCB10DB01}" dt="2024-02-09T06:02:59.813" v="360" actId="14100"/>
          <ac:picMkLst>
            <pc:docMk/>
            <pc:sldMk cId="2589402464" sldId="260"/>
            <ac:picMk id="13" creationId="{B979CB75-EB57-4DB6-6ECC-08CE122F8E6C}"/>
          </ac:picMkLst>
        </pc:picChg>
        <pc:cxnChg chg="add mod">
          <ac:chgData name="Arora, Akash" userId="91270e12-961f-4624-8964-21d3150c5ab8" providerId="ADAL" clId="{DBAEBFFA-0A1A-4023-A1C3-FAAFCB10DB01}" dt="2024-02-09T06:02:34.692" v="354"/>
          <ac:cxnSpMkLst>
            <pc:docMk/>
            <pc:sldMk cId="2589402464" sldId="260"/>
            <ac:cxnSpMk id="2" creationId="{A2E6D973-30CA-C4E9-2837-D4E172EF9B0A}"/>
          </ac:cxnSpMkLst>
        </pc:cxnChg>
        <pc:cxnChg chg="add mod ord">
          <ac:chgData name="Arora, Akash" userId="91270e12-961f-4624-8964-21d3150c5ab8" providerId="ADAL" clId="{DBAEBFFA-0A1A-4023-A1C3-FAAFCB10DB01}" dt="2024-02-09T06:02:34.693" v="356"/>
          <ac:cxnSpMkLst>
            <pc:docMk/>
            <pc:sldMk cId="2589402464" sldId="260"/>
            <ac:cxnSpMk id="3" creationId="{F3E3C5C8-0759-5262-07B0-A0227B3B0572}"/>
          </ac:cxnSpMkLst>
        </pc:cxnChg>
        <pc:cxnChg chg="add mod ord">
          <ac:chgData name="Arora, Akash" userId="91270e12-961f-4624-8964-21d3150c5ab8" providerId="ADAL" clId="{DBAEBFFA-0A1A-4023-A1C3-FAAFCB10DB01}" dt="2024-02-09T06:02:34.692" v="354"/>
          <ac:cxnSpMkLst>
            <pc:docMk/>
            <pc:sldMk cId="2589402464" sldId="260"/>
            <ac:cxnSpMk id="4" creationId="{4CC9034C-DA24-798D-B0B1-F7E669BA5A47}"/>
          </ac:cxnSpMkLst>
        </pc:cxnChg>
        <pc:cxnChg chg="add mod ord">
          <ac:chgData name="Arora, Akash" userId="91270e12-961f-4624-8964-21d3150c5ab8" providerId="ADAL" clId="{DBAEBFFA-0A1A-4023-A1C3-FAAFCB10DB01}" dt="2024-02-09T06:02:34.693" v="356"/>
          <ac:cxnSpMkLst>
            <pc:docMk/>
            <pc:sldMk cId="2589402464" sldId="260"/>
            <ac:cxnSpMk id="5" creationId="{0F6728EE-2451-912D-0ABA-47CB855E93FE}"/>
          </ac:cxnSpMkLst>
        </pc:cxnChg>
      </pc:sldChg>
      <pc:sldChg chg="addSp modSp new add mod replTag">
        <pc:chgData name="Arora, Akash" userId="91270e12-961f-4624-8964-21d3150c5ab8" providerId="ADAL" clId="{DBAEBFFA-0A1A-4023-A1C3-FAAFCB10DB01}" dt="2024-02-09T06:03:34.673" v="430" actId="14100"/>
        <pc:sldMkLst>
          <pc:docMk/>
          <pc:sldMk cId="1631158957" sldId="261"/>
        </pc:sldMkLst>
        <pc:spChg chg="add mod">
          <ac:chgData name="Arora, Akash" userId="91270e12-961f-4624-8964-21d3150c5ab8" providerId="ADAL" clId="{DBAEBFFA-0A1A-4023-A1C3-FAAFCB10DB01}" dt="2024-02-09T06:03:02.973" v="423"/>
          <ac:spMkLst>
            <pc:docMk/>
            <pc:sldMk cId="1631158957" sldId="261"/>
            <ac:spMk id="6" creationId="{835900F8-A724-D9B1-4580-AD66AF835898}"/>
          </ac:spMkLst>
        </pc:spChg>
        <pc:spChg chg="add mod">
          <ac:chgData name="Arora, Akash" userId="91270e12-961f-4624-8964-21d3150c5ab8" providerId="ADAL" clId="{DBAEBFFA-0A1A-4023-A1C3-FAAFCB10DB01}" dt="2024-02-09T06:03:02.974" v="425"/>
          <ac:spMkLst>
            <pc:docMk/>
            <pc:sldMk cId="1631158957" sldId="261"/>
            <ac:spMk id="7" creationId="{40051941-0A4B-3767-547B-20C307D82878}"/>
          </ac:spMkLst>
        </pc:spChg>
        <pc:spChg chg="add mod">
          <ac:chgData name="Arora, Akash" userId="91270e12-961f-4624-8964-21d3150c5ab8" providerId="ADAL" clId="{DBAEBFFA-0A1A-4023-A1C3-FAAFCB10DB01}" dt="2024-02-09T06:03:02.973" v="423"/>
          <ac:spMkLst>
            <pc:docMk/>
            <pc:sldMk cId="1631158957" sldId="261"/>
            <ac:spMk id="8" creationId="{0A7EFC10-9AA4-CE42-8CAA-1F6484A70849}"/>
          </ac:spMkLst>
        </pc:spChg>
        <pc:spChg chg="add mod">
          <ac:chgData name="Arora, Akash" userId="91270e12-961f-4624-8964-21d3150c5ab8" providerId="ADAL" clId="{DBAEBFFA-0A1A-4023-A1C3-FAAFCB10DB01}" dt="2024-02-09T06:03:02.974" v="425"/>
          <ac:spMkLst>
            <pc:docMk/>
            <pc:sldMk cId="1631158957" sldId="261"/>
            <ac:spMk id="9" creationId="{AE25D40F-798D-C1AE-646A-9B3F1A899A8D}"/>
          </ac:spMkLst>
        </pc:spChg>
        <pc:grpChg chg="add mod">
          <ac:chgData name="Arora, Akash" userId="91270e12-961f-4624-8964-21d3150c5ab8" providerId="ADAL" clId="{DBAEBFFA-0A1A-4023-A1C3-FAAFCB10DB01}" dt="2024-02-09T06:03:02.973" v="424"/>
          <ac:grpSpMkLst>
            <pc:docMk/>
            <pc:sldMk cId="1631158957" sldId="261"/>
            <ac:grpSpMk id="10" creationId="{150EDCD5-23CF-9A66-C696-F1216E17B92A}"/>
          </ac:grpSpMkLst>
        </pc:grpChg>
        <pc:grpChg chg="add mod">
          <ac:chgData name="Arora, Akash" userId="91270e12-961f-4624-8964-21d3150c5ab8" providerId="ADAL" clId="{DBAEBFFA-0A1A-4023-A1C3-FAAFCB10DB01}" dt="2024-02-09T06:03:02.974" v="426"/>
          <ac:grpSpMkLst>
            <pc:docMk/>
            <pc:sldMk cId="1631158957" sldId="261"/>
            <ac:grpSpMk id="11" creationId="{89547652-958F-2BE8-1EA3-2654E6443CC9}"/>
          </ac:grpSpMkLst>
        </pc:grpChg>
        <pc:picChg chg="add mod">
          <ac:chgData name="Arora, Akash" userId="91270e12-961f-4624-8964-21d3150c5ab8" providerId="ADAL" clId="{DBAEBFFA-0A1A-4023-A1C3-FAAFCB10DB01}" dt="2024-02-09T06:03:34.673" v="430" actId="14100"/>
          <ac:picMkLst>
            <pc:docMk/>
            <pc:sldMk cId="1631158957" sldId="261"/>
            <ac:picMk id="13" creationId="{7A23BFBC-6820-3C99-6477-6F0FB9A80E2F}"/>
          </ac:picMkLst>
        </pc:picChg>
        <pc:cxnChg chg="add mod">
          <ac:chgData name="Arora, Akash" userId="91270e12-961f-4624-8964-21d3150c5ab8" providerId="ADAL" clId="{DBAEBFFA-0A1A-4023-A1C3-FAAFCB10DB01}" dt="2024-02-09T06:03:02.973" v="423"/>
          <ac:cxnSpMkLst>
            <pc:docMk/>
            <pc:sldMk cId="1631158957" sldId="261"/>
            <ac:cxnSpMk id="2" creationId="{7C16F390-7AA7-ED64-B713-DFD3EABC27EA}"/>
          </ac:cxnSpMkLst>
        </pc:cxnChg>
        <pc:cxnChg chg="add mod ord">
          <ac:chgData name="Arora, Akash" userId="91270e12-961f-4624-8964-21d3150c5ab8" providerId="ADAL" clId="{DBAEBFFA-0A1A-4023-A1C3-FAAFCB10DB01}" dt="2024-02-09T06:03:02.974" v="425"/>
          <ac:cxnSpMkLst>
            <pc:docMk/>
            <pc:sldMk cId="1631158957" sldId="261"/>
            <ac:cxnSpMk id="3" creationId="{E81BBF2A-48B9-3863-22FB-EC7EE660A3B6}"/>
          </ac:cxnSpMkLst>
        </pc:cxnChg>
        <pc:cxnChg chg="add mod ord">
          <ac:chgData name="Arora, Akash" userId="91270e12-961f-4624-8964-21d3150c5ab8" providerId="ADAL" clId="{DBAEBFFA-0A1A-4023-A1C3-FAAFCB10DB01}" dt="2024-02-09T06:03:02.973" v="423"/>
          <ac:cxnSpMkLst>
            <pc:docMk/>
            <pc:sldMk cId="1631158957" sldId="261"/>
            <ac:cxnSpMk id="4" creationId="{3010BF47-1370-C02F-3FB9-3CED14444587}"/>
          </ac:cxnSpMkLst>
        </pc:cxnChg>
        <pc:cxnChg chg="add mod ord">
          <ac:chgData name="Arora, Akash" userId="91270e12-961f-4624-8964-21d3150c5ab8" providerId="ADAL" clId="{DBAEBFFA-0A1A-4023-A1C3-FAAFCB10DB01}" dt="2024-02-09T06:03:02.974" v="425"/>
          <ac:cxnSpMkLst>
            <pc:docMk/>
            <pc:sldMk cId="1631158957" sldId="261"/>
            <ac:cxnSpMk id="5" creationId="{48CEED6D-DE46-8D15-D2CA-C6C66063C1D4}"/>
          </ac:cxnSpMkLst>
        </pc:cxnChg>
      </pc:sldChg>
      <pc:sldChg chg="addSp modSp new add mod replTag">
        <pc:chgData name="Arora, Akash" userId="91270e12-961f-4624-8964-21d3150c5ab8" providerId="ADAL" clId="{DBAEBFFA-0A1A-4023-A1C3-FAAFCB10DB01}" dt="2024-02-09T06:04:24.131" v="499" actId="14100"/>
        <pc:sldMkLst>
          <pc:docMk/>
          <pc:sldMk cId="4215100269" sldId="262"/>
        </pc:sldMkLst>
        <pc:spChg chg="add mod">
          <ac:chgData name="Arora, Akash" userId="91270e12-961f-4624-8964-21d3150c5ab8" providerId="ADAL" clId="{DBAEBFFA-0A1A-4023-A1C3-FAAFCB10DB01}" dt="2024-02-09T06:03:36.787" v="493"/>
          <ac:spMkLst>
            <pc:docMk/>
            <pc:sldMk cId="4215100269" sldId="262"/>
            <ac:spMk id="6" creationId="{2191FB03-8724-294E-E427-EFF820C61CDC}"/>
          </ac:spMkLst>
        </pc:spChg>
        <pc:spChg chg="add mod">
          <ac:chgData name="Arora, Akash" userId="91270e12-961f-4624-8964-21d3150c5ab8" providerId="ADAL" clId="{DBAEBFFA-0A1A-4023-A1C3-FAAFCB10DB01}" dt="2024-02-09T06:03:36.788" v="495"/>
          <ac:spMkLst>
            <pc:docMk/>
            <pc:sldMk cId="4215100269" sldId="262"/>
            <ac:spMk id="7" creationId="{EDF23676-E480-30DD-F1ED-56E33F83075E}"/>
          </ac:spMkLst>
        </pc:spChg>
        <pc:spChg chg="add mod">
          <ac:chgData name="Arora, Akash" userId="91270e12-961f-4624-8964-21d3150c5ab8" providerId="ADAL" clId="{DBAEBFFA-0A1A-4023-A1C3-FAAFCB10DB01}" dt="2024-02-09T06:03:36.787" v="493"/>
          <ac:spMkLst>
            <pc:docMk/>
            <pc:sldMk cId="4215100269" sldId="262"/>
            <ac:spMk id="8" creationId="{A4C79451-B257-CEC9-38B2-E447409EF1CC}"/>
          </ac:spMkLst>
        </pc:spChg>
        <pc:spChg chg="add mod">
          <ac:chgData name="Arora, Akash" userId="91270e12-961f-4624-8964-21d3150c5ab8" providerId="ADAL" clId="{DBAEBFFA-0A1A-4023-A1C3-FAAFCB10DB01}" dt="2024-02-09T06:03:36.788" v="495"/>
          <ac:spMkLst>
            <pc:docMk/>
            <pc:sldMk cId="4215100269" sldId="262"/>
            <ac:spMk id="9" creationId="{ACA68E6F-D6AE-5616-4710-E4F054DEB70D}"/>
          </ac:spMkLst>
        </pc:spChg>
        <pc:grpChg chg="add mod">
          <ac:chgData name="Arora, Akash" userId="91270e12-961f-4624-8964-21d3150c5ab8" providerId="ADAL" clId="{DBAEBFFA-0A1A-4023-A1C3-FAAFCB10DB01}" dt="2024-02-09T06:03:36.788" v="494"/>
          <ac:grpSpMkLst>
            <pc:docMk/>
            <pc:sldMk cId="4215100269" sldId="262"/>
            <ac:grpSpMk id="10" creationId="{4E701363-C9EA-E90E-9874-04B6F0A239E9}"/>
          </ac:grpSpMkLst>
        </pc:grpChg>
        <pc:grpChg chg="add mod">
          <ac:chgData name="Arora, Akash" userId="91270e12-961f-4624-8964-21d3150c5ab8" providerId="ADAL" clId="{DBAEBFFA-0A1A-4023-A1C3-FAAFCB10DB01}" dt="2024-02-09T06:03:36.788" v="496"/>
          <ac:grpSpMkLst>
            <pc:docMk/>
            <pc:sldMk cId="4215100269" sldId="262"/>
            <ac:grpSpMk id="11" creationId="{408E470E-1372-F132-C244-A89908D8C86A}"/>
          </ac:grpSpMkLst>
        </pc:grpChg>
        <pc:picChg chg="add mod">
          <ac:chgData name="Arora, Akash" userId="91270e12-961f-4624-8964-21d3150c5ab8" providerId="ADAL" clId="{DBAEBFFA-0A1A-4023-A1C3-FAAFCB10DB01}" dt="2024-02-09T06:04:24.131" v="499" actId="14100"/>
          <ac:picMkLst>
            <pc:docMk/>
            <pc:sldMk cId="4215100269" sldId="262"/>
            <ac:picMk id="13" creationId="{37980CBB-1D36-E3B5-CC76-5E036CD83A20}"/>
          </ac:picMkLst>
        </pc:picChg>
        <pc:cxnChg chg="add mod">
          <ac:chgData name="Arora, Akash" userId="91270e12-961f-4624-8964-21d3150c5ab8" providerId="ADAL" clId="{DBAEBFFA-0A1A-4023-A1C3-FAAFCB10DB01}" dt="2024-02-09T06:03:36.787" v="493"/>
          <ac:cxnSpMkLst>
            <pc:docMk/>
            <pc:sldMk cId="4215100269" sldId="262"/>
            <ac:cxnSpMk id="2" creationId="{7FE01606-49C0-CB3F-D471-5669A13BF035}"/>
          </ac:cxnSpMkLst>
        </pc:cxnChg>
        <pc:cxnChg chg="add mod ord">
          <ac:chgData name="Arora, Akash" userId="91270e12-961f-4624-8964-21d3150c5ab8" providerId="ADAL" clId="{DBAEBFFA-0A1A-4023-A1C3-FAAFCB10DB01}" dt="2024-02-09T06:03:36.788" v="495"/>
          <ac:cxnSpMkLst>
            <pc:docMk/>
            <pc:sldMk cId="4215100269" sldId="262"/>
            <ac:cxnSpMk id="3" creationId="{34BB7CA3-CC1C-77BE-6DBC-A07AE313C02B}"/>
          </ac:cxnSpMkLst>
        </pc:cxnChg>
        <pc:cxnChg chg="add mod ord">
          <ac:chgData name="Arora, Akash" userId="91270e12-961f-4624-8964-21d3150c5ab8" providerId="ADAL" clId="{DBAEBFFA-0A1A-4023-A1C3-FAAFCB10DB01}" dt="2024-02-09T06:03:36.787" v="493"/>
          <ac:cxnSpMkLst>
            <pc:docMk/>
            <pc:sldMk cId="4215100269" sldId="262"/>
            <ac:cxnSpMk id="4" creationId="{5F52281B-4D58-5F52-A4C6-C7C8A4BE4747}"/>
          </ac:cxnSpMkLst>
        </pc:cxnChg>
        <pc:cxnChg chg="add mod ord">
          <ac:chgData name="Arora, Akash" userId="91270e12-961f-4624-8964-21d3150c5ab8" providerId="ADAL" clId="{DBAEBFFA-0A1A-4023-A1C3-FAAFCB10DB01}" dt="2024-02-09T06:03:36.788" v="495"/>
          <ac:cxnSpMkLst>
            <pc:docMk/>
            <pc:sldMk cId="4215100269" sldId="262"/>
            <ac:cxnSpMk id="5" creationId="{9F745EE9-6F01-4F1E-6290-ACBE914E0191}"/>
          </ac:cxnSpMkLst>
        </pc:cxnChg>
      </pc:sldChg>
      <pc:sldChg chg="addSp modSp new add mod ord replTag">
        <pc:chgData name="Arora, Akash" userId="91270e12-961f-4624-8964-21d3150c5ab8" providerId="ADAL" clId="{DBAEBFFA-0A1A-4023-A1C3-FAAFCB10DB01}" dt="2024-02-09T06:05:03.120" v="635"/>
        <pc:sldMkLst>
          <pc:docMk/>
          <pc:sldMk cId="2243214835" sldId="263"/>
        </pc:sldMkLst>
        <pc:spChg chg="add mod">
          <ac:chgData name="Arora, Akash" userId="91270e12-961f-4624-8964-21d3150c5ab8" providerId="ADAL" clId="{DBAEBFFA-0A1A-4023-A1C3-FAAFCB10DB01}" dt="2024-02-09T06:04:37.016" v="562"/>
          <ac:spMkLst>
            <pc:docMk/>
            <pc:sldMk cId="2243214835" sldId="263"/>
            <ac:spMk id="6" creationId="{4F4BEA9E-875A-E085-CCA6-2D03C7D14970}"/>
          </ac:spMkLst>
        </pc:spChg>
        <pc:spChg chg="add mod">
          <ac:chgData name="Arora, Akash" userId="91270e12-961f-4624-8964-21d3150c5ab8" providerId="ADAL" clId="{DBAEBFFA-0A1A-4023-A1C3-FAAFCB10DB01}" dt="2024-02-09T06:04:37.017" v="564"/>
          <ac:spMkLst>
            <pc:docMk/>
            <pc:sldMk cId="2243214835" sldId="263"/>
            <ac:spMk id="7" creationId="{F23643B1-5CF6-9CAA-1681-2441F151C2B2}"/>
          </ac:spMkLst>
        </pc:spChg>
        <pc:spChg chg="add mod">
          <ac:chgData name="Arora, Akash" userId="91270e12-961f-4624-8964-21d3150c5ab8" providerId="ADAL" clId="{DBAEBFFA-0A1A-4023-A1C3-FAAFCB10DB01}" dt="2024-02-09T06:04:37.016" v="562"/>
          <ac:spMkLst>
            <pc:docMk/>
            <pc:sldMk cId="2243214835" sldId="263"/>
            <ac:spMk id="8" creationId="{139EFD15-7B1B-4465-009E-A7DA02D32958}"/>
          </ac:spMkLst>
        </pc:spChg>
        <pc:spChg chg="add mod">
          <ac:chgData name="Arora, Akash" userId="91270e12-961f-4624-8964-21d3150c5ab8" providerId="ADAL" clId="{DBAEBFFA-0A1A-4023-A1C3-FAAFCB10DB01}" dt="2024-02-09T06:04:37.017" v="564"/>
          <ac:spMkLst>
            <pc:docMk/>
            <pc:sldMk cId="2243214835" sldId="263"/>
            <ac:spMk id="9" creationId="{A8A7EA6E-2681-77F7-060F-4D2CC943279C}"/>
          </ac:spMkLst>
        </pc:spChg>
        <pc:grpChg chg="add mod">
          <ac:chgData name="Arora, Akash" userId="91270e12-961f-4624-8964-21d3150c5ab8" providerId="ADAL" clId="{DBAEBFFA-0A1A-4023-A1C3-FAAFCB10DB01}" dt="2024-02-09T06:04:37.017" v="563"/>
          <ac:grpSpMkLst>
            <pc:docMk/>
            <pc:sldMk cId="2243214835" sldId="263"/>
            <ac:grpSpMk id="10" creationId="{7B7CF086-E462-A58A-0028-F4325C3C5E03}"/>
          </ac:grpSpMkLst>
        </pc:grpChg>
        <pc:grpChg chg="add mod">
          <ac:chgData name="Arora, Akash" userId="91270e12-961f-4624-8964-21d3150c5ab8" providerId="ADAL" clId="{DBAEBFFA-0A1A-4023-A1C3-FAAFCB10DB01}" dt="2024-02-09T06:04:37.018" v="565"/>
          <ac:grpSpMkLst>
            <pc:docMk/>
            <pc:sldMk cId="2243214835" sldId="263"/>
            <ac:grpSpMk id="11" creationId="{A8AA66C8-BF7C-8132-1B14-E3C2E41C8736}"/>
          </ac:grpSpMkLst>
        </pc:grpChg>
        <pc:picChg chg="add">
          <ac:chgData name="Arora, Akash" userId="91270e12-961f-4624-8964-21d3150c5ab8" providerId="ADAL" clId="{DBAEBFFA-0A1A-4023-A1C3-FAAFCB10DB01}" dt="2024-02-09T06:04:59.118" v="633"/>
          <ac:picMkLst>
            <pc:docMk/>
            <pc:sldMk cId="2243214835" sldId="263"/>
            <ac:picMk id="13" creationId="{97720CFB-73FD-237D-E43F-0C1D521E9A23}"/>
          </ac:picMkLst>
        </pc:picChg>
        <pc:cxnChg chg="add mod">
          <ac:chgData name="Arora, Akash" userId="91270e12-961f-4624-8964-21d3150c5ab8" providerId="ADAL" clId="{DBAEBFFA-0A1A-4023-A1C3-FAAFCB10DB01}" dt="2024-02-09T06:04:37.016" v="562"/>
          <ac:cxnSpMkLst>
            <pc:docMk/>
            <pc:sldMk cId="2243214835" sldId="263"/>
            <ac:cxnSpMk id="2" creationId="{7AD33775-C45F-003B-DFD5-D5D5233DD443}"/>
          </ac:cxnSpMkLst>
        </pc:cxnChg>
        <pc:cxnChg chg="add mod ord">
          <ac:chgData name="Arora, Akash" userId="91270e12-961f-4624-8964-21d3150c5ab8" providerId="ADAL" clId="{DBAEBFFA-0A1A-4023-A1C3-FAAFCB10DB01}" dt="2024-02-09T06:04:37.017" v="564"/>
          <ac:cxnSpMkLst>
            <pc:docMk/>
            <pc:sldMk cId="2243214835" sldId="263"/>
            <ac:cxnSpMk id="3" creationId="{C2EFB691-CD47-7C7E-D2E4-F12B4D0AC4DD}"/>
          </ac:cxnSpMkLst>
        </pc:cxnChg>
        <pc:cxnChg chg="add mod ord">
          <ac:chgData name="Arora, Akash" userId="91270e12-961f-4624-8964-21d3150c5ab8" providerId="ADAL" clId="{DBAEBFFA-0A1A-4023-A1C3-FAAFCB10DB01}" dt="2024-02-09T06:04:37.016" v="562"/>
          <ac:cxnSpMkLst>
            <pc:docMk/>
            <pc:sldMk cId="2243214835" sldId="263"/>
            <ac:cxnSpMk id="4" creationId="{080CF32D-06F9-F5F7-0CEB-6C66C683A7D6}"/>
          </ac:cxnSpMkLst>
        </pc:cxnChg>
        <pc:cxnChg chg="add mod ord">
          <ac:chgData name="Arora, Akash" userId="91270e12-961f-4624-8964-21d3150c5ab8" providerId="ADAL" clId="{DBAEBFFA-0A1A-4023-A1C3-FAAFCB10DB01}" dt="2024-02-09T06:04:37.017" v="564"/>
          <ac:cxnSpMkLst>
            <pc:docMk/>
            <pc:sldMk cId="2243214835" sldId="263"/>
            <ac:cxnSpMk id="5" creationId="{6D8901AD-4A91-C431-678F-31861B1404BD}"/>
          </ac:cxnSpMkLst>
        </pc:cxnChg>
      </pc:sldChg>
      <pc:sldChg chg="addSp modSp new add del mod replTag">
        <pc:chgData name="Arora, Akash" userId="91270e12-961f-4624-8964-21d3150c5ab8" providerId="ADAL" clId="{DBAEBFFA-0A1A-4023-A1C3-FAAFCB10DB01}" dt="2024-02-09T06:07:05.370" v="639" actId="2696"/>
        <pc:sldMkLst>
          <pc:docMk/>
          <pc:sldMk cId="274624159" sldId="264"/>
        </pc:sldMkLst>
        <pc:spChg chg="add mod">
          <ac:chgData name="Arora, Akash" userId="91270e12-961f-4624-8964-21d3150c5ab8" providerId="ADAL" clId="{DBAEBFFA-0A1A-4023-A1C3-FAAFCB10DB01}" dt="2024-02-09T06:04:38.474" v="628"/>
          <ac:spMkLst>
            <pc:docMk/>
            <pc:sldMk cId="274624159" sldId="264"/>
            <ac:spMk id="6" creationId="{53550B21-82C4-DC52-D2E8-CCA4DA0F4A75}"/>
          </ac:spMkLst>
        </pc:spChg>
        <pc:spChg chg="add mod">
          <ac:chgData name="Arora, Akash" userId="91270e12-961f-4624-8964-21d3150c5ab8" providerId="ADAL" clId="{DBAEBFFA-0A1A-4023-A1C3-FAAFCB10DB01}" dt="2024-02-09T06:04:38.474" v="630"/>
          <ac:spMkLst>
            <pc:docMk/>
            <pc:sldMk cId="274624159" sldId="264"/>
            <ac:spMk id="7" creationId="{3F838D21-57DF-C4A4-5553-F6AD3146EE7D}"/>
          </ac:spMkLst>
        </pc:spChg>
        <pc:spChg chg="add mod">
          <ac:chgData name="Arora, Akash" userId="91270e12-961f-4624-8964-21d3150c5ab8" providerId="ADAL" clId="{DBAEBFFA-0A1A-4023-A1C3-FAAFCB10DB01}" dt="2024-02-09T06:04:38.474" v="628"/>
          <ac:spMkLst>
            <pc:docMk/>
            <pc:sldMk cId="274624159" sldId="264"/>
            <ac:spMk id="8" creationId="{6AAF5483-93F7-1813-0CD8-04874B3037E6}"/>
          </ac:spMkLst>
        </pc:spChg>
        <pc:spChg chg="add mod">
          <ac:chgData name="Arora, Akash" userId="91270e12-961f-4624-8964-21d3150c5ab8" providerId="ADAL" clId="{DBAEBFFA-0A1A-4023-A1C3-FAAFCB10DB01}" dt="2024-02-09T06:04:38.474" v="630"/>
          <ac:spMkLst>
            <pc:docMk/>
            <pc:sldMk cId="274624159" sldId="264"/>
            <ac:spMk id="9" creationId="{46CF470C-FDB8-858B-D31E-95EAC25E0512}"/>
          </ac:spMkLst>
        </pc:spChg>
        <pc:grpChg chg="add mod">
          <ac:chgData name="Arora, Akash" userId="91270e12-961f-4624-8964-21d3150c5ab8" providerId="ADAL" clId="{DBAEBFFA-0A1A-4023-A1C3-FAAFCB10DB01}" dt="2024-02-09T06:04:38.474" v="629"/>
          <ac:grpSpMkLst>
            <pc:docMk/>
            <pc:sldMk cId="274624159" sldId="264"/>
            <ac:grpSpMk id="10" creationId="{AC884A85-2306-59F0-FC77-70A08CBAD9B5}"/>
          </ac:grpSpMkLst>
        </pc:grpChg>
        <pc:grpChg chg="add mod">
          <ac:chgData name="Arora, Akash" userId="91270e12-961f-4624-8964-21d3150c5ab8" providerId="ADAL" clId="{DBAEBFFA-0A1A-4023-A1C3-FAAFCB10DB01}" dt="2024-02-09T06:04:38.474" v="631"/>
          <ac:grpSpMkLst>
            <pc:docMk/>
            <pc:sldMk cId="274624159" sldId="264"/>
            <ac:grpSpMk id="11" creationId="{641938C9-4006-B9A9-C3AE-5D0B40268201}"/>
          </ac:grpSpMkLst>
        </pc:grpChg>
        <pc:picChg chg="add mod">
          <ac:chgData name="Arora, Akash" userId="91270e12-961f-4624-8964-21d3150c5ab8" providerId="ADAL" clId="{DBAEBFFA-0A1A-4023-A1C3-FAAFCB10DB01}" dt="2024-02-09T06:06:59.189" v="638" actId="14100"/>
          <ac:picMkLst>
            <pc:docMk/>
            <pc:sldMk cId="274624159" sldId="264"/>
            <ac:picMk id="13" creationId="{C6863480-D139-4B53-B6FE-3B5F65F5E794}"/>
          </ac:picMkLst>
        </pc:picChg>
        <pc:cxnChg chg="add mod">
          <ac:chgData name="Arora, Akash" userId="91270e12-961f-4624-8964-21d3150c5ab8" providerId="ADAL" clId="{DBAEBFFA-0A1A-4023-A1C3-FAAFCB10DB01}" dt="2024-02-09T06:04:38.474" v="628"/>
          <ac:cxnSpMkLst>
            <pc:docMk/>
            <pc:sldMk cId="274624159" sldId="264"/>
            <ac:cxnSpMk id="2" creationId="{189E24D8-4772-5379-09BC-C3E8468B9607}"/>
          </ac:cxnSpMkLst>
        </pc:cxnChg>
        <pc:cxnChg chg="add mod ord">
          <ac:chgData name="Arora, Akash" userId="91270e12-961f-4624-8964-21d3150c5ab8" providerId="ADAL" clId="{DBAEBFFA-0A1A-4023-A1C3-FAAFCB10DB01}" dt="2024-02-09T06:04:38.474" v="630"/>
          <ac:cxnSpMkLst>
            <pc:docMk/>
            <pc:sldMk cId="274624159" sldId="264"/>
            <ac:cxnSpMk id="3" creationId="{3F3BD210-E0BC-27C5-7F19-AF8142366F5A}"/>
          </ac:cxnSpMkLst>
        </pc:cxnChg>
        <pc:cxnChg chg="add mod ord">
          <ac:chgData name="Arora, Akash" userId="91270e12-961f-4624-8964-21d3150c5ab8" providerId="ADAL" clId="{DBAEBFFA-0A1A-4023-A1C3-FAAFCB10DB01}" dt="2024-02-09T06:04:38.474" v="628"/>
          <ac:cxnSpMkLst>
            <pc:docMk/>
            <pc:sldMk cId="274624159" sldId="264"/>
            <ac:cxnSpMk id="4" creationId="{7B871DF1-040C-85C8-F180-2BD595DB37E6}"/>
          </ac:cxnSpMkLst>
        </pc:cxnChg>
        <pc:cxnChg chg="add mod ord">
          <ac:chgData name="Arora, Akash" userId="91270e12-961f-4624-8964-21d3150c5ab8" providerId="ADAL" clId="{DBAEBFFA-0A1A-4023-A1C3-FAAFCB10DB01}" dt="2024-02-09T06:04:38.474" v="630"/>
          <ac:cxnSpMkLst>
            <pc:docMk/>
            <pc:sldMk cId="274624159" sldId="264"/>
            <ac:cxnSpMk id="5" creationId="{F9D7F2EE-AEDC-7ADE-2547-8C95823FE630}"/>
          </ac:cxnSpMkLst>
        </pc:cxnChg>
      </pc:sldChg>
      <pc:sldChg chg="addSp delSp add mod">
        <pc:chgData name="Arora, Akash" userId="91270e12-961f-4624-8964-21d3150c5ab8" providerId="ADAL" clId="{DBAEBFFA-0A1A-4023-A1C3-FAAFCB10DB01}" dt="2024-02-09T06:08:02.728" v="643"/>
        <pc:sldMkLst>
          <pc:docMk/>
          <pc:sldMk cId="2452800393" sldId="264"/>
        </pc:sldMkLst>
        <pc:picChg chg="del">
          <ac:chgData name="Arora, Akash" userId="91270e12-961f-4624-8964-21d3150c5ab8" providerId="ADAL" clId="{DBAEBFFA-0A1A-4023-A1C3-FAAFCB10DB01}" dt="2024-02-09T06:08:02.334" v="641" actId="478"/>
          <ac:picMkLst>
            <pc:docMk/>
            <pc:sldMk cId="2452800393" sldId="264"/>
            <ac:picMk id="13" creationId="{C6863480-D139-4B53-B6FE-3B5F65F5E794}"/>
          </ac:picMkLst>
        </pc:picChg>
        <pc:picChg chg="add">
          <ac:chgData name="Arora, Akash" userId="91270e12-961f-4624-8964-21d3150c5ab8" providerId="ADAL" clId="{DBAEBFFA-0A1A-4023-A1C3-FAAFCB10DB01}" dt="2024-02-09T06:08:02.728" v="643"/>
          <ac:picMkLst>
            <pc:docMk/>
            <pc:sldMk cId="2452800393" sldId="264"/>
            <ac:picMk id="14" creationId="{0B0FF9AC-AFCC-E949-A151-56759E2B8D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EB3E-63D0-C178-D335-A117FD48E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6F3BA-09FE-5D1E-5A7C-70EA42039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FAB4D-C569-ED42-A386-BDA1D372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6C7-F6F1-4A39-9ADA-C0486EDC70A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09D66-11F4-5F77-9EE1-339D150C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6F0E-FA40-F525-D585-849CFD6A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7836-7184-4180-BA4C-687D13D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0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A3FA-395A-8207-54FA-88C91635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5C301-1EAF-7C13-F0EB-3F00B0030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EDBAD-A32C-051B-3103-8ADD50C3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6C7-F6F1-4A39-9ADA-C0486EDC70A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C154A-94D6-8A36-A30B-25D93C48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AE59B-9799-D7C4-77FB-70ACB048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7836-7184-4180-BA4C-687D13D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0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5C4F9-FDC6-3AF0-44A7-7123C0809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E8C50-6ECD-3946-1705-A0B990D87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0B396-A4FD-89CA-70A4-1FEFFF4A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6C7-F6F1-4A39-9ADA-C0486EDC70A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ACB1B-1483-45E6-6C14-624DCDDA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7455-B7D0-CE47-52E3-8D62E72F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7836-7184-4180-BA4C-687D13D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3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8323-57F0-8FD3-94E1-7D729395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7C93-434B-DB6F-F748-9C6B65EE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45126-B35F-6E37-F42E-93B21F0E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6C7-F6F1-4A39-9ADA-C0486EDC70A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53645-A95D-9F4B-1686-B3792BCA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2EDBA-592A-989C-70AF-42AD3977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7836-7184-4180-BA4C-687D13D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5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8460-2E1E-034F-6F53-B12A45AE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51B04-A15D-A9E9-61F7-1EB1812B2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A153-CC99-AADF-D014-8DF8BF57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6C7-F6F1-4A39-9ADA-C0486EDC70A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E5F16-D08F-6472-3940-13E4C131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0CFBC-BE98-97A6-CA68-48CB7A13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7836-7184-4180-BA4C-687D13D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6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45CB-7B91-F053-7CE4-93B3F915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2ACCD-562B-8FFF-9520-5C59741BD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B6C04-686A-9E2E-406B-CDF421F15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5FCEE-10C7-B0C5-4E7C-0EC8DF1A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6C7-F6F1-4A39-9ADA-C0486EDC70A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43651-E0C6-132A-B4DE-6FECA74E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E04BD-D78B-795A-8EC0-7DC11222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7836-7184-4180-BA4C-687D13D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5719-1185-3E9E-315D-2622401E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2FCD8-AE87-8E97-3EDF-B43A60C13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CCC5F-58CB-7CAF-2666-08970A4B3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89968-4AEF-2949-6A1C-36E717F95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C5EE6-D165-3B1B-DAFB-8DCED5659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CC39A-430E-23E1-8861-CC410C5C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6C7-F6F1-4A39-9ADA-C0486EDC70A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02189-7BA1-56B5-5D80-24AE18D3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12F3D-944F-C25A-D749-A90A1213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7836-7184-4180-BA4C-687D13D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7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34E8-2922-4656-F52B-5CE9FDF6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6B55E-7C5B-17AB-15AA-4DD1F7AC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6C7-F6F1-4A39-9ADA-C0486EDC70A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C7902-0411-D7CC-1E47-11F29DAE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7644A-F741-1774-B41D-DC430E48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7836-7184-4180-BA4C-687D13D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8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35EA9-2381-4519-4ACD-8B615E35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6C7-F6F1-4A39-9ADA-C0486EDC70A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D05A7-5DE2-F64B-E0BE-448E590F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D7909-6AC7-A04C-BD2F-F13862C2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7836-7184-4180-BA4C-687D13D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8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2D7A-BD62-11FD-DD1F-606806A4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0FA2-72F4-65C1-B8BB-DF65F3844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730DC-F1C0-A380-A253-15FD3F393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C1331-3F99-49F2-A1D9-3256B911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6C7-F6F1-4A39-9ADA-C0486EDC70A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849AB-D4F2-27BC-6224-C9EF5131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C5E17-EDFD-1404-C2DB-75EA4121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7836-7184-4180-BA4C-687D13D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4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0B16-D25D-DCA0-6F43-E4C1F244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5B6C4-1E48-02F4-6C6D-A642283BD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9F8F-7D62-82DE-EF24-6656F940D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1A856-B900-C8BB-F932-15427AC0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6C7-F6F1-4A39-9ADA-C0486EDC70A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36DC1-F67F-DB07-2A24-31FD98A9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C016C-C9CE-E4E1-B0E9-204BB41A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7836-7184-4180-BA4C-687D13D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5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D413F-118F-ED35-AB30-77F25794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BDD95-DCFB-1C18-2AA1-EADB4902B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6644C-5F24-0A53-2481-632D4FF8A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E6C7-F6F1-4A39-9ADA-C0486EDC70A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40A33-3263-A7D3-7875-CA944BB4A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3F21-EB19-DDF3-6D29-ABB05A490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77836-7184-4180-BA4C-687D13D3F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35" userDrawn="1">
          <p15:clr>
            <a:srgbClr val="F26B43"/>
          </p15:clr>
        </p15:guide>
        <p15:guide id="2" orient="horz" pos="1087" userDrawn="1">
          <p15:clr>
            <a:srgbClr val="F26B43"/>
          </p15:clr>
        </p15:guide>
        <p15:guide id="3" orient="horz" pos="3981" userDrawn="1">
          <p15:clr>
            <a:srgbClr val="F26B43"/>
          </p15:clr>
        </p15:guide>
        <p15:guide id="4" pos="528" userDrawn="1">
          <p15:clr>
            <a:srgbClr val="F26B43"/>
          </p15:clr>
        </p15:guide>
        <p15:guide id="5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tfpColumnIndicatorGroup2">
            <a:extLst>
              <a:ext uri="{FF2B5EF4-FFF2-40B4-BE49-F238E27FC236}">
                <a16:creationId xmlns:a16="http://schemas.microsoft.com/office/drawing/2014/main" id="{573261EC-C477-6262-ADA1-D9A25736C57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1" name="btfpColumnGapBlocker903605">
              <a:extLst>
                <a:ext uri="{FF2B5EF4-FFF2-40B4-BE49-F238E27FC236}">
                  <a16:creationId xmlns:a16="http://schemas.microsoft.com/office/drawing/2014/main" id="{EDFCCCAC-0CAB-5230-9036-BDA1BB78C9BE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tfpColumnGapBlocker692580">
              <a:extLst>
                <a:ext uri="{FF2B5EF4-FFF2-40B4-BE49-F238E27FC236}">
                  <a16:creationId xmlns:a16="http://schemas.microsoft.com/office/drawing/2014/main" id="{D9F4784C-8D3D-5F17-F6FE-6239BC5A64C1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btfpColumnIndicator383171">
              <a:extLst>
                <a:ext uri="{FF2B5EF4-FFF2-40B4-BE49-F238E27FC236}">
                  <a16:creationId xmlns:a16="http://schemas.microsoft.com/office/drawing/2014/main" id="{836C37B5-FDE5-5557-4303-B99C3CE243D0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572003">
              <a:extLst>
                <a:ext uri="{FF2B5EF4-FFF2-40B4-BE49-F238E27FC236}">
                  <a16:creationId xmlns:a16="http://schemas.microsoft.com/office/drawing/2014/main" id="{53770A93-7EA3-8A46-1E35-E2EC18A766D8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btfpColumnIndicatorGroup1">
            <a:extLst>
              <a:ext uri="{FF2B5EF4-FFF2-40B4-BE49-F238E27FC236}">
                <a16:creationId xmlns:a16="http://schemas.microsoft.com/office/drawing/2014/main" id="{FABBC561-D899-A5D1-FFDF-30BCE9D17A0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0" name="btfpColumnGapBlocker593293">
              <a:extLst>
                <a:ext uri="{FF2B5EF4-FFF2-40B4-BE49-F238E27FC236}">
                  <a16:creationId xmlns:a16="http://schemas.microsoft.com/office/drawing/2014/main" id="{5CE6F1C9-3125-A953-4BF2-349E43778DE5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tfpColumnGapBlocker350273">
              <a:extLst>
                <a:ext uri="{FF2B5EF4-FFF2-40B4-BE49-F238E27FC236}">
                  <a16:creationId xmlns:a16="http://schemas.microsoft.com/office/drawing/2014/main" id="{C7134A7F-32EF-AE47-7067-5B0AAFA66AFE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btfpColumnIndicator595360">
              <a:extLst>
                <a:ext uri="{FF2B5EF4-FFF2-40B4-BE49-F238E27FC236}">
                  <a16:creationId xmlns:a16="http://schemas.microsoft.com/office/drawing/2014/main" id="{07CBAF0B-4BF6-959D-A62E-021C151A5E4E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274483">
              <a:extLst>
                <a:ext uri="{FF2B5EF4-FFF2-40B4-BE49-F238E27FC236}">
                  <a16:creationId xmlns:a16="http://schemas.microsoft.com/office/drawing/2014/main" id="{F1379A07-F814-8DB0-A7B5-B60E8F49F5FD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619478-0509-7990-A99E-1E190CBF6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8ACF9-83CA-6736-FD61-8881F39DF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CC63AA-ABF0-8883-4590-6D5B1B5A4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8580"/>
            <a:ext cx="12192000" cy="69265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865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641938C9-4006-B9A9-C3AE-5D0B4026820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146048">
              <a:extLst>
                <a:ext uri="{FF2B5EF4-FFF2-40B4-BE49-F238E27FC236}">
                  <a16:creationId xmlns:a16="http://schemas.microsoft.com/office/drawing/2014/main" id="{46CF470C-FDB8-858B-D31E-95EAC25E0512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640727">
              <a:extLst>
                <a:ext uri="{FF2B5EF4-FFF2-40B4-BE49-F238E27FC236}">
                  <a16:creationId xmlns:a16="http://schemas.microsoft.com/office/drawing/2014/main" id="{3F838D21-57DF-C4A4-5553-F6AD3146EE7D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854129">
              <a:extLst>
                <a:ext uri="{FF2B5EF4-FFF2-40B4-BE49-F238E27FC236}">
                  <a16:creationId xmlns:a16="http://schemas.microsoft.com/office/drawing/2014/main" id="{F9D7F2EE-AEDC-7ADE-2547-8C95823FE630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423067">
              <a:extLst>
                <a:ext uri="{FF2B5EF4-FFF2-40B4-BE49-F238E27FC236}">
                  <a16:creationId xmlns:a16="http://schemas.microsoft.com/office/drawing/2014/main" id="{3F3BD210-E0BC-27C5-7F19-AF8142366F5A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AC884A85-2306-59F0-FC77-70A08CBAD9B5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372521">
              <a:extLst>
                <a:ext uri="{FF2B5EF4-FFF2-40B4-BE49-F238E27FC236}">
                  <a16:creationId xmlns:a16="http://schemas.microsoft.com/office/drawing/2014/main" id="{6AAF5483-93F7-1813-0CD8-04874B3037E6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690276">
              <a:extLst>
                <a:ext uri="{FF2B5EF4-FFF2-40B4-BE49-F238E27FC236}">
                  <a16:creationId xmlns:a16="http://schemas.microsoft.com/office/drawing/2014/main" id="{53550B21-82C4-DC52-D2E8-CCA4DA0F4A75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551483">
              <a:extLst>
                <a:ext uri="{FF2B5EF4-FFF2-40B4-BE49-F238E27FC236}">
                  <a16:creationId xmlns:a16="http://schemas.microsoft.com/office/drawing/2014/main" id="{7B871DF1-040C-85C8-F180-2BD595DB37E6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158332">
              <a:extLst>
                <a:ext uri="{FF2B5EF4-FFF2-40B4-BE49-F238E27FC236}">
                  <a16:creationId xmlns:a16="http://schemas.microsoft.com/office/drawing/2014/main" id="{189E24D8-4772-5379-09BC-C3E8468B9607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B0FF9AC-AFCC-E949-A151-56759E2B8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081"/>
            <a:ext cx="12192000" cy="63638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280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tfpColumnIndicatorGroup2">
            <a:extLst>
              <a:ext uri="{FF2B5EF4-FFF2-40B4-BE49-F238E27FC236}">
                <a16:creationId xmlns:a16="http://schemas.microsoft.com/office/drawing/2014/main" id="{8F639CAF-CFF3-8760-3466-AD1D02EFD436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1" name="btfpColumnGapBlocker887765">
              <a:extLst>
                <a:ext uri="{FF2B5EF4-FFF2-40B4-BE49-F238E27FC236}">
                  <a16:creationId xmlns:a16="http://schemas.microsoft.com/office/drawing/2014/main" id="{28A7DFED-71B5-C538-A8B0-05E837E69876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tfpColumnGapBlocker957077">
              <a:extLst>
                <a:ext uri="{FF2B5EF4-FFF2-40B4-BE49-F238E27FC236}">
                  <a16:creationId xmlns:a16="http://schemas.microsoft.com/office/drawing/2014/main" id="{B0398876-0DEC-C463-7706-763C440BDA37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btfpColumnIndicator611230">
              <a:extLst>
                <a:ext uri="{FF2B5EF4-FFF2-40B4-BE49-F238E27FC236}">
                  <a16:creationId xmlns:a16="http://schemas.microsoft.com/office/drawing/2014/main" id="{6114A1BE-C0DE-FF5C-F1CB-D0E88FF246D7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330292">
              <a:extLst>
                <a:ext uri="{FF2B5EF4-FFF2-40B4-BE49-F238E27FC236}">
                  <a16:creationId xmlns:a16="http://schemas.microsoft.com/office/drawing/2014/main" id="{AA4ABC96-3287-7C21-B164-C2065FE2815C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btfpColumnIndicatorGroup1">
            <a:extLst>
              <a:ext uri="{FF2B5EF4-FFF2-40B4-BE49-F238E27FC236}">
                <a16:creationId xmlns:a16="http://schemas.microsoft.com/office/drawing/2014/main" id="{94549EEA-C6AD-9DDA-0AEC-9EE8C38AFBC5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0" name="btfpColumnGapBlocker584410">
              <a:extLst>
                <a:ext uri="{FF2B5EF4-FFF2-40B4-BE49-F238E27FC236}">
                  <a16:creationId xmlns:a16="http://schemas.microsoft.com/office/drawing/2014/main" id="{166A8A4B-651E-B101-8A0C-33EF36092D8E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tfpColumnGapBlocker449570">
              <a:extLst>
                <a:ext uri="{FF2B5EF4-FFF2-40B4-BE49-F238E27FC236}">
                  <a16:creationId xmlns:a16="http://schemas.microsoft.com/office/drawing/2014/main" id="{5E73604C-938F-326D-4D58-14104E588FBB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btfpColumnIndicator282507">
              <a:extLst>
                <a:ext uri="{FF2B5EF4-FFF2-40B4-BE49-F238E27FC236}">
                  <a16:creationId xmlns:a16="http://schemas.microsoft.com/office/drawing/2014/main" id="{9282EDBB-5EB4-3680-30D5-2A7143128214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692829">
              <a:extLst>
                <a:ext uri="{FF2B5EF4-FFF2-40B4-BE49-F238E27FC236}">
                  <a16:creationId xmlns:a16="http://schemas.microsoft.com/office/drawing/2014/main" id="{4C49D474-E017-47F2-69D5-12789B676820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237F02-93A3-F05A-B7FF-A4355F5F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EA6889-7AA0-87D6-E47F-0E5764B23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533"/>
            <a:ext cx="12192000" cy="68635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596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FC247DEB-A6F5-1896-145E-6D520847FA35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674144">
              <a:extLst>
                <a:ext uri="{FF2B5EF4-FFF2-40B4-BE49-F238E27FC236}">
                  <a16:creationId xmlns:a16="http://schemas.microsoft.com/office/drawing/2014/main" id="{DAA82D9B-6ADD-25AC-A57E-B15A5CE5D192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392222">
              <a:extLst>
                <a:ext uri="{FF2B5EF4-FFF2-40B4-BE49-F238E27FC236}">
                  <a16:creationId xmlns:a16="http://schemas.microsoft.com/office/drawing/2014/main" id="{19FFD317-90EF-BB78-51EB-D2BFC30BD6FB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656748">
              <a:extLst>
                <a:ext uri="{FF2B5EF4-FFF2-40B4-BE49-F238E27FC236}">
                  <a16:creationId xmlns:a16="http://schemas.microsoft.com/office/drawing/2014/main" id="{13066EEC-7487-FF08-5ADF-965EE96B51A5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535779">
              <a:extLst>
                <a:ext uri="{FF2B5EF4-FFF2-40B4-BE49-F238E27FC236}">
                  <a16:creationId xmlns:a16="http://schemas.microsoft.com/office/drawing/2014/main" id="{F8ABE6EC-3246-B59A-150C-73E07357A975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667DC5BD-718D-15CF-E186-BB7A6458388D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788290">
              <a:extLst>
                <a:ext uri="{FF2B5EF4-FFF2-40B4-BE49-F238E27FC236}">
                  <a16:creationId xmlns:a16="http://schemas.microsoft.com/office/drawing/2014/main" id="{01DA0635-3F8A-45BF-4397-0CDF8DE38946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708474">
              <a:extLst>
                <a:ext uri="{FF2B5EF4-FFF2-40B4-BE49-F238E27FC236}">
                  <a16:creationId xmlns:a16="http://schemas.microsoft.com/office/drawing/2014/main" id="{3A117C18-F8D8-89FF-7203-5DDBBC45A10B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807685">
              <a:extLst>
                <a:ext uri="{FF2B5EF4-FFF2-40B4-BE49-F238E27FC236}">
                  <a16:creationId xmlns:a16="http://schemas.microsoft.com/office/drawing/2014/main" id="{F8B5BC55-EAB4-F5EB-EA5E-2A01F2B04663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720350">
              <a:extLst>
                <a:ext uri="{FF2B5EF4-FFF2-40B4-BE49-F238E27FC236}">
                  <a16:creationId xmlns:a16="http://schemas.microsoft.com/office/drawing/2014/main" id="{8E83EDBC-EE9F-E60F-A516-FBC1AF34E21E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EC3CF17-A971-29E6-BBC9-4E5A158D2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7914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686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51DB85B9-3A24-E514-790B-DE630F9AB993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859439">
              <a:extLst>
                <a:ext uri="{FF2B5EF4-FFF2-40B4-BE49-F238E27FC236}">
                  <a16:creationId xmlns:a16="http://schemas.microsoft.com/office/drawing/2014/main" id="{B89087EC-2040-4036-334B-01FBFE14F3A1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533239">
              <a:extLst>
                <a:ext uri="{FF2B5EF4-FFF2-40B4-BE49-F238E27FC236}">
                  <a16:creationId xmlns:a16="http://schemas.microsoft.com/office/drawing/2014/main" id="{EE4AEF35-C532-AF21-ECA7-DC9624399332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353755">
              <a:extLst>
                <a:ext uri="{FF2B5EF4-FFF2-40B4-BE49-F238E27FC236}">
                  <a16:creationId xmlns:a16="http://schemas.microsoft.com/office/drawing/2014/main" id="{26F16194-D634-B19C-3AD9-2D2C469A1D8B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827514">
              <a:extLst>
                <a:ext uri="{FF2B5EF4-FFF2-40B4-BE49-F238E27FC236}">
                  <a16:creationId xmlns:a16="http://schemas.microsoft.com/office/drawing/2014/main" id="{B124B587-06AA-0EBA-51DF-5BA4C7346503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7A8D634D-18D6-29D0-24EC-48AC8FB5ED71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271959">
              <a:extLst>
                <a:ext uri="{FF2B5EF4-FFF2-40B4-BE49-F238E27FC236}">
                  <a16:creationId xmlns:a16="http://schemas.microsoft.com/office/drawing/2014/main" id="{B7D606B4-1F4E-C434-EE1A-D261F0878F14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663997">
              <a:extLst>
                <a:ext uri="{FF2B5EF4-FFF2-40B4-BE49-F238E27FC236}">
                  <a16:creationId xmlns:a16="http://schemas.microsoft.com/office/drawing/2014/main" id="{D5DD4AA5-142A-576E-10C1-86A94E5F2F19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655305">
              <a:extLst>
                <a:ext uri="{FF2B5EF4-FFF2-40B4-BE49-F238E27FC236}">
                  <a16:creationId xmlns:a16="http://schemas.microsoft.com/office/drawing/2014/main" id="{9A05AFFD-6598-D168-FC5C-E8027CF4F5AA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472461">
              <a:extLst>
                <a:ext uri="{FF2B5EF4-FFF2-40B4-BE49-F238E27FC236}">
                  <a16:creationId xmlns:a16="http://schemas.microsoft.com/office/drawing/2014/main" id="{A30764E6-949F-124F-6F3B-4534190F7A01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771362D-22E4-87AA-96A4-71DDE3018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020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A1A77578-A1B4-4778-C73A-DD67895C9886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142412">
              <a:extLst>
                <a:ext uri="{FF2B5EF4-FFF2-40B4-BE49-F238E27FC236}">
                  <a16:creationId xmlns:a16="http://schemas.microsoft.com/office/drawing/2014/main" id="{0AFEE6F2-F041-8925-A9B8-22B910C1F6F1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674301">
              <a:extLst>
                <a:ext uri="{FF2B5EF4-FFF2-40B4-BE49-F238E27FC236}">
                  <a16:creationId xmlns:a16="http://schemas.microsoft.com/office/drawing/2014/main" id="{FE62F69E-E71B-2B10-65B1-79EAE409A1EF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943682">
              <a:extLst>
                <a:ext uri="{FF2B5EF4-FFF2-40B4-BE49-F238E27FC236}">
                  <a16:creationId xmlns:a16="http://schemas.microsoft.com/office/drawing/2014/main" id="{0F6728EE-2451-912D-0ABA-47CB855E93FE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595439">
              <a:extLst>
                <a:ext uri="{FF2B5EF4-FFF2-40B4-BE49-F238E27FC236}">
                  <a16:creationId xmlns:a16="http://schemas.microsoft.com/office/drawing/2014/main" id="{F3E3C5C8-0759-5262-07B0-A0227B3B0572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6382856D-A950-A5B6-A21A-319EC417B5B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502542">
              <a:extLst>
                <a:ext uri="{FF2B5EF4-FFF2-40B4-BE49-F238E27FC236}">
                  <a16:creationId xmlns:a16="http://schemas.microsoft.com/office/drawing/2014/main" id="{13163331-2274-2D4C-9C0D-F5022AABC4AC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615244">
              <a:extLst>
                <a:ext uri="{FF2B5EF4-FFF2-40B4-BE49-F238E27FC236}">
                  <a16:creationId xmlns:a16="http://schemas.microsoft.com/office/drawing/2014/main" id="{907CBED1-1631-10D3-16B2-8742C2CEE392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366800">
              <a:extLst>
                <a:ext uri="{FF2B5EF4-FFF2-40B4-BE49-F238E27FC236}">
                  <a16:creationId xmlns:a16="http://schemas.microsoft.com/office/drawing/2014/main" id="{4CC9034C-DA24-798D-B0B1-F7E669BA5A47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159747">
              <a:extLst>
                <a:ext uri="{FF2B5EF4-FFF2-40B4-BE49-F238E27FC236}">
                  <a16:creationId xmlns:a16="http://schemas.microsoft.com/office/drawing/2014/main" id="{A2E6D973-30CA-C4E9-2837-D4E172EF9B0A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979CB75-EB57-4DB6-6ECC-08CE122F8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5329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940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89547652-958F-2BE8-1EA3-2654E6443CC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411741">
              <a:extLst>
                <a:ext uri="{FF2B5EF4-FFF2-40B4-BE49-F238E27FC236}">
                  <a16:creationId xmlns:a16="http://schemas.microsoft.com/office/drawing/2014/main" id="{AE25D40F-798D-C1AE-646A-9B3F1A899A8D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900751">
              <a:extLst>
                <a:ext uri="{FF2B5EF4-FFF2-40B4-BE49-F238E27FC236}">
                  <a16:creationId xmlns:a16="http://schemas.microsoft.com/office/drawing/2014/main" id="{40051941-0A4B-3767-547B-20C307D82878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622849">
              <a:extLst>
                <a:ext uri="{FF2B5EF4-FFF2-40B4-BE49-F238E27FC236}">
                  <a16:creationId xmlns:a16="http://schemas.microsoft.com/office/drawing/2014/main" id="{48CEED6D-DE46-8D15-D2CA-C6C66063C1D4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593840">
              <a:extLst>
                <a:ext uri="{FF2B5EF4-FFF2-40B4-BE49-F238E27FC236}">
                  <a16:creationId xmlns:a16="http://schemas.microsoft.com/office/drawing/2014/main" id="{E81BBF2A-48B9-3863-22FB-EC7EE660A3B6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150EDCD5-23CF-9A66-C696-F1216E17B92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490667">
              <a:extLst>
                <a:ext uri="{FF2B5EF4-FFF2-40B4-BE49-F238E27FC236}">
                  <a16:creationId xmlns:a16="http://schemas.microsoft.com/office/drawing/2014/main" id="{0A7EFC10-9AA4-CE42-8CAA-1F6484A70849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452959">
              <a:extLst>
                <a:ext uri="{FF2B5EF4-FFF2-40B4-BE49-F238E27FC236}">
                  <a16:creationId xmlns:a16="http://schemas.microsoft.com/office/drawing/2014/main" id="{835900F8-A724-D9B1-4580-AD66AF835898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896913">
              <a:extLst>
                <a:ext uri="{FF2B5EF4-FFF2-40B4-BE49-F238E27FC236}">
                  <a16:creationId xmlns:a16="http://schemas.microsoft.com/office/drawing/2014/main" id="{3010BF47-1370-C02F-3FB9-3CED14444587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360697">
              <a:extLst>
                <a:ext uri="{FF2B5EF4-FFF2-40B4-BE49-F238E27FC236}">
                  <a16:creationId xmlns:a16="http://schemas.microsoft.com/office/drawing/2014/main" id="{7C16F390-7AA7-ED64-B713-DFD3EABC27EA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A23BFBC-6820-3C99-6477-6F0FB9A80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115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A8AA66C8-BF7C-8132-1B14-E3C2E41C8736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259590">
              <a:extLst>
                <a:ext uri="{FF2B5EF4-FFF2-40B4-BE49-F238E27FC236}">
                  <a16:creationId xmlns:a16="http://schemas.microsoft.com/office/drawing/2014/main" id="{A8A7EA6E-2681-77F7-060F-4D2CC943279C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339538">
              <a:extLst>
                <a:ext uri="{FF2B5EF4-FFF2-40B4-BE49-F238E27FC236}">
                  <a16:creationId xmlns:a16="http://schemas.microsoft.com/office/drawing/2014/main" id="{F23643B1-5CF6-9CAA-1681-2441F151C2B2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522758">
              <a:extLst>
                <a:ext uri="{FF2B5EF4-FFF2-40B4-BE49-F238E27FC236}">
                  <a16:creationId xmlns:a16="http://schemas.microsoft.com/office/drawing/2014/main" id="{6D8901AD-4A91-C431-678F-31861B1404BD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921215">
              <a:extLst>
                <a:ext uri="{FF2B5EF4-FFF2-40B4-BE49-F238E27FC236}">
                  <a16:creationId xmlns:a16="http://schemas.microsoft.com/office/drawing/2014/main" id="{C2EFB691-CD47-7C7E-D2E4-F12B4D0AC4DD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7B7CF086-E462-A58A-0028-F4325C3C5E03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339607">
              <a:extLst>
                <a:ext uri="{FF2B5EF4-FFF2-40B4-BE49-F238E27FC236}">
                  <a16:creationId xmlns:a16="http://schemas.microsoft.com/office/drawing/2014/main" id="{139EFD15-7B1B-4465-009E-A7DA02D32958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137275">
              <a:extLst>
                <a:ext uri="{FF2B5EF4-FFF2-40B4-BE49-F238E27FC236}">
                  <a16:creationId xmlns:a16="http://schemas.microsoft.com/office/drawing/2014/main" id="{4F4BEA9E-875A-E085-CCA6-2D03C7D14970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910708">
              <a:extLst>
                <a:ext uri="{FF2B5EF4-FFF2-40B4-BE49-F238E27FC236}">
                  <a16:creationId xmlns:a16="http://schemas.microsoft.com/office/drawing/2014/main" id="{080CF32D-06F9-F5F7-0CEB-6C66C683A7D6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783712">
              <a:extLst>
                <a:ext uri="{FF2B5EF4-FFF2-40B4-BE49-F238E27FC236}">
                  <a16:creationId xmlns:a16="http://schemas.microsoft.com/office/drawing/2014/main" id="{7AD33775-C45F-003B-DFD5-D5D5233DD443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7720CFB-73FD-237D-E43F-0C1D521E9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469"/>
            <a:ext cx="12192000" cy="63290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321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408E470E-1372-F132-C244-A89908D8C86A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882259">
              <a:extLst>
                <a:ext uri="{FF2B5EF4-FFF2-40B4-BE49-F238E27FC236}">
                  <a16:creationId xmlns:a16="http://schemas.microsoft.com/office/drawing/2014/main" id="{ACA68E6F-D6AE-5616-4710-E4F054DEB70D}"/>
                </a:ext>
              </a:extLst>
            </p:cNvPr>
            <p:cNvSpPr/>
            <p:nvPr/>
          </p:nvSpPr>
          <p:spPr>
            <a:xfrm>
              <a:off x="1135380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tfpColumnGapBlocker766421">
              <a:extLst>
                <a:ext uri="{FF2B5EF4-FFF2-40B4-BE49-F238E27FC236}">
                  <a16:creationId xmlns:a16="http://schemas.microsoft.com/office/drawing/2014/main" id="{EDF23676-E480-30DD-F1ED-56E33F83075E}"/>
                </a:ext>
              </a:extLst>
            </p:cNvPr>
            <p:cNvSpPr/>
            <p:nvPr/>
          </p:nvSpPr>
          <p:spPr>
            <a:xfrm>
              <a:off x="0" y="692658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btfpColumnIndicator669514">
              <a:extLst>
                <a:ext uri="{FF2B5EF4-FFF2-40B4-BE49-F238E27FC236}">
                  <a16:creationId xmlns:a16="http://schemas.microsoft.com/office/drawing/2014/main" id="{9F745EE9-6F01-4F1E-6290-ACBE914E0191}"/>
                </a:ext>
              </a:extLst>
            </p:cNvPr>
            <p:cNvCxnSpPr/>
            <p:nvPr/>
          </p:nvCxnSpPr>
          <p:spPr>
            <a:xfrm flipV="1">
              <a:off x="11353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458819">
              <a:extLst>
                <a:ext uri="{FF2B5EF4-FFF2-40B4-BE49-F238E27FC236}">
                  <a16:creationId xmlns:a16="http://schemas.microsoft.com/office/drawing/2014/main" id="{34BB7CA3-CC1C-77BE-6DBC-A07AE313C02B}"/>
                </a:ext>
              </a:extLst>
            </p:cNvPr>
            <p:cNvCxnSpPr/>
            <p:nvPr/>
          </p:nvCxnSpPr>
          <p:spPr>
            <a:xfrm flipV="1">
              <a:off x="838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4E701363-C9EA-E90E-9874-04B6F0A239E9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474843">
              <a:extLst>
                <a:ext uri="{FF2B5EF4-FFF2-40B4-BE49-F238E27FC236}">
                  <a16:creationId xmlns:a16="http://schemas.microsoft.com/office/drawing/2014/main" id="{A4C79451-B257-CEC9-38B2-E447409EF1CC}"/>
                </a:ext>
              </a:extLst>
            </p:cNvPr>
            <p:cNvSpPr/>
            <p:nvPr/>
          </p:nvSpPr>
          <p:spPr>
            <a:xfrm>
              <a:off x="1135380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tfpColumnGapBlocker377871">
              <a:extLst>
                <a:ext uri="{FF2B5EF4-FFF2-40B4-BE49-F238E27FC236}">
                  <a16:creationId xmlns:a16="http://schemas.microsoft.com/office/drawing/2014/main" id="{2191FB03-8724-294E-E427-EFF820C61CDC}"/>
                </a:ext>
              </a:extLst>
            </p:cNvPr>
            <p:cNvSpPr/>
            <p:nvPr/>
          </p:nvSpPr>
          <p:spPr>
            <a:xfrm>
              <a:off x="0" y="-205740"/>
              <a:ext cx="838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btfpColumnIndicator849683">
              <a:extLst>
                <a:ext uri="{FF2B5EF4-FFF2-40B4-BE49-F238E27FC236}">
                  <a16:creationId xmlns:a16="http://schemas.microsoft.com/office/drawing/2014/main" id="{5F52281B-4D58-5F52-A4C6-C7C8A4BE4747}"/>
                </a:ext>
              </a:extLst>
            </p:cNvPr>
            <p:cNvCxnSpPr/>
            <p:nvPr/>
          </p:nvCxnSpPr>
          <p:spPr>
            <a:xfrm flipV="1">
              <a:off x="11353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945754">
              <a:extLst>
                <a:ext uri="{FF2B5EF4-FFF2-40B4-BE49-F238E27FC236}">
                  <a16:creationId xmlns:a16="http://schemas.microsoft.com/office/drawing/2014/main" id="{7FE01606-49C0-CB3F-D471-5669A13BF035}"/>
                </a:ext>
              </a:extLst>
            </p:cNvPr>
            <p:cNvCxnSpPr/>
            <p:nvPr/>
          </p:nvCxnSpPr>
          <p:spPr>
            <a:xfrm flipV="1">
              <a:off x="838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7980CBB-1D36-E3B5-CC76-5E036CD83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5350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5100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  <p:tag name="BTFPCOLUMNGUIDE" val="Visib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Arora, Akash</dc:creator>
  <cp:lastModifiedBy>Dantes, Reuben</cp:lastModifiedBy>
  <cp:revision>1</cp:revision>
  <dcterms:created xsi:type="dcterms:W3CDTF">2024-02-09T05:59:54Z</dcterms:created>
  <dcterms:modified xsi:type="dcterms:W3CDTF">2024-02-09T13:06:00Z</dcterms:modified>
</cp:coreProperties>
</file>