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2147483237" r:id="rId5"/>
    <p:sldId id="2147483243" r:id="rId6"/>
  </p:sldIdLst>
  <p:sldSz cx="12192000" cy="6858000"/>
  <p:notesSz cx="6811963" cy="9942513"/>
  <p:custDataLst>
    <p:tags r:id="rId8"/>
  </p:custDataLst>
  <p:defaultTextStyle>
    <a:defPPr>
      <a:defRPr lang="en-US"/>
    </a:defPPr>
    <a:lvl1pPr marL="177800" indent="-177800" algn="l" defTabSz="711200" rtl="0" eaLnBrk="1" latinLnBrk="0" hangingPunct="1">
      <a:spcBef>
        <a:spcPts val="1200"/>
      </a:spcBef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355600" indent="-177800" algn="l" defTabSz="711200" rtl="0" eaLnBrk="1" latinLnBrk="0" hangingPunct="1">
      <a:spcBef>
        <a:spcPts val="600"/>
      </a:spcBef>
      <a:buChar char="–"/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533400" indent="-177800" algn="l" defTabSz="711200" rtl="0" eaLnBrk="1" latinLnBrk="0" hangingPunct="1">
      <a:spcBef>
        <a:spcPts val="600"/>
      </a:spcBef>
      <a:buChar char="&gt;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711200" indent="-177800" algn="l" defTabSz="711200" rtl="0" eaLnBrk="1" latinLnBrk="0" hangingPunct="1">
      <a:spcBef>
        <a:spcPts val="600"/>
      </a:spcBef>
      <a:buChar char="–"/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889000" indent="-177800" algn="l" defTabSz="711200" rtl="0" eaLnBrk="1" latinLnBrk="0" hangingPunct="1">
      <a:spcBef>
        <a:spcPts val="600"/>
      </a:spcBef>
      <a:buChar char="&gt;"/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0668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12446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14224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16002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9446"/>
    <a:srgbClr val="507867"/>
    <a:srgbClr val="F2F2F2"/>
    <a:srgbClr val="F0F0F0"/>
    <a:srgbClr val="AEC8B7"/>
    <a:srgbClr val="BBCABA"/>
    <a:srgbClr val="CC0000"/>
    <a:srgbClr val="FFC2C2"/>
    <a:srgbClr val="F2DE8A"/>
    <a:srgbClr val="FAEE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DC649B-7AC6-40F3-9960-E8ADFBBFF017}" v="10032" dt="2025-05-07T14:12:09.722"/>
    <p1510:client id="{3D309167-081A-403A-8F11-8C44982EF981}" v="565" dt="2025-05-07T12:44:17.350"/>
    <p1510:client id="{5B1850AA-36E6-4E72-B50F-380D67AEAEE2}" v="1884" dt="2025-05-07T14:03:15.817"/>
    <p1510:client id="{78F9EC77-C19E-40D9-862A-473D2D69AAEC}" v="2432" dt="2025-05-07T12:45:43.918"/>
    <p1510:client id="{8311FBE1-485E-4750-BD55-1959B3971C6D}" v="10" dt="2025-05-07T14:58:00.566"/>
    <p1510:client id="{971804B9-283F-4802-8DAA-16167D242027}" v="1675" dt="2025-05-07T12:39:56.408"/>
    <p1510:client id="{AA147DA0-D711-4F50-9FCE-93565F8B8EFF}" v="85" dt="2025-05-07T16:22:24.506"/>
    <p1510:client id="{C1D84178-69D5-481A-909D-A686FCBAADB9}" v="3122" dt="2025-05-07T14:37:03.163"/>
    <p1510:client id="{DFCA3902-B632-4E3C-8413-DEE8AE3F9F6F}" v="52" dt="2025-05-07T14:47:08.209"/>
    <p1510:client id="{F0444C7B-AF25-41F3-84D8-B33296D17524}" v="3173" dt="2025-05-07T13:59:32.214"/>
  </p1510:revLst>
</p1510:revInfo>
</file>

<file path=ppt/tableStyles.xml><?xml version="1.0" encoding="utf-8"?>
<a:tblStyleLst xmlns:a="http://schemas.openxmlformats.org/drawingml/2006/main" def="{2D5ABB26-0587-4C30-8999-92F81FD0307C}">
  <a:tblStyle styleId="{9D7B26C5-4107-4FEC-AEDC-1716B250A1EF}" styleName="Light Style 1">
    <a:wholeTbl>
      <a:tcTxStyle>
        <a:fontRef idx="min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9525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>
              <a:noFill/>
            </a:ln>
          </a:top>
          <a:bottom>
            <a:ln>
              <a:noFill/>
            </a:ln>
          </a:bottom>
        </a:tcBdr>
        <a:fill>
          <a:solidFill>
            <a:schemeClr val="dk2"/>
          </a:solidFill>
        </a:fill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firstCol>
      <a:tcTxStyle b="on"/>
      <a:tcStyle>
        <a:tcBdr/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1905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accent3"/>
      </a:tcTxStyle>
      <a:tcStyle>
        <a:tcBdr>
          <a:bottom>
            <a:ln w="19050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5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52593" cy="497683"/>
          </a:xfrm>
          <a:prstGeom prst="rect">
            <a:avLst/>
          </a:prstGeom>
        </p:spPr>
        <p:txBody>
          <a:bodyPr vert="horz" lIns="91594" tIns="45796" rIns="91594" bIns="4579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7781" y="1"/>
            <a:ext cx="2952593" cy="497683"/>
          </a:xfrm>
          <a:prstGeom prst="rect">
            <a:avLst/>
          </a:prstGeom>
        </p:spPr>
        <p:txBody>
          <a:bodyPr vert="horz" lIns="91594" tIns="45796" rIns="91594" bIns="45796" rtlCol="0"/>
          <a:lstStyle>
            <a:lvl1pPr algn="r">
              <a:defRPr sz="1200"/>
            </a:lvl1pPr>
          </a:lstStyle>
          <a:p>
            <a:fld id="{F7006F10-0F78-4CFA-AA8D-C1C2B8A2DD11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67413" cy="3357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94" tIns="45796" rIns="91594" bIns="45796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880" y="4784429"/>
            <a:ext cx="5450207" cy="3914675"/>
          </a:xfrm>
          <a:prstGeom prst="rect">
            <a:avLst/>
          </a:prstGeom>
        </p:spPr>
        <p:txBody>
          <a:bodyPr vert="horz" lIns="91594" tIns="45796" rIns="91594" bIns="4579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4831"/>
            <a:ext cx="2952593" cy="497683"/>
          </a:xfrm>
          <a:prstGeom prst="rect">
            <a:avLst/>
          </a:prstGeom>
        </p:spPr>
        <p:txBody>
          <a:bodyPr vert="horz" lIns="91594" tIns="45796" rIns="91594" bIns="4579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7781" y="9444831"/>
            <a:ext cx="2952593" cy="497683"/>
          </a:xfrm>
          <a:prstGeom prst="rect">
            <a:avLst/>
          </a:prstGeom>
        </p:spPr>
        <p:txBody>
          <a:bodyPr vert="horz" lIns="91594" tIns="45796" rIns="91594" bIns="45796" rtlCol="0" anchor="b"/>
          <a:lstStyle>
            <a:lvl1pPr algn="r">
              <a:defRPr sz="1200"/>
            </a:lvl1pPr>
          </a:lstStyle>
          <a:p>
            <a:fld id="{C2E71057-9585-4F29-B99F-8D1A15D7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86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C0187-ED29-49E7-B32C-EC6FC72E313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368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C0187-ED29-49E7-B32C-EC6FC72E313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65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in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037" y="4998212"/>
            <a:ext cx="3240000" cy="405000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334963" y="5077602"/>
            <a:ext cx="88485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>
              <a:buNone/>
            </a:pPr>
            <a:r>
              <a:rPr lang="en-US" sz="1600" b="1" cap="all" spc="300" baseline="0">
                <a:solidFill>
                  <a:schemeClr val="tx1"/>
                </a:solidFill>
              </a:rPr>
              <a:t>Draft</a:t>
            </a:r>
          </a:p>
        </p:txBody>
      </p:sp>
      <p:cxnSp>
        <p:nvCxnSpPr>
          <p:cNvPr id="5" name="SeparatorLine"/>
          <p:cNvCxnSpPr/>
          <p:nvPr userDrawn="1"/>
        </p:nvCxnSpPr>
        <p:spPr>
          <a:xfrm>
            <a:off x="0" y="4873803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lientLogo"/>
          <p:cNvSpPr>
            <a:spLocks noGrp="1"/>
          </p:cNvSpPr>
          <p:nvPr>
            <p:ph type="pic" sz="quarter" idx="10"/>
          </p:nvPr>
        </p:nvSpPr>
        <p:spPr>
          <a:xfrm>
            <a:off x="8617039" y="3364443"/>
            <a:ext cx="3239999" cy="139964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8" name="Disclaimer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5468" y="6547288"/>
            <a:ext cx="6407451" cy="274344"/>
          </a:xfrm>
          <a:prstGeom prst="rect">
            <a:avLst/>
          </a:prstGeom>
        </p:spPr>
      </p:pic>
      <p:sp>
        <p:nvSpPr>
          <p:cNvPr id="3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334965" y="2420938"/>
            <a:ext cx="11522075" cy="90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add subtitle/contacts/date</a:t>
            </a:r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334964" y="1268413"/>
            <a:ext cx="11522075" cy="900112"/>
          </a:xfrm>
        </p:spPr>
        <p:txBody>
          <a:bodyPr anchor="b"/>
          <a:lstStyle>
            <a:lvl1pPr algn="l">
              <a:spcBef>
                <a:spcPts val="0"/>
              </a:spcBef>
              <a:defRPr sz="26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120460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042924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Pag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Bain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037" y="4998212"/>
            <a:ext cx="3240000" cy="405000"/>
          </a:xfrm>
          <a:prstGeom prst="rect">
            <a:avLst/>
          </a:prstGeom>
        </p:spPr>
      </p:pic>
      <p:cxnSp>
        <p:nvCxnSpPr>
          <p:cNvPr id="39" name="SeparatorLine"/>
          <p:cNvCxnSpPr/>
          <p:nvPr userDrawn="1"/>
        </p:nvCxnSpPr>
        <p:spPr>
          <a:xfrm>
            <a:off x="0" y="5481638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323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44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tfpLayoutConfig" hidden="1"/>
          <p:cNvSpPr txBox="1"/>
          <p:nvPr userDrawn="1"/>
        </p:nvSpPr>
        <p:spPr>
          <a:xfrm>
            <a:off x="16934" y="16933"/>
            <a:ext cx="11853333" cy="1127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de-DE" sz="133">
                <a:solidFill>
                  <a:srgbClr val="FFFFFF">
                    <a:alpha val="0"/>
                  </a:srgbClr>
                </a:solidFill>
              </a:rPr>
              <a:t>overall_0_132127497876146684 columns_1_132127497876146684 </a:t>
            </a:r>
          </a:p>
        </p:txBody>
      </p:sp>
      <p:sp>
        <p:nvSpPr>
          <p:cNvPr id="8" name="Slide Title"/>
          <p:cNvSpPr>
            <a:spLocks noGrp="1"/>
          </p:cNvSpPr>
          <p:nvPr>
            <p:ph type="title" hasCustomPrompt="1"/>
          </p:nvPr>
        </p:nvSpPr>
        <p:spPr>
          <a:xfrm>
            <a:off x="333667" y="312841"/>
            <a:ext cx="9905200" cy="909468"/>
          </a:xfrm>
          <a:prstGeom prst="rect">
            <a:avLst/>
          </a:prstGeom>
        </p:spPr>
        <p:txBody>
          <a:bodyPr vert="horz" lIns="36000" tIns="36000" rIns="36000" bIns="36000" rtlCol="0" anchor="ctr">
            <a:noAutofit/>
          </a:bodyPr>
          <a:lstStyle/>
          <a:p>
            <a:r>
              <a:rPr lang="en-GB"/>
              <a:t>Click to </a:t>
            </a:r>
            <a:r>
              <a:rPr lang="pl-PL"/>
              <a:t>add title</a:t>
            </a:r>
            <a:endParaRPr lang="en-US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929967" y="6567767"/>
            <a:ext cx="2332067" cy="290400"/>
          </a:xfr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pl-PL"/>
              <a:t>Meeting // Date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79982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9949F73F-40C4-459A-87F2-5B4A916D85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439456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606" imgH="608" progId="TCLayout.ActiveDocument.1">
                  <p:embed/>
                </p:oleObj>
              </mc:Choice>
              <mc:Fallback>
                <p:oleObj name="think-cell Slide" r:id="rId8" imgW="606" imgH="608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949F73F-40C4-459A-87F2-5B4A916D85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BtfpConfiguration" hidden="1"/>
          <p:cNvSpPr txBox="1"/>
          <p:nvPr userDrawn="1"/>
        </p:nvSpPr>
        <p:spPr bwMode="hidden">
          <a:xfrm>
            <a:off x="0" y="0"/>
            <a:ext cx="36000" cy="36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indent="0">
              <a:buNone/>
            </a:pPr>
            <a:r>
              <a:rPr lang="en-US" sz="100">
                <a:solidFill>
                  <a:schemeClr val="bg1">
                    <a:alpha val="0"/>
                  </a:schemeClr>
                </a:solidFill>
              </a:rPr>
              <a:t>&lt;BTFP&gt;&lt;!-- BTFPCONFIGURATION:3C627466703E0D0A20203C74656D706C6174652076657273696F6E3D22322E342E302220747970653D226272616E64656422207061676553697A653D227769646573637265656E22202F3E0D0A20203C4775696465733E0D0A202020203C4C656674477569646520786D6C6E733D22323622202F3E0D0A202020203C5269676874477569646520786D6C6E733D2239333422202F3E0D0A202020203C5570706572537469636B6572477569646520786D6C6E733D22363922202F3E0D0A202020203C4C6F776572537469636B6572477569646520786D6C6E733D2231303022202F3E0D0A202020203C426F74746F6D477569646520786D6C6E733D2235313722202F3E0D0A20203C2F4775696465733E0D0A3C2F627466703E --&gt;&lt;/BTFP&gt;</a:t>
            </a:r>
          </a:p>
        </p:txBody>
      </p:sp>
      <p:pic>
        <p:nvPicPr>
          <p:cNvPr id="12" name="BainLogo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000" y="6654664"/>
            <a:ext cx="1152000" cy="144000"/>
          </a:xfrm>
          <a:prstGeom prst="rect">
            <a:avLst/>
          </a:prstGeom>
        </p:spPr>
      </p:pic>
      <p:sp>
        <p:nvSpPr>
          <p:cNvPr id="8" name="CreatedFooter"/>
          <p:cNvSpPr/>
          <p:nvPr userDrawn="1"/>
        </p:nvSpPr>
        <p:spPr>
          <a:xfrm>
            <a:off x="8263033" y="6642830"/>
            <a:ext cx="1368171" cy="165036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marL="0" indent="0" algn="ctr" defTabSz="711200" rtl="0" eaLnBrk="1" latinLnBrk="0" hangingPunct="1">
              <a:spcBef>
                <a:spcPts val="1200"/>
              </a:spcBef>
              <a:buNone/>
            </a:pPr>
            <a:r>
              <a:rPr lang="en-US" sz="600">
                <a:solidFill>
                  <a:srgbClr val="FFFFFF"/>
                </a:solidFill>
              </a:rPr>
              <a:t>E-commerce - prj Conair</a:t>
            </a:r>
          </a:p>
        </p:txBody>
      </p:sp>
      <p:sp>
        <p:nvSpPr>
          <p:cNvPr id="7" name="OfficeCode"/>
          <p:cNvSpPr/>
          <p:nvPr userDrawn="1"/>
        </p:nvSpPr>
        <p:spPr>
          <a:xfrm>
            <a:off x="7348519" y="6642830"/>
            <a:ext cx="288036" cy="165036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marL="0" indent="0" algn="ctr" defTabSz="711200" rtl="0" eaLnBrk="1" latinLnBrk="0" hangingPunct="1">
              <a:spcBef>
                <a:spcPts val="1200"/>
              </a:spcBef>
              <a:buNone/>
            </a:pPr>
            <a:r>
              <a:rPr lang="en-US" sz="600">
                <a:solidFill>
                  <a:srgbClr val="FFFFFF"/>
                </a:solidFill>
              </a:rPr>
              <a:t>DBS</a:t>
            </a:r>
          </a:p>
        </p:txBody>
      </p:sp>
      <p:pic>
        <p:nvPicPr>
          <p:cNvPr id="14" name="Disclaimer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316547" y="6641266"/>
            <a:ext cx="6407451" cy="176799"/>
          </a:xfrm>
          <a:prstGeom prst="rect">
            <a:avLst/>
          </a:prstGeom>
        </p:spPr>
      </p:pic>
      <p:cxnSp>
        <p:nvCxnSpPr>
          <p:cNvPr id="20" name="FooterSeparatorLine"/>
          <p:cNvCxnSpPr/>
          <p:nvPr userDrawn="1"/>
        </p:nvCxnSpPr>
        <p:spPr>
          <a:xfrm>
            <a:off x="0" y="6598800"/>
            <a:ext cx="11857037" cy="0"/>
          </a:xfrm>
          <a:prstGeom prst="line">
            <a:avLst/>
          </a:prstGeom>
          <a:ln w="9525" cap="flat">
            <a:solidFill>
              <a:schemeClr val="accent1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334435" y="1268413"/>
            <a:ext cx="11522603" cy="5292725"/>
          </a:xfrm>
          <a:prstGeom prst="rect">
            <a:avLst/>
          </a:prstGeom>
        </p:spPr>
        <p:txBody>
          <a:bodyPr vert="horz" lIns="36000" tIns="36000" rIns="36000" bIns="3600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3" name="TitleSeparatorLine"/>
          <p:cNvCxnSpPr/>
          <p:nvPr userDrawn="1"/>
        </p:nvCxnSpPr>
        <p:spPr>
          <a:xfrm>
            <a:off x="0" y="873125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334963" y="1"/>
            <a:ext cx="11522075" cy="876687"/>
          </a:xfrm>
          <a:prstGeom prst="rect">
            <a:avLst/>
          </a:prstGeom>
        </p:spPr>
        <p:txBody>
          <a:bodyPr vert="horz" lIns="36000" tIns="36000" rIns="36000" bIns="7200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SlideNumber"/>
          <p:cNvSpPr/>
          <p:nvPr userDrawn="1"/>
        </p:nvSpPr>
        <p:spPr bwMode="gray">
          <a:xfrm>
            <a:off x="11715975" y="6649694"/>
            <a:ext cx="141064" cy="13849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>
            <a:spAutoFit/>
          </a:bodyPr>
          <a:lstStyle/>
          <a:p>
            <a:pPr marL="0" indent="0" algn="r" defTabSz="711200" rtl="0" eaLnBrk="1" latinLnBrk="0" hangingPunct="1">
              <a:spcBef>
                <a:spcPts val="1200"/>
              </a:spcBef>
              <a:buNone/>
            </a:pPr>
            <a:fld id="{BB69BBE8-4DB2-4642-B003-B220ACD5A2FD}" type="slidenum">
              <a:rPr lang="en-US" sz="900" b="0" baseline="0" smtClean="0">
                <a:solidFill>
                  <a:schemeClr val="bg2"/>
                </a:solidFill>
                <a:latin typeface="+mn-lt"/>
              </a:rPr>
              <a:pPr marL="0" indent="0" algn="r" defTabSz="711200" rtl="0" eaLnBrk="1" latinLnBrk="0" hangingPunct="1">
                <a:spcBef>
                  <a:spcPts val="1200"/>
                </a:spcBef>
                <a:buNone/>
              </a:pPr>
              <a:t>‹#›</a:t>
            </a:fld>
            <a:endParaRPr lang="en-US" sz="900" b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979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63" r:id="rId3"/>
    <p:sldLayoutId id="2147483655" r:id="rId4"/>
    <p:sldLayoutId id="2147483664" r:id="rId5"/>
  </p:sldLayoutIdLst>
  <p:txStyles>
    <p:titleStyle>
      <a:lvl1pPr algn="l" defTabSz="711200" rtl="0" eaLnBrk="1" latinLnBrk="0" hangingPunct="1">
        <a:lnSpc>
          <a:spcPct val="10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354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0975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4988" indent="-173038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5963" indent="-180975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82563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177800" indent="-177800" algn="l" defTabSz="711200" rtl="0" eaLnBrk="1" latinLnBrk="0" hangingPunct="1">
        <a:spcBef>
          <a:spcPts val="1200"/>
        </a:spcBef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55600" indent="-177800" algn="l" defTabSz="711200" rtl="0" eaLnBrk="1" latinLnBrk="0" hangingPunct="1">
        <a:spcBef>
          <a:spcPts val="600"/>
        </a:spcBef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3400" indent="-177800" algn="l" defTabSz="711200" rtl="0" eaLnBrk="1" latinLnBrk="0" hangingPunct="1">
        <a:spcBef>
          <a:spcPts val="600"/>
        </a:spcBef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1200" indent="-177800" algn="l" defTabSz="711200" rtl="0" eaLnBrk="1" latinLnBrk="0" hangingPunct="1">
        <a:spcBef>
          <a:spcPts val="600"/>
        </a:spcBef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89000" indent="-177800" algn="l" defTabSz="711200" rtl="0" eaLnBrk="1" latinLnBrk="0" hangingPunct="1">
        <a:spcBef>
          <a:spcPts val="600"/>
        </a:spcBef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2446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4224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6002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0" userDrawn="1">
          <p15:clr>
            <a:srgbClr val="D1D1D1"/>
          </p15:clr>
        </p15:guide>
        <p15:guide id="4" orient="horz" pos="799" userDrawn="1">
          <p15:clr>
            <a:srgbClr val="D1D1D1"/>
          </p15:clr>
        </p15:guide>
        <p15:guide id="7" orient="horz" pos="4133" userDrawn="1">
          <p15:clr>
            <a:srgbClr val="D1D1D1"/>
          </p15:clr>
        </p15:guide>
        <p15:guide id="8" pos="208" userDrawn="1">
          <p15:clr>
            <a:srgbClr val="CCCCCC"/>
          </p15:clr>
        </p15:guide>
        <p15:guide id="9" pos="7472" userDrawn="1">
          <p15:clr>
            <a:srgbClr val="CCCCCC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oleObject" Target="../embeddings/oleObject2.bin"/><Relationship Id="rId18" Type="http://schemas.openxmlformats.org/officeDocument/2006/relationships/image" Target="../media/image8.emf"/><Relationship Id="rId26" Type="http://schemas.openxmlformats.org/officeDocument/2006/relationships/image" Target="../media/image16.png"/><Relationship Id="rId3" Type="http://schemas.openxmlformats.org/officeDocument/2006/relationships/tags" Target="../tags/tag5.xml"/><Relationship Id="rId21" Type="http://schemas.openxmlformats.org/officeDocument/2006/relationships/image" Target="../media/image11.emf"/><Relationship Id="rId7" Type="http://schemas.openxmlformats.org/officeDocument/2006/relationships/tags" Target="../tags/tag9.xml"/><Relationship Id="rId12" Type="http://schemas.openxmlformats.org/officeDocument/2006/relationships/notesSlide" Target="../notesSlides/notesSlide1.xml"/><Relationship Id="rId17" Type="http://schemas.openxmlformats.org/officeDocument/2006/relationships/image" Target="../media/image7.emf"/><Relationship Id="rId25" Type="http://schemas.openxmlformats.org/officeDocument/2006/relationships/image" Target="../media/image15.png"/><Relationship Id="rId2" Type="http://schemas.openxmlformats.org/officeDocument/2006/relationships/tags" Target="../tags/tag4.xml"/><Relationship Id="rId16" Type="http://schemas.openxmlformats.org/officeDocument/2006/relationships/image" Target="../media/image6.emf"/><Relationship Id="rId20" Type="http://schemas.openxmlformats.org/officeDocument/2006/relationships/image" Target="../media/image10.emf"/><Relationship Id="rId29" Type="http://schemas.openxmlformats.org/officeDocument/2006/relationships/image" Target="../media/image19.png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slideLayout" Target="../slideLayouts/slideLayout2.xml"/><Relationship Id="rId24" Type="http://schemas.openxmlformats.org/officeDocument/2006/relationships/image" Target="../media/image14.png"/><Relationship Id="rId32" Type="http://schemas.openxmlformats.org/officeDocument/2006/relationships/image" Target="../media/image22.png"/><Relationship Id="rId5" Type="http://schemas.openxmlformats.org/officeDocument/2006/relationships/tags" Target="../tags/tag7.xml"/><Relationship Id="rId15" Type="http://schemas.openxmlformats.org/officeDocument/2006/relationships/image" Target="../media/image5.emf"/><Relationship Id="rId23" Type="http://schemas.openxmlformats.org/officeDocument/2006/relationships/image" Target="../media/image13.png"/><Relationship Id="rId28" Type="http://schemas.openxmlformats.org/officeDocument/2006/relationships/image" Target="../media/image18.png"/><Relationship Id="rId10" Type="http://schemas.openxmlformats.org/officeDocument/2006/relationships/tags" Target="../tags/tag12.xml"/><Relationship Id="rId19" Type="http://schemas.openxmlformats.org/officeDocument/2006/relationships/image" Target="../media/image9.emf"/><Relationship Id="rId31" Type="http://schemas.openxmlformats.org/officeDocument/2006/relationships/image" Target="../media/image21.png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image" Target="../media/image1.emf"/><Relationship Id="rId22" Type="http://schemas.openxmlformats.org/officeDocument/2006/relationships/image" Target="../media/image12.png"/><Relationship Id="rId27" Type="http://schemas.openxmlformats.org/officeDocument/2006/relationships/image" Target="../media/image17.png"/><Relationship Id="rId30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image" Target="../media/image15.png"/><Relationship Id="rId18" Type="http://schemas.openxmlformats.org/officeDocument/2006/relationships/image" Target="../media/image27.png"/><Relationship Id="rId26" Type="http://schemas.openxmlformats.org/officeDocument/2006/relationships/image" Target="../media/image35.png"/><Relationship Id="rId3" Type="http://schemas.openxmlformats.org/officeDocument/2006/relationships/tags" Target="../tags/tag15.xml"/><Relationship Id="rId21" Type="http://schemas.openxmlformats.org/officeDocument/2006/relationships/image" Target="../media/image30.png"/><Relationship Id="rId7" Type="http://schemas.openxmlformats.org/officeDocument/2006/relationships/tags" Target="../tags/tag19.xml"/><Relationship Id="rId12" Type="http://schemas.openxmlformats.org/officeDocument/2006/relationships/image" Target="../media/image1.emf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2" Type="http://schemas.openxmlformats.org/officeDocument/2006/relationships/tags" Target="../tags/tag14.xml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29" Type="http://schemas.openxmlformats.org/officeDocument/2006/relationships/image" Target="../media/image22.png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oleObject" Target="../embeddings/oleObject3.bin"/><Relationship Id="rId24" Type="http://schemas.openxmlformats.org/officeDocument/2006/relationships/image" Target="../media/image33.png"/><Relationship Id="rId5" Type="http://schemas.openxmlformats.org/officeDocument/2006/relationships/tags" Target="../tags/tag17.xml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28" Type="http://schemas.openxmlformats.org/officeDocument/2006/relationships/image" Target="../media/image37.png"/><Relationship Id="rId10" Type="http://schemas.openxmlformats.org/officeDocument/2006/relationships/notesSlide" Target="../notesSlides/notesSlide2.xml"/><Relationship Id="rId19" Type="http://schemas.openxmlformats.org/officeDocument/2006/relationships/image" Target="../media/image28.png"/><Relationship Id="rId4" Type="http://schemas.openxmlformats.org/officeDocument/2006/relationships/tags" Target="../tags/tag16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36.png"/><Relationship Id="rId30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" name="think-cell data - do not delete" hidden="1">
            <a:extLst>
              <a:ext uri="{FF2B5EF4-FFF2-40B4-BE49-F238E27FC236}">
                <a16:creationId xmlns:a16="http://schemas.microsoft.com/office/drawing/2014/main" id="{34069008-12E7-35A6-7410-A9EE7DCC6FA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119652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3" imgW="606" imgH="608" progId="TCLayout.ActiveDocument.1">
                  <p:embed/>
                </p:oleObj>
              </mc:Choice>
              <mc:Fallback>
                <p:oleObj name="think-cell Slide" r:id="rId13" imgW="606" imgH="608" progId="TCLayout.ActiveDocument.1">
                  <p:embed/>
                  <p:pic>
                    <p:nvPicPr>
                      <p:cNvPr id="9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4069008-12E7-35A6-7410-A9EE7DCC6F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" name="btfpColumnIndicatorGroup2">
            <a:extLst>
              <a:ext uri="{FF2B5EF4-FFF2-40B4-BE49-F238E27FC236}">
                <a16:creationId xmlns:a16="http://schemas.microsoft.com/office/drawing/2014/main" id="{C7BA5517-B80F-E2BB-D2DA-D6B498A5A117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213" name="btfpColumnGapBlocker843254">
              <a:extLst>
                <a:ext uri="{FF2B5EF4-FFF2-40B4-BE49-F238E27FC236}">
                  <a16:creationId xmlns:a16="http://schemas.microsoft.com/office/drawing/2014/main" id="{1EBB5EFB-88F2-567C-26CE-BDE88EA04953}"/>
                </a:ext>
              </a:extLst>
            </p:cNvPr>
            <p:cNvSpPr/>
            <p:nvPr/>
          </p:nvSpPr>
          <p:spPr bwMode="gray">
            <a:xfrm>
              <a:off x="11861801" y="6926580"/>
              <a:ext cx="330199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211" name="btfpColumnGapBlocker755633">
              <a:extLst>
                <a:ext uri="{FF2B5EF4-FFF2-40B4-BE49-F238E27FC236}">
                  <a16:creationId xmlns:a16="http://schemas.microsoft.com/office/drawing/2014/main" id="{E8495C66-CE36-28FA-FA2D-6B08BAB59C8E}"/>
                </a:ext>
              </a:extLst>
            </p:cNvPr>
            <p:cNvSpPr/>
            <p:nvPr/>
          </p:nvSpPr>
          <p:spPr bwMode="gray">
            <a:xfrm>
              <a:off x="10137208" y="6926580"/>
              <a:ext cx="540545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209" name="btfpColumnIndicator209633">
              <a:extLst>
                <a:ext uri="{FF2B5EF4-FFF2-40B4-BE49-F238E27FC236}">
                  <a16:creationId xmlns:a16="http://schemas.microsoft.com/office/drawing/2014/main" id="{B854CF72-FFCD-C850-AB97-2D77F7DBCD12}"/>
                </a:ext>
              </a:extLst>
            </p:cNvPr>
            <p:cNvCxnSpPr/>
            <p:nvPr/>
          </p:nvCxnSpPr>
          <p:spPr bwMode="gray">
            <a:xfrm flipV="1">
              <a:off x="11861801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btfpColumnIndicator871706">
              <a:extLst>
                <a:ext uri="{FF2B5EF4-FFF2-40B4-BE49-F238E27FC236}">
                  <a16:creationId xmlns:a16="http://schemas.microsoft.com/office/drawing/2014/main" id="{D5C7E03B-E55A-5FCD-72B7-718378E3D210}"/>
                </a:ext>
              </a:extLst>
            </p:cNvPr>
            <p:cNvCxnSpPr/>
            <p:nvPr/>
          </p:nvCxnSpPr>
          <p:spPr bwMode="gray">
            <a:xfrm flipV="1">
              <a:off x="10677753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btfpColumnGapBlocker885677">
              <a:extLst>
                <a:ext uri="{FF2B5EF4-FFF2-40B4-BE49-F238E27FC236}">
                  <a16:creationId xmlns:a16="http://schemas.microsoft.com/office/drawing/2014/main" id="{7DE06186-ACA8-B29F-E7AC-B86BEA8B5EE4}"/>
                </a:ext>
              </a:extLst>
            </p:cNvPr>
            <p:cNvSpPr/>
            <p:nvPr/>
          </p:nvSpPr>
          <p:spPr bwMode="gray">
            <a:xfrm>
              <a:off x="8412616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203" name="btfpColumnIndicator368994">
              <a:extLst>
                <a:ext uri="{FF2B5EF4-FFF2-40B4-BE49-F238E27FC236}">
                  <a16:creationId xmlns:a16="http://schemas.microsoft.com/office/drawing/2014/main" id="{5E8F7D7B-E398-74FF-816E-E0B88002C167}"/>
                </a:ext>
              </a:extLst>
            </p:cNvPr>
            <p:cNvCxnSpPr/>
            <p:nvPr/>
          </p:nvCxnSpPr>
          <p:spPr bwMode="gray">
            <a:xfrm flipV="1">
              <a:off x="10137208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btfpColumnIndicator326123">
              <a:extLst>
                <a:ext uri="{FF2B5EF4-FFF2-40B4-BE49-F238E27FC236}">
                  <a16:creationId xmlns:a16="http://schemas.microsoft.com/office/drawing/2014/main" id="{840DC602-6A4D-F895-318F-154C1447B7CC}"/>
                </a:ext>
              </a:extLst>
            </p:cNvPr>
            <p:cNvCxnSpPr/>
            <p:nvPr/>
          </p:nvCxnSpPr>
          <p:spPr bwMode="gray">
            <a:xfrm flipV="1">
              <a:off x="895316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btfpColumnGapBlocker805267">
              <a:extLst>
                <a:ext uri="{FF2B5EF4-FFF2-40B4-BE49-F238E27FC236}">
                  <a16:creationId xmlns:a16="http://schemas.microsoft.com/office/drawing/2014/main" id="{B6543ED4-B307-B590-536C-37B8E9F312AE}"/>
                </a:ext>
              </a:extLst>
            </p:cNvPr>
            <p:cNvSpPr/>
            <p:nvPr/>
          </p:nvSpPr>
          <p:spPr bwMode="gray">
            <a:xfrm>
              <a:off x="6688024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97" name="btfpColumnIndicator462337">
              <a:extLst>
                <a:ext uri="{FF2B5EF4-FFF2-40B4-BE49-F238E27FC236}">
                  <a16:creationId xmlns:a16="http://schemas.microsoft.com/office/drawing/2014/main" id="{89F8469E-4964-9EA0-D22B-0B3E5E82D51A}"/>
                </a:ext>
              </a:extLst>
            </p:cNvPr>
            <p:cNvCxnSpPr/>
            <p:nvPr/>
          </p:nvCxnSpPr>
          <p:spPr bwMode="gray">
            <a:xfrm flipV="1">
              <a:off x="8412616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btfpColumnIndicator706387">
              <a:extLst>
                <a:ext uri="{FF2B5EF4-FFF2-40B4-BE49-F238E27FC236}">
                  <a16:creationId xmlns:a16="http://schemas.microsoft.com/office/drawing/2014/main" id="{325FB6C1-54D1-31E2-9894-7E5CB78CD5BB}"/>
                </a:ext>
              </a:extLst>
            </p:cNvPr>
            <p:cNvCxnSpPr/>
            <p:nvPr/>
          </p:nvCxnSpPr>
          <p:spPr bwMode="gray">
            <a:xfrm flipV="1">
              <a:off x="7228568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btfpColumnGapBlocker168858">
              <a:extLst>
                <a:ext uri="{FF2B5EF4-FFF2-40B4-BE49-F238E27FC236}">
                  <a16:creationId xmlns:a16="http://schemas.microsoft.com/office/drawing/2014/main" id="{FDBFF8DD-A356-00F7-8D2C-3177492E2837}"/>
                </a:ext>
              </a:extLst>
            </p:cNvPr>
            <p:cNvSpPr/>
            <p:nvPr/>
          </p:nvSpPr>
          <p:spPr bwMode="gray">
            <a:xfrm>
              <a:off x="4963432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91" name="btfpColumnIndicator112885">
              <a:extLst>
                <a:ext uri="{FF2B5EF4-FFF2-40B4-BE49-F238E27FC236}">
                  <a16:creationId xmlns:a16="http://schemas.microsoft.com/office/drawing/2014/main" id="{3F8E3A61-CAD5-8395-323A-F0CCAF0F8B67}"/>
                </a:ext>
              </a:extLst>
            </p:cNvPr>
            <p:cNvCxnSpPr/>
            <p:nvPr/>
          </p:nvCxnSpPr>
          <p:spPr bwMode="gray">
            <a:xfrm flipV="1">
              <a:off x="6688024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btfpColumnIndicator635866">
              <a:extLst>
                <a:ext uri="{FF2B5EF4-FFF2-40B4-BE49-F238E27FC236}">
                  <a16:creationId xmlns:a16="http://schemas.microsoft.com/office/drawing/2014/main" id="{A6DC4B65-7435-66CC-B300-96ECD3E90687}"/>
                </a:ext>
              </a:extLst>
            </p:cNvPr>
            <p:cNvCxnSpPr/>
            <p:nvPr/>
          </p:nvCxnSpPr>
          <p:spPr bwMode="gray">
            <a:xfrm flipV="1">
              <a:off x="5503976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btfpColumnGapBlocker861449">
              <a:extLst>
                <a:ext uri="{FF2B5EF4-FFF2-40B4-BE49-F238E27FC236}">
                  <a16:creationId xmlns:a16="http://schemas.microsoft.com/office/drawing/2014/main" id="{EE6F59ED-3896-E3B7-8FE1-955463BB555C}"/>
                </a:ext>
              </a:extLst>
            </p:cNvPr>
            <p:cNvSpPr/>
            <p:nvPr/>
          </p:nvSpPr>
          <p:spPr bwMode="gray">
            <a:xfrm>
              <a:off x="3238840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85" name="btfpColumnIndicator855891">
              <a:extLst>
                <a:ext uri="{FF2B5EF4-FFF2-40B4-BE49-F238E27FC236}">
                  <a16:creationId xmlns:a16="http://schemas.microsoft.com/office/drawing/2014/main" id="{E98D86ED-4C5F-1285-EF7B-503866DD2AEC}"/>
                </a:ext>
              </a:extLst>
            </p:cNvPr>
            <p:cNvCxnSpPr/>
            <p:nvPr/>
          </p:nvCxnSpPr>
          <p:spPr bwMode="gray">
            <a:xfrm flipV="1">
              <a:off x="4963432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btfpColumnIndicator583260">
              <a:extLst>
                <a:ext uri="{FF2B5EF4-FFF2-40B4-BE49-F238E27FC236}">
                  <a16:creationId xmlns:a16="http://schemas.microsoft.com/office/drawing/2014/main" id="{56D04A58-6442-6CA2-14CB-1E141A10F538}"/>
                </a:ext>
              </a:extLst>
            </p:cNvPr>
            <p:cNvCxnSpPr/>
            <p:nvPr/>
          </p:nvCxnSpPr>
          <p:spPr bwMode="gray">
            <a:xfrm flipV="1">
              <a:off x="3779384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btfpColumnGapBlocker532915">
              <a:extLst>
                <a:ext uri="{FF2B5EF4-FFF2-40B4-BE49-F238E27FC236}">
                  <a16:creationId xmlns:a16="http://schemas.microsoft.com/office/drawing/2014/main" id="{3949A19A-7343-1C1A-2CE4-49D18BDE1BC2}"/>
                </a:ext>
              </a:extLst>
            </p:cNvPr>
            <p:cNvSpPr/>
            <p:nvPr/>
          </p:nvSpPr>
          <p:spPr bwMode="gray">
            <a:xfrm>
              <a:off x="1514248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78" name="btfpColumnIndicator339233">
              <a:extLst>
                <a:ext uri="{FF2B5EF4-FFF2-40B4-BE49-F238E27FC236}">
                  <a16:creationId xmlns:a16="http://schemas.microsoft.com/office/drawing/2014/main" id="{F1F6105A-F478-7119-5360-BFFF8A84A7C9}"/>
                </a:ext>
              </a:extLst>
            </p:cNvPr>
            <p:cNvCxnSpPr/>
            <p:nvPr/>
          </p:nvCxnSpPr>
          <p:spPr bwMode="gray">
            <a:xfrm flipV="1">
              <a:off x="323884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btfpColumnIndicator652963">
              <a:extLst>
                <a:ext uri="{FF2B5EF4-FFF2-40B4-BE49-F238E27FC236}">
                  <a16:creationId xmlns:a16="http://schemas.microsoft.com/office/drawing/2014/main" id="{CFDED4EC-2EDC-4059-6E0A-669ADE125377}"/>
                </a:ext>
              </a:extLst>
            </p:cNvPr>
            <p:cNvCxnSpPr/>
            <p:nvPr/>
          </p:nvCxnSpPr>
          <p:spPr bwMode="gray">
            <a:xfrm flipV="1">
              <a:off x="2054792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btfpColumnGapBlocker969880">
              <a:extLst>
                <a:ext uri="{FF2B5EF4-FFF2-40B4-BE49-F238E27FC236}">
                  <a16:creationId xmlns:a16="http://schemas.microsoft.com/office/drawing/2014/main" id="{9090291A-DB4E-F728-4FD8-5C3643B44803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72" name="btfpColumnIndicator164333">
              <a:extLst>
                <a:ext uri="{FF2B5EF4-FFF2-40B4-BE49-F238E27FC236}">
                  <a16:creationId xmlns:a16="http://schemas.microsoft.com/office/drawing/2014/main" id="{2CAEDA80-9534-B07F-CC2B-13124A1CB8CE}"/>
                </a:ext>
              </a:extLst>
            </p:cNvPr>
            <p:cNvCxnSpPr/>
            <p:nvPr/>
          </p:nvCxnSpPr>
          <p:spPr bwMode="gray">
            <a:xfrm flipV="1">
              <a:off x="1514248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btfpColumnIndicator968285">
              <a:extLst>
                <a:ext uri="{FF2B5EF4-FFF2-40B4-BE49-F238E27FC236}">
                  <a16:creationId xmlns:a16="http://schemas.microsoft.com/office/drawing/2014/main" id="{714EA7B3-0346-DD7B-A599-19A47AD04702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btfpColumnIndicatorGroup1">
            <a:extLst>
              <a:ext uri="{FF2B5EF4-FFF2-40B4-BE49-F238E27FC236}">
                <a16:creationId xmlns:a16="http://schemas.microsoft.com/office/drawing/2014/main" id="{2B0169BF-862E-EC28-DB96-9316C1A7489B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212" name="btfpColumnGapBlocker224279">
              <a:extLst>
                <a:ext uri="{FF2B5EF4-FFF2-40B4-BE49-F238E27FC236}">
                  <a16:creationId xmlns:a16="http://schemas.microsoft.com/office/drawing/2014/main" id="{F1549801-2068-6BDC-60E4-653A5A98EB53}"/>
                </a:ext>
              </a:extLst>
            </p:cNvPr>
            <p:cNvSpPr/>
            <p:nvPr/>
          </p:nvSpPr>
          <p:spPr bwMode="gray">
            <a:xfrm>
              <a:off x="11861801" y="-205740"/>
              <a:ext cx="330199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210" name="btfpColumnGapBlocker315940">
              <a:extLst>
                <a:ext uri="{FF2B5EF4-FFF2-40B4-BE49-F238E27FC236}">
                  <a16:creationId xmlns:a16="http://schemas.microsoft.com/office/drawing/2014/main" id="{D5C3B16F-E7AA-5371-4ADA-DF4EDEE51003}"/>
                </a:ext>
              </a:extLst>
            </p:cNvPr>
            <p:cNvSpPr/>
            <p:nvPr/>
          </p:nvSpPr>
          <p:spPr bwMode="gray">
            <a:xfrm>
              <a:off x="10137208" y="-205740"/>
              <a:ext cx="540545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208" name="btfpColumnIndicator300527">
              <a:extLst>
                <a:ext uri="{FF2B5EF4-FFF2-40B4-BE49-F238E27FC236}">
                  <a16:creationId xmlns:a16="http://schemas.microsoft.com/office/drawing/2014/main" id="{A9A77281-D562-A13E-9E92-E526E461A635}"/>
                </a:ext>
              </a:extLst>
            </p:cNvPr>
            <p:cNvCxnSpPr/>
            <p:nvPr/>
          </p:nvCxnSpPr>
          <p:spPr bwMode="gray">
            <a:xfrm flipV="1">
              <a:off x="11861801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btfpColumnIndicator333460">
              <a:extLst>
                <a:ext uri="{FF2B5EF4-FFF2-40B4-BE49-F238E27FC236}">
                  <a16:creationId xmlns:a16="http://schemas.microsoft.com/office/drawing/2014/main" id="{A333F9EC-2FE4-77AF-FED4-5D3877A4792F}"/>
                </a:ext>
              </a:extLst>
            </p:cNvPr>
            <p:cNvCxnSpPr/>
            <p:nvPr/>
          </p:nvCxnSpPr>
          <p:spPr bwMode="gray">
            <a:xfrm flipV="1">
              <a:off x="10677753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btfpColumnGapBlocker898493">
              <a:extLst>
                <a:ext uri="{FF2B5EF4-FFF2-40B4-BE49-F238E27FC236}">
                  <a16:creationId xmlns:a16="http://schemas.microsoft.com/office/drawing/2014/main" id="{9501FE2D-5D98-F980-12DA-DBE2538DEBAE}"/>
                </a:ext>
              </a:extLst>
            </p:cNvPr>
            <p:cNvSpPr/>
            <p:nvPr/>
          </p:nvSpPr>
          <p:spPr bwMode="gray">
            <a:xfrm>
              <a:off x="8412616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202" name="btfpColumnIndicator113176">
              <a:extLst>
                <a:ext uri="{FF2B5EF4-FFF2-40B4-BE49-F238E27FC236}">
                  <a16:creationId xmlns:a16="http://schemas.microsoft.com/office/drawing/2014/main" id="{3F13FC1C-5C2C-2835-24A6-99CAA53F09C2}"/>
                </a:ext>
              </a:extLst>
            </p:cNvPr>
            <p:cNvCxnSpPr/>
            <p:nvPr/>
          </p:nvCxnSpPr>
          <p:spPr bwMode="gray">
            <a:xfrm flipV="1">
              <a:off x="10137208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btfpColumnIndicator902381">
              <a:extLst>
                <a:ext uri="{FF2B5EF4-FFF2-40B4-BE49-F238E27FC236}">
                  <a16:creationId xmlns:a16="http://schemas.microsoft.com/office/drawing/2014/main" id="{E2475F6C-2EF5-15F7-272B-929737D01B3F}"/>
                </a:ext>
              </a:extLst>
            </p:cNvPr>
            <p:cNvCxnSpPr/>
            <p:nvPr/>
          </p:nvCxnSpPr>
          <p:spPr bwMode="gray">
            <a:xfrm flipV="1">
              <a:off x="895316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btfpColumnGapBlocker302218">
              <a:extLst>
                <a:ext uri="{FF2B5EF4-FFF2-40B4-BE49-F238E27FC236}">
                  <a16:creationId xmlns:a16="http://schemas.microsoft.com/office/drawing/2014/main" id="{E33F4B89-9AB7-4C22-ED2E-62CEEC8525D9}"/>
                </a:ext>
              </a:extLst>
            </p:cNvPr>
            <p:cNvSpPr/>
            <p:nvPr/>
          </p:nvSpPr>
          <p:spPr bwMode="gray">
            <a:xfrm>
              <a:off x="6688024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96" name="btfpColumnIndicator416942">
              <a:extLst>
                <a:ext uri="{FF2B5EF4-FFF2-40B4-BE49-F238E27FC236}">
                  <a16:creationId xmlns:a16="http://schemas.microsoft.com/office/drawing/2014/main" id="{D9066D6A-3A9B-7B01-2D78-BD8612F60D8D}"/>
                </a:ext>
              </a:extLst>
            </p:cNvPr>
            <p:cNvCxnSpPr/>
            <p:nvPr/>
          </p:nvCxnSpPr>
          <p:spPr bwMode="gray">
            <a:xfrm flipV="1">
              <a:off x="8412616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btfpColumnIndicator263312">
              <a:extLst>
                <a:ext uri="{FF2B5EF4-FFF2-40B4-BE49-F238E27FC236}">
                  <a16:creationId xmlns:a16="http://schemas.microsoft.com/office/drawing/2014/main" id="{2005863B-53F7-1113-2531-6652BCAE6F08}"/>
                </a:ext>
              </a:extLst>
            </p:cNvPr>
            <p:cNvCxnSpPr/>
            <p:nvPr/>
          </p:nvCxnSpPr>
          <p:spPr bwMode="gray">
            <a:xfrm flipV="1">
              <a:off x="7228568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btfpColumnGapBlocker690142">
              <a:extLst>
                <a:ext uri="{FF2B5EF4-FFF2-40B4-BE49-F238E27FC236}">
                  <a16:creationId xmlns:a16="http://schemas.microsoft.com/office/drawing/2014/main" id="{46F15191-5B66-5DFE-0AC4-1DE93DD38FCC}"/>
                </a:ext>
              </a:extLst>
            </p:cNvPr>
            <p:cNvSpPr/>
            <p:nvPr/>
          </p:nvSpPr>
          <p:spPr bwMode="gray">
            <a:xfrm>
              <a:off x="4963432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90" name="btfpColumnIndicator273601">
              <a:extLst>
                <a:ext uri="{FF2B5EF4-FFF2-40B4-BE49-F238E27FC236}">
                  <a16:creationId xmlns:a16="http://schemas.microsoft.com/office/drawing/2014/main" id="{BE3637A3-B010-428B-4509-A57023024744}"/>
                </a:ext>
              </a:extLst>
            </p:cNvPr>
            <p:cNvCxnSpPr/>
            <p:nvPr/>
          </p:nvCxnSpPr>
          <p:spPr bwMode="gray">
            <a:xfrm flipV="1">
              <a:off x="6688024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btfpColumnIndicator127225">
              <a:extLst>
                <a:ext uri="{FF2B5EF4-FFF2-40B4-BE49-F238E27FC236}">
                  <a16:creationId xmlns:a16="http://schemas.microsoft.com/office/drawing/2014/main" id="{FE365265-8252-03D4-A839-8ED99D12F298}"/>
                </a:ext>
              </a:extLst>
            </p:cNvPr>
            <p:cNvCxnSpPr/>
            <p:nvPr/>
          </p:nvCxnSpPr>
          <p:spPr bwMode="gray">
            <a:xfrm flipV="1">
              <a:off x="5503976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btfpColumnGapBlocker941317">
              <a:extLst>
                <a:ext uri="{FF2B5EF4-FFF2-40B4-BE49-F238E27FC236}">
                  <a16:creationId xmlns:a16="http://schemas.microsoft.com/office/drawing/2014/main" id="{C9A19738-E644-B906-F32C-31B6B7C4F219}"/>
                </a:ext>
              </a:extLst>
            </p:cNvPr>
            <p:cNvSpPr/>
            <p:nvPr/>
          </p:nvSpPr>
          <p:spPr bwMode="gray">
            <a:xfrm>
              <a:off x="3238840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84" name="btfpColumnIndicator337424">
              <a:extLst>
                <a:ext uri="{FF2B5EF4-FFF2-40B4-BE49-F238E27FC236}">
                  <a16:creationId xmlns:a16="http://schemas.microsoft.com/office/drawing/2014/main" id="{E71CCD98-8855-4C10-BDAB-812829BE227F}"/>
                </a:ext>
              </a:extLst>
            </p:cNvPr>
            <p:cNvCxnSpPr/>
            <p:nvPr/>
          </p:nvCxnSpPr>
          <p:spPr bwMode="gray">
            <a:xfrm flipV="1">
              <a:off x="4963432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btfpColumnIndicator746976">
              <a:extLst>
                <a:ext uri="{FF2B5EF4-FFF2-40B4-BE49-F238E27FC236}">
                  <a16:creationId xmlns:a16="http://schemas.microsoft.com/office/drawing/2014/main" id="{BDF69F57-0627-B489-22A4-8E890293C8F5}"/>
                </a:ext>
              </a:extLst>
            </p:cNvPr>
            <p:cNvCxnSpPr/>
            <p:nvPr/>
          </p:nvCxnSpPr>
          <p:spPr bwMode="gray">
            <a:xfrm flipV="1">
              <a:off x="3779384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btfpColumnGapBlocker270104">
              <a:extLst>
                <a:ext uri="{FF2B5EF4-FFF2-40B4-BE49-F238E27FC236}">
                  <a16:creationId xmlns:a16="http://schemas.microsoft.com/office/drawing/2014/main" id="{2F6D6CA9-F5D7-E335-21C0-815D7DEDBD4C}"/>
                </a:ext>
              </a:extLst>
            </p:cNvPr>
            <p:cNvSpPr/>
            <p:nvPr/>
          </p:nvSpPr>
          <p:spPr bwMode="gray">
            <a:xfrm>
              <a:off x="1514248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77" name="btfpColumnIndicator699166">
              <a:extLst>
                <a:ext uri="{FF2B5EF4-FFF2-40B4-BE49-F238E27FC236}">
                  <a16:creationId xmlns:a16="http://schemas.microsoft.com/office/drawing/2014/main" id="{B2EDFDA6-52E4-D4F6-2EDD-76D76DFAD359}"/>
                </a:ext>
              </a:extLst>
            </p:cNvPr>
            <p:cNvCxnSpPr/>
            <p:nvPr/>
          </p:nvCxnSpPr>
          <p:spPr bwMode="gray">
            <a:xfrm flipV="1">
              <a:off x="323884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btfpColumnIndicator261129">
              <a:extLst>
                <a:ext uri="{FF2B5EF4-FFF2-40B4-BE49-F238E27FC236}">
                  <a16:creationId xmlns:a16="http://schemas.microsoft.com/office/drawing/2014/main" id="{EC6BD36D-EB9B-D297-0028-FF48A78F2842}"/>
                </a:ext>
              </a:extLst>
            </p:cNvPr>
            <p:cNvCxnSpPr/>
            <p:nvPr/>
          </p:nvCxnSpPr>
          <p:spPr bwMode="gray">
            <a:xfrm flipV="1">
              <a:off x="2054792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btfpColumnGapBlocker157596">
              <a:extLst>
                <a:ext uri="{FF2B5EF4-FFF2-40B4-BE49-F238E27FC236}">
                  <a16:creationId xmlns:a16="http://schemas.microsoft.com/office/drawing/2014/main" id="{5AB36F93-9AF4-05B4-6C4F-6E44BCEA141E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71" name="btfpColumnIndicator368344">
              <a:extLst>
                <a:ext uri="{FF2B5EF4-FFF2-40B4-BE49-F238E27FC236}">
                  <a16:creationId xmlns:a16="http://schemas.microsoft.com/office/drawing/2014/main" id="{7ABF8572-3345-329C-9ACE-25BCCC3178A5}"/>
                </a:ext>
              </a:extLst>
            </p:cNvPr>
            <p:cNvCxnSpPr/>
            <p:nvPr/>
          </p:nvCxnSpPr>
          <p:spPr bwMode="gray">
            <a:xfrm flipV="1">
              <a:off x="1514248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btfpColumnIndicator412472">
              <a:extLst>
                <a:ext uri="{FF2B5EF4-FFF2-40B4-BE49-F238E27FC236}">
                  <a16:creationId xmlns:a16="http://schemas.microsoft.com/office/drawing/2014/main" id="{B599E5BF-1242-604C-6A64-1B87A548562F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6" name="btfpTable778201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182023325"/>
              </p:ext>
            </p:extLst>
          </p:nvPr>
        </p:nvGraphicFramePr>
        <p:xfrm>
          <a:off x="329346" y="1368444"/>
          <a:ext cx="11532453" cy="4973803"/>
        </p:xfrm>
        <a:graphic>
          <a:graphicData uri="http://schemas.openxmlformats.org/drawingml/2006/table">
            <a:tbl>
              <a:tblPr firstRow="1"/>
              <a:tblGrid>
                <a:gridCol w="720088">
                  <a:extLst>
                    <a:ext uri="{9D8B030D-6E8A-4147-A177-3AD203B41FA5}">
                      <a16:colId xmlns:a16="http://schemas.microsoft.com/office/drawing/2014/main" val="1279724942"/>
                    </a:ext>
                  </a:extLst>
                </a:gridCol>
                <a:gridCol w="1829046">
                  <a:extLst>
                    <a:ext uri="{9D8B030D-6E8A-4147-A177-3AD203B41FA5}">
                      <a16:colId xmlns:a16="http://schemas.microsoft.com/office/drawing/2014/main" val="603584068"/>
                    </a:ext>
                  </a:extLst>
                </a:gridCol>
                <a:gridCol w="640919">
                  <a:extLst>
                    <a:ext uri="{9D8B030D-6E8A-4147-A177-3AD203B41FA5}">
                      <a16:colId xmlns:a16="http://schemas.microsoft.com/office/drawing/2014/main" val="1293777585"/>
                    </a:ext>
                  </a:extLst>
                </a:gridCol>
                <a:gridCol w="640919">
                  <a:extLst>
                    <a:ext uri="{9D8B030D-6E8A-4147-A177-3AD203B41FA5}">
                      <a16:colId xmlns:a16="http://schemas.microsoft.com/office/drawing/2014/main" val="2233416411"/>
                    </a:ext>
                  </a:extLst>
                </a:gridCol>
                <a:gridCol w="640919">
                  <a:extLst>
                    <a:ext uri="{9D8B030D-6E8A-4147-A177-3AD203B41FA5}">
                      <a16:colId xmlns:a16="http://schemas.microsoft.com/office/drawing/2014/main" val="2511479523"/>
                    </a:ext>
                  </a:extLst>
                </a:gridCol>
                <a:gridCol w="640919">
                  <a:extLst>
                    <a:ext uri="{9D8B030D-6E8A-4147-A177-3AD203B41FA5}">
                      <a16:colId xmlns:a16="http://schemas.microsoft.com/office/drawing/2014/main" val="2893175405"/>
                    </a:ext>
                  </a:extLst>
                </a:gridCol>
                <a:gridCol w="640919">
                  <a:extLst>
                    <a:ext uri="{9D8B030D-6E8A-4147-A177-3AD203B41FA5}">
                      <a16:colId xmlns:a16="http://schemas.microsoft.com/office/drawing/2014/main" val="1611113832"/>
                    </a:ext>
                  </a:extLst>
                </a:gridCol>
                <a:gridCol w="640919">
                  <a:extLst>
                    <a:ext uri="{9D8B030D-6E8A-4147-A177-3AD203B41FA5}">
                      <a16:colId xmlns:a16="http://schemas.microsoft.com/office/drawing/2014/main" val="1331596605"/>
                    </a:ext>
                  </a:extLst>
                </a:gridCol>
                <a:gridCol w="5137805">
                  <a:extLst>
                    <a:ext uri="{9D8B030D-6E8A-4147-A177-3AD203B41FA5}">
                      <a16:colId xmlns:a16="http://schemas.microsoft.com/office/drawing/2014/main" val="1252257869"/>
                    </a:ext>
                  </a:extLst>
                </a:gridCol>
              </a:tblGrid>
              <a:tr h="184757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accent3"/>
                          </a:solidFill>
                          <a:latin typeface="Arial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accent3"/>
                          </a:solidFill>
                          <a:latin typeface="Arial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accent3"/>
                          </a:solidFill>
                          <a:latin typeface="Arial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accent3"/>
                          </a:solidFill>
                          <a:latin typeface="Arial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accent3"/>
                          </a:solidFill>
                          <a:latin typeface="Arial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accent3"/>
                          </a:solidFill>
                          <a:latin typeface="Arial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accent3"/>
                          </a:solidFill>
                          <a:latin typeface="Arial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accent3"/>
                          </a:solidFill>
                          <a:latin typeface="Arial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accent3"/>
                          </a:solidFill>
                          <a:latin typeface="Arial"/>
                        </a:defRPr>
                      </a:lvl9pPr>
                    </a:lstStyle>
                    <a:p>
                      <a:pPr marL="0" indent="0" algn="ctr">
                        <a:spcBef>
                          <a:spcPts val="0"/>
                        </a:spcBef>
                        <a:buFontTx/>
                        <a:buNone/>
                      </a:pPr>
                      <a:endParaRPr lang="en-GB" sz="105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accent3"/>
                          </a:solidFill>
                          <a:latin typeface="Arial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accent3"/>
                          </a:solidFill>
                          <a:latin typeface="Arial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accent3"/>
                          </a:solidFill>
                          <a:latin typeface="Arial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accent3"/>
                          </a:solidFill>
                          <a:latin typeface="Arial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accent3"/>
                          </a:solidFill>
                          <a:latin typeface="Arial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accent3"/>
                          </a:solidFill>
                          <a:latin typeface="Arial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accent3"/>
                          </a:solidFill>
                          <a:latin typeface="Arial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accent3"/>
                          </a:solidFill>
                          <a:latin typeface="Arial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accent3"/>
                          </a:solidFill>
                          <a:latin typeface="Arial"/>
                        </a:defRPr>
                      </a:lvl9pPr>
                    </a:lstStyle>
                    <a:p>
                      <a:pPr marL="0" indent="0" algn="ctr"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05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Metric</a:t>
                      </a:r>
                    </a:p>
                  </a:txBody>
                  <a:tcPr marL="36000" marR="3600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buFontTx/>
                        <a:buNone/>
                      </a:pPr>
                      <a:endParaRPr lang="en-GB" sz="8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buFontTx/>
                        <a:buNone/>
                      </a:pPr>
                      <a:endParaRPr lang="en-GB" sz="8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buFontTx/>
                        <a:buNone/>
                      </a:pPr>
                      <a:endParaRPr lang="en-GB" sz="8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buFontTx/>
                        <a:buNone/>
                      </a:pPr>
                      <a:endParaRPr lang="en-GB" sz="8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buFontTx/>
                        <a:buNone/>
                      </a:pPr>
                      <a:endParaRPr lang="en-GB" sz="8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buFontTx/>
                        <a:buNone/>
                      </a:pPr>
                      <a:endParaRPr lang="en-GB" sz="800" b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05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Explanation</a:t>
                      </a: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095945"/>
                  </a:ext>
                </a:extLst>
              </a:tr>
              <a:tr h="302329">
                <a:tc rowSpan="3"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indent="0" algn="ctr">
                        <a:spcBef>
                          <a:spcPts val="0"/>
                        </a:spcBef>
                        <a:buNone/>
                      </a:pPr>
                      <a:r>
                        <a:rPr lang="en-GB" sz="1050" b="1" kern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SEE</a:t>
                      </a:r>
                    </a:p>
                    <a:p>
                      <a:pPr marL="0" indent="0" algn="ctr">
                        <a:spcBef>
                          <a:spcPts val="0"/>
                        </a:spcBef>
                        <a:buNone/>
                      </a:pPr>
                      <a:r>
                        <a:rPr lang="en-GB" sz="1050" b="1" kern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050" b="0" kern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(off-site)</a:t>
                      </a:r>
                    </a:p>
                  </a:txBody>
                  <a:tcPr marL="144000" marR="14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indent="0"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7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 Listing Ads (leading to Amazon)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ts val="1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15"/>
                        </a:buBlip>
                      </a:pPr>
                      <a:r>
                        <a:rPr lang="en-GB" sz="1000" b="0" baseline="0"/>
                        <a:t> </a:t>
                      </a:r>
                    </a:p>
                  </a:txBody>
                  <a:tcPr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16"/>
                        </a:buBlip>
                        <a:tabLst/>
                        <a:defRPr/>
                      </a:pPr>
                      <a:r>
                        <a:rPr kumimoji="0" lang="en-GB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T="18000" marB="1800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ts val="1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15"/>
                        </a:buBlip>
                      </a:pPr>
                      <a:r>
                        <a:rPr lang="en-GB" sz="1000" b="0" baseline="0"/>
                        <a:t> </a:t>
                      </a:r>
                    </a:p>
                  </a:txBody>
                  <a:tcPr marT="18000" marB="1800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15"/>
                        </a:buBlip>
                        <a:tabLst/>
                        <a:defRPr/>
                      </a:pPr>
                      <a:r>
                        <a:rPr kumimoji="0" lang="en-GB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T="18000" marB="1800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ts val="1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15"/>
                        </a:buBlip>
                      </a:pPr>
                      <a:r>
                        <a:rPr lang="en-GB" sz="1000" b="0" baseline="0"/>
                        <a:t> </a:t>
                      </a:r>
                    </a:p>
                  </a:txBody>
                  <a:tcPr marT="18000" marB="1800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16"/>
                        </a:buBlip>
                        <a:tabLst/>
                        <a:defRPr/>
                      </a:pPr>
                      <a:r>
                        <a:rPr kumimoji="0" lang="en-GB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T="18000" marB="1800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For brand-name search on Google, all the brands except BabylissPro and Dyson have PLA (Google Shopping Ads) that links to the product page on Amazon. </a:t>
                      </a:r>
                      <a:endParaRPr lang="en-GB" sz="700" b="0" baseline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18000" marB="1800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209866"/>
                  </a:ext>
                </a:extLst>
              </a:tr>
              <a:tr h="30232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Social media campaigns (Amazon co-branded)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15"/>
                        </a:buBlip>
                        <a:tabLst/>
                        <a:defRPr/>
                      </a:pPr>
                      <a:r>
                        <a:rPr kumimoji="0" lang="en-GB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ts val="1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16"/>
                        </a:buBlip>
                      </a:pPr>
                      <a:r>
                        <a:rPr lang="en-GB" sz="1000" b="0" baseline="0"/>
                        <a:t> </a:t>
                      </a:r>
                    </a:p>
                  </a:txBody>
                  <a:tcPr marT="18000" marB="1800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15"/>
                        </a:buBlip>
                        <a:tabLst/>
                        <a:defRPr/>
                      </a:pPr>
                      <a:r>
                        <a:rPr kumimoji="0" lang="en-GB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16"/>
                        </a:buBlip>
                        <a:tabLst/>
                        <a:defRPr/>
                      </a:pPr>
                      <a:r>
                        <a:rPr kumimoji="0" lang="en-GB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T="18000" marB="1800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15"/>
                        </a:buBlip>
                        <a:tabLst/>
                        <a:defRPr/>
                      </a:pPr>
                      <a:r>
                        <a:rPr kumimoji="0" lang="en-GB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T="18000" marB="1800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ts val="1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16"/>
                        </a:buBlip>
                      </a:pPr>
                      <a:r>
                        <a:rPr lang="en-GB" sz="1000" b="0" baseline="0"/>
                        <a:t> </a:t>
                      </a:r>
                    </a:p>
                  </a:txBody>
                  <a:tcPr marT="18000" marB="1800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700" b="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Conair, Revlon, and Shark have ads as a co-branding with Amazon on Facebook &amp; Instagram in the last 12 months</a:t>
                      </a:r>
                      <a:endParaRPr lang="en-GB" sz="700" b="0" baseline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18000" marB="1800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737120"/>
                  </a:ext>
                </a:extLst>
              </a:tr>
              <a:tr h="302329">
                <a:tc vMerge="1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GB" sz="110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n-GB" sz="7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Google</a:t>
                      </a:r>
                      <a:r>
                        <a:rPr lang="en-GB" sz="75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search result leading to Amazon page of brand</a:t>
                      </a:r>
                      <a:endParaRPr lang="en-GB" sz="7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15"/>
                        </a:buBlip>
                        <a:tabLst/>
                        <a:defRPr/>
                      </a:pPr>
                      <a:r>
                        <a:rPr kumimoji="0" lang="en-GB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15"/>
                        </a:buBlip>
                        <a:tabLst/>
                        <a:defRPr/>
                      </a:pPr>
                      <a:r>
                        <a:rPr kumimoji="0" lang="en-GB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T="18000" marB="1800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15"/>
                        </a:buBlip>
                        <a:tabLst/>
                        <a:defRPr/>
                      </a:pPr>
                      <a:r>
                        <a:rPr kumimoji="0" lang="en-GB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T="18000" marB="1800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15"/>
                        </a:buBlip>
                        <a:tabLst/>
                        <a:defRPr/>
                      </a:pPr>
                      <a:r>
                        <a:rPr kumimoji="0" lang="en-GB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T="18000" marB="1800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ts val="1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15"/>
                        </a:buBlip>
                      </a:pPr>
                      <a:r>
                        <a:rPr lang="en-GB" sz="1000" b="0" baseline="0"/>
                        <a:t> </a:t>
                      </a:r>
                    </a:p>
                  </a:txBody>
                  <a:tcPr marT="18000" marB="1800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16"/>
                        </a:buBlip>
                        <a:tabLst/>
                        <a:defRPr/>
                      </a:pPr>
                      <a:r>
                        <a:rPr kumimoji="0" lang="en-GB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T="18000" marB="1800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 brand-name search on Google, all brands, except Dyson, have a search result (either organic or paid) in top 10 that leads to their listings page on Amazon. </a:t>
                      </a:r>
                    </a:p>
                  </a:txBody>
                  <a:tcPr marT="18000" marB="1800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36385"/>
                  </a:ext>
                </a:extLst>
              </a:tr>
              <a:tr h="302329">
                <a:tc rowSpan="2"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b="1" kern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SEE</a:t>
                      </a:r>
                    </a:p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b="1" kern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050" b="0" kern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(on-site)</a:t>
                      </a:r>
                    </a:p>
                  </a:txBody>
                  <a:tcPr marL="144000" marR="14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75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Brand Hub/Store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15"/>
                        </a:buBlip>
                        <a:tabLst/>
                        <a:defRPr/>
                      </a:pPr>
                      <a:r>
                        <a:rPr kumimoji="0" lang="en-GB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15"/>
                        </a:buBlip>
                        <a:tabLst/>
                        <a:defRPr/>
                      </a:pPr>
                      <a:r>
                        <a:rPr kumimoji="0" lang="en-GB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T="18000" marB="1800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15"/>
                        </a:buBlip>
                        <a:tabLst/>
                        <a:defRPr/>
                      </a:pPr>
                      <a:r>
                        <a:rPr kumimoji="0" lang="en-GB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T="18000" marB="1800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15"/>
                        </a:buBlip>
                        <a:tabLst/>
                        <a:defRPr/>
                      </a:pPr>
                      <a:r>
                        <a:rPr kumimoji="0" lang="en-GB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T="18000" marB="1800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ts val="1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15"/>
                        </a:buBlip>
                      </a:pPr>
                      <a:r>
                        <a:rPr lang="en-GB" sz="1000" b="0" baseline="0"/>
                        <a:t> </a:t>
                      </a:r>
                    </a:p>
                  </a:txBody>
                  <a:tcPr marT="18000" marB="1800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ts val="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15"/>
                        </a:buBlip>
                      </a:pPr>
                      <a:r>
                        <a:rPr lang="en-GB" sz="1000" b="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700" b="0" noProof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All brands have a dedicated store on Amazon. It helps a brand showcase all its hero products and highlight promotions, benefits, etc.</a:t>
                      </a:r>
                      <a:endParaRPr lang="en-GB" sz="700" b="0" noProof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marT="18000" marB="1800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598935"/>
                  </a:ext>
                </a:extLst>
              </a:tr>
              <a:tr h="302329">
                <a:tc vMerge="1"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="0" kern="12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44000" marR="14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A14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indent="0"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7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Display and video ads</a:t>
                      </a:r>
                      <a:endParaRPr lang="en-GB" sz="75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16"/>
                        </a:buBlip>
                        <a:tabLst/>
                        <a:defRPr/>
                      </a:pPr>
                      <a:r>
                        <a:rPr kumimoji="0" lang="en-GB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16"/>
                        </a:buBlip>
                        <a:tabLst/>
                        <a:defRPr/>
                      </a:pPr>
                      <a:r>
                        <a:rPr kumimoji="0" lang="en-GB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T="18000" marB="1800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17"/>
                        </a:buBlip>
                        <a:tabLst/>
                        <a:defRPr/>
                      </a:pPr>
                      <a:r>
                        <a:rPr kumimoji="0" lang="en-GB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T="18000" marB="1800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ts val="120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16"/>
                        </a:buBlip>
                      </a:pPr>
                      <a:r>
                        <a:rPr lang="en-GB" sz="1000" baseline="0"/>
                        <a:t>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17"/>
                        </a:buBlip>
                        <a:tabLst/>
                        <a:defRPr/>
                      </a:pPr>
                      <a:r>
                        <a:rPr lang="en-GB" sz="1000" baseline="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16"/>
                        </a:buBlip>
                        <a:tabLst/>
                        <a:defRPr/>
                      </a:pPr>
                      <a:r>
                        <a:rPr lang="en-GB" sz="1000" baseline="0"/>
                        <a:t>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711200" rtl="0" eaLnBrk="1" fontAlgn="ctr" latinLnBrk="0" hangingPunct="1">
                        <a:spcBef>
                          <a:spcPts val="10"/>
                        </a:spcBef>
                        <a:buSzPct val="180000"/>
                        <a:buFont typeface="Arial" panose="020B0604020202020204" pitchFamily="34" charset="0"/>
                        <a:buNone/>
                      </a:pPr>
                      <a:r>
                        <a:rPr lang="en-US" sz="700" b="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Based on a sample of 5 high-volume keywords, Conair has no media ads, while Revlon leads with brand display banners. Display and video ads capture immediate attention; help drive awareness &amp; sales.</a:t>
                      </a:r>
                      <a:endParaRPr lang="en-GB" sz="700" b="0" baseline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18000" marB="1800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863095"/>
                  </a:ext>
                </a:extLst>
              </a:tr>
              <a:tr h="302329">
                <a:tc rowSpan="4"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b="1" i="0" kern="120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FIND </a:t>
                      </a:r>
                    </a:p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b="0" i="0" kern="120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(on-site)</a:t>
                      </a:r>
                    </a:p>
                  </a:txBody>
                  <a:tcPr marL="144000" marR="14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indent="0"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7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Sponsored listings</a:t>
                      </a:r>
                      <a:endParaRPr lang="en-GB" sz="75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ts val="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16"/>
                        </a:buBlip>
                      </a:pPr>
                      <a:r>
                        <a:rPr lang="en-GB" sz="1000" b="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17"/>
                        </a:buBlip>
                        <a:tabLst/>
                        <a:defRPr/>
                      </a:pPr>
                      <a:r>
                        <a:rPr kumimoji="0" lang="en-GB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ts val="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17"/>
                        </a:buBlip>
                      </a:pPr>
                      <a:r>
                        <a:rPr lang="en-GB" sz="1000" b="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17"/>
                        </a:buBlip>
                        <a:tabLst/>
                        <a:defRPr/>
                      </a:pPr>
                      <a:r>
                        <a:rPr kumimoji="0" lang="en-GB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T="18000" marB="1800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17"/>
                        </a:buBlip>
                        <a:tabLst/>
                        <a:defRPr/>
                      </a:pPr>
                      <a:r>
                        <a:rPr kumimoji="0" lang="en-GB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T="18000" marB="1800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16"/>
                        </a:buBlip>
                        <a:tabLst/>
                        <a:defRPr/>
                      </a:pPr>
                      <a:r>
                        <a:rPr kumimoji="0" lang="en-GB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T="18000" marB="1800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700">
                          <a:latin typeface="+mn-lt"/>
                        </a:rPr>
                        <a:t>Conair and Dyson have no sponsored SKU on any of the industry keywords analysed. Revlon and BaByliss Pro have ~5 sponsored listings each on 5 keywords analysed.</a:t>
                      </a:r>
                    </a:p>
                  </a:txBody>
                  <a:tcPr marT="18000" marB="1800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776148"/>
                  </a:ext>
                </a:extLst>
              </a:tr>
              <a:tr h="302329">
                <a:tc vMerge="1"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i="0" kern="12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44000" marR="14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indent="0"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7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Appearance in featured brands / brand filter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18"/>
                        </a:buBlip>
                        <a:tabLst/>
                        <a:defRPr/>
                      </a:pPr>
                      <a:r>
                        <a:rPr kumimoji="0" lang="en-GB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19"/>
                        </a:buBlip>
                        <a:tabLst/>
                        <a:defRPr/>
                      </a:pPr>
                      <a:r>
                        <a:rPr kumimoji="0" lang="en-GB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T="18000" marB="1800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18"/>
                        </a:buBlip>
                        <a:tabLst/>
                        <a:defRPr/>
                      </a:pPr>
                      <a:r>
                        <a:rPr kumimoji="0" lang="en-GB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T="18000" marB="1800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19"/>
                        </a:buBlip>
                        <a:tabLst/>
                        <a:defRPr/>
                      </a:pPr>
                      <a:r>
                        <a:rPr kumimoji="0" lang="en-GB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T="18000" marB="1800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19"/>
                        </a:buBlip>
                        <a:tabLst/>
                        <a:defRPr/>
                      </a:pPr>
                      <a:r>
                        <a:rPr kumimoji="0" lang="en-GB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T="18000" marB="1800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20"/>
                        </a:buBlip>
                        <a:tabLst/>
                        <a:defRPr/>
                      </a:pPr>
                      <a:r>
                        <a:rPr kumimoji="0" lang="en-GB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T="18000" marB="1800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700" b="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Based on a sample of 5 high-volume keywords, Conair makes an appearance in the list of brand filter 100% of the times, similar to Revlon</a:t>
                      </a:r>
                      <a:endParaRPr lang="en-GB" sz="700">
                        <a:latin typeface="+mn-lt"/>
                      </a:endParaRPr>
                    </a:p>
                  </a:txBody>
                  <a:tcPr marT="18000" marB="1800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808622"/>
                  </a:ext>
                </a:extLst>
              </a:tr>
              <a:tr h="30232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indent="0"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7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listings &amp; Amazon badges (overall pick/ best seller)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18"/>
                        </a:buBlip>
                        <a:tabLst/>
                        <a:defRPr/>
                      </a:pPr>
                      <a:r>
                        <a:rPr kumimoji="0" lang="en-GB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19"/>
                        </a:buBlip>
                        <a:tabLst/>
                        <a:defRPr/>
                      </a:pPr>
                      <a:r>
                        <a:rPr kumimoji="0" lang="en-GB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T="18000" marB="1800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18"/>
                        </a:buBlip>
                        <a:tabLst/>
                        <a:defRPr/>
                      </a:pPr>
                      <a:r>
                        <a:rPr kumimoji="0" lang="en-GB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T="18000" marB="1800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ts val="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20"/>
                        </a:buBlip>
                      </a:pPr>
                      <a:r>
                        <a:rPr lang="en-GB" sz="1000" b="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T="18000" marB="1800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20"/>
                        </a:buBlip>
                        <a:tabLst/>
                        <a:defRPr/>
                      </a:pPr>
                      <a:r>
                        <a:rPr kumimoji="0" lang="en-GB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T="18000" marB="1800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20"/>
                        </a:buBlip>
                        <a:tabLst/>
                        <a:defRPr/>
                      </a:pPr>
                      <a:r>
                        <a:rPr kumimoji="0" lang="en-GB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T="18000" marB="1800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7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Conair leads with ~40 listings (cumulative) on top 5 industry keywords analyzed, while Revlon follows next with ~30. Conair is strong on “hair dryer” and “compact hair dryer” keywords (10 or more listings); its product appear as an 'overall pick' in 4 of the 5 keywords analyzed</a:t>
                      </a:r>
                      <a:endParaRPr lang="en-GB" sz="700" kern="120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076909"/>
                  </a:ext>
                </a:extLst>
              </a:tr>
              <a:tr h="302329">
                <a:tc vMerge="1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GB" sz="110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Appearance in top-20 spots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18"/>
                        </a:buBlip>
                        <a:tabLst/>
                        <a:defRPr/>
                      </a:pPr>
                      <a:r>
                        <a:rPr kumimoji="0" lang="en-GB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20"/>
                        </a:buBlip>
                        <a:tabLst/>
                        <a:defRPr/>
                      </a:pPr>
                      <a:r>
                        <a:rPr kumimoji="0" lang="en-GB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T="18000" marB="1800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18"/>
                        </a:buBlip>
                        <a:tabLst/>
                        <a:defRPr/>
                      </a:pPr>
                      <a:r>
                        <a:rPr kumimoji="0" lang="en-GB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T="18000" marB="1800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ts val="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20"/>
                        </a:buBlip>
                      </a:pPr>
                      <a:r>
                        <a:rPr lang="en-GB" sz="1000" b="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T="18000" marB="1800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19"/>
                        </a:buBlip>
                        <a:tabLst/>
                        <a:defRPr/>
                      </a:pPr>
                      <a:r>
                        <a:rPr kumimoji="0" lang="en-GB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T="18000" marB="1800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20"/>
                        </a:buBlip>
                        <a:tabLst/>
                        <a:defRPr/>
                      </a:pPr>
                      <a:r>
                        <a:rPr kumimoji="0" lang="en-GB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T="18000" marB="1800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700">
                          <a:latin typeface="+mn-lt"/>
                        </a:rPr>
                        <a:t>Conair has a presence in top results (first 4 rows) for 100% of the sample 5 industry keywords followed by Revlon at 80%; limited presence in top results for the other four peers</a:t>
                      </a:r>
                      <a:endParaRPr lang="en-GB" sz="700">
                        <a:latin typeface="+mn-lt"/>
                      </a:endParaRPr>
                    </a:p>
                  </a:txBody>
                  <a:tcPr marT="18000" marB="1800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371359"/>
                  </a:ext>
                </a:extLst>
              </a:tr>
              <a:tr h="302329">
                <a:tc rowSpan="6"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b="1" i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BUY</a:t>
                      </a:r>
                    </a:p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b="0" i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(on-site)</a:t>
                      </a:r>
                    </a:p>
                  </a:txBody>
                  <a:tcPr marL="144000" marR="14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indent="0"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7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 title &amp; description</a:t>
                      </a:r>
                      <a:r>
                        <a:rPr lang="en-GB" sz="750" b="1" baseline="30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GB" sz="75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18"/>
                        </a:buBlip>
                        <a:tabLst/>
                        <a:defRPr/>
                      </a:pPr>
                      <a:r>
                        <a:rPr lang="en-GB" sz="1000" b="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18"/>
                        </a:buBlip>
                        <a:tabLst/>
                        <a:defRPr/>
                      </a:pPr>
                      <a:r>
                        <a:rPr lang="en-GB" sz="1000" b="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T="18000" marB="1800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18"/>
                        </a:buBlip>
                        <a:tabLst/>
                        <a:defRPr/>
                      </a:pPr>
                      <a:r>
                        <a:rPr lang="en-GB" sz="1000" b="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T="18000" marB="1800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19"/>
                        </a:buBlip>
                        <a:tabLst/>
                        <a:defRPr/>
                      </a:pPr>
                      <a:r>
                        <a:rPr lang="en-GB" sz="1000" b="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T="18000" marB="1800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19"/>
                        </a:buBlip>
                        <a:tabLst/>
                        <a:defRPr/>
                      </a:pPr>
                      <a:r>
                        <a:rPr lang="en-GB" sz="1000" b="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T="18000" marB="1800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20"/>
                        </a:buBlip>
                        <a:tabLst/>
                        <a:defRPr/>
                      </a:pPr>
                      <a:r>
                        <a:rPr lang="en-GB" sz="1000" b="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T="18000" marB="1800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70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Conair’s hero SKUs have good product titles (using high-volume SEO keywords) and detailed product description points</a:t>
                      </a:r>
                      <a:endParaRPr lang="en-GB" sz="700" kern="1200" baseline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000" marB="1800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030641"/>
                  </a:ext>
                </a:extLst>
              </a:tr>
              <a:tr h="30232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indent="0"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7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 images and videos</a:t>
                      </a:r>
                      <a:r>
                        <a:rPr lang="en-GB" sz="750" b="1" baseline="30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20"/>
                        </a:buBlip>
                        <a:tabLst/>
                        <a:defRPr/>
                      </a:pPr>
                      <a:r>
                        <a:rPr lang="en-GB" sz="1000" baseline="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21"/>
                        </a:buBlip>
                        <a:tabLst/>
                        <a:defRPr/>
                      </a:pPr>
                      <a:r>
                        <a:rPr lang="en-GB" sz="1000" baseline="0"/>
                        <a:t>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20"/>
                        </a:buBlip>
                        <a:tabLst/>
                        <a:defRPr/>
                      </a:pPr>
                      <a:r>
                        <a:rPr lang="en-GB" sz="1000" baseline="0"/>
                        <a:t>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19"/>
                        </a:buBlip>
                        <a:tabLst/>
                        <a:defRPr/>
                      </a:pPr>
                      <a:r>
                        <a:rPr lang="en-GB" sz="1000" baseline="0"/>
                        <a:t>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18"/>
                        </a:buBlip>
                        <a:tabLst/>
                        <a:defRPr/>
                      </a:pPr>
                      <a:r>
                        <a:rPr lang="en-GB" sz="1000" baseline="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19"/>
                        </a:buBlip>
                        <a:tabLst/>
                        <a:defRPr/>
                      </a:pPr>
                      <a:r>
                        <a:rPr lang="en-GB" sz="1000" baseline="0"/>
                        <a:t>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700" kern="1200" baseline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Good use of multiple high-quality images and videos by Shark and Babyliss Pro; limited use of videos by Conair</a:t>
                      </a:r>
                      <a:endParaRPr lang="en-GB" sz="700" kern="1200" baseline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537980"/>
                  </a:ext>
                </a:extLst>
              </a:tr>
              <a:tr h="302329">
                <a:tc vMerge="1"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1" i="0" kern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44000" marR="144000" anchor="ctr">
                    <a:lnL>
                      <a:noFill/>
                    </a:lnL>
                    <a:lnR>
                      <a:noFill/>
                    </a:lnR>
                    <a:lnB w="9525" cmpd="sng">
                      <a:solidFill>
                        <a:srgbClr val="B4B4B4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475A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indent="0"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75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Price range distribution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ts val="1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19"/>
                        </a:buBlip>
                      </a:pPr>
                      <a:r>
                        <a:rPr lang="en-GB" sz="1000" b="0" baseline="0"/>
                        <a:t> </a:t>
                      </a:r>
                    </a:p>
                  </a:txBody>
                  <a:tcPr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ts val="1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19"/>
                        </a:buBlip>
                      </a:pPr>
                      <a:r>
                        <a:rPr lang="en-GB" sz="1000" b="0" baseline="0"/>
                        <a:t> </a:t>
                      </a:r>
                    </a:p>
                  </a:txBody>
                  <a:tcPr marT="18000" marB="1800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ts val="1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20"/>
                        </a:buBlip>
                      </a:pPr>
                      <a:r>
                        <a:rPr lang="en-GB" sz="1000" b="0" baseline="0"/>
                        <a:t> </a:t>
                      </a:r>
                    </a:p>
                  </a:txBody>
                  <a:tcPr marT="18000" marB="1800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ts val="1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19"/>
                        </a:buBlip>
                      </a:pPr>
                      <a:r>
                        <a:rPr lang="en-GB" sz="1000" b="0" baseline="0"/>
                        <a:t> </a:t>
                      </a:r>
                    </a:p>
                  </a:txBody>
                  <a:tcPr marT="18000" marB="1800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ts val="1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18"/>
                        </a:buBlip>
                      </a:pPr>
                      <a:r>
                        <a:rPr lang="en-GB" sz="1000" b="0" baseline="0"/>
                        <a:t> </a:t>
                      </a:r>
                    </a:p>
                  </a:txBody>
                  <a:tcPr marT="18000" marB="1800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ts val="1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18"/>
                        </a:buBlip>
                      </a:pPr>
                      <a:r>
                        <a:rPr lang="en-GB" sz="1000" b="0" baseline="0"/>
                        <a:t> </a:t>
                      </a:r>
                    </a:p>
                  </a:txBody>
                  <a:tcPr marT="18000" marB="1800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700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 the results page for a brand, Shark and Dyson have the widest price ranges available (&gt;$300); Conair has a narrower SKUs range of ~$200</a:t>
                      </a:r>
                      <a:endParaRPr lang="en-GB" sz="700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727927"/>
                  </a:ext>
                </a:extLst>
              </a:tr>
              <a:tr h="30232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75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Subscribe &amp; Save option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ts val="1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19"/>
                        </a:buBlip>
                      </a:pPr>
                      <a:r>
                        <a:rPr lang="en-GB" sz="1000" b="0" baseline="0"/>
                        <a:t> </a:t>
                      </a:r>
                    </a:p>
                  </a:txBody>
                  <a:tcPr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ts val="1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20"/>
                        </a:buBlip>
                      </a:pPr>
                      <a:r>
                        <a:rPr lang="en-GB" sz="1000" b="0" baseline="0"/>
                        <a:t> </a:t>
                      </a:r>
                    </a:p>
                  </a:txBody>
                  <a:tcPr marT="18000" marB="1800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ts val="1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19"/>
                        </a:buBlip>
                      </a:pPr>
                      <a:r>
                        <a:rPr lang="en-GB" sz="1000" b="0" baseline="0"/>
                        <a:t> </a:t>
                      </a:r>
                    </a:p>
                  </a:txBody>
                  <a:tcPr marT="18000" marB="1800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ts val="1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18"/>
                        </a:buBlip>
                      </a:pPr>
                      <a:r>
                        <a:rPr lang="en-GB" sz="1000" b="0" baseline="0"/>
                        <a:t> </a:t>
                      </a:r>
                    </a:p>
                  </a:txBody>
                  <a:tcPr marT="18000" marB="1800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20"/>
                        </a:buBlip>
                        <a:tabLst/>
                        <a:defRPr/>
                      </a:pPr>
                      <a:r>
                        <a:rPr kumimoji="0" lang="en-GB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T="18000" marB="1800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20"/>
                        </a:buBlip>
                        <a:tabLst/>
                        <a:defRPr/>
                      </a:pPr>
                      <a:r>
                        <a:rPr kumimoji="0" lang="en-GB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T="18000" marB="1800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>
                          <a:latin typeface="+mn-lt"/>
                        </a:rPr>
                        <a:t>~60% of the listings of Drybar have the option to “subscribe &amp; save” – helpful for retaining customers and building brand loyalty; for Conair, only 5% of the listings come with this option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992560"/>
                  </a:ext>
                </a:extLst>
              </a:tr>
              <a:tr h="30232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Stock availability</a:t>
                      </a:r>
                      <a:endParaRPr lang="en-GB" sz="750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18"/>
                        </a:buBlip>
                        <a:tabLst/>
                        <a:defRPr/>
                      </a:pPr>
                      <a:r>
                        <a:rPr lang="en-GB" sz="1000" baseline="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19"/>
                        </a:buBlip>
                        <a:tabLst/>
                        <a:defRPr/>
                      </a:pPr>
                      <a:r>
                        <a:rPr lang="en-GB" sz="1000" baseline="0"/>
                        <a:t>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19"/>
                        </a:buBlip>
                        <a:tabLst/>
                        <a:defRPr/>
                      </a:pPr>
                      <a:r>
                        <a:rPr lang="en-GB" sz="1000" baseline="0"/>
                        <a:t>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18"/>
                        </a:buBlip>
                        <a:tabLst/>
                        <a:defRPr/>
                      </a:pPr>
                      <a:r>
                        <a:rPr lang="en-GB" sz="1000" baseline="0"/>
                        <a:t>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20"/>
                        </a:buBlip>
                        <a:tabLst/>
                        <a:defRPr/>
                      </a:pPr>
                      <a:r>
                        <a:rPr lang="en-GB" sz="1000" baseline="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20"/>
                        </a:buBlip>
                        <a:tabLst/>
                        <a:defRPr/>
                      </a:pPr>
                      <a:r>
                        <a:rPr lang="en-GB" sz="1000" baseline="0"/>
                        <a:t>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700">
                          <a:latin typeface="+mn-lt"/>
                        </a:rPr>
                        <a:t>Almost 100% of Conair's SKU listings have no low stock or out of stock issues, similar to </a:t>
                      </a:r>
                      <a:r>
                        <a:rPr lang="en-US" sz="700" err="1">
                          <a:latin typeface="+mn-lt"/>
                        </a:rPr>
                        <a:t>Drybar</a:t>
                      </a:r>
                      <a:endParaRPr lang="en-GB" sz="70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430472"/>
                  </a:ext>
                </a:extLst>
              </a:tr>
              <a:tr h="302329">
                <a:tc vMerge="1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GB" sz="110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indent="0"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75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Ratings &amp; Reviews</a:t>
                      </a:r>
                      <a:r>
                        <a:rPr lang="en-GB" sz="750" b="1" baseline="30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GB" sz="75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21"/>
                        </a:buBlip>
                        <a:tabLst/>
                        <a:defRPr/>
                      </a:pPr>
                      <a:r>
                        <a:rPr lang="en-GB" sz="1000" b="1" baseline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18"/>
                        </a:buBlip>
                        <a:tabLst/>
                        <a:defRPr/>
                      </a:pPr>
                      <a:r>
                        <a:rPr lang="en-GB" sz="1000" b="1" baseline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21"/>
                        </a:buBlip>
                        <a:tabLst/>
                        <a:defRPr/>
                      </a:pPr>
                      <a:r>
                        <a:rPr lang="en-GB" sz="1000" b="1" baseline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19"/>
                        </a:buBlip>
                        <a:tabLst/>
                        <a:defRPr/>
                      </a:pPr>
                      <a:r>
                        <a:rPr lang="en-GB" sz="1000" b="1" baseline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19"/>
                        </a:buBlip>
                        <a:tabLst/>
                        <a:defRPr/>
                      </a:pPr>
                      <a:r>
                        <a:rPr lang="en-GB" sz="1000" b="1" baseline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19"/>
                        </a:buBlip>
                        <a:tabLst/>
                        <a:defRPr/>
                      </a:pPr>
                      <a:r>
                        <a:rPr lang="en-GB" sz="1000" b="1" baseline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700">
                          <a:latin typeface="+mn-lt"/>
                          <a:cs typeface="Arial" panose="020B0604020202020204" pitchFamily="34" charset="0"/>
                        </a:rPr>
                        <a:t>Conair and Revlon have strong customer advocacy with 4.4 overall average rating across their top 3 Hero SKUs, while BaByliss Pro leads with a 4.6 average rating</a:t>
                      </a:r>
                      <a:endParaRPr lang="en-GB" sz="70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9060702"/>
                  </a:ext>
                </a:extLst>
              </a:tr>
            </a:tbl>
          </a:graphicData>
        </a:graphic>
      </p:graphicFrame>
      <p:sp>
        <p:nvSpPr>
          <p:cNvPr id="4" name="btfpLayoutConfig" hidden="1"/>
          <p:cNvSpPr txBox="1"/>
          <p:nvPr/>
        </p:nvSpPr>
        <p:spPr>
          <a:xfrm>
            <a:off x="12700" y="12700"/>
            <a:ext cx="8890000" cy="1127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GB" sz="133">
                <a:solidFill>
                  <a:srgbClr val="FFFFFF">
                    <a:alpha val="0"/>
                  </a:srgbClr>
                </a:solidFill>
              </a:rPr>
              <a:t>overall_0_132168598270932522 columns_1_132168596824407661 35_0_132168596962513003 95_1_132168598152427144 11_1_132333747912432425 2_1_132340497957483601 3_1_132370564923967568 7_1_132369712644680626 12_1_132346367343270022 6_1_132369712448544121 </a:t>
            </a:r>
          </a:p>
        </p:txBody>
      </p:sp>
      <p:sp>
        <p:nvSpPr>
          <p:cNvPr id="72" name="Title 1"/>
          <p:cNvSpPr>
            <a:spLocks noGrp="1"/>
          </p:cNvSpPr>
          <p:nvPr>
            <p:ph type="title"/>
          </p:nvPr>
        </p:nvSpPr>
        <p:spPr/>
        <p:txBody>
          <a:bodyPr vert="horz" anchor="b"/>
          <a:lstStyle/>
          <a:p>
            <a:r>
              <a:rPr lang="en-GB"/>
              <a:t>Conair strong on organic brand discoverability but has scope to invest in sponsored / display ads and to add product videos to its popular SKUs</a:t>
            </a:r>
          </a:p>
        </p:txBody>
      </p:sp>
      <p:sp>
        <p:nvSpPr>
          <p:cNvPr id="3" name="btfpNotesBox659290"/>
          <p:cNvSpPr txBox="1"/>
          <p:nvPr>
            <p:custDataLst>
              <p:tags r:id="rId4"/>
            </p:custDataLst>
          </p:nvPr>
        </p:nvSpPr>
        <p:spPr bwMode="gray">
          <a:xfrm>
            <a:off x="325438" y="6377360"/>
            <a:ext cx="11531600" cy="215444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700">
                <a:solidFill>
                  <a:srgbClr val="000000"/>
                </a:solidFill>
              </a:rPr>
              <a:t>Note: 1) Product-level metrics evaluated for top 3 ‘hero SKUs’ of brands, in terms of their best-selling rank on Amazon; Hair accessories like scrunchies, hair clips etc. excluded from the analysis</a:t>
            </a:r>
            <a:br>
              <a:rPr lang="en-GB" sz="700">
                <a:solidFill>
                  <a:srgbClr val="000000"/>
                </a:solidFill>
              </a:rPr>
            </a:br>
            <a:r>
              <a:rPr lang="en-GB" sz="700">
                <a:solidFill>
                  <a:srgbClr val="000000"/>
                </a:solidFill>
              </a:rPr>
              <a:t>Source: Amazon.com (ZIP code of NYC), Meta Ads Library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FFC6184-884A-A7ED-FEA8-1C1E20F66B67}"/>
              </a:ext>
            </a:extLst>
          </p:cNvPr>
          <p:cNvGrpSpPr/>
          <p:nvPr/>
        </p:nvGrpSpPr>
        <p:grpSpPr>
          <a:xfrm>
            <a:off x="8128100" y="1233736"/>
            <a:ext cx="3724378" cy="343482"/>
            <a:chOff x="7942385" y="941669"/>
            <a:chExt cx="3724378" cy="343482"/>
          </a:xfrm>
        </p:grpSpPr>
        <p:sp>
          <p:nvSpPr>
            <p:cNvPr id="48" name="Rectangle 47"/>
            <p:cNvSpPr/>
            <p:nvPr>
              <p:custDataLst>
                <p:tags r:id="rId7"/>
              </p:custDataLst>
            </p:nvPr>
          </p:nvSpPr>
          <p:spPr bwMode="gray">
            <a:xfrm>
              <a:off x="7942385" y="1008099"/>
              <a:ext cx="3724378" cy="2770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GB" sz="1400" err="1">
                <a:solidFill>
                  <a:schemeClr val="tx1"/>
                </a:solidFill>
              </a:endParaRPr>
            </a:p>
          </p:txBody>
        </p:sp>
        <p:pic>
          <p:nvPicPr>
            <p:cNvPr id="49" name="btfpPhotoGeneric207447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2"/>
            <a:srcRect/>
            <a:stretch>
              <a:fillRect/>
            </a:stretch>
          </p:blipFill>
          <p:spPr>
            <a:xfrm>
              <a:off x="9522835" y="1074913"/>
              <a:ext cx="194969" cy="196844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8748382" y="1065246"/>
              <a:ext cx="213687" cy="215742"/>
            </a:xfrm>
            <a:prstGeom prst="rect">
              <a:avLst/>
            </a:prstGeom>
          </p:spPr>
        </p:pic>
        <p:sp>
          <p:nvSpPr>
            <p:cNvPr id="52" name="Rectangle 51"/>
            <p:cNvSpPr/>
            <p:nvPr/>
          </p:nvSpPr>
          <p:spPr bwMode="gray">
            <a:xfrm>
              <a:off x="8267855" y="1077256"/>
              <a:ext cx="417490" cy="19628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>
                <a:buNone/>
              </a:pPr>
              <a:r>
                <a:rPr lang="en-GB" sz="800">
                  <a:solidFill>
                    <a:schemeClr val="tx1"/>
                  </a:solidFill>
                </a:rPr>
                <a:t>Strong</a:t>
              </a:r>
            </a:p>
          </p:txBody>
        </p:sp>
        <p:sp>
          <p:nvSpPr>
            <p:cNvPr id="53" name="Rectangle 52"/>
            <p:cNvSpPr/>
            <p:nvPr/>
          </p:nvSpPr>
          <p:spPr bwMode="gray">
            <a:xfrm>
              <a:off x="8983288" y="1077256"/>
              <a:ext cx="572787" cy="19628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>
                <a:buNone/>
              </a:pPr>
              <a:r>
                <a:rPr lang="en-GB" sz="800">
                  <a:solidFill>
                    <a:schemeClr val="tx1"/>
                  </a:solidFill>
                </a:rPr>
                <a:t>Average</a:t>
              </a:r>
            </a:p>
          </p:txBody>
        </p:sp>
        <p:sp>
          <p:nvSpPr>
            <p:cNvPr id="54" name="Rectangle 53"/>
            <p:cNvSpPr/>
            <p:nvPr/>
          </p:nvSpPr>
          <p:spPr bwMode="gray">
            <a:xfrm>
              <a:off x="9738494" y="1077254"/>
              <a:ext cx="400089" cy="19628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>
                <a:buNone/>
              </a:pPr>
              <a:r>
                <a:rPr lang="en-GB" sz="800">
                  <a:solidFill>
                    <a:schemeClr val="tx1"/>
                  </a:solidFill>
                </a:rPr>
                <a:t>Weak</a:t>
              </a:r>
            </a:p>
          </p:txBody>
        </p:sp>
        <p:sp>
          <p:nvSpPr>
            <p:cNvPr id="57" name="Rectangle 56"/>
            <p:cNvSpPr/>
            <p:nvPr/>
          </p:nvSpPr>
          <p:spPr bwMode="gray">
            <a:xfrm>
              <a:off x="10334627" y="1085555"/>
              <a:ext cx="1014431" cy="1775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>
                <a:buNone/>
              </a:pPr>
              <a:r>
                <a:rPr lang="en-GB" sz="800">
                  <a:solidFill>
                    <a:schemeClr val="tx1"/>
                  </a:solidFill>
                </a:rPr>
                <a:t>Found</a:t>
              </a:r>
            </a:p>
          </p:txBody>
        </p:sp>
        <p:sp>
          <p:nvSpPr>
            <p:cNvPr id="6" name="btfpHBCheckCross390753"/>
            <p:cNvSpPr/>
            <p:nvPr>
              <p:custDataLst>
                <p:tags r:id="rId9"/>
              </p:custDataLst>
            </p:nvPr>
          </p:nvSpPr>
          <p:spPr bwMode="gray">
            <a:xfrm>
              <a:off x="10870850" y="1068557"/>
              <a:ext cx="203200" cy="203200"/>
            </a:xfrm>
            <a:prstGeom prst="rect">
              <a:avLst/>
            </a:prstGeom>
            <a:blipFill>
              <a:blip r:embed="rId16"/>
              <a:stretch>
                <a:fillRect/>
              </a:stretch>
            </a:blip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GB" sz="1600" err="1">
                <a:solidFill>
                  <a:schemeClr val="tx1"/>
                </a:solidFill>
              </a:endParaRPr>
            </a:p>
          </p:txBody>
        </p:sp>
        <p:sp>
          <p:nvSpPr>
            <p:cNvPr id="7" name="btfpHBCheckCross626086"/>
            <p:cNvSpPr/>
            <p:nvPr>
              <p:custDataLst>
                <p:tags r:id="rId10"/>
              </p:custDataLst>
            </p:nvPr>
          </p:nvSpPr>
          <p:spPr bwMode="gray">
            <a:xfrm>
              <a:off x="10137455" y="1069274"/>
              <a:ext cx="203200" cy="203200"/>
            </a:xfrm>
            <a:prstGeom prst="rect">
              <a:avLst/>
            </a:prstGeom>
            <a:blipFill>
              <a:blip r:embed="rId15"/>
              <a:stretch>
                <a:fillRect/>
              </a:stretch>
            </a:blip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GB" sz="1600" err="1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 bwMode="gray">
            <a:xfrm>
              <a:off x="11065401" y="1070810"/>
              <a:ext cx="590029" cy="1775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>
                <a:buNone/>
              </a:pPr>
              <a:r>
                <a:rPr lang="en-GB" sz="800">
                  <a:solidFill>
                    <a:schemeClr val="tx1"/>
                  </a:solidFill>
                </a:rPr>
                <a:t>Not Found</a:t>
              </a:r>
            </a:p>
          </p:txBody>
        </p: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05C7326F-152F-4C95-8E43-A286A22BDD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8056470" y="1072819"/>
              <a:ext cx="203200" cy="205154"/>
            </a:xfrm>
            <a:prstGeom prst="rect">
              <a:avLst/>
            </a:prstGeom>
          </p:spPr>
        </p:pic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B0F8CAD1-FE96-4925-A1B6-34475D80F22C}"/>
                </a:ext>
              </a:extLst>
            </p:cNvPr>
            <p:cNvSpPr/>
            <p:nvPr/>
          </p:nvSpPr>
          <p:spPr bwMode="gray">
            <a:xfrm>
              <a:off x="8186870" y="941669"/>
              <a:ext cx="1427643" cy="78608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>
                <a:buNone/>
              </a:pPr>
              <a:r>
                <a:rPr lang="en-GB" sz="900" b="1" i="1">
                  <a:solidFill>
                    <a:srgbClr val="000000"/>
                  </a:solidFill>
                </a:rPr>
                <a:t>Key: </a:t>
              </a:r>
              <a:r>
                <a:rPr lang="en-GB" sz="900" i="1">
                  <a:solidFill>
                    <a:srgbClr val="000000"/>
                  </a:solidFill>
                </a:rPr>
                <a:t>Performance scale</a:t>
              </a:r>
              <a:endParaRPr lang="en-GB" sz="900" b="1" i="1">
                <a:solidFill>
                  <a:srgbClr val="000000"/>
                </a:solidFill>
              </a:endParaRPr>
            </a:p>
          </p:txBody>
        </p:sp>
      </p:grpSp>
      <p:grpSp>
        <p:nvGrpSpPr>
          <p:cNvPr id="19" name="btfpStatusSticker335210">
            <a:extLst>
              <a:ext uri="{FF2B5EF4-FFF2-40B4-BE49-F238E27FC236}">
                <a16:creationId xmlns:a16="http://schemas.microsoft.com/office/drawing/2014/main" id="{DBC9420C-ACE8-B89F-82C6-4780A1F56316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0102664" y="955344"/>
            <a:ext cx="1759136" cy="235611"/>
            <a:chOff x="2866898" y="955344"/>
            <a:chExt cx="1759136" cy="235611"/>
          </a:xfrm>
        </p:grpSpPr>
        <p:sp>
          <p:nvSpPr>
            <p:cNvPr id="20" name="btfpStatusStickerText335210">
              <a:extLst>
                <a:ext uri="{FF2B5EF4-FFF2-40B4-BE49-F238E27FC236}">
                  <a16:creationId xmlns:a16="http://schemas.microsoft.com/office/drawing/2014/main" id="{AA962BB2-7AEE-8E26-2906-ED9046E169EB}"/>
                </a:ext>
              </a:extLst>
            </p:cNvPr>
            <p:cNvSpPr txBox="1"/>
            <p:nvPr/>
          </p:nvSpPr>
          <p:spPr bwMode="gray">
            <a:xfrm>
              <a:off x="2866898" y="955344"/>
              <a:ext cx="1759136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ts val="0"/>
                </a:spcBef>
                <a:buNone/>
              </a:pPr>
              <a:r>
                <a:rPr lang="en-GB" sz="1200" b="1" cap="all" spc="450">
                  <a:solidFill>
                    <a:srgbClr val="000000"/>
                  </a:solidFill>
                </a:rPr>
                <a:t>Directional</a:t>
              </a:r>
            </a:p>
          </p:txBody>
        </p:sp>
        <p:cxnSp>
          <p:nvCxnSpPr>
            <p:cNvPr id="21" name="btfpStatusStickerLine335210">
              <a:extLst>
                <a:ext uri="{FF2B5EF4-FFF2-40B4-BE49-F238E27FC236}">
                  <a16:creationId xmlns:a16="http://schemas.microsoft.com/office/drawing/2014/main" id="{836F11F1-BF48-5862-F86B-65EEC531C092}"/>
                </a:ext>
              </a:extLst>
            </p:cNvPr>
            <p:cNvCxnSpPr/>
            <p:nvPr/>
          </p:nvCxnSpPr>
          <p:spPr bwMode="gray">
            <a:xfrm rot="720000">
              <a:off x="2866898" y="955344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2">
            <a:extLst>
              <a:ext uri="{FF2B5EF4-FFF2-40B4-BE49-F238E27FC236}">
                <a16:creationId xmlns:a16="http://schemas.microsoft.com/office/drawing/2014/main" id="{5C360FB4-F9AD-9E79-3A25-007A3AA7F0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090" r="33603" b="-7444"/>
          <a:stretch/>
        </p:blipFill>
        <p:spPr bwMode="auto">
          <a:xfrm>
            <a:off x="9301123" y="949475"/>
            <a:ext cx="722922" cy="25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20705764-8738-17B4-79C7-16593D3E0029}"/>
              </a:ext>
            </a:extLst>
          </p:cNvPr>
          <p:cNvSpPr/>
          <p:nvPr/>
        </p:nvSpPr>
        <p:spPr bwMode="gray">
          <a:xfrm>
            <a:off x="2877262" y="1238608"/>
            <a:ext cx="648389" cy="509333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>
              <a:solidFill>
                <a:schemeClr val="tx1"/>
              </a:solidFill>
            </a:endParaRPr>
          </a:p>
        </p:txBody>
      </p:sp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9BC52D8-6DD3-30A6-4CB7-C0658011329F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931851" y="1441800"/>
            <a:ext cx="524948" cy="113599"/>
          </a:xfrm>
          <a:prstGeom prst="rect">
            <a:avLst/>
          </a:prstGeom>
        </p:spPr>
      </p:pic>
      <p:pic>
        <p:nvPicPr>
          <p:cNvPr id="14" name="Picture 13" descr="A black and white logo&#10;&#10;Description automatically generated">
            <a:extLst>
              <a:ext uri="{FF2B5EF4-FFF2-40B4-BE49-F238E27FC236}">
                <a16:creationId xmlns:a16="http://schemas.microsoft.com/office/drawing/2014/main" id="{E3D6054E-8BE4-CDC1-F93F-D58F0370F152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535739" y="1457148"/>
            <a:ext cx="635187" cy="98666"/>
          </a:xfrm>
          <a:prstGeom prst="rect">
            <a:avLst/>
          </a:prstGeom>
        </p:spPr>
      </p:pic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97512F7-052C-4E2A-11A0-02D2BDBE95A9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4234269" y="1463419"/>
            <a:ext cx="524948" cy="86125"/>
          </a:xfrm>
          <a:prstGeom prst="rect">
            <a:avLst/>
          </a:prstGeom>
        </p:spPr>
      </p:pic>
      <p:pic>
        <p:nvPicPr>
          <p:cNvPr id="27" name="Picture 26" descr="A yellow and grey text&#10;&#10;Description automatically generated">
            <a:extLst>
              <a:ext uri="{FF2B5EF4-FFF2-40B4-BE49-F238E27FC236}">
                <a16:creationId xmlns:a16="http://schemas.microsoft.com/office/drawing/2014/main" id="{04CB121A-F8FE-C578-31BE-64215E8BB44F}"/>
              </a:ext>
            </a:extLst>
          </p:cNvPr>
          <p:cNvPicPr>
            <a:picLocks noChangeAspect="1"/>
          </p:cNvPicPr>
          <p:nvPr/>
        </p:nvPicPr>
        <p:blipFill>
          <a:blip r:embed="rId29"/>
          <a:srcRect l="5494" t="7330" r="5391" b="6348"/>
          <a:stretch/>
        </p:blipFill>
        <p:spPr>
          <a:xfrm>
            <a:off x="4865589" y="1401948"/>
            <a:ext cx="514586" cy="199382"/>
          </a:xfrm>
          <a:prstGeom prst="rect">
            <a:avLst/>
          </a:prstGeom>
        </p:spPr>
      </p:pic>
      <p:pic>
        <p:nvPicPr>
          <p:cNvPr id="34" name="Picture 33" descr="A black and white logo&#10;&#10;Description automatically generated">
            <a:extLst>
              <a:ext uri="{FF2B5EF4-FFF2-40B4-BE49-F238E27FC236}">
                <a16:creationId xmlns:a16="http://schemas.microsoft.com/office/drawing/2014/main" id="{CBB47D55-C885-5AD3-F8EE-A91232FA2083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5529966" y="1380184"/>
            <a:ext cx="480359" cy="201752"/>
          </a:xfrm>
          <a:prstGeom prst="rect">
            <a:avLst/>
          </a:prstGeom>
        </p:spPr>
      </p:pic>
      <p:pic>
        <p:nvPicPr>
          <p:cNvPr id="36" name="Picture 3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0C7CB60-775A-A00D-86EC-C87C751B1BF0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6148510" y="1370896"/>
            <a:ext cx="524948" cy="221031"/>
          </a:xfrm>
          <a:prstGeom prst="rect">
            <a:avLst/>
          </a:prstGeom>
        </p:spPr>
      </p:pic>
      <p:grpSp>
        <p:nvGrpSpPr>
          <p:cNvPr id="47" name="btfpRunningAgenda2Level111416">
            <a:extLst>
              <a:ext uri="{FF2B5EF4-FFF2-40B4-BE49-F238E27FC236}">
                <a16:creationId xmlns:a16="http://schemas.microsoft.com/office/drawing/2014/main" id="{4D151FBE-2BC5-E273-0316-7E4B2B684EA9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-1" y="944429"/>
            <a:ext cx="7767057" cy="257442"/>
            <a:chOff x="-1" y="876300"/>
            <a:chExt cx="7767057" cy="257442"/>
          </a:xfrm>
        </p:grpSpPr>
        <p:sp>
          <p:nvSpPr>
            <p:cNvPr id="44" name="btfpRunningAgenda2LevelBarLeft111416">
              <a:extLst>
                <a:ext uri="{FF2B5EF4-FFF2-40B4-BE49-F238E27FC236}">
                  <a16:creationId xmlns:a16="http://schemas.microsoft.com/office/drawing/2014/main" id="{4B0ABAF5-E34E-D0A6-172C-0AD49776D706}"/>
                </a:ext>
              </a:extLst>
            </p:cNvPr>
            <p:cNvSpPr/>
            <p:nvPr/>
          </p:nvSpPr>
          <p:spPr bwMode="gray">
            <a:xfrm>
              <a:off x="-1" y="876300"/>
              <a:ext cx="2427167" cy="257442"/>
            </a:xfrm>
            <a:custGeom>
              <a:avLst/>
              <a:gdLst>
                <a:gd name="connsiteX0" fmla="*/ 942786 w 1870925"/>
                <a:gd name="connsiteY0" fmla="*/ 0 h 257442"/>
                <a:gd name="connsiteX1" fmla="*/ 1870925 w 1870925"/>
                <a:gd name="connsiteY1" fmla="*/ 0 h 257442"/>
                <a:gd name="connsiteX2" fmla="*/ 1816204 w 1870925"/>
                <a:gd name="connsiteY2" fmla="*/ 257442 h 257442"/>
                <a:gd name="connsiteX3" fmla="*/ 0 w 1870925"/>
                <a:gd name="connsiteY3" fmla="*/ 257442 h 257442"/>
                <a:gd name="connsiteX0" fmla="*/ 942786 w 1816204"/>
                <a:gd name="connsiteY0" fmla="*/ 0 h 257442"/>
                <a:gd name="connsiteX1" fmla="*/ 888066 w 1816204"/>
                <a:gd name="connsiteY1" fmla="*/ 257442 h 257442"/>
                <a:gd name="connsiteX2" fmla="*/ 1816204 w 1816204"/>
                <a:gd name="connsiteY2" fmla="*/ 257442 h 257442"/>
                <a:gd name="connsiteX3" fmla="*/ 0 w 1816204"/>
                <a:gd name="connsiteY3" fmla="*/ 257442 h 257442"/>
                <a:gd name="connsiteX0" fmla="*/ 942786 w 942786"/>
                <a:gd name="connsiteY0" fmla="*/ 0 h 257442"/>
                <a:gd name="connsiteX1" fmla="*/ 888066 w 942786"/>
                <a:gd name="connsiteY1" fmla="*/ 257442 h 257442"/>
                <a:gd name="connsiteX2" fmla="*/ 1 w 942786"/>
                <a:gd name="connsiteY2" fmla="*/ 257442 h 257442"/>
                <a:gd name="connsiteX3" fmla="*/ 0 w 942786"/>
                <a:gd name="connsiteY3" fmla="*/ 257442 h 257442"/>
                <a:gd name="connsiteX0" fmla="*/ 942785 w 942785"/>
                <a:gd name="connsiteY0" fmla="*/ 0 h 257442"/>
                <a:gd name="connsiteX1" fmla="*/ 888065 w 942785"/>
                <a:gd name="connsiteY1" fmla="*/ 257442 h 257442"/>
                <a:gd name="connsiteX2" fmla="*/ 0 w 942785"/>
                <a:gd name="connsiteY2" fmla="*/ 257442 h 257442"/>
                <a:gd name="connsiteX3" fmla="*/ 0 w 942785"/>
                <a:gd name="connsiteY3" fmla="*/ 0 h 257442"/>
                <a:gd name="connsiteX0" fmla="*/ 1051790 w 1051790"/>
                <a:gd name="connsiteY0" fmla="*/ 0 h 257442"/>
                <a:gd name="connsiteX1" fmla="*/ 888065 w 1051790"/>
                <a:gd name="connsiteY1" fmla="*/ 257442 h 257442"/>
                <a:gd name="connsiteX2" fmla="*/ 0 w 1051790"/>
                <a:gd name="connsiteY2" fmla="*/ 257442 h 257442"/>
                <a:gd name="connsiteX3" fmla="*/ 0 w 1051790"/>
                <a:gd name="connsiteY3" fmla="*/ 0 h 257442"/>
                <a:gd name="connsiteX0" fmla="*/ 1051790 w 1051790"/>
                <a:gd name="connsiteY0" fmla="*/ 0 h 257442"/>
                <a:gd name="connsiteX1" fmla="*/ 997068 w 1051790"/>
                <a:gd name="connsiteY1" fmla="*/ 257442 h 257442"/>
                <a:gd name="connsiteX2" fmla="*/ 0 w 1051790"/>
                <a:gd name="connsiteY2" fmla="*/ 257442 h 257442"/>
                <a:gd name="connsiteX3" fmla="*/ 0 w 1051790"/>
                <a:gd name="connsiteY3" fmla="*/ 0 h 257442"/>
                <a:gd name="connsiteX0" fmla="*/ 1051791 w 1051791"/>
                <a:gd name="connsiteY0" fmla="*/ 0 h 257442"/>
                <a:gd name="connsiteX1" fmla="*/ 997069 w 1051791"/>
                <a:gd name="connsiteY1" fmla="*/ 257442 h 257442"/>
                <a:gd name="connsiteX2" fmla="*/ 0 w 1051791"/>
                <a:gd name="connsiteY2" fmla="*/ 257442 h 257442"/>
                <a:gd name="connsiteX3" fmla="*/ 1 w 1051791"/>
                <a:gd name="connsiteY3" fmla="*/ 0 h 257442"/>
                <a:gd name="connsiteX0" fmla="*/ 1051791 w 1051791"/>
                <a:gd name="connsiteY0" fmla="*/ 0 h 257442"/>
                <a:gd name="connsiteX1" fmla="*/ 997069 w 1051791"/>
                <a:gd name="connsiteY1" fmla="*/ 257442 h 257442"/>
                <a:gd name="connsiteX2" fmla="*/ 0 w 1051791"/>
                <a:gd name="connsiteY2" fmla="*/ 257442 h 257442"/>
                <a:gd name="connsiteX3" fmla="*/ 1 w 1051791"/>
                <a:gd name="connsiteY3" fmla="*/ 0 h 257442"/>
                <a:gd name="connsiteX0" fmla="*/ 1220107 w 1220107"/>
                <a:gd name="connsiteY0" fmla="*/ 0 h 257442"/>
                <a:gd name="connsiteX1" fmla="*/ 997069 w 1220107"/>
                <a:gd name="connsiteY1" fmla="*/ 257442 h 257442"/>
                <a:gd name="connsiteX2" fmla="*/ 0 w 1220107"/>
                <a:gd name="connsiteY2" fmla="*/ 257442 h 257442"/>
                <a:gd name="connsiteX3" fmla="*/ 1 w 1220107"/>
                <a:gd name="connsiteY3" fmla="*/ 0 h 257442"/>
                <a:gd name="connsiteX0" fmla="*/ 1220107 w 1220107"/>
                <a:gd name="connsiteY0" fmla="*/ 0 h 257442"/>
                <a:gd name="connsiteX1" fmla="*/ 1165386 w 1220107"/>
                <a:gd name="connsiteY1" fmla="*/ 257442 h 257442"/>
                <a:gd name="connsiteX2" fmla="*/ 0 w 1220107"/>
                <a:gd name="connsiteY2" fmla="*/ 257442 h 257442"/>
                <a:gd name="connsiteX3" fmla="*/ 1 w 1220107"/>
                <a:gd name="connsiteY3" fmla="*/ 0 h 257442"/>
                <a:gd name="connsiteX0" fmla="*/ 1220106 w 1220106"/>
                <a:gd name="connsiteY0" fmla="*/ 0 h 257442"/>
                <a:gd name="connsiteX1" fmla="*/ 1165385 w 1220106"/>
                <a:gd name="connsiteY1" fmla="*/ 257442 h 257442"/>
                <a:gd name="connsiteX2" fmla="*/ 0 w 1220106"/>
                <a:gd name="connsiteY2" fmla="*/ 257442 h 257442"/>
                <a:gd name="connsiteX3" fmla="*/ 0 w 1220106"/>
                <a:gd name="connsiteY3" fmla="*/ 0 h 257442"/>
                <a:gd name="connsiteX0" fmla="*/ 1220107 w 1220107"/>
                <a:gd name="connsiteY0" fmla="*/ 0 h 257442"/>
                <a:gd name="connsiteX1" fmla="*/ 1165386 w 1220107"/>
                <a:gd name="connsiteY1" fmla="*/ 257442 h 257442"/>
                <a:gd name="connsiteX2" fmla="*/ 1 w 1220107"/>
                <a:gd name="connsiteY2" fmla="*/ 257442 h 257442"/>
                <a:gd name="connsiteX3" fmla="*/ 0 w 1220107"/>
                <a:gd name="connsiteY3" fmla="*/ 0 h 257442"/>
                <a:gd name="connsiteX0" fmla="*/ 1398039 w 1398039"/>
                <a:gd name="connsiteY0" fmla="*/ 0 h 257442"/>
                <a:gd name="connsiteX1" fmla="*/ 1165386 w 1398039"/>
                <a:gd name="connsiteY1" fmla="*/ 257442 h 257442"/>
                <a:gd name="connsiteX2" fmla="*/ 1 w 1398039"/>
                <a:gd name="connsiteY2" fmla="*/ 257442 h 257442"/>
                <a:gd name="connsiteX3" fmla="*/ 0 w 1398039"/>
                <a:gd name="connsiteY3" fmla="*/ 0 h 257442"/>
                <a:gd name="connsiteX0" fmla="*/ 1398039 w 1398039"/>
                <a:gd name="connsiteY0" fmla="*/ 0 h 257442"/>
                <a:gd name="connsiteX1" fmla="*/ 1343318 w 1398039"/>
                <a:gd name="connsiteY1" fmla="*/ 257442 h 257442"/>
                <a:gd name="connsiteX2" fmla="*/ 1 w 1398039"/>
                <a:gd name="connsiteY2" fmla="*/ 257442 h 257442"/>
                <a:gd name="connsiteX3" fmla="*/ 0 w 1398039"/>
                <a:gd name="connsiteY3" fmla="*/ 0 h 257442"/>
                <a:gd name="connsiteX0" fmla="*/ 1398039 w 1398039"/>
                <a:gd name="connsiteY0" fmla="*/ 0 h 257442"/>
                <a:gd name="connsiteX1" fmla="*/ 1343318 w 1398039"/>
                <a:gd name="connsiteY1" fmla="*/ 257442 h 257442"/>
                <a:gd name="connsiteX2" fmla="*/ 1 w 1398039"/>
                <a:gd name="connsiteY2" fmla="*/ 257442 h 257442"/>
                <a:gd name="connsiteX3" fmla="*/ 0 w 1398039"/>
                <a:gd name="connsiteY3" fmla="*/ 0 h 257442"/>
                <a:gd name="connsiteX0" fmla="*/ 1398038 w 1398038"/>
                <a:gd name="connsiteY0" fmla="*/ 0 h 257442"/>
                <a:gd name="connsiteX1" fmla="*/ 1343317 w 1398038"/>
                <a:gd name="connsiteY1" fmla="*/ 257442 h 257442"/>
                <a:gd name="connsiteX2" fmla="*/ 0 w 1398038"/>
                <a:gd name="connsiteY2" fmla="*/ 257442 h 257442"/>
                <a:gd name="connsiteX3" fmla="*/ 0 w 1398038"/>
                <a:gd name="connsiteY3" fmla="*/ 0 h 257442"/>
                <a:gd name="connsiteX0" fmla="*/ 1583986 w 1583986"/>
                <a:gd name="connsiteY0" fmla="*/ 0 h 257442"/>
                <a:gd name="connsiteX1" fmla="*/ 1343317 w 1583986"/>
                <a:gd name="connsiteY1" fmla="*/ 257442 h 257442"/>
                <a:gd name="connsiteX2" fmla="*/ 0 w 1583986"/>
                <a:gd name="connsiteY2" fmla="*/ 257442 h 257442"/>
                <a:gd name="connsiteX3" fmla="*/ 0 w 1583986"/>
                <a:gd name="connsiteY3" fmla="*/ 0 h 257442"/>
                <a:gd name="connsiteX0" fmla="*/ 1583986 w 1583986"/>
                <a:gd name="connsiteY0" fmla="*/ 0 h 257442"/>
                <a:gd name="connsiteX1" fmla="*/ 1529265 w 1583986"/>
                <a:gd name="connsiteY1" fmla="*/ 257442 h 257442"/>
                <a:gd name="connsiteX2" fmla="*/ 0 w 1583986"/>
                <a:gd name="connsiteY2" fmla="*/ 257442 h 257442"/>
                <a:gd name="connsiteX3" fmla="*/ 0 w 1583986"/>
                <a:gd name="connsiteY3" fmla="*/ 0 h 257442"/>
                <a:gd name="connsiteX0" fmla="*/ 1583987 w 1583987"/>
                <a:gd name="connsiteY0" fmla="*/ 0 h 257442"/>
                <a:gd name="connsiteX1" fmla="*/ 1529266 w 1583987"/>
                <a:gd name="connsiteY1" fmla="*/ 257442 h 257442"/>
                <a:gd name="connsiteX2" fmla="*/ 0 w 1583987"/>
                <a:gd name="connsiteY2" fmla="*/ 257442 h 257442"/>
                <a:gd name="connsiteX3" fmla="*/ 1 w 1583987"/>
                <a:gd name="connsiteY3" fmla="*/ 0 h 257442"/>
                <a:gd name="connsiteX0" fmla="*/ 1583987 w 1583987"/>
                <a:gd name="connsiteY0" fmla="*/ 0 h 257442"/>
                <a:gd name="connsiteX1" fmla="*/ 1529266 w 1583987"/>
                <a:gd name="connsiteY1" fmla="*/ 257442 h 257442"/>
                <a:gd name="connsiteX2" fmla="*/ 0 w 1583987"/>
                <a:gd name="connsiteY2" fmla="*/ 257442 h 257442"/>
                <a:gd name="connsiteX3" fmla="*/ 1 w 1583987"/>
                <a:gd name="connsiteY3" fmla="*/ 0 h 257442"/>
                <a:gd name="connsiteX0" fmla="*/ 1769936 w 1769936"/>
                <a:gd name="connsiteY0" fmla="*/ 0 h 257442"/>
                <a:gd name="connsiteX1" fmla="*/ 1529266 w 1769936"/>
                <a:gd name="connsiteY1" fmla="*/ 257442 h 257442"/>
                <a:gd name="connsiteX2" fmla="*/ 0 w 1769936"/>
                <a:gd name="connsiteY2" fmla="*/ 257442 h 257442"/>
                <a:gd name="connsiteX3" fmla="*/ 1 w 1769936"/>
                <a:gd name="connsiteY3" fmla="*/ 0 h 257442"/>
                <a:gd name="connsiteX0" fmla="*/ 1769936 w 1769936"/>
                <a:gd name="connsiteY0" fmla="*/ 0 h 257442"/>
                <a:gd name="connsiteX1" fmla="*/ 1715214 w 1769936"/>
                <a:gd name="connsiteY1" fmla="*/ 257442 h 257442"/>
                <a:gd name="connsiteX2" fmla="*/ 0 w 1769936"/>
                <a:gd name="connsiteY2" fmla="*/ 257442 h 257442"/>
                <a:gd name="connsiteX3" fmla="*/ 1 w 1769936"/>
                <a:gd name="connsiteY3" fmla="*/ 0 h 257442"/>
                <a:gd name="connsiteX0" fmla="*/ 1769936 w 1769936"/>
                <a:gd name="connsiteY0" fmla="*/ 0 h 257442"/>
                <a:gd name="connsiteX1" fmla="*/ 1715214 w 1769936"/>
                <a:gd name="connsiteY1" fmla="*/ 257442 h 257442"/>
                <a:gd name="connsiteX2" fmla="*/ 0 w 1769936"/>
                <a:gd name="connsiteY2" fmla="*/ 257442 h 257442"/>
                <a:gd name="connsiteX3" fmla="*/ 1 w 1769936"/>
                <a:gd name="connsiteY3" fmla="*/ 0 h 257442"/>
                <a:gd name="connsiteX0" fmla="*/ 1769936 w 1769936"/>
                <a:gd name="connsiteY0" fmla="*/ 0 h 257442"/>
                <a:gd name="connsiteX1" fmla="*/ 1715214 w 1769936"/>
                <a:gd name="connsiteY1" fmla="*/ 257442 h 257442"/>
                <a:gd name="connsiteX2" fmla="*/ 0 w 1769936"/>
                <a:gd name="connsiteY2" fmla="*/ 257442 h 257442"/>
                <a:gd name="connsiteX3" fmla="*/ 0 w 1769936"/>
                <a:gd name="connsiteY3" fmla="*/ 0 h 257442"/>
                <a:gd name="connsiteX0" fmla="*/ 1930235 w 1930235"/>
                <a:gd name="connsiteY0" fmla="*/ 0 h 257442"/>
                <a:gd name="connsiteX1" fmla="*/ 1715214 w 1930235"/>
                <a:gd name="connsiteY1" fmla="*/ 257442 h 257442"/>
                <a:gd name="connsiteX2" fmla="*/ 0 w 1930235"/>
                <a:gd name="connsiteY2" fmla="*/ 257442 h 257442"/>
                <a:gd name="connsiteX3" fmla="*/ 0 w 1930235"/>
                <a:gd name="connsiteY3" fmla="*/ 0 h 257442"/>
                <a:gd name="connsiteX0" fmla="*/ 1930235 w 1930235"/>
                <a:gd name="connsiteY0" fmla="*/ 0 h 257442"/>
                <a:gd name="connsiteX1" fmla="*/ 1875514 w 1930235"/>
                <a:gd name="connsiteY1" fmla="*/ 257442 h 257442"/>
                <a:gd name="connsiteX2" fmla="*/ 0 w 1930235"/>
                <a:gd name="connsiteY2" fmla="*/ 257442 h 257442"/>
                <a:gd name="connsiteX3" fmla="*/ 0 w 1930235"/>
                <a:gd name="connsiteY3" fmla="*/ 0 h 257442"/>
                <a:gd name="connsiteX0" fmla="*/ 1930235 w 1930235"/>
                <a:gd name="connsiteY0" fmla="*/ 0 h 257442"/>
                <a:gd name="connsiteX1" fmla="*/ 1875514 w 1930235"/>
                <a:gd name="connsiteY1" fmla="*/ 257442 h 257442"/>
                <a:gd name="connsiteX2" fmla="*/ 0 w 1930235"/>
                <a:gd name="connsiteY2" fmla="*/ 257442 h 257442"/>
                <a:gd name="connsiteX3" fmla="*/ 0 w 1930235"/>
                <a:gd name="connsiteY3" fmla="*/ 0 h 257442"/>
                <a:gd name="connsiteX0" fmla="*/ 1930235 w 1930235"/>
                <a:gd name="connsiteY0" fmla="*/ 0 h 257442"/>
                <a:gd name="connsiteX1" fmla="*/ 1875514 w 1930235"/>
                <a:gd name="connsiteY1" fmla="*/ 257442 h 257442"/>
                <a:gd name="connsiteX2" fmla="*/ 0 w 1930235"/>
                <a:gd name="connsiteY2" fmla="*/ 257442 h 257442"/>
                <a:gd name="connsiteX3" fmla="*/ 0 w 1930235"/>
                <a:gd name="connsiteY3" fmla="*/ 0 h 257442"/>
                <a:gd name="connsiteX0" fmla="*/ 2098551 w 2098551"/>
                <a:gd name="connsiteY0" fmla="*/ 0 h 257442"/>
                <a:gd name="connsiteX1" fmla="*/ 1875514 w 2098551"/>
                <a:gd name="connsiteY1" fmla="*/ 257442 h 257442"/>
                <a:gd name="connsiteX2" fmla="*/ 0 w 2098551"/>
                <a:gd name="connsiteY2" fmla="*/ 257442 h 257442"/>
                <a:gd name="connsiteX3" fmla="*/ 0 w 2098551"/>
                <a:gd name="connsiteY3" fmla="*/ 0 h 257442"/>
                <a:gd name="connsiteX0" fmla="*/ 2098551 w 2098551"/>
                <a:gd name="connsiteY0" fmla="*/ 0 h 257442"/>
                <a:gd name="connsiteX1" fmla="*/ 2043830 w 2098551"/>
                <a:gd name="connsiteY1" fmla="*/ 257442 h 257442"/>
                <a:gd name="connsiteX2" fmla="*/ 0 w 2098551"/>
                <a:gd name="connsiteY2" fmla="*/ 257442 h 257442"/>
                <a:gd name="connsiteX3" fmla="*/ 0 w 2098551"/>
                <a:gd name="connsiteY3" fmla="*/ 0 h 257442"/>
                <a:gd name="connsiteX0" fmla="*/ 2098551 w 2098551"/>
                <a:gd name="connsiteY0" fmla="*/ 0 h 257442"/>
                <a:gd name="connsiteX1" fmla="*/ 2043830 w 2098551"/>
                <a:gd name="connsiteY1" fmla="*/ 257442 h 257442"/>
                <a:gd name="connsiteX2" fmla="*/ 0 w 2098551"/>
                <a:gd name="connsiteY2" fmla="*/ 257442 h 257442"/>
                <a:gd name="connsiteX3" fmla="*/ 0 w 2098551"/>
                <a:gd name="connsiteY3" fmla="*/ 0 h 257442"/>
                <a:gd name="connsiteX0" fmla="*/ 2098551 w 2098551"/>
                <a:gd name="connsiteY0" fmla="*/ 0 h 257442"/>
                <a:gd name="connsiteX1" fmla="*/ 2043830 w 2098551"/>
                <a:gd name="connsiteY1" fmla="*/ 257442 h 257442"/>
                <a:gd name="connsiteX2" fmla="*/ 0 w 2098551"/>
                <a:gd name="connsiteY2" fmla="*/ 257442 h 257442"/>
                <a:gd name="connsiteX3" fmla="*/ 0 w 2098551"/>
                <a:gd name="connsiteY3" fmla="*/ 0 h 257442"/>
                <a:gd name="connsiteX0" fmla="*/ 2266866 w 2266866"/>
                <a:gd name="connsiteY0" fmla="*/ 0 h 257442"/>
                <a:gd name="connsiteX1" fmla="*/ 2043830 w 2266866"/>
                <a:gd name="connsiteY1" fmla="*/ 257442 h 257442"/>
                <a:gd name="connsiteX2" fmla="*/ 0 w 2266866"/>
                <a:gd name="connsiteY2" fmla="*/ 257442 h 257442"/>
                <a:gd name="connsiteX3" fmla="*/ 0 w 2266866"/>
                <a:gd name="connsiteY3" fmla="*/ 0 h 257442"/>
                <a:gd name="connsiteX0" fmla="*/ 2266866 w 2266866"/>
                <a:gd name="connsiteY0" fmla="*/ 0 h 257442"/>
                <a:gd name="connsiteX1" fmla="*/ 2212144 w 2266866"/>
                <a:gd name="connsiteY1" fmla="*/ 257442 h 257442"/>
                <a:gd name="connsiteX2" fmla="*/ 0 w 2266866"/>
                <a:gd name="connsiteY2" fmla="*/ 257442 h 257442"/>
                <a:gd name="connsiteX3" fmla="*/ 0 w 2266866"/>
                <a:gd name="connsiteY3" fmla="*/ 0 h 257442"/>
                <a:gd name="connsiteX0" fmla="*/ 2266867 w 2266867"/>
                <a:gd name="connsiteY0" fmla="*/ 0 h 257442"/>
                <a:gd name="connsiteX1" fmla="*/ 2212145 w 2266867"/>
                <a:gd name="connsiteY1" fmla="*/ 257442 h 257442"/>
                <a:gd name="connsiteX2" fmla="*/ 0 w 2266867"/>
                <a:gd name="connsiteY2" fmla="*/ 257442 h 257442"/>
                <a:gd name="connsiteX3" fmla="*/ 1 w 2266867"/>
                <a:gd name="connsiteY3" fmla="*/ 0 h 257442"/>
                <a:gd name="connsiteX0" fmla="*/ 2266867 w 2266867"/>
                <a:gd name="connsiteY0" fmla="*/ 0 h 257442"/>
                <a:gd name="connsiteX1" fmla="*/ 2212145 w 2266867"/>
                <a:gd name="connsiteY1" fmla="*/ 257442 h 257442"/>
                <a:gd name="connsiteX2" fmla="*/ 0 w 2266867"/>
                <a:gd name="connsiteY2" fmla="*/ 257442 h 257442"/>
                <a:gd name="connsiteX3" fmla="*/ 1 w 2266867"/>
                <a:gd name="connsiteY3" fmla="*/ 0 h 257442"/>
                <a:gd name="connsiteX0" fmla="*/ 2427167 w 2427167"/>
                <a:gd name="connsiteY0" fmla="*/ 0 h 257442"/>
                <a:gd name="connsiteX1" fmla="*/ 2212145 w 2427167"/>
                <a:gd name="connsiteY1" fmla="*/ 257442 h 257442"/>
                <a:gd name="connsiteX2" fmla="*/ 0 w 2427167"/>
                <a:gd name="connsiteY2" fmla="*/ 257442 h 257442"/>
                <a:gd name="connsiteX3" fmla="*/ 1 w 2427167"/>
                <a:gd name="connsiteY3" fmla="*/ 0 h 257442"/>
                <a:gd name="connsiteX0" fmla="*/ 2427167 w 2427167"/>
                <a:gd name="connsiteY0" fmla="*/ 0 h 257442"/>
                <a:gd name="connsiteX1" fmla="*/ 2372446 w 2427167"/>
                <a:gd name="connsiteY1" fmla="*/ 257442 h 257442"/>
                <a:gd name="connsiteX2" fmla="*/ 0 w 2427167"/>
                <a:gd name="connsiteY2" fmla="*/ 257442 h 257442"/>
                <a:gd name="connsiteX3" fmla="*/ 1 w 2427167"/>
                <a:gd name="connsiteY3" fmla="*/ 0 h 257442"/>
                <a:gd name="connsiteX0" fmla="*/ 2427166 w 2427166"/>
                <a:gd name="connsiteY0" fmla="*/ 0 h 257442"/>
                <a:gd name="connsiteX1" fmla="*/ 2372445 w 2427166"/>
                <a:gd name="connsiteY1" fmla="*/ 257442 h 257442"/>
                <a:gd name="connsiteX2" fmla="*/ 0 w 2427166"/>
                <a:gd name="connsiteY2" fmla="*/ 257442 h 257442"/>
                <a:gd name="connsiteX3" fmla="*/ 0 w 2427166"/>
                <a:gd name="connsiteY3" fmla="*/ 0 h 257442"/>
                <a:gd name="connsiteX0" fmla="*/ 2427167 w 2427167"/>
                <a:gd name="connsiteY0" fmla="*/ 0 h 257442"/>
                <a:gd name="connsiteX1" fmla="*/ 2372446 w 2427167"/>
                <a:gd name="connsiteY1" fmla="*/ 257442 h 257442"/>
                <a:gd name="connsiteX2" fmla="*/ 1 w 2427167"/>
                <a:gd name="connsiteY2" fmla="*/ 257442 h 257442"/>
                <a:gd name="connsiteX3" fmla="*/ 0 w 2427167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7167" h="257442">
                  <a:moveTo>
                    <a:pt x="2427167" y="0"/>
                  </a:moveTo>
                  <a:lnTo>
                    <a:pt x="2372446" y="257442"/>
                  </a:lnTo>
                  <a:lnTo>
                    <a:pt x="1" y="257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43" name="btfpRunningAgenda2LevelTextLeft111416">
              <a:extLst>
                <a:ext uri="{FF2B5EF4-FFF2-40B4-BE49-F238E27FC236}">
                  <a16:creationId xmlns:a16="http://schemas.microsoft.com/office/drawing/2014/main" id="{CED0D8DF-9213-8DBA-A987-B845CC3DC49F}"/>
                </a:ext>
              </a:extLst>
            </p:cNvPr>
            <p:cNvSpPr txBox="1"/>
            <p:nvPr/>
          </p:nvSpPr>
          <p:spPr bwMode="gray">
            <a:xfrm>
              <a:off x="0" y="876300"/>
              <a:ext cx="2372445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E-commerce</a:t>
              </a:r>
            </a:p>
          </p:txBody>
        </p:sp>
        <p:sp>
          <p:nvSpPr>
            <p:cNvPr id="46" name="btfpRunningAgenda2LevelBarRight111416">
              <a:extLst>
                <a:ext uri="{FF2B5EF4-FFF2-40B4-BE49-F238E27FC236}">
                  <a16:creationId xmlns:a16="http://schemas.microsoft.com/office/drawing/2014/main" id="{0D8F346D-476C-1C92-93F7-15DC11ABD92D}"/>
                </a:ext>
              </a:extLst>
            </p:cNvPr>
            <p:cNvSpPr/>
            <p:nvPr/>
          </p:nvSpPr>
          <p:spPr bwMode="gray">
            <a:xfrm>
              <a:off x="2292324" y="876300"/>
              <a:ext cx="5474732" cy="257442"/>
            </a:xfrm>
            <a:custGeom>
              <a:avLst/>
              <a:gdLst>
                <a:gd name="connsiteX0" fmla="*/ 950801 w 2367856"/>
                <a:gd name="connsiteY0" fmla="*/ 0 h 257442"/>
                <a:gd name="connsiteX1" fmla="*/ 2367856 w 2367856"/>
                <a:gd name="connsiteY1" fmla="*/ 0 h 257442"/>
                <a:gd name="connsiteX2" fmla="*/ 2313135 w 2367856"/>
                <a:gd name="connsiteY2" fmla="*/ 257442 h 257442"/>
                <a:gd name="connsiteX3" fmla="*/ 0 w 2367856"/>
                <a:gd name="connsiteY3" fmla="*/ 257442 h 257442"/>
                <a:gd name="connsiteX0" fmla="*/ 950801 w 2313135"/>
                <a:gd name="connsiteY0" fmla="*/ 0 h 257442"/>
                <a:gd name="connsiteX1" fmla="*/ 896080 w 2313135"/>
                <a:gd name="connsiteY1" fmla="*/ 257442 h 257442"/>
                <a:gd name="connsiteX2" fmla="*/ 2313135 w 2313135"/>
                <a:gd name="connsiteY2" fmla="*/ 257442 h 257442"/>
                <a:gd name="connsiteX3" fmla="*/ 0 w 2313135"/>
                <a:gd name="connsiteY3" fmla="*/ 257442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257442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54721 w 950800"/>
                <a:gd name="connsiteY3" fmla="*/ 0 h 257442"/>
                <a:gd name="connsiteX0" fmla="*/ 1128733 w 1128733"/>
                <a:gd name="connsiteY0" fmla="*/ 0 h 257442"/>
                <a:gd name="connsiteX1" fmla="*/ 896079 w 1128733"/>
                <a:gd name="connsiteY1" fmla="*/ 257442 h 257442"/>
                <a:gd name="connsiteX2" fmla="*/ 0 w 1128733"/>
                <a:gd name="connsiteY2" fmla="*/ 257442 h 257442"/>
                <a:gd name="connsiteX3" fmla="*/ 54721 w 1128733"/>
                <a:gd name="connsiteY3" fmla="*/ 0 h 257442"/>
                <a:gd name="connsiteX0" fmla="*/ 1128733 w 1128733"/>
                <a:gd name="connsiteY0" fmla="*/ 0 h 257442"/>
                <a:gd name="connsiteX1" fmla="*/ 1074012 w 1128733"/>
                <a:gd name="connsiteY1" fmla="*/ 257442 h 257442"/>
                <a:gd name="connsiteX2" fmla="*/ 0 w 1128733"/>
                <a:gd name="connsiteY2" fmla="*/ 257442 h 257442"/>
                <a:gd name="connsiteX3" fmla="*/ 54721 w 1128733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54722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54721 w 1128734"/>
                <a:gd name="connsiteY3" fmla="*/ 0 h 257442"/>
                <a:gd name="connsiteX0" fmla="*/ 1297050 w 1297050"/>
                <a:gd name="connsiteY0" fmla="*/ 0 h 257442"/>
                <a:gd name="connsiteX1" fmla="*/ 1074013 w 1297050"/>
                <a:gd name="connsiteY1" fmla="*/ 257442 h 257442"/>
                <a:gd name="connsiteX2" fmla="*/ 0 w 1297050"/>
                <a:gd name="connsiteY2" fmla="*/ 257442 h 257442"/>
                <a:gd name="connsiteX3" fmla="*/ 54721 w 1297050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54721 w 1297050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54721 w 1297050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54721 w 1297050"/>
                <a:gd name="connsiteY3" fmla="*/ 0 h 257442"/>
                <a:gd name="connsiteX0" fmla="*/ 1457350 w 1457350"/>
                <a:gd name="connsiteY0" fmla="*/ 0 h 257442"/>
                <a:gd name="connsiteX1" fmla="*/ 1242329 w 1457350"/>
                <a:gd name="connsiteY1" fmla="*/ 257442 h 257442"/>
                <a:gd name="connsiteX2" fmla="*/ 0 w 1457350"/>
                <a:gd name="connsiteY2" fmla="*/ 257442 h 257442"/>
                <a:gd name="connsiteX3" fmla="*/ 54721 w 1457350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54721 w 1457350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54721 w 1457350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54721 w 1457350"/>
                <a:gd name="connsiteY3" fmla="*/ 0 h 257442"/>
                <a:gd name="connsiteX0" fmla="*/ 1625665 w 1625665"/>
                <a:gd name="connsiteY0" fmla="*/ 0 h 257442"/>
                <a:gd name="connsiteX1" fmla="*/ 1402629 w 1625665"/>
                <a:gd name="connsiteY1" fmla="*/ 257442 h 257442"/>
                <a:gd name="connsiteX2" fmla="*/ 0 w 1625665"/>
                <a:gd name="connsiteY2" fmla="*/ 257442 h 257442"/>
                <a:gd name="connsiteX3" fmla="*/ 54721 w 1625665"/>
                <a:gd name="connsiteY3" fmla="*/ 0 h 257442"/>
                <a:gd name="connsiteX0" fmla="*/ 1625665 w 1625665"/>
                <a:gd name="connsiteY0" fmla="*/ 0 h 257442"/>
                <a:gd name="connsiteX1" fmla="*/ 1570944 w 1625665"/>
                <a:gd name="connsiteY1" fmla="*/ 257442 h 257442"/>
                <a:gd name="connsiteX2" fmla="*/ 0 w 1625665"/>
                <a:gd name="connsiteY2" fmla="*/ 257442 h 257442"/>
                <a:gd name="connsiteX3" fmla="*/ 54721 w 1625665"/>
                <a:gd name="connsiteY3" fmla="*/ 0 h 257442"/>
                <a:gd name="connsiteX0" fmla="*/ 1625665 w 1625665"/>
                <a:gd name="connsiteY0" fmla="*/ 0 h 257442"/>
                <a:gd name="connsiteX1" fmla="*/ 1570944 w 1625665"/>
                <a:gd name="connsiteY1" fmla="*/ 257442 h 257442"/>
                <a:gd name="connsiteX2" fmla="*/ 0 w 1625665"/>
                <a:gd name="connsiteY2" fmla="*/ 257442 h 257442"/>
                <a:gd name="connsiteX3" fmla="*/ 54721 w 1625665"/>
                <a:gd name="connsiteY3" fmla="*/ 0 h 257442"/>
                <a:gd name="connsiteX0" fmla="*/ 1625665 w 1625665"/>
                <a:gd name="connsiteY0" fmla="*/ 0 h 257442"/>
                <a:gd name="connsiteX1" fmla="*/ 1570944 w 1625665"/>
                <a:gd name="connsiteY1" fmla="*/ 257442 h 257442"/>
                <a:gd name="connsiteX2" fmla="*/ 0 w 1625665"/>
                <a:gd name="connsiteY2" fmla="*/ 257442 h 257442"/>
                <a:gd name="connsiteX3" fmla="*/ 54721 w 1625665"/>
                <a:gd name="connsiteY3" fmla="*/ 0 h 257442"/>
                <a:gd name="connsiteX0" fmla="*/ 1811613 w 1811613"/>
                <a:gd name="connsiteY0" fmla="*/ 0 h 257442"/>
                <a:gd name="connsiteX1" fmla="*/ 1570944 w 1811613"/>
                <a:gd name="connsiteY1" fmla="*/ 257442 h 257442"/>
                <a:gd name="connsiteX2" fmla="*/ 0 w 1811613"/>
                <a:gd name="connsiteY2" fmla="*/ 257442 h 257442"/>
                <a:gd name="connsiteX3" fmla="*/ 54721 w 1811613"/>
                <a:gd name="connsiteY3" fmla="*/ 0 h 257442"/>
                <a:gd name="connsiteX0" fmla="*/ 1811613 w 1811613"/>
                <a:gd name="connsiteY0" fmla="*/ 0 h 257442"/>
                <a:gd name="connsiteX1" fmla="*/ 1756892 w 1811613"/>
                <a:gd name="connsiteY1" fmla="*/ 257442 h 257442"/>
                <a:gd name="connsiteX2" fmla="*/ 0 w 1811613"/>
                <a:gd name="connsiteY2" fmla="*/ 257442 h 257442"/>
                <a:gd name="connsiteX3" fmla="*/ 54721 w 1811613"/>
                <a:gd name="connsiteY3" fmla="*/ 0 h 257442"/>
                <a:gd name="connsiteX0" fmla="*/ 1811613 w 1811613"/>
                <a:gd name="connsiteY0" fmla="*/ 0 h 257442"/>
                <a:gd name="connsiteX1" fmla="*/ 1756892 w 1811613"/>
                <a:gd name="connsiteY1" fmla="*/ 257442 h 257442"/>
                <a:gd name="connsiteX2" fmla="*/ 0 w 1811613"/>
                <a:gd name="connsiteY2" fmla="*/ 257442 h 257442"/>
                <a:gd name="connsiteX3" fmla="*/ 54721 w 1811613"/>
                <a:gd name="connsiteY3" fmla="*/ 0 h 257442"/>
                <a:gd name="connsiteX0" fmla="*/ 1811613 w 1811613"/>
                <a:gd name="connsiteY0" fmla="*/ 0 h 257442"/>
                <a:gd name="connsiteX1" fmla="*/ 1756892 w 1811613"/>
                <a:gd name="connsiteY1" fmla="*/ 257442 h 257442"/>
                <a:gd name="connsiteX2" fmla="*/ 0 w 1811613"/>
                <a:gd name="connsiteY2" fmla="*/ 257442 h 257442"/>
                <a:gd name="connsiteX3" fmla="*/ 54721 w 1811613"/>
                <a:gd name="connsiteY3" fmla="*/ 0 h 257442"/>
                <a:gd name="connsiteX0" fmla="*/ 1971914 w 1971914"/>
                <a:gd name="connsiteY0" fmla="*/ 0 h 257442"/>
                <a:gd name="connsiteX1" fmla="*/ 1756892 w 1971914"/>
                <a:gd name="connsiteY1" fmla="*/ 257442 h 257442"/>
                <a:gd name="connsiteX2" fmla="*/ 0 w 1971914"/>
                <a:gd name="connsiteY2" fmla="*/ 257442 h 257442"/>
                <a:gd name="connsiteX3" fmla="*/ 54721 w 1971914"/>
                <a:gd name="connsiteY3" fmla="*/ 0 h 257442"/>
                <a:gd name="connsiteX0" fmla="*/ 1971914 w 1971914"/>
                <a:gd name="connsiteY0" fmla="*/ 0 h 257442"/>
                <a:gd name="connsiteX1" fmla="*/ 1917192 w 1971914"/>
                <a:gd name="connsiteY1" fmla="*/ 257442 h 257442"/>
                <a:gd name="connsiteX2" fmla="*/ 0 w 1971914"/>
                <a:gd name="connsiteY2" fmla="*/ 257442 h 257442"/>
                <a:gd name="connsiteX3" fmla="*/ 54721 w 1971914"/>
                <a:gd name="connsiteY3" fmla="*/ 0 h 257442"/>
                <a:gd name="connsiteX0" fmla="*/ 1971915 w 1971915"/>
                <a:gd name="connsiteY0" fmla="*/ 0 h 257442"/>
                <a:gd name="connsiteX1" fmla="*/ 1917193 w 1971915"/>
                <a:gd name="connsiteY1" fmla="*/ 257442 h 257442"/>
                <a:gd name="connsiteX2" fmla="*/ 0 w 1971915"/>
                <a:gd name="connsiteY2" fmla="*/ 257442 h 257442"/>
                <a:gd name="connsiteX3" fmla="*/ 54722 w 1971915"/>
                <a:gd name="connsiteY3" fmla="*/ 0 h 257442"/>
                <a:gd name="connsiteX0" fmla="*/ 1971915 w 1971915"/>
                <a:gd name="connsiteY0" fmla="*/ 0 h 257442"/>
                <a:gd name="connsiteX1" fmla="*/ 1917193 w 1971915"/>
                <a:gd name="connsiteY1" fmla="*/ 257442 h 257442"/>
                <a:gd name="connsiteX2" fmla="*/ 0 w 1971915"/>
                <a:gd name="connsiteY2" fmla="*/ 257442 h 257442"/>
                <a:gd name="connsiteX3" fmla="*/ 54722 w 1971915"/>
                <a:gd name="connsiteY3" fmla="*/ 0 h 257442"/>
                <a:gd name="connsiteX0" fmla="*/ 2140230 w 2140230"/>
                <a:gd name="connsiteY0" fmla="*/ 0 h 257442"/>
                <a:gd name="connsiteX1" fmla="*/ 1917193 w 2140230"/>
                <a:gd name="connsiteY1" fmla="*/ 257442 h 257442"/>
                <a:gd name="connsiteX2" fmla="*/ 0 w 2140230"/>
                <a:gd name="connsiteY2" fmla="*/ 257442 h 257442"/>
                <a:gd name="connsiteX3" fmla="*/ 54722 w 2140230"/>
                <a:gd name="connsiteY3" fmla="*/ 0 h 257442"/>
                <a:gd name="connsiteX0" fmla="*/ 2140230 w 2140230"/>
                <a:gd name="connsiteY0" fmla="*/ 0 h 257442"/>
                <a:gd name="connsiteX1" fmla="*/ 2085508 w 2140230"/>
                <a:gd name="connsiteY1" fmla="*/ 257442 h 257442"/>
                <a:gd name="connsiteX2" fmla="*/ 0 w 2140230"/>
                <a:gd name="connsiteY2" fmla="*/ 257442 h 257442"/>
                <a:gd name="connsiteX3" fmla="*/ 54722 w 2140230"/>
                <a:gd name="connsiteY3" fmla="*/ 0 h 257442"/>
                <a:gd name="connsiteX0" fmla="*/ 2140230 w 2140230"/>
                <a:gd name="connsiteY0" fmla="*/ 0 h 257442"/>
                <a:gd name="connsiteX1" fmla="*/ 2085508 w 2140230"/>
                <a:gd name="connsiteY1" fmla="*/ 257442 h 257442"/>
                <a:gd name="connsiteX2" fmla="*/ 0 w 2140230"/>
                <a:gd name="connsiteY2" fmla="*/ 257442 h 257442"/>
                <a:gd name="connsiteX3" fmla="*/ 54722 w 2140230"/>
                <a:gd name="connsiteY3" fmla="*/ 0 h 257442"/>
                <a:gd name="connsiteX0" fmla="*/ 2140230 w 2140230"/>
                <a:gd name="connsiteY0" fmla="*/ 0 h 257442"/>
                <a:gd name="connsiteX1" fmla="*/ 2085508 w 2140230"/>
                <a:gd name="connsiteY1" fmla="*/ 257442 h 257442"/>
                <a:gd name="connsiteX2" fmla="*/ 0 w 2140230"/>
                <a:gd name="connsiteY2" fmla="*/ 257442 h 257442"/>
                <a:gd name="connsiteX3" fmla="*/ 54721 w 2140230"/>
                <a:gd name="connsiteY3" fmla="*/ 0 h 257442"/>
                <a:gd name="connsiteX0" fmla="*/ 2383886 w 2383886"/>
                <a:gd name="connsiteY0" fmla="*/ 0 h 257442"/>
                <a:gd name="connsiteX1" fmla="*/ 2085508 w 2383886"/>
                <a:gd name="connsiteY1" fmla="*/ 257442 h 257442"/>
                <a:gd name="connsiteX2" fmla="*/ 0 w 2383886"/>
                <a:gd name="connsiteY2" fmla="*/ 257442 h 257442"/>
                <a:gd name="connsiteX3" fmla="*/ 54721 w 2383886"/>
                <a:gd name="connsiteY3" fmla="*/ 0 h 257442"/>
                <a:gd name="connsiteX0" fmla="*/ 2383886 w 2383886"/>
                <a:gd name="connsiteY0" fmla="*/ 0 h 257442"/>
                <a:gd name="connsiteX1" fmla="*/ 2329165 w 2383886"/>
                <a:gd name="connsiteY1" fmla="*/ 257442 h 257442"/>
                <a:gd name="connsiteX2" fmla="*/ 0 w 2383886"/>
                <a:gd name="connsiteY2" fmla="*/ 257442 h 257442"/>
                <a:gd name="connsiteX3" fmla="*/ 54721 w 2383886"/>
                <a:gd name="connsiteY3" fmla="*/ 0 h 257442"/>
                <a:gd name="connsiteX0" fmla="*/ 2383886 w 2383886"/>
                <a:gd name="connsiteY0" fmla="*/ 0 h 257442"/>
                <a:gd name="connsiteX1" fmla="*/ 2329165 w 2383886"/>
                <a:gd name="connsiteY1" fmla="*/ 257442 h 257442"/>
                <a:gd name="connsiteX2" fmla="*/ 0 w 2383886"/>
                <a:gd name="connsiteY2" fmla="*/ 257442 h 257442"/>
                <a:gd name="connsiteX3" fmla="*/ 54721 w 2383886"/>
                <a:gd name="connsiteY3" fmla="*/ 0 h 257442"/>
                <a:gd name="connsiteX0" fmla="*/ 2383886 w 2383886"/>
                <a:gd name="connsiteY0" fmla="*/ 0 h 257442"/>
                <a:gd name="connsiteX1" fmla="*/ 2329165 w 2383886"/>
                <a:gd name="connsiteY1" fmla="*/ 257442 h 257442"/>
                <a:gd name="connsiteX2" fmla="*/ 0 w 2383886"/>
                <a:gd name="connsiteY2" fmla="*/ 257442 h 257442"/>
                <a:gd name="connsiteX3" fmla="*/ 54721 w 2383886"/>
                <a:gd name="connsiteY3" fmla="*/ 0 h 257442"/>
                <a:gd name="connsiteX0" fmla="*/ 2561819 w 2561819"/>
                <a:gd name="connsiteY0" fmla="*/ 0 h 257442"/>
                <a:gd name="connsiteX1" fmla="*/ 2329165 w 2561819"/>
                <a:gd name="connsiteY1" fmla="*/ 257442 h 257442"/>
                <a:gd name="connsiteX2" fmla="*/ 0 w 2561819"/>
                <a:gd name="connsiteY2" fmla="*/ 257442 h 257442"/>
                <a:gd name="connsiteX3" fmla="*/ 54721 w 2561819"/>
                <a:gd name="connsiteY3" fmla="*/ 0 h 257442"/>
                <a:gd name="connsiteX0" fmla="*/ 2561819 w 2561819"/>
                <a:gd name="connsiteY0" fmla="*/ 0 h 257442"/>
                <a:gd name="connsiteX1" fmla="*/ 2507098 w 2561819"/>
                <a:gd name="connsiteY1" fmla="*/ 257442 h 257442"/>
                <a:gd name="connsiteX2" fmla="*/ 0 w 2561819"/>
                <a:gd name="connsiteY2" fmla="*/ 257442 h 257442"/>
                <a:gd name="connsiteX3" fmla="*/ 54721 w 2561819"/>
                <a:gd name="connsiteY3" fmla="*/ 0 h 257442"/>
                <a:gd name="connsiteX0" fmla="*/ 2561819 w 2561819"/>
                <a:gd name="connsiteY0" fmla="*/ 0 h 257442"/>
                <a:gd name="connsiteX1" fmla="*/ 2507098 w 2561819"/>
                <a:gd name="connsiteY1" fmla="*/ 257442 h 257442"/>
                <a:gd name="connsiteX2" fmla="*/ 0 w 2561819"/>
                <a:gd name="connsiteY2" fmla="*/ 257442 h 257442"/>
                <a:gd name="connsiteX3" fmla="*/ 54721 w 2561819"/>
                <a:gd name="connsiteY3" fmla="*/ 0 h 257442"/>
                <a:gd name="connsiteX0" fmla="*/ 2561819 w 2561819"/>
                <a:gd name="connsiteY0" fmla="*/ 0 h 257442"/>
                <a:gd name="connsiteX1" fmla="*/ 2507098 w 2561819"/>
                <a:gd name="connsiteY1" fmla="*/ 257442 h 257442"/>
                <a:gd name="connsiteX2" fmla="*/ 0 w 2561819"/>
                <a:gd name="connsiteY2" fmla="*/ 257442 h 257442"/>
                <a:gd name="connsiteX3" fmla="*/ 54721 w 2561819"/>
                <a:gd name="connsiteY3" fmla="*/ 0 h 257442"/>
                <a:gd name="connsiteX0" fmla="*/ 2730134 w 2730134"/>
                <a:gd name="connsiteY0" fmla="*/ 0 h 257442"/>
                <a:gd name="connsiteX1" fmla="*/ 2507098 w 2730134"/>
                <a:gd name="connsiteY1" fmla="*/ 257442 h 257442"/>
                <a:gd name="connsiteX2" fmla="*/ 0 w 2730134"/>
                <a:gd name="connsiteY2" fmla="*/ 257442 h 257442"/>
                <a:gd name="connsiteX3" fmla="*/ 54721 w 2730134"/>
                <a:gd name="connsiteY3" fmla="*/ 0 h 257442"/>
                <a:gd name="connsiteX0" fmla="*/ 2730134 w 2730134"/>
                <a:gd name="connsiteY0" fmla="*/ 0 h 257442"/>
                <a:gd name="connsiteX1" fmla="*/ 2675412 w 2730134"/>
                <a:gd name="connsiteY1" fmla="*/ 257442 h 257442"/>
                <a:gd name="connsiteX2" fmla="*/ 0 w 2730134"/>
                <a:gd name="connsiteY2" fmla="*/ 257442 h 257442"/>
                <a:gd name="connsiteX3" fmla="*/ 54721 w 2730134"/>
                <a:gd name="connsiteY3" fmla="*/ 0 h 257442"/>
                <a:gd name="connsiteX0" fmla="*/ 2730135 w 2730135"/>
                <a:gd name="connsiteY0" fmla="*/ 0 h 257442"/>
                <a:gd name="connsiteX1" fmla="*/ 2675413 w 2730135"/>
                <a:gd name="connsiteY1" fmla="*/ 257442 h 257442"/>
                <a:gd name="connsiteX2" fmla="*/ 0 w 2730135"/>
                <a:gd name="connsiteY2" fmla="*/ 257442 h 257442"/>
                <a:gd name="connsiteX3" fmla="*/ 54722 w 2730135"/>
                <a:gd name="connsiteY3" fmla="*/ 0 h 257442"/>
                <a:gd name="connsiteX0" fmla="*/ 2730135 w 2730135"/>
                <a:gd name="connsiteY0" fmla="*/ 0 h 257442"/>
                <a:gd name="connsiteX1" fmla="*/ 2675413 w 2730135"/>
                <a:gd name="connsiteY1" fmla="*/ 257442 h 257442"/>
                <a:gd name="connsiteX2" fmla="*/ 0 w 2730135"/>
                <a:gd name="connsiteY2" fmla="*/ 257442 h 257442"/>
                <a:gd name="connsiteX3" fmla="*/ 54722 w 2730135"/>
                <a:gd name="connsiteY3" fmla="*/ 0 h 257442"/>
                <a:gd name="connsiteX0" fmla="*/ 2898450 w 2898450"/>
                <a:gd name="connsiteY0" fmla="*/ 0 h 257442"/>
                <a:gd name="connsiteX1" fmla="*/ 2675413 w 2898450"/>
                <a:gd name="connsiteY1" fmla="*/ 257442 h 257442"/>
                <a:gd name="connsiteX2" fmla="*/ 0 w 2898450"/>
                <a:gd name="connsiteY2" fmla="*/ 257442 h 257442"/>
                <a:gd name="connsiteX3" fmla="*/ 54722 w 2898450"/>
                <a:gd name="connsiteY3" fmla="*/ 0 h 257442"/>
                <a:gd name="connsiteX0" fmla="*/ 2898450 w 2898450"/>
                <a:gd name="connsiteY0" fmla="*/ 0 h 257442"/>
                <a:gd name="connsiteX1" fmla="*/ 2843728 w 2898450"/>
                <a:gd name="connsiteY1" fmla="*/ 257442 h 257442"/>
                <a:gd name="connsiteX2" fmla="*/ 0 w 2898450"/>
                <a:gd name="connsiteY2" fmla="*/ 257442 h 257442"/>
                <a:gd name="connsiteX3" fmla="*/ 54722 w 2898450"/>
                <a:gd name="connsiteY3" fmla="*/ 0 h 257442"/>
                <a:gd name="connsiteX0" fmla="*/ 2898450 w 2898450"/>
                <a:gd name="connsiteY0" fmla="*/ 0 h 257442"/>
                <a:gd name="connsiteX1" fmla="*/ 2843728 w 2898450"/>
                <a:gd name="connsiteY1" fmla="*/ 257442 h 257442"/>
                <a:gd name="connsiteX2" fmla="*/ 0 w 2898450"/>
                <a:gd name="connsiteY2" fmla="*/ 257442 h 257442"/>
                <a:gd name="connsiteX3" fmla="*/ 54722 w 2898450"/>
                <a:gd name="connsiteY3" fmla="*/ 0 h 257442"/>
                <a:gd name="connsiteX0" fmla="*/ 2898450 w 2898450"/>
                <a:gd name="connsiteY0" fmla="*/ 0 h 257442"/>
                <a:gd name="connsiteX1" fmla="*/ 2843728 w 2898450"/>
                <a:gd name="connsiteY1" fmla="*/ 257442 h 257442"/>
                <a:gd name="connsiteX2" fmla="*/ 0 w 2898450"/>
                <a:gd name="connsiteY2" fmla="*/ 257442 h 257442"/>
                <a:gd name="connsiteX3" fmla="*/ 54721 w 2898450"/>
                <a:gd name="connsiteY3" fmla="*/ 0 h 257442"/>
                <a:gd name="connsiteX0" fmla="*/ 3066765 w 3066765"/>
                <a:gd name="connsiteY0" fmla="*/ 0 h 257442"/>
                <a:gd name="connsiteX1" fmla="*/ 2843728 w 3066765"/>
                <a:gd name="connsiteY1" fmla="*/ 257442 h 257442"/>
                <a:gd name="connsiteX2" fmla="*/ 0 w 3066765"/>
                <a:gd name="connsiteY2" fmla="*/ 257442 h 257442"/>
                <a:gd name="connsiteX3" fmla="*/ 54721 w 3066765"/>
                <a:gd name="connsiteY3" fmla="*/ 0 h 257442"/>
                <a:gd name="connsiteX0" fmla="*/ 3066765 w 3066765"/>
                <a:gd name="connsiteY0" fmla="*/ 0 h 257442"/>
                <a:gd name="connsiteX1" fmla="*/ 3012044 w 3066765"/>
                <a:gd name="connsiteY1" fmla="*/ 257442 h 257442"/>
                <a:gd name="connsiteX2" fmla="*/ 0 w 3066765"/>
                <a:gd name="connsiteY2" fmla="*/ 257442 h 257442"/>
                <a:gd name="connsiteX3" fmla="*/ 54721 w 3066765"/>
                <a:gd name="connsiteY3" fmla="*/ 0 h 257442"/>
                <a:gd name="connsiteX0" fmla="*/ 3066765 w 3066765"/>
                <a:gd name="connsiteY0" fmla="*/ 0 h 257442"/>
                <a:gd name="connsiteX1" fmla="*/ 3012044 w 3066765"/>
                <a:gd name="connsiteY1" fmla="*/ 257442 h 257442"/>
                <a:gd name="connsiteX2" fmla="*/ 0 w 3066765"/>
                <a:gd name="connsiteY2" fmla="*/ 257442 h 257442"/>
                <a:gd name="connsiteX3" fmla="*/ 54721 w 3066765"/>
                <a:gd name="connsiteY3" fmla="*/ 0 h 257442"/>
                <a:gd name="connsiteX0" fmla="*/ 3066765 w 3066765"/>
                <a:gd name="connsiteY0" fmla="*/ 0 h 257442"/>
                <a:gd name="connsiteX1" fmla="*/ 3012044 w 3066765"/>
                <a:gd name="connsiteY1" fmla="*/ 257442 h 257442"/>
                <a:gd name="connsiteX2" fmla="*/ 0 w 3066765"/>
                <a:gd name="connsiteY2" fmla="*/ 257442 h 257442"/>
                <a:gd name="connsiteX3" fmla="*/ 54721 w 3066765"/>
                <a:gd name="connsiteY3" fmla="*/ 0 h 257442"/>
                <a:gd name="connsiteX0" fmla="*/ 3227065 w 3227065"/>
                <a:gd name="connsiteY0" fmla="*/ 0 h 257442"/>
                <a:gd name="connsiteX1" fmla="*/ 3012044 w 3227065"/>
                <a:gd name="connsiteY1" fmla="*/ 257442 h 257442"/>
                <a:gd name="connsiteX2" fmla="*/ 0 w 3227065"/>
                <a:gd name="connsiteY2" fmla="*/ 257442 h 257442"/>
                <a:gd name="connsiteX3" fmla="*/ 54721 w 3227065"/>
                <a:gd name="connsiteY3" fmla="*/ 0 h 257442"/>
                <a:gd name="connsiteX0" fmla="*/ 3227065 w 3227065"/>
                <a:gd name="connsiteY0" fmla="*/ 0 h 257442"/>
                <a:gd name="connsiteX1" fmla="*/ 3172344 w 3227065"/>
                <a:gd name="connsiteY1" fmla="*/ 257442 h 257442"/>
                <a:gd name="connsiteX2" fmla="*/ 0 w 3227065"/>
                <a:gd name="connsiteY2" fmla="*/ 257442 h 257442"/>
                <a:gd name="connsiteX3" fmla="*/ 54721 w 3227065"/>
                <a:gd name="connsiteY3" fmla="*/ 0 h 257442"/>
                <a:gd name="connsiteX0" fmla="*/ 3227065 w 3227065"/>
                <a:gd name="connsiteY0" fmla="*/ 0 h 257442"/>
                <a:gd name="connsiteX1" fmla="*/ 3172344 w 3227065"/>
                <a:gd name="connsiteY1" fmla="*/ 257442 h 257442"/>
                <a:gd name="connsiteX2" fmla="*/ 0 w 3227065"/>
                <a:gd name="connsiteY2" fmla="*/ 257442 h 257442"/>
                <a:gd name="connsiteX3" fmla="*/ 54721 w 3227065"/>
                <a:gd name="connsiteY3" fmla="*/ 0 h 257442"/>
                <a:gd name="connsiteX0" fmla="*/ 3227065 w 3227065"/>
                <a:gd name="connsiteY0" fmla="*/ 0 h 257442"/>
                <a:gd name="connsiteX1" fmla="*/ 3172344 w 3227065"/>
                <a:gd name="connsiteY1" fmla="*/ 257442 h 257442"/>
                <a:gd name="connsiteX2" fmla="*/ 0 w 3227065"/>
                <a:gd name="connsiteY2" fmla="*/ 257442 h 257442"/>
                <a:gd name="connsiteX3" fmla="*/ 54721 w 3227065"/>
                <a:gd name="connsiteY3" fmla="*/ 0 h 257442"/>
                <a:gd name="connsiteX0" fmla="*/ 3387366 w 3387366"/>
                <a:gd name="connsiteY0" fmla="*/ 0 h 257442"/>
                <a:gd name="connsiteX1" fmla="*/ 3172344 w 3387366"/>
                <a:gd name="connsiteY1" fmla="*/ 257442 h 257442"/>
                <a:gd name="connsiteX2" fmla="*/ 0 w 3387366"/>
                <a:gd name="connsiteY2" fmla="*/ 257442 h 257442"/>
                <a:gd name="connsiteX3" fmla="*/ 54721 w 3387366"/>
                <a:gd name="connsiteY3" fmla="*/ 0 h 257442"/>
                <a:gd name="connsiteX0" fmla="*/ 3387366 w 3387366"/>
                <a:gd name="connsiteY0" fmla="*/ 0 h 257442"/>
                <a:gd name="connsiteX1" fmla="*/ 3332644 w 3387366"/>
                <a:gd name="connsiteY1" fmla="*/ 257442 h 257442"/>
                <a:gd name="connsiteX2" fmla="*/ 0 w 3387366"/>
                <a:gd name="connsiteY2" fmla="*/ 257442 h 257442"/>
                <a:gd name="connsiteX3" fmla="*/ 54721 w 3387366"/>
                <a:gd name="connsiteY3" fmla="*/ 0 h 257442"/>
                <a:gd name="connsiteX0" fmla="*/ 3387367 w 3387367"/>
                <a:gd name="connsiteY0" fmla="*/ 0 h 257442"/>
                <a:gd name="connsiteX1" fmla="*/ 3332645 w 3387367"/>
                <a:gd name="connsiteY1" fmla="*/ 257442 h 257442"/>
                <a:gd name="connsiteX2" fmla="*/ 0 w 3387367"/>
                <a:gd name="connsiteY2" fmla="*/ 257442 h 257442"/>
                <a:gd name="connsiteX3" fmla="*/ 54722 w 3387367"/>
                <a:gd name="connsiteY3" fmla="*/ 0 h 257442"/>
                <a:gd name="connsiteX0" fmla="*/ 3387367 w 3387367"/>
                <a:gd name="connsiteY0" fmla="*/ 0 h 257442"/>
                <a:gd name="connsiteX1" fmla="*/ 3332645 w 3387367"/>
                <a:gd name="connsiteY1" fmla="*/ 257442 h 257442"/>
                <a:gd name="connsiteX2" fmla="*/ 0 w 3387367"/>
                <a:gd name="connsiteY2" fmla="*/ 257442 h 257442"/>
                <a:gd name="connsiteX3" fmla="*/ 54722 w 3387367"/>
                <a:gd name="connsiteY3" fmla="*/ 0 h 257442"/>
                <a:gd name="connsiteX0" fmla="*/ 3586587 w 3586587"/>
                <a:gd name="connsiteY0" fmla="*/ 0 h 257442"/>
                <a:gd name="connsiteX1" fmla="*/ 3332645 w 3586587"/>
                <a:gd name="connsiteY1" fmla="*/ 257442 h 257442"/>
                <a:gd name="connsiteX2" fmla="*/ 0 w 3586587"/>
                <a:gd name="connsiteY2" fmla="*/ 257442 h 257442"/>
                <a:gd name="connsiteX3" fmla="*/ 54722 w 3586587"/>
                <a:gd name="connsiteY3" fmla="*/ 0 h 257442"/>
                <a:gd name="connsiteX0" fmla="*/ 3586587 w 3586587"/>
                <a:gd name="connsiteY0" fmla="*/ 0 h 257442"/>
                <a:gd name="connsiteX1" fmla="*/ 3531866 w 3586587"/>
                <a:gd name="connsiteY1" fmla="*/ 257442 h 257442"/>
                <a:gd name="connsiteX2" fmla="*/ 0 w 3586587"/>
                <a:gd name="connsiteY2" fmla="*/ 257442 h 257442"/>
                <a:gd name="connsiteX3" fmla="*/ 54722 w 3586587"/>
                <a:gd name="connsiteY3" fmla="*/ 0 h 257442"/>
                <a:gd name="connsiteX0" fmla="*/ 3586586 w 3586586"/>
                <a:gd name="connsiteY0" fmla="*/ 0 h 257442"/>
                <a:gd name="connsiteX1" fmla="*/ 3531865 w 3586586"/>
                <a:gd name="connsiteY1" fmla="*/ 257442 h 257442"/>
                <a:gd name="connsiteX2" fmla="*/ 0 w 3586586"/>
                <a:gd name="connsiteY2" fmla="*/ 257442 h 257442"/>
                <a:gd name="connsiteX3" fmla="*/ 54721 w 3586586"/>
                <a:gd name="connsiteY3" fmla="*/ 0 h 257442"/>
                <a:gd name="connsiteX0" fmla="*/ 3586586 w 3586586"/>
                <a:gd name="connsiteY0" fmla="*/ 0 h 257442"/>
                <a:gd name="connsiteX1" fmla="*/ 3531865 w 3586586"/>
                <a:gd name="connsiteY1" fmla="*/ 257442 h 257442"/>
                <a:gd name="connsiteX2" fmla="*/ 0 w 3586586"/>
                <a:gd name="connsiteY2" fmla="*/ 257442 h 257442"/>
                <a:gd name="connsiteX3" fmla="*/ 54720 w 3586586"/>
                <a:gd name="connsiteY3" fmla="*/ 0 h 257442"/>
                <a:gd name="connsiteX0" fmla="*/ 3865508 w 3865508"/>
                <a:gd name="connsiteY0" fmla="*/ 0 h 257442"/>
                <a:gd name="connsiteX1" fmla="*/ 3531865 w 3865508"/>
                <a:gd name="connsiteY1" fmla="*/ 257442 h 257442"/>
                <a:gd name="connsiteX2" fmla="*/ 0 w 3865508"/>
                <a:gd name="connsiteY2" fmla="*/ 257442 h 257442"/>
                <a:gd name="connsiteX3" fmla="*/ 54720 w 3865508"/>
                <a:gd name="connsiteY3" fmla="*/ 0 h 257442"/>
                <a:gd name="connsiteX0" fmla="*/ 3865508 w 3865508"/>
                <a:gd name="connsiteY0" fmla="*/ 0 h 257442"/>
                <a:gd name="connsiteX1" fmla="*/ 3810787 w 3865508"/>
                <a:gd name="connsiteY1" fmla="*/ 257442 h 257442"/>
                <a:gd name="connsiteX2" fmla="*/ 0 w 3865508"/>
                <a:gd name="connsiteY2" fmla="*/ 257442 h 257442"/>
                <a:gd name="connsiteX3" fmla="*/ 54720 w 3865508"/>
                <a:gd name="connsiteY3" fmla="*/ 0 h 257442"/>
                <a:gd name="connsiteX0" fmla="*/ 3865509 w 3865509"/>
                <a:gd name="connsiteY0" fmla="*/ 0 h 257442"/>
                <a:gd name="connsiteX1" fmla="*/ 3810788 w 3865509"/>
                <a:gd name="connsiteY1" fmla="*/ 257442 h 257442"/>
                <a:gd name="connsiteX2" fmla="*/ 0 w 3865509"/>
                <a:gd name="connsiteY2" fmla="*/ 257442 h 257442"/>
                <a:gd name="connsiteX3" fmla="*/ 54721 w 3865509"/>
                <a:gd name="connsiteY3" fmla="*/ 0 h 257442"/>
                <a:gd name="connsiteX0" fmla="*/ 3865509 w 3865509"/>
                <a:gd name="connsiteY0" fmla="*/ 0 h 257442"/>
                <a:gd name="connsiteX1" fmla="*/ 3810788 w 3865509"/>
                <a:gd name="connsiteY1" fmla="*/ 257442 h 257442"/>
                <a:gd name="connsiteX2" fmla="*/ 0 w 3865509"/>
                <a:gd name="connsiteY2" fmla="*/ 257442 h 257442"/>
                <a:gd name="connsiteX3" fmla="*/ 54722 w 3865509"/>
                <a:gd name="connsiteY3" fmla="*/ 0 h 257442"/>
                <a:gd name="connsiteX0" fmla="*/ 4025810 w 4025810"/>
                <a:gd name="connsiteY0" fmla="*/ 0 h 257442"/>
                <a:gd name="connsiteX1" fmla="*/ 3810788 w 4025810"/>
                <a:gd name="connsiteY1" fmla="*/ 257442 h 257442"/>
                <a:gd name="connsiteX2" fmla="*/ 0 w 4025810"/>
                <a:gd name="connsiteY2" fmla="*/ 257442 h 257442"/>
                <a:gd name="connsiteX3" fmla="*/ 54722 w 4025810"/>
                <a:gd name="connsiteY3" fmla="*/ 0 h 257442"/>
                <a:gd name="connsiteX0" fmla="*/ 4025810 w 4025810"/>
                <a:gd name="connsiteY0" fmla="*/ 0 h 257442"/>
                <a:gd name="connsiteX1" fmla="*/ 3971088 w 4025810"/>
                <a:gd name="connsiteY1" fmla="*/ 257442 h 257442"/>
                <a:gd name="connsiteX2" fmla="*/ 0 w 4025810"/>
                <a:gd name="connsiteY2" fmla="*/ 257442 h 257442"/>
                <a:gd name="connsiteX3" fmla="*/ 54722 w 4025810"/>
                <a:gd name="connsiteY3" fmla="*/ 0 h 257442"/>
                <a:gd name="connsiteX0" fmla="*/ 4025810 w 4025810"/>
                <a:gd name="connsiteY0" fmla="*/ 0 h 257442"/>
                <a:gd name="connsiteX1" fmla="*/ 3971088 w 4025810"/>
                <a:gd name="connsiteY1" fmla="*/ 257442 h 257442"/>
                <a:gd name="connsiteX2" fmla="*/ 0 w 4025810"/>
                <a:gd name="connsiteY2" fmla="*/ 257442 h 257442"/>
                <a:gd name="connsiteX3" fmla="*/ 54722 w 4025810"/>
                <a:gd name="connsiteY3" fmla="*/ 0 h 257442"/>
                <a:gd name="connsiteX0" fmla="*/ 4025810 w 4025810"/>
                <a:gd name="connsiteY0" fmla="*/ 0 h 257442"/>
                <a:gd name="connsiteX1" fmla="*/ 3971088 w 4025810"/>
                <a:gd name="connsiteY1" fmla="*/ 257442 h 257442"/>
                <a:gd name="connsiteX2" fmla="*/ 0 w 4025810"/>
                <a:gd name="connsiteY2" fmla="*/ 257442 h 257442"/>
                <a:gd name="connsiteX3" fmla="*/ 54721 w 4025810"/>
                <a:gd name="connsiteY3" fmla="*/ 0 h 257442"/>
                <a:gd name="connsiteX0" fmla="*/ 4279084 w 4279084"/>
                <a:gd name="connsiteY0" fmla="*/ 0 h 257442"/>
                <a:gd name="connsiteX1" fmla="*/ 3971088 w 4279084"/>
                <a:gd name="connsiteY1" fmla="*/ 257442 h 257442"/>
                <a:gd name="connsiteX2" fmla="*/ 0 w 4279084"/>
                <a:gd name="connsiteY2" fmla="*/ 257442 h 257442"/>
                <a:gd name="connsiteX3" fmla="*/ 54721 w 4279084"/>
                <a:gd name="connsiteY3" fmla="*/ 0 h 257442"/>
                <a:gd name="connsiteX0" fmla="*/ 4279084 w 4279084"/>
                <a:gd name="connsiteY0" fmla="*/ 0 h 257442"/>
                <a:gd name="connsiteX1" fmla="*/ 4224363 w 4279084"/>
                <a:gd name="connsiteY1" fmla="*/ 257442 h 257442"/>
                <a:gd name="connsiteX2" fmla="*/ 0 w 4279084"/>
                <a:gd name="connsiteY2" fmla="*/ 257442 h 257442"/>
                <a:gd name="connsiteX3" fmla="*/ 54721 w 4279084"/>
                <a:gd name="connsiteY3" fmla="*/ 0 h 257442"/>
                <a:gd name="connsiteX0" fmla="*/ 4279084 w 4279084"/>
                <a:gd name="connsiteY0" fmla="*/ 0 h 257442"/>
                <a:gd name="connsiteX1" fmla="*/ 4224363 w 4279084"/>
                <a:gd name="connsiteY1" fmla="*/ 257442 h 257442"/>
                <a:gd name="connsiteX2" fmla="*/ 0 w 4279084"/>
                <a:gd name="connsiteY2" fmla="*/ 257442 h 257442"/>
                <a:gd name="connsiteX3" fmla="*/ 54721 w 4279084"/>
                <a:gd name="connsiteY3" fmla="*/ 0 h 257442"/>
                <a:gd name="connsiteX0" fmla="*/ 4279084 w 4279084"/>
                <a:gd name="connsiteY0" fmla="*/ 0 h 257442"/>
                <a:gd name="connsiteX1" fmla="*/ 4224363 w 4279084"/>
                <a:gd name="connsiteY1" fmla="*/ 257442 h 257442"/>
                <a:gd name="connsiteX2" fmla="*/ 0 w 4279084"/>
                <a:gd name="connsiteY2" fmla="*/ 257442 h 257442"/>
                <a:gd name="connsiteX3" fmla="*/ 54721 w 4279084"/>
                <a:gd name="connsiteY3" fmla="*/ 0 h 257442"/>
                <a:gd name="connsiteX0" fmla="*/ 4465032 w 4465032"/>
                <a:gd name="connsiteY0" fmla="*/ 0 h 257442"/>
                <a:gd name="connsiteX1" fmla="*/ 4224363 w 4465032"/>
                <a:gd name="connsiteY1" fmla="*/ 257442 h 257442"/>
                <a:gd name="connsiteX2" fmla="*/ 0 w 4465032"/>
                <a:gd name="connsiteY2" fmla="*/ 257442 h 257442"/>
                <a:gd name="connsiteX3" fmla="*/ 54721 w 4465032"/>
                <a:gd name="connsiteY3" fmla="*/ 0 h 257442"/>
                <a:gd name="connsiteX0" fmla="*/ 4465032 w 4465032"/>
                <a:gd name="connsiteY0" fmla="*/ 0 h 257442"/>
                <a:gd name="connsiteX1" fmla="*/ 4410311 w 4465032"/>
                <a:gd name="connsiteY1" fmla="*/ 257442 h 257442"/>
                <a:gd name="connsiteX2" fmla="*/ 0 w 4465032"/>
                <a:gd name="connsiteY2" fmla="*/ 257442 h 257442"/>
                <a:gd name="connsiteX3" fmla="*/ 54721 w 4465032"/>
                <a:gd name="connsiteY3" fmla="*/ 0 h 257442"/>
                <a:gd name="connsiteX0" fmla="*/ 4465032 w 4465032"/>
                <a:gd name="connsiteY0" fmla="*/ 0 h 257442"/>
                <a:gd name="connsiteX1" fmla="*/ 4410311 w 4465032"/>
                <a:gd name="connsiteY1" fmla="*/ 257442 h 257442"/>
                <a:gd name="connsiteX2" fmla="*/ 0 w 4465032"/>
                <a:gd name="connsiteY2" fmla="*/ 257442 h 257442"/>
                <a:gd name="connsiteX3" fmla="*/ 54721 w 4465032"/>
                <a:gd name="connsiteY3" fmla="*/ 0 h 257442"/>
                <a:gd name="connsiteX0" fmla="*/ 4465032 w 4465032"/>
                <a:gd name="connsiteY0" fmla="*/ 0 h 257442"/>
                <a:gd name="connsiteX1" fmla="*/ 4410311 w 4465032"/>
                <a:gd name="connsiteY1" fmla="*/ 257442 h 257442"/>
                <a:gd name="connsiteX2" fmla="*/ 0 w 4465032"/>
                <a:gd name="connsiteY2" fmla="*/ 257442 h 257442"/>
                <a:gd name="connsiteX3" fmla="*/ 54721 w 4465032"/>
                <a:gd name="connsiteY3" fmla="*/ 0 h 257442"/>
                <a:gd name="connsiteX0" fmla="*/ 4718306 w 4718306"/>
                <a:gd name="connsiteY0" fmla="*/ 0 h 257442"/>
                <a:gd name="connsiteX1" fmla="*/ 4410311 w 4718306"/>
                <a:gd name="connsiteY1" fmla="*/ 257442 h 257442"/>
                <a:gd name="connsiteX2" fmla="*/ 0 w 4718306"/>
                <a:gd name="connsiteY2" fmla="*/ 257442 h 257442"/>
                <a:gd name="connsiteX3" fmla="*/ 54721 w 4718306"/>
                <a:gd name="connsiteY3" fmla="*/ 0 h 257442"/>
                <a:gd name="connsiteX0" fmla="*/ 4718306 w 4718306"/>
                <a:gd name="connsiteY0" fmla="*/ 0 h 257442"/>
                <a:gd name="connsiteX1" fmla="*/ 4663585 w 4718306"/>
                <a:gd name="connsiteY1" fmla="*/ 257442 h 257442"/>
                <a:gd name="connsiteX2" fmla="*/ 0 w 4718306"/>
                <a:gd name="connsiteY2" fmla="*/ 257442 h 257442"/>
                <a:gd name="connsiteX3" fmla="*/ 54721 w 4718306"/>
                <a:gd name="connsiteY3" fmla="*/ 0 h 257442"/>
                <a:gd name="connsiteX0" fmla="*/ 4718306 w 4718306"/>
                <a:gd name="connsiteY0" fmla="*/ 0 h 257442"/>
                <a:gd name="connsiteX1" fmla="*/ 4663585 w 4718306"/>
                <a:gd name="connsiteY1" fmla="*/ 257442 h 257442"/>
                <a:gd name="connsiteX2" fmla="*/ 0 w 4718306"/>
                <a:gd name="connsiteY2" fmla="*/ 257442 h 257442"/>
                <a:gd name="connsiteX3" fmla="*/ 54721 w 4718306"/>
                <a:gd name="connsiteY3" fmla="*/ 0 h 257442"/>
                <a:gd name="connsiteX0" fmla="*/ 4718306 w 4718306"/>
                <a:gd name="connsiteY0" fmla="*/ 0 h 257442"/>
                <a:gd name="connsiteX1" fmla="*/ 4663585 w 4718306"/>
                <a:gd name="connsiteY1" fmla="*/ 257442 h 257442"/>
                <a:gd name="connsiteX2" fmla="*/ 0 w 4718306"/>
                <a:gd name="connsiteY2" fmla="*/ 257442 h 257442"/>
                <a:gd name="connsiteX3" fmla="*/ 54721 w 4718306"/>
                <a:gd name="connsiteY3" fmla="*/ 0 h 257442"/>
                <a:gd name="connsiteX0" fmla="*/ 4886622 w 4886622"/>
                <a:gd name="connsiteY0" fmla="*/ 0 h 257442"/>
                <a:gd name="connsiteX1" fmla="*/ 4663585 w 4886622"/>
                <a:gd name="connsiteY1" fmla="*/ 257442 h 257442"/>
                <a:gd name="connsiteX2" fmla="*/ 0 w 4886622"/>
                <a:gd name="connsiteY2" fmla="*/ 257442 h 257442"/>
                <a:gd name="connsiteX3" fmla="*/ 54721 w 4886622"/>
                <a:gd name="connsiteY3" fmla="*/ 0 h 257442"/>
                <a:gd name="connsiteX0" fmla="*/ 4886622 w 4886622"/>
                <a:gd name="connsiteY0" fmla="*/ 0 h 257442"/>
                <a:gd name="connsiteX1" fmla="*/ 4831901 w 4886622"/>
                <a:gd name="connsiteY1" fmla="*/ 257442 h 257442"/>
                <a:gd name="connsiteX2" fmla="*/ 0 w 4886622"/>
                <a:gd name="connsiteY2" fmla="*/ 257442 h 257442"/>
                <a:gd name="connsiteX3" fmla="*/ 54721 w 4886622"/>
                <a:gd name="connsiteY3" fmla="*/ 0 h 257442"/>
                <a:gd name="connsiteX0" fmla="*/ 4886622 w 4886622"/>
                <a:gd name="connsiteY0" fmla="*/ 0 h 257442"/>
                <a:gd name="connsiteX1" fmla="*/ 4831901 w 4886622"/>
                <a:gd name="connsiteY1" fmla="*/ 257442 h 257442"/>
                <a:gd name="connsiteX2" fmla="*/ 0 w 4886622"/>
                <a:gd name="connsiteY2" fmla="*/ 257442 h 257442"/>
                <a:gd name="connsiteX3" fmla="*/ 54721 w 4886622"/>
                <a:gd name="connsiteY3" fmla="*/ 0 h 257442"/>
                <a:gd name="connsiteX0" fmla="*/ 4886622 w 4886622"/>
                <a:gd name="connsiteY0" fmla="*/ 0 h 257442"/>
                <a:gd name="connsiteX1" fmla="*/ 4831901 w 4886622"/>
                <a:gd name="connsiteY1" fmla="*/ 257442 h 257442"/>
                <a:gd name="connsiteX2" fmla="*/ 0 w 4886622"/>
                <a:gd name="connsiteY2" fmla="*/ 257442 h 257442"/>
                <a:gd name="connsiteX3" fmla="*/ 54721 w 4886622"/>
                <a:gd name="connsiteY3" fmla="*/ 0 h 257442"/>
                <a:gd name="connsiteX0" fmla="*/ 5128483 w 5128483"/>
                <a:gd name="connsiteY0" fmla="*/ 0 h 257442"/>
                <a:gd name="connsiteX1" fmla="*/ 4831901 w 5128483"/>
                <a:gd name="connsiteY1" fmla="*/ 257442 h 257442"/>
                <a:gd name="connsiteX2" fmla="*/ 0 w 5128483"/>
                <a:gd name="connsiteY2" fmla="*/ 257442 h 257442"/>
                <a:gd name="connsiteX3" fmla="*/ 54721 w 5128483"/>
                <a:gd name="connsiteY3" fmla="*/ 0 h 257442"/>
                <a:gd name="connsiteX0" fmla="*/ 5128483 w 5128483"/>
                <a:gd name="connsiteY0" fmla="*/ 0 h 257442"/>
                <a:gd name="connsiteX1" fmla="*/ 5073762 w 5128483"/>
                <a:gd name="connsiteY1" fmla="*/ 257442 h 257442"/>
                <a:gd name="connsiteX2" fmla="*/ 0 w 5128483"/>
                <a:gd name="connsiteY2" fmla="*/ 257442 h 257442"/>
                <a:gd name="connsiteX3" fmla="*/ 54721 w 5128483"/>
                <a:gd name="connsiteY3" fmla="*/ 0 h 257442"/>
                <a:gd name="connsiteX0" fmla="*/ 5128483 w 5128483"/>
                <a:gd name="connsiteY0" fmla="*/ 0 h 257442"/>
                <a:gd name="connsiteX1" fmla="*/ 5073762 w 5128483"/>
                <a:gd name="connsiteY1" fmla="*/ 257442 h 257442"/>
                <a:gd name="connsiteX2" fmla="*/ 0 w 5128483"/>
                <a:gd name="connsiteY2" fmla="*/ 257442 h 257442"/>
                <a:gd name="connsiteX3" fmla="*/ 54721 w 5128483"/>
                <a:gd name="connsiteY3" fmla="*/ 0 h 257442"/>
                <a:gd name="connsiteX0" fmla="*/ 5128483 w 5128483"/>
                <a:gd name="connsiteY0" fmla="*/ 0 h 257442"/>
                <a:gd name="connsiteX1" fmla="*/ 5073762 w 5128483"/>
                <a:gd name="connsiteY1" fmla="*/ 257442 h 257442"/>
                <a:gd name="connsiteX2" fmla="*/ 0 w 5128483"/>
                <a:gd name="connsiteY2" fmla="*/ 257442 h 257442"/>
                <a:gd name="connsiteX3" fmla="*/ 54721 w 5128483"/>
                <a:gd name="connsiteY3" fmla="*/ 0 h 257442"/>
                <a:gd name="connsiteX0" fmla="*/ 5306416 w 5306416"/>
                <a:gd name="connsiteY0" fmla="*/ 0 h 257442"/>
                <a:gd name="connsiteX1" fmla="*/ 5073762 w 5306416"/>
                <a:gd name="connsiteY1" fmla="*/ 257442 h 257442"/>
                <a:gd name="connsiteX2" fmla="*/ 0 w 5306416"/>
                <a:gd name="connsiteY2" fmla="*/ 257442 h 257442"/>
                <a:gd name="connsiteX3" fmla="*/ 54721 w 5306416"/>
                <a:gd name="connsiteY3" fmla="*/ 0 h 257442"/>
                <a:gd name="connsiteX0" fmla="*/ 5306416 w 5306416"/>
                <a:gd name="connsiteY0" fmla="*/ 0 h 257442"/>
                <a:gd name="connsiteX1" fmla="*/ 5251694 w 5306416"/>
                <a:gd name="connsiteY1" fmla="*/ 257442 h 257442"/>
                <a:gd name="connsiteX2" fmla="*/ 0 w 5306416"/>
                <a:gd name="connsiteY2" fmla="*/ 257442 h 257442"/>
                <a:gd name="connsiteX3" fmla="*/ 54721 w 5306416"/>
                <a:gd name="connsiteY3" fmla="*/ 0 h 257442"/>
                <a:gd name="connsiteX0" fmla="*/ 5306417 w 5306417"/>
                <a:gd name="connsiteY0" fmla="*/ 0 h 257442"/>
                <a:gd name="connsiteX1" fmla="*/ 5251695 w 5306417"/>
                <a:gd name="connsiteY1" fmla="*/ 257442 h 257442"/>
                <a:gd name="connsiteX2" fmla="*/ 0 w 5306417"/>
                <a:gd name="connsiteY2" fmla="*/ 257442 h 257442"/>
                <a:gd name="connsiteX3" fmla="*/ 54722 w 5306417"/>
                <a:gd name="connsiteY3" fmla="*/ 0 h 257442"/>
                <a:gd name="connsiteX0" fmla="*/ 5306417 w 5306417"/>
                <a:gd name="connsiteY0" fmla="*/ 0 h 257442"/>
                <a:gd name="connsiteX1" fmla="*/ 5251695 w 5306417"/>
                <a:gd name="connsiteY1" fmla="*/ 257442 h 257442"/>
                <a:gd name="connsiteX2" fmla="*/ 0 w 5306417"/>
                <a:gd name="connsiteY2" fmla="*/ 257442 h 257442"/>
                <a:gd name="connsiteX3" fmla="*/ 54722 w 5306417"/>
                <a:gd name="connsiteY3" fmla="*/ 0 h 257442"/>
                <a:gd name="connsiteX0" fmla="*/ 5474733 w 5474733"/>
                <a:gd name="connsiteY0" fmla="*/ 0 h 257442"/>
                <a:gd name="connsiteX1" fmla="*/ 5251695 w 5474733"/>
                <a:gd name="connsiteY1" fmla="*/ 257442 h 257442"/>
                <a:gd name="connsiteX2" fmla="*/ 0 w 5474733"/>
                <a:gd name="connsiteY2" fmla="*/ 257442 h 257442"/>
                <a:gd name="connsiteX3" fmla="*/ 54722 w 5474733"/>
                <a:gd name="connsiteY3" fmla="*/ 0 h 257442"/>
                <a:gd name="connsiteX0" fmla="*/ 5474733 w 5474733"/>
                <a:gd name="connsiteY0" fmla="*/ 0 h 257442"/>
                <a:gd name="connsiteX1" fmla="*/ 5420012 w 5474733"/>
                <a:gd name="connsiteY1" fmla="*/ 257442 h 257442"/>
                <a:gd name="connsiteX2" fmla="*/ 0 w 5474733"/>
                <a:gd name="connsiteY2" fmla="*/ 257442 h 257442"/>
                <a:gd name="connsiteX3" fmla="*/ 54722 w 5474733"/>
                <a:gd name="connsiteY3" fmla="*/ 0 h 257442"/>
                <a:gd name="connsiteX0" fmla="*/ 5474732 w 5474732"/>
                <a:gd name="connsiteY0" fmla="*/ 0 h 257442"/>
                <a:gd name="connsiteX1" fmla="*/ 5420011 w 5474732"/>
                <a:gd name="connsiteY1" fmla="*/ 257442 h 257442"/>
                <a:gd name="connsiteX2" fmla="*/ 0 w 5474732"/>
                <a:gd name="connsiteY2" fmla="*/ 257442 h 257442"/>
                <a:gd name="connsiteX3" fmla="*/ 54721 w 5474732"/>
                <a:gd name="connsiteY3" fmla="*/ 0 h 257442"/>
                <a:gd name="connsiteX0" fmla="*/ 5474732 w 5474732"/>
                <a:gd name="connsiteY0" fmla="*/ 0 h 257442"/>
                <a:gd name="connsiteX1" fmla="*/ 5420011 w 5474732"/>
                <a:gd name="connsiteY1" fmla="*/ 257442 h 257442"/>
                <a:gd name="connsiteX2" fmla="*/ 0 w 5474732"/>
                <a:gd name="connsiteY2" fmla="*/ 257442 h 257442"/>
                <a:gd name="connsiteX3" fmla="*/ 54720 w 5474732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74732" h="257442">
                  <a:moveTo>
                    <a:pt x="5474732" y="0"/>
                  </a:moveTo>
                  <a:lnTo>
                    <a:pt x="5420011" y="257442"/>
                  </a:lnTo>
                  <a:lnTo>
                    <a:pt x="0" y="257442"/>
                  </a:lnTo>
                  <a:lnTo>
                    <a:pt x="54720" y="0"/>
                  </a:lnTo>
                  <a:close/>
                </a:path>
              </a:pathLst>
            </a:custGeom>
            <a:solidFill>
              <a:srgbClr val="B4B4B4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45" name="btfpRunningAgenda2LevelTextRight111416">
              <a:extLst>
                <a:ext uri="{FF2B5EF4-FFF2-40B4-BE49-F238E27FC236}">
                  <a16:creationId xmlns:a16="http://schemas.microsoft.com/office/drawing/2014/main" id="{52F99826-6AC0-0E13-9649-34713015B28A}"/>
                </a:ext>
              </a:extLst>
            </p:cNvPr>
            <p:cNvSpPr txBox="1"/>
            <p:nvPr/>
          </p:nvSpPr>
          <p:spPr bwMode="gray">
            <a:xfrm>
              <a:off x="2292323" y="876300"/>
              <a:ext cx="5420011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Consumer journey / optimization</a:t>
              </a:r>
            </a:p>
          </p:txBody>
        </p:sp>
      </p:grpSp>
      <p:pic>
        <p:nvPicPr>
          <p:cNvPr id="51" name="Picture 50">
            <a:extLst>
              <a:ext uri="{FF2B5EF4-FFF2-40B4-BE49-F238E27FC236}">
                <a16:creationId xmlns:a16="http://schemas.microsoft.com/office/drawing/2014/main" id="{0A03ED35-8680-D71C-B846-1C38B9EF87C4}"/>
              </a:ext>
            </a:extLst>
          </p:cNvPr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8" y="946635"/>
            <a:ext cx="252287" cy="25157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39093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think-cell data - do not delete" hidden="1">
            <a:extLst>
              <a:ext uri="{FF2B5EF4-FFF2-40B4-BE49-F238E27FC236}">
                <a16:creationId xmlns:a16="http://schemas.microsoft.com/office/drawing/2014/main" id="{862DF280-9426-DFD2-644E-B708F241081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672784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606" imgH="608" progId="TCLayout.ActiveDocument.1">
                  <p:embed/>
                </p:oleObj>
              </mc:Choice>
              <mc:Fallback>
                <p:oleObj name="think-cell Slide" r:id="rId11" imgW="606" imgH="608" progId="TCLayout.ActiveDocument.1">
                  <p:embed/>
                  <p:pic>
                    <p:nvPicPr>
                      <p:cNvPr id="3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62DF280-9426-DFD2-644E-B708F241081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5" name="btfpColumnIndicatorGroup2">
            <a:extLst>
              <a:ext uri="{FF2B5EF4-FFF2-40B4-BE49-F238E27FC236}">
                <a16:creationId xmlns:a16="http://schemas.microsoft.com/office/drawing/2014/main" id="{BC74FEFB-51B7-3571-B434-C3016919BCB3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123" name="btfpColumnGapBlocker416913">
              <a:extLst>
                <a:ext uri="{FF2B5EF4-FFF2-40B4-BE49-F238E27FC236}">
                  <a16:creationId xmlns:a16="http://schemas.microsoft.com/office/drawing/2014/main" id="{51B84F5B-DB86-9521-9524-D42F9EEB478E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21" name="btfpColumnGapBlocker492744">
              <a:extLst>
                <a:ext uri="{FF2B5EF4-FFF2-40B4-BE49-F238E27FC236}">
                  <a16:creationId xmlns:a16="http://schemas.microsoft.com/office/drawing/2014/main" id="{133A3E23-385E-EDF7-38E4-6CFB1CECED89}"/>
                </a:ext>
              </a:extLst>
            </p:cNvPr>
            <p:cNvSpPr/>
            <p:nvPr/>
          </p:nvSpPr>
          <p:spPr bwMode="gray">
            <a:xfrm>
              <a:off x="7837752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19" name="btfpColumnIndicator450277">
              <a:extLst>
                <a:ext uri="{FF2B5EF4-FFF2-40B4-BE49-F238E27FC236}">
                  <a16:creationId xmlns:a16="http://schemas.microsoft.com/office/drawing/2014/main" id="{0A824758-95DA-78C0-0FC5-E70A8FEDBD8C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btfpColumnIndicator855818">
              <a:extLst>
                <a:ext uri="{FF2B5EF4-FFF2-40B4-BE49-F238E27FC236}">
                  <a16:creationId xmlns:a16="http://schemas.microsoft.com/office/drawing/2014/main" id="{45E8E4A2-46B8-C0B8-29B2-8FAE8153A9C4}"/>
                </a:ext>
              </a:extLst>
            </p:cNvPr>
            <p:cNvCxnSpPr/>
            <p:nvPr/>
          </p:nvCxnSpPr>
          <p:spPr bwMode="gray">
            <a:xfrm flipV="1">
              <a:off x="8378296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btfpColumnGapBlocker283928">
              <a:extLst>
                <a:ext uri="{FF2B5EF4-FFF2-40B4-BE49-F238E27FC236}">
                  <a16:creationId xmlns:a16="http://schemas.microsoft.com/office/drawing/2014/main" id="{97FC1B0E-ACCE-523D-775A-F510FF71B3B9}"/>
                </a:ext>
              </a:extLst>
            </p:cNvPr>
            <p:cNvSpPr/>
            <p:nvPr/>
          </p:nvSpPr>
          <p:spPr bwMode="gray">
            <a:xfrm>
              <a:off x="3813704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13" name="btfpColumnIndicator126203">
              <a:extLst>
                <a:ext uri="{FF2B5EF4-FFF2-40B4-BE49-F238E27FC236}">
                  <a16:creationId xmlns:a16="http://schemas.microsoft.com/office/drawing/2014/main" id="{06D723BE-E6AA-584C-4F8A-8FF055CDF992}"/>
                </a:ext>
              </a:extLst>
            </p:cNvPr>
            <p:cNvCxnSpPr/>
            <p:nvPr/>
          </p:nvCxnSpPr>
          <p:spPr bwMode="gray">
            <a:xfrm flipV="1">
              <a:off x="7837752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btfpColumnIndicator229359">
              <a:extLst>
                <a:ext uri="{FF2B5EF4-FFF2-40B4-BE49-F238E27FC236}">
                  <a16:creationId xmlns:a16="http://schemas.microsoft.com/office/drawing/2014/main" id="{28D756A7-83AA-38D8-00B9-ECC9719B478E}"/>
                </a:ext>
              </a:extLst>
            </p:cNvPr>
            <p:cNvCxnSpPr/>
            <p:nvPr/>
          </p:nvCxnSpPr>
          <p:spPr bwMode="gray">
            <a:xfrm flipV="1">
              <a:off x="4354248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btfpColumnGapBlocker718410">
              <a:extLst>
                <a:ext uri="{FF2B5EF4-FFF2-40B4-BE49-F238E27FC236}">
                  <a16:creationId xmlns:a16="http://schemas.microsoft.com/office/drawing/2014/main" id="{31160B55-7AFF-4373-FA45-A941262E6DEE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07" name="btfpColumnIndicator276173">
              <a:extLst>
                <a:ext uri="{FF2B5EF4-FFF2-40B4-BE49-F238E27FC236}">
                  <a16:creationId xmlns:a16="http://schemas.microsoft.com/office/drawing/2014/main" id="{ED1A967B-8B36-2B79-D115-28DAE2526AEF}"/>
                </a:ext>
              </a:extLst>
            </p:cNvPr>
            <p:cNvCxnSpPr/>
            <p:nvPr/>
          </p:nvCxnSpPr>
          <p:spPr bwMode="gray">
            <a:xfrm flipV="1">
              <a:off x="3813704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btfpColumnIndicator602446">
              <a:extLst>
                <a:ext uri="{FF2B5EF4-FFF2-40B4-BE49-F238E27FC236}">
                  <a16:creationId xmlns:a16="http://schemas.microsoft.com/office/drawing/2014/main" id="{D2ADF8DF-09EF-3E39-9DF7-D38870A25863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btfpColumnIndicatorGroup1">
            <a:extLst>
              <a:ext uri="{FF2B5EF4-FFF2-40B4-BE49-F238E27FC236}">
                <a16:creationId xmlns:a16="http://schemas.microsoft.com/office/drawing/2014/main" id="{9828655A-079A-BBED-E58B-925F47D6BA2D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122" name="btfpColumnGapBlocker677119">
              <a:extLst>
                <a:ext uri="{FF2B5EF4-FFF2-40B4-BE49-F238E27FC236}">
                  <a16:creationId xmlns:a16="http://schemas.microsoft.com/office/drawing/2014/main" id="{490DA528-DAC8-9719-E48E-3A6478EE63C9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20" name="btfpColumnGapBlocker178082">
              <a:extLst>
                <a:ext uri="{FF2B5EF4-FFF2-40B4-BE49-F238E27FC236}">
                  <a16:creationId xmlns:a16="http://schemas.microsoft.com/office/drawing/2014/main" id="{C436ADF6-7CD6-2B22-25AA-35520EB20548}"/>
                </a:ext>
              </a:extLst>
            </p:cNvPr>
            <p:cNvSpPr/>
            <p:nvPr/>
          </p:nvSpPr>
          <p:spPr bwMode="gray">
            <a:xfrm>
              <a:off x="7837752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18" name="btfpColumnIndicator789512">
              <a:extLst>
                <a:ext uri="{FF2B5EF4-FFF2-40B4-BE49-F238E27FC236}">
                  <a16:creationId xmlns:a16="http://schemas.microsoft.com/office/drawing/2014/main" id="{4E7D7928-BDD1-C8C9-AA6A-04E3631D815C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btfpColumnIndicator984239">
              <a:extLst>
                <a:ext uri="{FF2B5EF4-FFF2-40B4-BE49-F238E27FC236}">
                  <a16:creationId xmlns:a16="http://schemas.microsoft.com/office/drawing/2014/main" id="{B8E028EF-1235-007F-AEFC-F56C561D31C6}"/>
                </a:ext>
              </a:extLst>
            </p:cNvPr>
            <p:cNvCxnSpPr/>
            <p:nvPr/>
          </p:nvCxnSpPr>
          <p:spPr bwMode="gray">
            <a:xfrm flipV="1">
              <a:off x="8378296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btfpColumnGapBlocker554052">
              <a:extLst>
                <a:ext uri="{FF2B5EF4-FFF2-40B4-BE49-F238E27FC236}">
                  <a16:creationId xmlns:a16="http://schemas.microsoft.com/office/drawing/2014/main" id="{37FA01D8-DCD4-5D42-D8A4-98E7228ACFF3}"/>
                </a:ext>
              </a:extLst>
            </p:cNvPr>
            <p:cNvSpPr/>
            <p:nvPr/>
          </p:nvSpPr>
          <p:spPr bwMode="gray">
            <a:xfrm>
              <a:off x="3813704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12" name="btfpColumnIndicator478318">
              <a:extLst>
                <a:ext uri="{FF2B5EF4-FFF2-40B4-BE49-F238E27FC236}">
                  <a16:creationId xmlns:a16="http://schemas.microsoft.com/office/drawing/2014/main" id="{86D1D11D-EC1F-8190-D22C-7DA30FA1EB21}"/>
                </a:ext>
              </a:extLst>
            </p:cNvPr>
            <p:cNvCxnSpPr/>
            <p:nvPr/>
          </p:nvCxnSpPr>
          <p:spPr bwMode="gray">
            <a:xfrm flipV="1">
              <a:off x="7837752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btfpColumnIndicator108873">
              <a:extLst>
                <a:ext uri="{FF2B5EF4-FFF2-40B4-BE49-F238E27FC236}">
                  <a16:creationId xmlns:a16="http://schemas.microsoft.com/office/drawing/2014/main" id="{E44D7D2D-7C51-5C42-BFCF-58C14A97F14B}"/>
                </a:ext>
              </a:extLst>
            </p:cNvPr>
            <p:cNvCxnSpPr/>
            <p:nvPr/>
          </p:nvCxnSpPr>
          <p:spPr bwMode="gray">
            <a:xfrm flipV="1">
              <a:off x="4354248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btfpColumnGapBlocker532686">
              <a:extLst>
                <a:ext uri="{FF2B5EF4-FFF2-40B4-BE49-F238E27FC236}">
                  <a16:creationId xmlns:a16="http://schemas.microsoft.com/office/drawing/2014/main" id="{9D914648-B81A-88A7-8571-7B8962EAB475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06" name="btfpColumnIndicator148748">
              <a:extLst>
                <a:ext uri="{FF2B5EF4-FFF2-40B4-BE49-F238E27FC236}">
                  <a16:creationId xmlns:a16="http://schemas.microsoft.com/office/drawing/2014/main" id="{1155C760-34F4-0490-E240-8477B2884CC9}"/>
                </a:ext>
              </a:extLst>
            </p:cNvPr>
            <p:cNvCxnSpPr/>
            <p:nvPr/>
          </p:nvCxnSpPr>
          <p:spPr bwMode="gray">
            <a:xfrm flipV="1">
              <a:off x="3813704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btfpColumnIndicator959697">
              <a:extLst>
                <a:ext uri="{FF2B5EF4-FFF2-40B4-BE49-F238E27FC236}">
                  <a16:creationId xmlns:a16="http://schemas.microsoft.com/office/drawing/2014/main" id="{8B08E49F-7178-2092-599D-8404B372FBAA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btfpLayoutConfig" hidden="1"/>
          <p:cNvSpPr txBox="1"/>
          <p:nvPr/>
        </p:nvSpPr>
        <p:spPr>
          <a:xfrm>
            <a:off x="12700" y="12700"/>
            <a:ext cx="8890000" cy="1127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GB" sz="133">
                <a:solidFill>
                  <a:srgbClr val="FFFFFF">
                    <a:alpha val="0"/>
                  </a:srgbClr>
                </a:solidFill>
              </a:rPr>
              <a:t>overall_0_132168598270932522 columns_1_132168596824407661 35_0_132168596962513003 95_1_132168598152427144 11_1_132333747912432425 2_1_132340497957483601 3_1_132370564923967568 7_1_132369712644680626 12_1_132346367343270022 6_1_132369712448544121 </a:t>
            </a:r>
          </a:p>
        </p:txBody>
      </p:sp>
      <p:sp>
        <p:nvSpPr>
          <p:cNvPr id="72" name="Title 1"/>
          <p:cNvSpPr>
            <a:spLocks noGrp="1"/>
          </p:cNvSpPr>
          <p:nvPr>
            <p:ph type="title"/>
          </p:nvPr>
        </p:nvSpPr>
        <p:spPr>
          <a:xfrm>
            <a:off x="334963" y="1"/>
            <a:ext cx="11522075" cy="876687"/>
          </a:xfrm>
          <a:noFill/>
        </p:spPr>
        <p:txBody>
          <a:bodyPr vert="horz" rIns="0" anchor="b"/>
          <a:lstStyle/>
          <a:p>
            <a:r>
              <a:rPr lang="en-US"/>
              <a:t>To better compete w/ Shark, Babyliss, Revlon, Conair could add high-quality media and run banner/video ads on popular keywords to generate more awareness / clicks</a:t>
            </a:r>
            <a:endParaRPr lang="en-GB"/>
          </a:p>
        </p:txBody>
      </p:sp>
      <p:grpSp>
        <p:nvGrpSpPr>
          <p:cNvPr id="40" name="btfpColumnHeaderBox316055">
            <a:extLst>
              <a:ext uri="{FF2B5EF4-FFF2-40B4-BE49-F238E27FC236}">
                <a16:creationId xmlns:a16="http://schemas.microsoft.com/office/drawing/2014/main" id="{A8E42115-9DD1-B343-9E9E-502C57203F79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8378294" y="1270000"/>
            <a:ext cx="3483505" cy="318997"/>
            <a:chOff x="6366272" y="1270000"/>
            <a:chExt cx="5495528" cy="318997"/>
          </a:xfrm>
        </p:grpSpPr>
        <p:sp>
          <p:nvSpPr>
            <p:cNvPr id="37" name="btfpColumnHeaderBoxText316055">
              <a:extLst>
                <a:ext uri="{FF2B5EF4-FFF2-40B4-BE49-F238E27FC236}">
                  <a16:creationId xmlns:a16="http://schemas.microsoft.com/office/drawing/2014/main" id="{C95A2F1B-F8FB-7896-75FE-AF8B3E5FB584}"/>
                </a:ext>
              </a:extLst>
            </p:cNvPr>
            <p:cNvSpPr txBox="1"/>
            <p:nvPr/>
          </p:nvSpPr>
          <p:spPr bwMode="gray">
            <a:xfrm>
              <a:off x="6366272" y="1270000"/>
              <a:ext cx="5495528" cy="315913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600" b="1">
                  <a:solidFill>
                    <a:srgbClr val="000000"/>
                  </a:solidFill>
                </a:rPr>
                <a:t>SKU title and description</a:t>
              </a:r>
            </a:p>
          </p:txBody>
        </p:sp>
        <p:cxnSp>
          <p:nvCxnSpPr>
            <p:cNvPr id="38" name="btfpColumnHeaderBoxLine316055">
              <a:extLst>
                <a:ext uri="{FF2B5EF4-FFF2-40B4-BE49-F238E27FC236}">
                  <a16:creationId xmlns:a16="http://schemas.microsoft.com/office/drawing/2014/main" id="{0E9FC5F6-C61F-F31E-7DCE-ABB4E14E51A3}"/>
                </a:ext>
              </a:extLst>
            </p:cNvPr>
            <p:cNvCxnSpPr/>
            <p:nvPr/>
          </p:nvCxnSpPr>
          <p:spPr bwMode="gray">
            <a:xfrm>
              <a:off x="6366272" y="1588997"/>
              <a:ext cx="5495528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btfpColumnHeaderBox727880">
            <a:extLst>
              <a:ext uri="{FF2B5EF4-FFF2-40B4-BE49-F238E27FC236}">
                <a16:creationId xmlns:a16="http://schemas.microsoft.com/office/drawing/2014/main" id="{4C4D78FA-87ED-B983-DB7E-3860B936985E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330200" y="1270000"/>
            <a:ext cx="3483504" cy="318997"/>
            <a:chOff x="330200" y="1270000"/>
            <a:chExt cx="5495528" cy="318997"/>
          </a:xfrm>
        </p:grpSpPr>
        <p:sp>
          <p:nvSpPr>
            <p:cNvPr id="41" name="btfpColumnHeaderBoxText727880">
              <a:extLst>
                <a:ext uri="{FF2B5EF4-FFF2-40B4-BE49-F238E27FC236}">
                  <a16:creationId xmlns:a16="http://schemas.microsoft.com/office/drawing/2014/main" id="{B0221CB4-4A5D-5E96-600C-7BC6F35E907A}"/>
                </a:ext>
              </a:extLst>
            </p:cNvPr>
            <p:cNvSpPr txBox="1"/>
            <p:nvPr/>
          </p:nvSpPr>
          <p:spPr bwMode="gray">
            <a:xfrm>
              <a:off x="330200" y="1270000"/>
              <a:ext cx="5495528" cy="315913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600" b="1">
                  <a:solidFill>
                    <a:srgbClr val="000000"/>
                  </a:solidFill>
                </a:rPr>
                <a:t>Product </a:t>
              </a:r>
              <a:r>
                <a:rPr lang="en-US" b="1">
                  <a:solidFill>
                    <a:srgbClr val="000000"/>
                  </a:solidFill>
                </a:rPr>
                <a:t>pictures and videos</a:t>
              </a:r>
              <a:endParaRPr lang="en-US" sz="1600" b="1">
                <a:solidFill>
                  <a:srgbClr val="000000"/>
                </a:solidFill>
              </a:endParaRPr>
            </a:p>
          </p:txBody>
        </p:sp>
        <p:cxnSp>
          <p:nvCxnSpPr>
            <p:cNvPr id="42" name="btfpColumnHeaderBoxLine727880">
              <a:extLst>
                <a:ext uri="{FF2B5EF4-FFF2-40B4-BE49-F238E27FC236}">
                  <a16:creationId xmlns:a16="http://schemas.microsoft.com/office/drawing/2014/main" id="{14D3B96D-6C98-8D9E-6797-37AD5883EBB6}"/>
                </a:ext>
              </a:extLst>
            </p:cNvPr>
            <p:cNvCxnSpPr/>
            <p:nvPr/>
          </p:nvCxnSpPr>
          <p:spPr bwMode="gray">
            <a:xfrm>
              <a:off x="330200" y="1588997"/>
              <a:ext cx="5495528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btfpNotesBox659290">
            <a:extLst>
              <a:ext uri="{FF2B5EF4-FFF2-40B4-BE49-F238E27FC236}">
                <a16:creationId xmlns:a16="http://schemas.microsoft.com/office/drawing/2014/main" id="{A2B22026-19C2-7C27-233C-D9174FFA827F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gray">
          <a:xfrm>
            <a:off x="325438" y="6450643"/>
            <a:ext cx="11531600" cy="12311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800">
                <a:solidFill>
                  <a:srgbClr val="000000"/>
                </a:solidFill>
              </a:rPr>
              <a:t>Source: Amazon.com (ZIP code of NYC)</a:t>
            </a:r>
          </a:p>
        </p:txBody>
      </p:sp>
      <p:grpSp>
        <p:nvGrpSpPr>
          <p:cNvPr id="7" name="btfpStatusSticker335210">
            <a:extLst>
              <a:ext uri="{FF2B5EF4-FFF2-40B4-BE49-F238E27FC236}">
                <a16:creationId xmlns:a16="http://schemas.microsoft.com/office/drawing/2014/main" id="{9AA14925-AD72-9F5D-22A3-1B36B9293BDF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0102664" y="955344"/>
            <a:ext cx="1759136" cy="235611"/>
            <a:chOff x="2866898" y="955344"/>
            <a:chExt cx="1759136" cy="235611"/>
          </a:xfrm>
        </p:grpSpPr>
        <p:sp>
          <p:nvSpPr>
            <p:cNvPr id="16" name="btfpStatusStickerText335210">
              <a:extLst>
                <a:ext uri="{FF2B5EF4-FFF2-40B4-BE49-F238E27FC236}">
                  <a16:creationId xmlns:a16="http://schemas.microsoft.com/office/drawing/2014/main" id="{D40B9F78-8E90-0F34-FF81-6BEC05022651}"/>
                </a:ext>
              </a:extLst>
            </p:cNvPr>
            <p:cNvSpPr txBox="1"/>
            <p:nvPr/>
          </p:nvSpPr>
          <p:spPr bwMode="gray">
            <a:xfrm>
              <a:off x="2866898" y="955344"/>
              <a:ext cx="1759136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ts val="0"/>
                </a:spcBef>
                <a:buNone/>
              </a:pPr>
              <a:r>
                <a:rPr lang="en-GB" sz="1200" b="1" cap="all" spc="450">
                  <a:solidFill>
                    <a:srgbClr val="000000"/>
                  </a:solidFill>
                </a:rPr>
                <a:t>Directional</a:t>
              </a:r>
            </a:p>
          </p:txBody>
        </p:sp>
        <p:cxnSp>
          <p:nvCxnSpPr>
            <p:cNvPr id="17" name="btfpStatusStickerLine335210">
              <a:extLst>
                <a:ext uri="{FF2B5EF4-FFF2-40B4-BE49-F238E27FC236}">
                  <a16:creationId xmlns:a16="http://schemas.microsoft.com/office/drawing/2014/main" id="{C994F830-4D9C-685F-DBD3-4BEE5EA58F74}"/>
                </a:ext>
              </a:extLst>
            </p:cNvPr>
            <p:cNvCxnSpPr/>
            <p:nvPr/>
          </p:nvCxnSpPr>
          <p:spPr bwMode="gray">
            <a:xfrm rot="720000">
              <a:off x="2866898" y="955344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btfpColumnHeaderBox321783">
            <a:extLst>
              <a:ext uri="{FF2B5EF4-FFF2-40B4-BE49-F238E27FC236}">
                <a16:creationId xmlns:a16="http://schemas.microsoft.com/office/drawing/2014/main" id="{12C32167-ABE9-1BBC-43AB-A3042FDD2686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4354248" y="1255988"/>
            <a:ext cx="3483505" cy="315913"/>
            <a:chOff x="4354248" y="1255988"/>
            <a:chExt cx="3483505" cy="315913"/>
          </a:xfrm>
        </p:grpSpPr>
        <p:sp>
          <p:nvSpPr>
            <p:cNvPr id="152" name="btfpColumnHeaderBoxText321783">
              <a:extLst>
                <a:ext uri="{FF2B5EF4-FFF2-40B4-BE49-F238E27FC236}">
                  <a16:creationId xmlns:a16="http://schemas.microsoft.com/office/drawing/2014/main" id="{5032650B-9A2B-6A7A-9830-69BC2BA42B6D}"/>
                </a:ext>
              </a:extLst>
            </p:cNvPr>
            <p:cNvSpPr txBox="1"/>
            <p:nvPr/>
          </p:nvSpPr>
          <p:spPr bwMode="gray">
            <a:xfrm>
              <a:off x="4354248" y="1255988"/>
              <a:ext cx="3483504" cy="315913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600" b="1">
                  <a:solidFill>
                    <a:srgbClr val="000000"/>
                  </a:solidFill>
                </a:rPr>
                <a:t>Display &amp; video ads &amp; Brand filter</a:t>
              </a:r>
            </a:p>
          </p:txBody>
        </p:sp>
        <p:cxnSp>
          <p:nvCxnSpPr>
            <p:cNvPr id="153" name="btfpColumnHeaderBoxLine321783">
              <a:extLst>
                <a:ext uri="{FF2B5EF4-FFF2-40B4-BE49-F238E27FC236}">
                  <a16:creationId xmlns:a16="http://schemas.microsoft.com/office/drawing/2014/main" id="{B792F465-B8DE-114D-3465-5AFBD0F55156}"/>
                </a:ext>
              </a:extLst>
            </p:cNvPr>
            <p:cNvCxnSpPr/>
            <p:nvPr/>
          </p:nvCxnSpPr>
          <p:spPr bwMode="gray">
            <a:xfrm>
              <a:off x="4354248" y="1571901"/>
              <a:ext cx="3483505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997C3DD-8AF6-A25E-AFF0-AF04A6A72B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090" r="33603" b="-7444"/>
          <a:stretch/>
        </p:blipFill>
        <p:spPr bwMode="auto">
          <a:xfrm>
            <a:off x="9301123" y="949475"/>
            <a:ext cx="722922" cy="25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965B736-A7CB-3539-5984-6A6213E08F2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779676" y="2039830"/>
            <a:ext cx="2107836" cy="14105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51E5AF9D-7687-D0CC-8D63-54CAD4A0274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509694" y="4908840"/>
            <a:ext cx="1347342" cy="158633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D944F34F-8D92-CA51-C420-C63372A4F77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373531" y="4365922"/>
            <a:ext cx="3483505" cy="5251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5" name="btfpCallout937762">
            <a:extLst>
              <a:ext uri="{FF2B5EF4-FFF2-40B4-BE49-F238E27FC236}">
                <a16:creationId xmlns:a16="http://schemas.microsoft.com/office/drawing/2014/main" id="{4FEF0827-F151-2F48-0304-6601831E0A70}"/>
              </a:ext>
            </a:extLst>
          </p:cNvPr>
          <p:cNvSpPr/>
          <p:nvPr/>
        </p:nvSpPr>
        <p:spPr bwMode="gray">
          <a:xfrm>
            <a:off x="8535817" y="5055744"/>
            <a:ext cx="1751648" cy="1324333"/>
          </a:xfrm>
          <a:prstGeom prst="wedgeRectCallout">
            <a:avLst>
              <a:gd name="adj1" fmla="val 28385"/>
              <a:gd name="adj2" fmla="val -63777"/>
            </a:avLst>
          </a:prstGeom>
          <a:solidFill>
            <a:srgbClr val="FFFFFF"/>
          </a:solidFill>
          <a:ln w="19050">
            <a:solidFill>
              <a:srgbClr val="B394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73" tIns="72073" rIns="72073" bIns="720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indent="0">
              <a:spcBef>
                <a:spcPts val="0"/>
              </a:spcBef>
              <a:buNone/>
            </a:pPr>
            <a:r>
              <a:rPr lang="en-US" sz="900" i="1">
                <a:solidFill>
                  <a:srgbClr val="B39446"/>
                </a:solidFill>
              </a:rPr>
              <a:t>Scope for Conair to </a:t>
            </a:r>
            <a:r>
              <a:rPr lang="en-US" sz="900" b="1" i="1">
                <a:solidFill>
                  <a:srgbClr val="B39446"/>
                </a:solidFill>
              </a:rPr>
              <a:t>improve conversions </a:t>
            </a:r>
            <a:r>
              <a:rPr lang="en-US" sz="900" i="1">
                <a:solidFill>
                  <a:srgbClr val="B39446"/>
                </a:solidFill>
              </a:rPr>
              <a:t>from its </a:t>
            </a:r>
            <a:r>
              <a:rPr lang="en-US" sz="900" b="1" i="1">
                <a:solidFill>
                  <a:srgbClr val="B39446"/>
                </a:solidFill>
              </a:rPr>
              <a:t>product titles</a:t>
            </a:r>
            <a:r>
              <a:rPr lang="en-US" sz="900" i="1">
                <a:solidFill>
                  <a:srgbClr val="B39446"/>
                </a:solidFill>
              </a:rPr>
              <a:t>, by ensuring details as primary </a:t>
            </a:r>
            <a:r>
              <a:rPr lang="en-US" sz="900" b="1" i="1">
                <a:solidFill>
                  <a:srgbClr val="B39446"/>
                </a:solidFill>
              </a:rPr>
              <a:t>product specifications</a:t>
            </a:r>
            <a:r>
              <a:rPr lang="en-US" sz="900" i="1">
                <a:solidFill>
                  <a:srgbClr val="B39446"/>
                </a:solidFill>
              </a:rPr>
              <a:t>, </a:t>
            </a:r>
            <a:r>
              <a:rPr lang="en-US" sz="900" b="1" i="1">
                <a:solidFill>
                  <a:srgbClr val="B39446"/>
                </a:solidFill>
              </a:rPr>
              <a:t>expected results</a:t>
            </a:r>
            <a:r>
              <a:rPr lang="en-US" sz="900" i="1">
                <a:solidFill>
                  <a:srgbClr val="B39446"/>
                </a:solidFill>
              </a:rPr>
              <a:t>, are always included, as done </a:t>
            </a:r>
            <a:r>
              <a:rPr lang="en-US" sz="900" b="1" i="1">
                <a:solidFill>
                  <a:srgbClr val="B39446"/>
                </a:solidFill>
              </a:rPr>
              <a:t>by peers such as Revlon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4BA6DC1-32C3-4242-0BD6-889B830750F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354249" y="1656580"/>
            <a:ext cx="3483504" cy="107353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8F3F75C-6033-FBBB-0EED-C693D7CF90F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354248" y="2777374"/>
            <a:ext cx="3483504" cy="98255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55" name="btfpCallout937762">
            <a:extLst>
              <a:ext uri="{FF2B5EF4-FFF2-40B4-BE49-F238E27FC236}">
                <a16:creationId xmlns:a16="http://schemas.microsoft.com/office/drawing/2014/main" id="{96435EF5-CCC9-CD5E-9070-F72EEB8DB1D4}"/>
              </a:ext>
            </a:extLst>
          </p:cNvPr>
          <p:cNvSpPr/>
          <p:nvPr/>
        </p:nvSpPr>
        <p:spPr bwMode="gray">
          <a:xfrm>
            <a:off x="4354249" y="3840030"/>
            <a:ext cx="3483504" cy="667129"/>
          </a:xfrm>
          <a:prstGeom prst="wedgeRectCallout">
            <a:avLst>
              <a:gd name="adj1" fmla="val 21745"/>
              <a:gd name="adj2" fmla="val -97031"/>
            </a:avLst>
          </a:prstGeom>
          <a:solidFill>
            <a:srgbClr val="FFFFFF"/>
          </a:solidFill>
          <a:ln w="19050">
            <a:solidFill>
              <a:srgbClr val="AB8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73" tIns="72073" rIns="72073" bIns="720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indent="0">
              <a:spcBef>
                <a:spcPts val="0"/>
              </a:spcBef>
              <a:buNone/>
            </a:pPr>
            <a:r>
              <a:rPr lang="en-US" sz="900" b="1" i="1">
                <a:solidFill>
                  <a:srgbClr val="AB8933"/>
                </a:solidFill>
              </a:rPr>
              <a:t>Peers like Revlon </a:t>
            </a:r>
            <a:r>
              <a:rPr lang="en-US" sz="900" i="1">
                <a:solidFill>
                  <a:srgbClr val="AB8933"/>
                </a:solidFill>
              </a:rPr>
              <a:t>have </a:t>
            </a:r>
            <a:r>
              <a:rPr lang="en-US" sz="900" b="1" i="1">
                <a:solidFill>
                  <a:srgbClr val="AB8933"/>
                </a:solidFill>
              </a:rPr>
              <a:t>brand banners</a:t>
            </a:r>
            <a:r>
              <a:rPr lang="en-US" sz="900" i="1">
                <a:solidFill>
                  <a:srgbClr val="AB8933"/>
                </a:solidFill>
              </a:rPr>
              <a:t> for keywords such as “hair dryer” and “curling iron”;</a:t>
            </a:r>
            <a:r>
              <a:rPr lang="en-US" sz="900" b="1" i="1">
                <a:solidFill>
                  <a:srgbClr val="AB8933"/>
                </a:solidFill>
              </a:rPr>
              <a:t> scope for Conair to run video ads and banners</a:t>
            </a:r>
            <a:r>
              <a:rPr lang="en-US" sz="900" i="1">
                <a:solidFill>
                  <a:srgbClr val="AB8933"/>
                </a:solidFill>
              </a:rPr>
              <a:t> which are more appealing to customers and drive higher user engagement 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6FDCA43-5538-7972-AA1D-3D492517514C}"/>
              </a:ext>
            </a:extLst>
          </p:cNvPr>
          <p:cNvGrpSpPr/>
          <p:nvPr/>
        </p:nvGrpSpPr>
        <p:grpSpPr>
          <a:xfrm>
            <a:off x="6895075" y="4729331"/>
            <a:ext cx="987566" cy="1626159"/>
            <a:chOff x="4603498" y="4800106"/>
            <a:chExt cx="816170" cy="1343933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EC7D694-7327-5B22-9077-3752D3433482}"/>
                </a:ext>
              </a:extLst>
            </p:cNvPr>
            <p:cNvGrpSpPr/>
            <p:nvPr/>
          </p:nvGrpSpPr>
          <p:grpSpPr>
            <a:xfrm>
              <a:off x="4603498" y="5002584"/>
              <a:ext cx="816170" cy="1141455"/>
              <a:chOff x="4354852" y="4995790"/>
              <a:chExt cx="1086323" cy="1519277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1752E7D1-B832-55C5-1615-2D3CD0D495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354852" y="4995790"/>
                <a:ext cx="1086323" cy="1519277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</p:pic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E4C8828-DD61-0465-CF48-80C12BFFE8F5}"/>
                  </a:ext>
                </a:extLst>
              </p:cNvPr>
              <p:cNvSpPr/>
              <p:nvPr/>
            </p:nvSpPr>
            <p:spPr bwMode="gray">
              <a:xfrm>
                <a:off x="4382572" y="5343678"/>
                <a:ext cx="660546" cy="173347"/>
              </a:xfrm>
              <a:prstGeom prst="ellipse">
                <a:avLst/>
              </a:prstGeom>
              <a:noFill/>
              <a:ln w="952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indent="0" algn="ctr">
                  <a:buNone/>
                </a:pPr>
                <a:endParaRPr lang="en-US" sz="1600" err="1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042028E-706E-EE48-E1DA-7733B68DB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4634421" y="4800106"/>
              <a:ext cx="688207" cy="20431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pic>
        <p:nvPicPr>
          <p:cNvPr id="51" name="Picture 50">
            <a:extLst>
              <a:ext uri="{FF2B5EF4-FFF2-40B4-BE49-F238E27FC236}">
                <a16:creationId xmlns:a16="http://schemas.microsoft.com/office/drawing/2014/main" id="{6BD2016B-21AE-B12B-7D47-492DDDD16977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551250" y="3323787"/>
            <a:ext cx="1057140" cy="160393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70B3D2ED-57F7-1923-63B1-275DC9216548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b="55035"/>
          <a:stretch/>
        </p:blipFill>
        <p:spPr>
          <a:xfrm>
            <a:off x="2072033" y="4870835"/>
            <a:ext cx="1760443" cy="148185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78E9EBA8-4B8C-8E94-70DC-14708F806559}"/>
              </a:ext>
            </a:extLst>
          </p:cNvPr>
          <p:cNvGrpSpPr/>
          <p:nvPr/>
        </p:nvGrpSpPr>
        <p:grpSpPr>
          <a:xfrm>
            <a:off x="5705862" y="4698879"/>
            <a:ext cx="1076398" cy="1687034"/>
            <a:chOff x="5919073" y="4517433"/>
            <a:chExt cx="978544" cy="153367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A12A908-0A24-527F-0503-337D10D03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5919073" y="4517433"/>
              <a:ext cx="978544" cy="18280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8405103F-52C6-3DD1-98E9-23B37C0F56B6}"/>
                </a:ext>
              </a:extLst>
            </p:cNvPr>
            <p:cNvGrpSpPr/>
            <p:nvPr/>
          </p:nvGrpSpPr>
          <p:grpSpPr>
            <a:xfrm>
              <a:off x="5923550" y="4720037"/>
              <a:ext cx="815815" cy="1331067"/>
              <a:chOff x="5647302" y="2696913"/>
              <a:chExt cx="897396" cy="1464174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1FD7266A-7AE7-424E-1E67-EA2FAD3F07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647302" y="2696913"/>
                <a:ext cx="897396" cy="1464174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</p:pic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7EA90860-E2BF-4A37-5E74-F9EE166DA48E}"/>
                  </a:ext>
                </a:extLst>
              </p:cNvPr>
              <p:cNvSpPr/>
              <p:nvPr/>
            </p:nvSpPr>
            <p:spPr bwMode="gray">
              <a:xfrm>
                <a:off x="5713179" y="3355068"/>
                <a:ext cx="545905" cy="143262"/>
              </a:xfrm>
              <a:prstGeom prst="ellipse">
                <a:avLst/>
              </a:prstGeom>
              <a:noFill/>
              <a:ln w="952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indent="0" algn="ctr">
                  <a:buNone/>
                </a:pPr>
                <a:endParaRPr lang="en-US" sz="1600" err="1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9125E295-21C6-EA88-8A0D-5CFC754A0ADB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8385403" y="2215840"/>
            <a:ext cx="1358956" cy="12923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974B234-F24F-2D07-B39A-CA99D805CF5A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385403" y="1662237"/>
            <a:ext cx="2030168" cy="5351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3" name="btfpCallout937762">
            <a:extLst>
              <a:ext uri="{FF2B5EF4-FFF2-40B4-BE49-F238E27FC236}">
                <a16:creationId xmlns:a16="http://schemas.microsoft.com/office/drawing/2014/main" id="{0A60EC3D-62A6-FBEE-21DA-CA44B494562F}"/>
              </a:ext>
            </a:extLst>
          </p:cNvPr>
          <p:cNvSpPr/>
          <p:nvPr/>
        </p:nvSpPr>
        <p:spPr bwMode="gray">
          <a:xfrm>
            <a:off x="4354248" y="4795223"/>
            <a:ext cx="1238800" cy="1494374"/>
          </a:xfrm>
          <a:prstGeom prst="wedgeRectCallout">
            <a:avLst>
              <a:gd name="adj1" fmla="val 62142"/>
              <a:gd name="adj2" fmla="val -33566"/>
            </a:avLst>
          </a:prstGeom>
          <a:solidFill>
            <a:srgbClr val="FFFFFF"/>
          </a:solidFill>
          <a:ln w="19050">
            <a:solidFill>
              <a:srgbClr val="104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73" tIns="72073" rIns="72073" bIns="720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indent="0">
              <a:spcBef>
                <a:spcPts val="0"/>
              </a:spcBef>
              <a:buNone/>
            </a:pPr>
            <a:r>
              <a:rPr lang="en-US" sz="1000" b="1" i="1">
                <a:solidFill>
                  <a:srgbClr val="104C3E"/>
                </a:solidFill>
              </a:rPr>
              <a:t>Conair appears in brand filter for top keywords</a:t>
            </a:r>
            <a:r>
              <a:rPr lang="en-US" sz="1000" i="1">
                <a:solidFill>
                  <a:srgbClr val="104C3E"/>
                </a:solidFill>
              </a:rPr>
              <a:t>- ‘hair dryer’, ‘curling iron’, ‘hair straightener’, ‘hair curling wand’ and ‘compact hair dryer’</a:t>
            </a:r>
          </a:p>
        </p:txBody>
      </p:sp>
      <p:sp>
        <p:nvSpPr>
          <p:cNvPr id="53" name="btfpCallout937762">
            <a:extLst>
              <a:ext uri="{FF2B5EF4-FFF2-40B4-BE49-F238E27FC236}">
                <a16:creationId xmlns:a16="http://schemas.microsoft.com/office/drawing/2014/main" id="{8BB96ED1-EA43-C86B-5B3A-53A1279D1A55}"/>
              </a:ext>
            </a:extLst>
          </p:cNvPr>
          <p:cNvSpPr/>
          <p:nvPr/>
        </p:nvSpPr>
        <p:spPr bwMode="gray">
          <a:xfrm>
            <a:off x="8827964" y="3508639"/>
            <a:ext cx="3029072" cy="778639"/>
          </a:xfrm>
          <a:prstGeom prst="wedgeRectCallout">
            <a:avLst>
              <a:gd name="adj1" fmla="val -14052"/>
              <a:gd name="adj2" fmla="val -63076"/>
            </a:avLst>
          </a:prstGeom>
          <a:solidFill>
            <a:srgbClr val="FFFFFF"/>
          </a:solidFill>
          <a:ln w="19050">
            <a:solidFill>
              <a:srgbClr val="104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73" tIns="72073" rIns="72073" bIns="720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indent="0">
              <a:spcBef>
                <a:spcPts val="0"/>
              </a:spcBef>
              <a:buNone/>
            </a:pPr>
            <a:r>
              <a:rPr lang="en-US" sz="900" b="1" i="1">
                <a:solidFill>
                  <a:srgbClr val="104C3E"/>
                </a:solidFill>
              </a:rPr>
              <a:t>Conair</a:t>
            </a:r>
            <a:r>
              <a:rPr lang="en-US" sz="900" i="1">
                <a:solidFill>
                  <a:srgbClr val="104C3E"/>
                </a:solidFill>
              </a:rPr>
              <a:t> gains an edge in brand-discovery &amp; provides ample info to consumers by </a:t>
            </a:r>
            <a:r>
              <a:rPr lang="en-US" sz="900" b="1" i="1">
                <a:solidFill>
                  <a:srgbClr val="104C3E"/>
                </a:solidFill>
              </a:rPr>
              <a:t>having detailed description </a:t>
            </a:r>
            <a:r>
              <a:rPr lang="en-US" sz="900" i="1">
                <a:solidFill>
                  <a:srgbClr val="104C3E"/>
                </a:solidFill>
              </a:rPr>
              <a:t>for its products, covering specifications, functionality &amp; features, making the purchase an informed decision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DD7E88-9894-6CEC-2918-EE864D9CD760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495139" y="1713140"/>
            <a:ext cx="1313975" cy="12840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64093D3B-F287-069D-711B-CE0444B63F95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494658" y="4811053"/>
            <a:ext cx="1479894" cy="15416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3" name="btfpCallout937762">
            <a:extLst>
              <a:ext uri="{FF2B5EF4-FFF2-40B4-BE49-F238E27FC236}">
                <a16:creationId xmlns:a16="http://schemas.microsoft.com/office/drawing/2014/main" id="{1C6B3974-3B2A-5459-0AE2-0D8A40925FAA}"/>
              </a:ext>
            </a:extLst>
          </p:cNvPr>
          <p:cNvSpPr/>
          <p:nvPr/>
        </p:nvSpPr>
        <p:spPr bwMode="gray">
          <a:xfrm>
            <a:off x="519205" y="4140610"/>
            <a:ext cx="1760443" cy="620139"/>
          </a:xfrm>
          <a:prstGeom prst="wedgeRectCallout">
            <a:avLst>
              <a:gd name="adj1" fmla="val -24791"/>
              <a:gd name="adj2" fmla="val 77936"/>
            </a:avLst>
          </a:prstGeom>
          <a:solidFill>
            <a:srgbClr val="FFFFFF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73" tIns="72073" rIns="72073" bIns="720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indent="0">
              <a:spcBef>
                <a:spcPts val="0"/>
              </a:spcBef>
              <a:buNone/>
            </a:pPr>
            <a:r>
              <a:rPr lang="en-US" sz="900" b="1" i="1">
                <a:solidFill>
                  <a:schemeClr val="accent5">
                    <a:lumMod val="50000"/>
                  </a:schemeClr>
                </a:solidFill>
              </a:rPr>
              <a:t>Shark Beauty </a:t>
            </a:r>
            <a:r>
              <a:rPr lang="en-US" sz="900" i="1">
                <a:solidFill>
                  <a:schemeClr val="accent5">
                    <a:lumMod val="50000"/>
                  </a:schemeClr>
                </a:solidFill>
              </a:rPr>
              <a:t>shows </a:t>
            </a:r>
            <a:r>
              <a:rPr lang="en-US" sz="900" b="1" i="1">
                <a:solidFill>
                  <a:schemeClr val="accent5">
                    <a:lumMod val="50000"/>
                  </a:schemeClr>
                </a:solidFill>
              </a:rPr>
              <a:t>high quality </a:t>
            </a:r>
            <a:r>
              <a:rPr lang="en-US" sz="900" i="1">
                <a:solidFill>
                  <a:schemeClr val="accent5">
                    <a:lumMod val="50000"/>
                  </a:schemeClr>
                </a:solidFill>
              </a:rPr>
              <a:t>product images explaining / showcasing the products’ </a:t>
            </a:r>
            <a:r>
              <a:rPr lang="en-US" sz="900" b="1" i="1">
                <a:solidFill>
                  <a:schemeClr val="accent5">
                    <a:lumMod val="50000"/>
                  </a:schemeClr>
                </a:solidFill>
              </a:rPr>
              <a:t>use</a:t>
            </a:r>
          </a:p>
        </p:txBody>
      </p:sp>
      <p:grpSp>
        <p:nvGrpSpPr>
          <p:cNvPr id="56" name="btfpRunningAgenda2Level111416">
            <a:extLst>
              <a:ext uri="{FF2B5EF4-FFF2-40B4-BE49-F238E27FC236}">
                <a16:creationId xmlns:a16="http://schemas.microsoft.com/office/drawing/2014/main" id="{DB422EA6-64A8-0E18-5802-FD048EA252E0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-1" y="944429"/>
            <a:ext cx="7767057" cy="257442"/>
            <a:chOff x="-1" y="876300"/>
            <a:chExt cx="7767057" cy="257442"/>
          </a:xfrm>
        </p:grpSpPr>
        <p:sp>
          <p:nvSpPr>
            <p:cNvPr id="58" name="btfpRunningAgenda2LevelBarLeft111416">
              <a:extLst>
                <a:ext uri="{FF2B5EF4-FFF2-40B4-BE49-F238E27FC236}">
                  <a16:creationId xmlns:a16="http://schemas.microsoft.com/office/drawing/2014/main" id="{9C216498-8500-A6DA-4049-4ED729AC03EA}"/>
                </a:ext>
              </a:extLst>
            </p:cNvPr>
            <p:cNvSpPr/>
            <p:nvPr/>
          </p:nvSpPr>
          <p:spPr bwMode="gray">
            <a:xfrm>
              <a:off x="-1" y="876300"/>
              <a:ext cx="2427167" cy="257442"/>
            </a:xfrm>
            <a:custGeom>
              <a:avLst/>
              <a:gdLst>
                <a:gd name="connsiteX0" fmla="*/ 942786 w 1870925"/>
                <a:gd name="connsiteY0" fmla="*/ 0 h 257442"/>
                <a:gd name="connsiteX1" fmla="*/ 1870925 w 1870925"/>
                <a:gd name="connsiteY1" fmla="*/ 0 h 257442"/>
                <a:gd name="connsiteX2" fmla="*/ 1816204 w 1870925"/>
                <a:gd name="connsiteY2" fmla="*/ 257442 h 257442"/>
                <a:gd name="connsiteX3" fmla="*/ 0 w 1870925"/>
                <a:gd name="connsiteY3" fmla="*/ 257442 h 257442"/>
                <a:gd name="connsiteX0" fmla="*/ 942786 w 1816204"/>
                <a:gd name="connsiteY0" fmla="*/ 0 h 257442"/>
                <a:gd name="connsiteX1" fmla="*/ 888066 w 1816204"/>
                <a:gd name="connsiteY1" fmla="*/ 257442 h 257442"/>
                <a:gd name="connsiteX2" fmla="*/ 1816204 w 1816204"/>
                <a:gd name="connsiteY2" fmla="*/ 257442 h 257442"/>
                <a:gd name="connsiteX3" fmla="*/ 0 w 1816204"/>
                <a:gd name="connsiteY3" fmla="*/ 257442 h 257442"/>
                <a:gd name="connsiteX0" fmla="*/ 942786 w 942786"/>
                <a:gd name="connsiteY0" fmla="*/ 0 h 257442"/>
                <a:gd name="connsiteX1" fmla="*/ 888066 w 942786"/>
                <a:gd name="connsiteY1" fmla="*/ 257442 h 257442"/>
                <a:gd name="connsiteX2" fmla="*/ 1 w 942786"/>
                <a:gd name="connsiteY2" fmla="*/ 257442 h 257442"/>
                <a:gd name="connsiteX3" fmla="*/ 0 w 942786"/>
                <a:gd name="connsiteY3" fmla="*/ 257442 h 257442"/>
                <a:gd name="connsiteX0" fmla="*/ 942785 w 942785"/>
                <a:gd name="connsiteY0" fmla="*/ 0 h 257442"/>
                <a:gd name="connsiteX1" fmla="*/ 888065 w 942785"/>
                <a:gd name="connsiteY1" fmla="*/ 257442 h 257442"/>
                <a:gd name="connsiteX2" fmla="*/ 0 w 942785"/>
                <a:gd name="connsiteY2" fmla="*/ 257442 h 257442"/>
                <a:gd name="connsiteX3" fmla="*/ 0 w 942785"/>
                <a:gd name="connsiteY3" fmla="*/ 0 h 257442"/>
                <a:gd name="connsiteX0" fmla="*/ 1051790 w 1051790"/>
                <a:gd name="connsiteY0" fmla="*/ 0 h 257442"/>
                <a:gd name="connsiteX1" fmla="*/ 888065 w 1051790"/>
                <a:gd name="connsiteY1" fmla="*/ 257442 h 257442"/>
                <a:gd name="connsiteX2" fmla="*/ 0 w 1051790"/>
                <a:gd name="connsiteY2" fmla="*/ 257442 h 257442"/>
                <a:gd name="connsiteX3" fmla="*/ 0 w 1051790"/>
                <a:gd name="connsiteY3" fmla="*/ 0 h 257442"/>
                <a:gd name="connsiteX0" fmla="*/ 1051790 w 1051790"/>
                <a:gd name="connsiteY0" fmla="*/ 0 h 257442"/>
                <a:gd name="connsiteX1" fmla="*/ 997068 w 1051790"/>
                <a:gd name="connsiteY1" fmla="*/ 257442 h 257442"/>
                <a:gd name="connsiteX2" fmla="*/ 0 w 1051790"/>
                <a:gd name="connsiteY2" fmla="*/ 257442 h 257442"/>
                <a:gd name="connsiteX3" fmla="*/ 0 w 1051790"/>
                <a:gd name="connsiteY3" fmla="*/ 0 h 257442"/>
                <a:gd name="connsiteX0" fmla="*/ 1051791 w 1051791"/>
                <a:gd name="connsiteY0" fmla="*/ 0 h 257442"/>
                <a:gd name="connsiteX1" fmla="*/ 997069 w 1051791"/>
                <a:gd name="connsiteY1" fmla="*/ 257442 h 257442"/>
                <a:gd name="connsiteX2" fmla="*/ 0 w 1051791"/>
                <a:gd name="connsiteY2" fmla="*/ 257442 h 257442"/>
                <a:gd name="connsiteX3" fmla="*/ 1 w 1051791"/>
                <a:gd name="connsiteY3" fmla="*/ 0 h 257442"/>
                <a:gd name="connsiteX0" fmla="*/ 1051791 w 1051791"/>
                <a:gd name="connsiteY0" fmla="*/ 0 h 257442"/>
                <a:gd name="connsiteX1" fmla="*/ 997069 w 1051791"/>
                <a:gd name="connsiteY1" fmla="*/ 257442 h 257442"/>
                <a:gd name="connsiteX2" fmla="*/ 0 w 1051791"/>
                <a:gd name="connsiteY2" fmla="*/ 257442 h 257442"/>
                <a:gd name="connsiteX3" fmla="*/ 1 w 1051791"/>
                <a:gd name="connsiteY3" fmla="*/ 0 h 257442"/>
                <a:gd name="connsiteX0" fmla="*/ 1220107 w 1220107"/>
                <a:gd name="connsiteY0" fmla="*/ 0 h 257442"/>
                <a:gd name="connsiteX1" fmla="*/ 997069 w 1220107"/>
                <a:gd name="connsiteY1" fmla="*/ 257442 h 257442"/>
                <a:gd name="connsiteX2" fmla="*/ 0 w 1220107"/>
                <a:gd name="connsiteY2" fmla="*/ 257442 h 257442"/>
                <a:gd name="connsiteX3" fmla="*/ 1 w 1220107"/>
                <a:gd name="connsiteY3" fmla="*/ 0 h 257442"/>
                <a:gd name="connsiteX0" fmla="*/ 1220107 w 1220107"/>
                <a:gd name="connsiteY0" fmla="*/ 0 h 257442"/>
                <a:gd name="connsiteX1" fmla="*/ 1165386 w 1220107"/>
                <a:gd name="connsiteY1" fmla="*/ 257442 h 257442"/>
                <a:gd name="connsiteX2" fmla="*/ 0 w 1220107"/>
                <a:gd name="connsiteY2" fmla="*/ 257442 h 257442"/>
                <a:gd name="connsiteX3" fmla="*/ 1 w 1220107"/>
                <a:gd name="connsiteY3" fmla="*/ 0 h 257442"/>
                <a:gd name="connsiteX0" fmla="*/ 1220106 w 1220106"/>
                <a:gd name="connsiteY0" fmla="*/ 0 h 257442"/>
                <a:gd name="connsiteX1" fmla="*/ 1165385 w 1220106"/>
                <a:gd name="connsiteY1" fmla="*/ 257442 h 257442"/>
                <a:gd name="connsiteX2" fmla="*/ 0 w 1220106"/>
                <a:gd name="connsiteY2" fmla="*/ 257442 h 257442"/>
                <a:gd name="connsiteX3" fmla="*/ 0 w 1220106"/>
                <a:gd name="connsiteY3" fmla="*/ 0 h 257442"/>
                <a:gd name="connsiteX0" fmla="*/ 1220107 w 1220107"/>
                <a:gd name="connsiteY0" fmla="*/ 0 h 257442"/>
                <a:gd name="connsiteX1" fmla="*/ 1165386 w 1220107"/>
                <a:gd name="connsiteY1" fmla="*/ 257442 h 257442"/>
                <a:gd name="connsiteX2" fmla="*/ 1 w 1220107"/>
                <a:gd name="connsiteY2" fmla="*/ 257442 h 257442"/>
                <a:gd name="connsiteX3" fmla="*/ 0 w 1220107"/>
                <a:gd name="connsiteY3" fmla="*/ 0 h 257442"/>
                <a:gd name="connsiteX0" fmla="*/ 1398039 w 1398039"/>
                <a:gd name="connsiteY0" fmla="*/ 0 h 257442"/>
                <a:gd name="connsiteX1" fmla="*/ 1165386 w 1398039"/>
                <a:gd name="connsiteY1" fmla="*/ 257442 h 257442"/>
                <a:gd name="connsiteX2" fmla="*/ 1 w 1398039"/>
                <a:gd name="connsiteY2" fmla="*/ 257442 h 257442"/>
                <a:gd name="connsiteX3" fmla="*/ 0 w 1398039"/>
                <a:gd name="connsiteY3" fmla="*/ 0 h 257442"/>
                <a:gd name="connsiteX0" fmla="*/ 1398039 w 1398039"/>
                <a:gd name="connsiteY0" fmla="*/ 0 h 257442"/>
                <a:gd name="connsiteX1" fmla="*/ 1343318 w 1398039"/>
                <a:gd name="connsiteY1" fmla="*/ 257442 h 257442"/>
                <a:gd name="connsiteX2" fmla="*/ 1 w 1398039"/>
                <a:gd name="connsiteY2" fmla="*/ 257442 h 257442"/>
                <a:gd name="connsiteX3" fmla="*/ 0 w 1398039"/>
                <a:gd name="connsiteY3" fmla="*/ 0 h 257442"/>
                <a:gd name="connsiteX0" fmla="*/ 1398039 w 1398039"/>
                <a:gd name="connsiteY0" fmla="*/ 0 h 257442"/>
                <a:gd name="connsiteX1" fmla="*/ 1343318 w 1398039"/>
                <a:gd name="connsiteY1" fmla="*/ 257442 h 257442"/>
                <a:gd name="connsiteX2" fmla="*/ 1 w 1398039"/>
                <a:gd name="connsiteY2" fmla="*/ 257442 h 257442"/>
                <a:gd name="connsiteX3" fmla="*/ 0 w 1398039"/>
                <a:gd name="connsiteY3" fmla="*/ 0 h 257442"/>
                <a:gd name="connsiteX0" fmla="*/ 1398038 w 1398038"/>
                <a:gd name="connsiteY0" fmla="*/ 0 h 257442"/>
                <a:gd name="connsiteX1" fmla="*/ 1343317 w 1398038"/>
                <a:gd name="connsiteY1" fmla="*/ 257442 h 257442"/>
                <a:gd name="connsiteX2" fmla="*/ 0 w 1398038"/>
                <a:gd name="connsiteY2" fmla="*/ 257442 h 257442"/>
                <a:gd name="connsiteX3" fmla="*/ 0 w 1398038"/>
                <a:gd name="connsiteY3" fmla="*/ 0 h 257442"/>
                <a:gd name="connsiteX0" fmla="*/ 1583986 w 1583986"/>
                <a:gd name="connsiteY0" fmla="*/ 0 h 257442"/>
                <a:gd name="connsiteX1" fmla="*/ 1343317 w 1583986"/>
                <a:gd name="connsiteY1" fmla="*/ 257442 h 257442"/>
                <a:gd name="connsiteX2" fmla="*/ 0 w 1583986"/>
                <a:gd name="connsiteY2" fmla="*/ 257442 h 257442"/>
                <a:gd name="connsiteX3" fmla="*/ 0 w 1583986"/>
                <a:gd name="connsiteY3" fmla="*/ 0 h 257442"/>
                <a:gd name="connsiteX0" fmla="*/ 1583986 w 1583986"/>
                <a:gd name="connsiteY0" fmla="*/ 0 h 257442"/>
                <a:gd name="connsiteX1" fmla="*/ 1529265 w 1583986"/>
                <a:gd name="connsiteY1" fmla="*/ 257442 h 257442"/>
                <a:gd name="connsiteX2" fmla="*/ 0 w 1583986"/>
                <a:gd name="connsiteY2" fmla="*/ 257442 h 257442"/>
                <a:gd name="connsiteX3" fmla="*/ 0 w 1583986"/>
                <a:gd name="connsiteY3" fmla="*/ 0 h 257442"/>
                <a:gd name="connsiteX0" fmla="*/ 1583987 w 1583987"/>
                <a:gd name="connsiteY0" fmla="*/ 0 h 257442"/>
                <a:gd name="connsiteX1" fmla="*/ 1529266 w 1583987"/>
                <a:gd name="connsiteY1" fmla="*/ 257442 h 257442"/>
                <a:gd name="connsiteX2" fmla="*/ 0 w 1583987"/>
                <a:gd name="connsiteY2" fmla="*/ 257442 h 257442"/>
                <a:gd name="connsiteX3" fmla="*/ 1 w 1583987"/>
                <a:gd name="connsiteY3" fmla="*/ 0 h 257442"/>
                <a:gd name="connsiteX0" fmla="*/ 1583987 w 1583987"/>
                <a:gd name="connsiteY0" fmla="*/ 0 h 257442"/>
                <a:gd name="connsiteX1" fmla="*/ 1529266 w 1583987"/>
                <a:gd name="connsiteY1" fmla="*/ 257442 h 257442"/>
                <a:gd name="connsiteX2" fmla="*/ 0 w 1583987"/>
                <a:gd name="connsiteY2" fmla="*/ 257442 h 257442"/>
                <a:gd name="connsiteX3" fmla="*/ 1 w 1583987"/>
                <a:gd name="connsiteY3" fmla="*/ 0 h 257442"/>
                <a:gd name="connsiteX0" fmla="*/ 1769936 w 1769936"/>
                <a:gd name="connsiteY0" fmla="*/ 0 h 257442"/>
                <a:gd name="connsiteX1" fmla="*/ 1529266 w 1769936"/>
                <a:gd name="connsiteY1" fmla="*/ 257442 h 257442"/>
                <a:gd name="connsiteX2" fmla="*/ 0 w 1769936"/>
                <a:gd name="connsiteY2" fmla="*/ 257442 h 257442"/>
                <a:gd name="connsiteX3" fmla="*/ 1 w 1769936"/>
                <a:gd name="connsiteY3" fmla="*/ 0 h 257442"/>
                <a:gd name="connsiteX0" fmla="*/ 1769936 w 1769936"/>
                <a:gd name="connsiteY0" fmla="*/ 0 h 257442"/>
                <a:gd name="connsiteX1" fmla="*/ 1715214 w 1769936"/>
                <a:gd name="connsiteY1" fmla="*/ 257442 h 257442"/>
                <a:gd name="connsiteX2" fmla="*/ 0 w 1769936"/>
                <a:gd name="connsiteY2" fmla="*/ 257442 h 257442"/>
                <a:gd name="connsiteX3" fmla="*/ 1 w 1769936"/>
                <a:gd name="connsiteY3" fmla="*/ 0 h 257442"/>
                <a:gd name="connsiteX0" fmla="*/ 1769936 w 1769936"/>
                <a:gd name="connsiteY0" fmla="*/ 0 h 257442"/>
                <a:gd name="connsiteX1" fmla="*/ 1715214 w 1769936"/>
                <a:gd name="connsiteY1" fmla="*/ 257442 h 257442"/>
                <a:gd name="connsiteX2" fmla="*/ 0 w 1769936"/>
                <a:gd name="connsiteY2" fmla="*/ 257442 h 257442"/>
                <a:gd name="connsiteX3" fmla="*/ 1 w 1769936"/>
                <a:gd name="connsiteY3" fmla="*/ 0 h 257442"/>
                <a:gd name="connsiteX0" fmla="*/ 1769936 w 1769936"/>
                <a:gd name="connsiteY0" fmla="*/ 0 h 257442"/>
                <a:gd name="connsiteX1" fmla="*/ 1715214 w 1769936"/>
                <a:gd name="connsiteY1" fmla="*/ 257442 h 257442"/>
                <a:gd name="connsiteX2" fmla="*/ 0 w 1769936"/>
                <a:gd name="connsiteY2" fmla="*/ 257442 h 257442"/>
                <a:gd name="connsiteX3" fmla="*/ 0 w 1769936"/>
                <a:gd name="connsiteY3" fmla="*/ 0 h 257442"/>
                <a:gd name="connsiteX0" fmla="*/ 1930235 w 1930235"/>
                <a:gd name="connsiteY0" fmla="*/ 0 h 257442"/>
                <a:gd name="connsiteX1" fmla="*/ 1715214 w 1930235"/>
                <a:gd name="connsiteY1" fmla="*/ 257442 h 257442"/>
                <a:gd name="connsiteX2" fmla="*/ 0 w 1930235"/>
                <a:gd name="connsiteY2" fmla="*/ 257442 h 257442"/>
                <a:gd name="connsiteX3" fmla="*/ 0 w 1930235"/>
                <a:gd name="connsiteY3" fmla="*/ 0 h 257442"/>
                <a:gd name="connsiteX0" fmla="*/ 1930235 w 1930235"/>
                <a:gd name="connsiteY0" fmla="*/ 0 h 257442"/>
                <a:gd name="connsiteX1" fmla="*/ 1875514 w 1930235"/>
                <a:gd name="connsiteY1" fmla="*/ 257442 h 257442"/>
                <a:gd name="connsiteX2" fmla="*/ 0 w 1930235"/>
                <a:gd name="connsiteY2" fmla="*/ 257442 h 257442"/>
                <a:gd name="connsiteX3" fmla="*/ 0 w 1930235"/>
                <a:gd name="connsiteY3" fmla="*/ 0 h 257442"/>
                <a:gd name="connsiteX0" fmla="*/ 1930235 w 1930235"/>
                <a:gd name="connsiteY0" fmla="*/ 0 h 257442"/>
                <a:gd name="connsiteX1" fmla="*/ 1875514 w 1930235"/>
                <a:gd name="connsiteY1" fmla="*/ 257442 h 257442"/>
                <a:gd name="connsiteX2" fmla="*/ 0 w 1930235"/>
                <a:gd name="connsiteY2" fmla="*/ 257442 h 257442"/>
                <a:gd name="connsiteX3" fmla="*/ 0 w 1930235"/>
                <a:gd name="connsiteY3" fmla="*/ 0 h 257442"/>
                <a:gd name="connsiteX0" fmla="*/ 1930235 w 1930235"/>
                <a:gd name="connsiteY0" fmla="*/ 0 h 257442"/>
                <a:gd name="connsiteX1" fmla="*/ 1875514 w 1930235"/>
                <a:gd name="connsiteY1" fmla="*/ 257442 h 257442"/>
                <a:gd name="connsiteX2" fmla="*/ 0 w 1930235"/>
                <a:gd name="connsiteY2" fmla="*/ 257442 h 257442"/>
                <a:gd name="connsiteX3" fmla="*/ 0 w 1930235"/>
                <a:gd name="connsiteY3" fmla="*/ 0 h 257442"/>
                <a:gd name="connsiteX0" fmla="*/ 2098551 w 2098551"/>
                <a:gd name="connsiteY0" fmla="*/ 0 h 257442"/>
                <a:gd name="connsiteX1" fmla="*/ 1875514 w 2098551"/>
                <a:gd name="connsiteY1" fmla="*/ 257442 h 257442"/>
                <a:gd name="connsiteX2" fmla="*/ 0 w 2098551"/>
                <a:gd name="connsiteY2" fmla="*/ 257442 h 257442"/>
                <a:gd name="connsiteX3" fmla="*/ 0 w 2098551"/>
                <a:gd name="connsiteY3" fmla="*/ 0 h 257442"/>
                <a:gd name="connsiteX0" fmla="*/ 2098551 w 2098551"/>
                <a:gd name="connsiteY0" fmla="*/ 0 h 257442"/>
                <a:gd name="connsiteX1" fmla="*/ 2043830 w 2098551"/>
                <a:gd name="connsiteY1" fmla="*/ 257442 h 257442"/>
                <a:gd name="connsiteX2" fmla="*/ 0 w 2098551"/>
                <a:gd name="connsiteY2" fmla="*/ 257442 h 257442"/>
                <a:gd name="connsiteX3" fmla="*/ 0 w 2098551"/>
                <a:gd name="connsiteY3" fmla="*/ 0 h 257442"/>
                <a:gd name="connsiteX0" fmla="*/ 2098551 w 2098551"/>
                <a:gd name="connsiteY0" fmla="*/ 0 h 257442"/>
                <a:gd name="connsiteX1" fmla="*/ 2043830 w 2098551"/>
                <a:gd name="connsiteY1" fmla="*/ 257442 h 257442"/>
                <a:gd name="connsiteX2" fmla="*/ 0 w 2098551"/>
                <a:gd name="connsiteY2" fmla="*/ 257442 h 257442"/>
                <a:gd name="connsiteX3" fmla="*/ 0 w 2098551"/>
                <a:gd name="connsiteY3" fmla="*/ 0 h 257442"/>
                <a:gd name="connsiteX0" fmla="*/ 2098551 w 2098551"/>
                <a:gd name="connsiteY0" fmla="*/ 0 h 257442"/>
                <a:gd name="connsiteX1" fmla="*/ 2043830 w 2098551"/>
                <a:gd name="connsiteY1" fmla="*/ 257442 h 257442"/>
                <a:gd name="connsiteX2" fmla="*/ 0 w 2098551"/>
                <a:gd name="connsiteY2" fmla="*/ 257442 h 257442"/>
                <a:gd name="connsiteX3" fmla="*/ 0 w 2098551"/>
                <a:gd name="connsiteY3" fmla="*/ 0 h 257442"/>
                <a:gd name="connsiteX0" fmla="*/ 2266866 w 2266866"/>
                <a:gd name="connsiteY0" fmla="*/ 0 h 257442"/>
                <a:gd name="connsiteX1" fmla="*/ 2043830 w 2266866"/>
                <a:gd name="connsiteY1" fmla="*/ 257442 h 257442"/>
                <a:gd name="connsiteX2" fmla="*/ 0 w 2266866"/>
                <a:gd name="connsiteY2" fmla="*/ 257442 h 257442"/>
                <a:gd name="connsiteX3" fmla="*/ 0 w 2266866"/>
                <a:gd name="connsiteY3" fmla="*/ 0 h 257442"/>
                <a:gd name="connsiteX0" fmla="*/ 2266866 w 2266866"/>
                <a:gd name="connsiteY0" fmla="*/ 0 h 257442"/>
                <a:gd name="connsiteX1" fmla="*/ 2212144 w 2266866"/>
                <a:gd name="connsiteY1" fmla="*/ 257442 h 257442"/>
                <a:gd name="connsiteX2" fmla="*/ 0 w 2266866"/>
                <a:gd name="connsiteY2" fmla="*/ 257442 h 257442"/>
                <a:gd name="connsiteX3" fmla="*/ 0 w 2266866"/>
                <a:gd name="connsiteY3" fmla="*/ 0 h 257442"/>
                <a:gd name="connsiteX0" fmla="*/ 2266867 w 2266867"/>
                <a:gd name="connsiteY0" fmla="*/ 0 h 257442"/>
                <a:gd name="connsiteX1" fmla="*/ 2212145 w 2266867"/>
                <a:gd name="connsiteY1" fmla="*/ 257442 h 257442"/>
                <a:gd name="connsiteX2" fmla="*/ 0 w 2266867"/>
                <a:gd name="connsiteY2" fmla="*/ 257442 h 257442"/>
                <a:gd name="connsiteX3" fmla="*/ 1 w 2266867"/>
                <a:gd name="connsiteY3" fmla="*/ 0 h 257442"/>
                <a:gd name="connsiteX0" fmla="*/ 2266867 w 2266867"/>
                <a:gd name="connsiteY0" fmla="*/ 0 h 257442"/>
                <a:gd name="connsiteX1" fmla="*/ 2212145 w 2266867"/>
                <a:gd name="connsiteY1" fmla="*/ 257442 h 257442"/>
                <a:gd name="connsiteX2" fmla="*/ 0 w 2266867"/>
                <a:gd name="connsiteY2" fmla="*/ 257442 h 257442"/>
                <a:gd name="connsiteX3" fmla="*/ 1 w 2266867"/>
                <a:gd name="connsiteY3" fmla="*/ 0 h 257442"/>
                <a:gd name="connsiteX0" fmla="*/ 2427167 w 2427167"/>
                <a:gd name="connsiteY0" fmla="*/ 0 h 257442"/>
                <a:gd name="connsiteX1" fmla="*/ 2212145 w 2427167"/>
                <a:gd name="connsiteY1" fmla="*/ 257442 h 257442"/>
                <a:gd name="connsiteX2" fmla="*/ 0 w 2427167"/>
                <a:gd name="connsiteY2" fmla="*/ 257442 h 257442"/>
                <a:gd name="connsiteX3" fmla="*/ 1 w 2427167"/>
                <a:gd name="connsiteY3" fmla="*/ 0 h 257442"/>
                <a:gd name="connsiteX0" fmla="*/ 2427167 w 2427167"/>
                <a:gd name="connsiteY0" fmla="*/ 0 h 257442"/>
                <a:gd name="connsiteX1" fmla="*/ 2372446 w 2427167"/>
                <a:gd name="connsiteY1" fmla="*/ 257442 h 257442"/>
                <a:gd name="connsiteX2" fmla="*/ 0 w 2427167"/>
                <a:gd name="connsiteY2" fmla="*/ 257442 h 257442"/>
                <a:gd name="connsiteX3" fmla="*/ 1 w 2427167"/>
                <a:gd name="connsiteY3" fmla="*/ 0 h 257442"/>
                <a:gd name="connsiteX0" fmla="*/ 2427166 w 2427166"/>
                <a:gd name="connsiteY0" fmla="*/ 0 h 257442"/>
                <a:gd name="connsiteX1" fmla="*/ 2372445 w 2427166"/>
                <a:gd name="connsiteY1" fmla="*/ 257442 h 257442"/>
                <a:gd name="connsiteX2" fmla="*/ 0 w 2427166"/>
                <a:gd name="connsiteY2" fmla="*/ 257442 h 257442"/>
                <a:gd name="connsiteX3" fmla="*/ 0 w 2427166"/>
                <a:gd name="connsiteY3" fmla="*/ 0 h 257442"/>
                <a:gd name="connsiteX0" fmla="*/ 2427167 w 2427167"/>
                <a:gd name="connsiteY0" fmla="*/ 0 h 257442"/>
                <a:gd name="connsiteX1" fmla="*/ 2372446 w 2427167"/>
                <a:gd name="connsiteY1" fmla="*/ 257442 h 257442"/>
                <a:gd name="connsiteX2" fmla="*/ 1 w 2427167"/>
                <a:gd name="connsiteY2" fmla="*/ 257442 h 257442"/>
                <a:gd name="connsiteX3" fmla="*/ 0 w 2427167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7167" h="257442">
                  <a:moveTo>
                    <a:pt x="2427167" y="0"/>
                  </a:moveTo>
                  <a:lnTo>
                    <a:pt x="2372446" y="257442"/>
                  </a:lnTo>
                  <a:lnTo>
                    <a:pt x="1" y="257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60" name="btfpRunningAgenda2LevelTextLeft111416">
              <a:extLst>
                <a:ext uri="{FF2B5EF4-FFF2-40B4-BE49-F238E27FC236}">
                  <a16:creationId xmlns:a16="http://schemas.microsoft.com/office/drawing/2014/main" id="{E2233A10-EB0C-B26D-30AA-3F621698685E}"/>
                </a:ext>
              </a:extLst>
            </p:cNvPr>
            <p:cNvSpPr txBox="1"/>
            <p:nvPr/>
          </p:nvSpPr>
          <p:spPr bwMode="gray">
            <a:xfrm>
              <a:off x="0" y="876300"/>
              <a:ext cx="2372445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E-commerce</a:t>
              </a:r>
            </a:p>
          </p:txBody>
        </p:sp>
        <p:sp>
          <p:nvSpPr>
            <p:cNvPr id="67" name="btfpRunningAgenda2LevelBarRight111416">
              <a:extLst>
                <a:ext uri="{FF2B5EF4-FFF2-40B4-BE49-F238E27FC236}">
                  <a16:creationId xmlns:a16="http://schemas.microsoft.com/office/drawing/2014/main" id="{CD844597-9708-64AB-D405-32DA319656C2}"/>
                </a:ext>
              </a:extLst>
            </p:cNvPr>
            <p:cNvSpPr/>
            <p:nvPr/>
          </p:nvSpPr>
          <p:spPr bwMode="gray">
            <a:xfrm>
              <a:off x="2292324" y="876300"/>
              <a:ext cx="5474732" cy="257442"/>
            </a:xfrm>
            <a:custGeom>
              <a:avLst/>
              <a:gdLst>
                <a:gd name="connsiteX0" fmla="*/ 950801 w 2367856"/>
                <a:gd name="connsiteY0" fmla="*/ 0 h 257442"/>
                <a:gd name="connsiteX1" fmla="*/ 2367856 w 2367856"/>
                <a:gd name="connsiteY1" fmla="*/ 0 h 257442"/>
                <a:gd name="connsiteX2" fmla="*/ 2313135 w 2367856"/>
                <a:gd name="connsiteY2" fmla="*/ 257442 h 257442"/>
                <a:gd name="connsiteX3" fmla="*/ 0 w 2367856"/>
                <a:gd name="connsiteY3" fmla="*/ 257442 h 257442"/>
                <a:gd name="connsiteX0" fmla="*/ 950801 w 2313135"/>
                <a:gd name="connsiteY0" fmla="*/ 0 h 257442"/>
                <a:gd name="connsiteX1" fmla="*/ 896080 w 2313135"/>
                <a:gd name="connsiteY1" fmla="*/ 257442 h 257442"/>
                <a:gd name="connsiteX2" fmla="*/ 2313135 w 2313135"/>
                <a:gd name="connsiteY2" fmla="*/ 257442 h 257442"/>
                <a:gd name="connsiteX3" fmla="*/ 0 w 2313135"/>
                <a:gd name="connsiteY3" fmla="*/ 257442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257442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54721 w 950800"/>
                <a:gd name="connsiteY3" fmla="*/ 0 h 257442"/>
                <a:gd name="connsiteX0" fmla="*/ 1128733 w 1128733"/>
                <a:gd name="connsiteY0" fmla="*/ 0 h 257442"/>
                <a:gd name="connsiteX1" fmla="*/ 896079 w 1128733"/>
                <a:gd name="connsiteY1" fmla="*/ 257442 h 257442"/>
                <a:gd name="connsiteX2" fmla="*/ 0 w 1128733"/>
                <a:gd name="connsiteY2" fmla="*/ 257442 h 257442"/>
                <a:gd name="connsiteX3" fmla="*/ 54721 w 1128733"/>
                <a:gd name="connsiteY3" fmla="*/ 0 h 257442"/>
                <a:gd name="connsiteX0" fmla="*/ 1128733 w 1128733"/>
                <a:gd name="connsiteY0" fmla="*/ 0 h 257442"/>
                <a:gd name="connsiteX1" fmla="*/ 1074012 w 1128733"/>
                <a:gd name="connsiteY1" fmla="*/ 257442 h 257442"/>
                <a:gd name="connsiteX2" fmla="*/ 0 w 1128733"/>
                <a:gd name="connsiteY2" fmla="*/ 257442 h 257442"/>
                <a:gd name="connsiteX3" fmla="*/ 54721 w 1128733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54722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54721 w 1128734"/>
                <a:gd name="connsiteY3" fmla="*/ 0 h 257442"/>
                <a:gd name="connsiteX0" fmla="*/ 1297050 w 1297050"/>
                <a:gd name="connsiteY0" fmla="*/ 0 h 257442"/>
                <a:gd name="connsiteX1" fmla="*/ 1074013 w 1297050"/>
                <a:gd name="connsiteY1" fmla="*/ 257442 h 257442"/>
                <a:gd name="connsiteX2" fmla="*/ 0 w 1297050"/>
                <a:gd name="connsiteY2" fmla="*/ 257442 h 257442"/>
                <a:gd name="connsiteX3" fmla="*/ 54721 w 1297050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54721 w 1297050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54721 w 1297050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54721 w 1297050"/>
                <a:gd name="connsiteY3" fmla="*/ 0 h 257442"/>
                <a:gd name="connsiteX0" fmla="*/ 1457350 w 1457350"/>
                <a:gd name="connsiteY0" fmla="*/ 0 h 257442"/>
                <a:gd name="connsiteX1" fmla="*/ 1242329 w 1457350"/>
                <a:gd name="connsiteY1" fmla="*/ 257442 h 257442"/>
                <a:gd name="connsiteX2" fmla="*/ 0 w 1457350"/>
                <a:gd name="connsiteY2" fmla="*/ 257442 h 257442"/>
                <a:gd name="connsiteX3" fmla="*/ 54721 w 1457350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54721 w 1457350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54721 w 1457350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54721 w 1457350"/>
                <a:gd name="connsiteY3" fmla="*/ 0 h 257442"/>
                <a:gd name="connsiteX0" fmla="*/ 1625665 w 1625665"/>
                <a:gd name="connsiteY0" fmla="*/ 0 h 257442"/>
                <a:gd name="connsiteX1" fmla="*/ 1402629 w 1625665"/>
                <a:gd name="connsiteY1" fmla="*/ 257442 h 257442"/>
                <a:gd name="connsiteX2" fmla="*/ 0 w 1625665"/>
                <a:gd name="connsiteY2" fmla="*/ 257442 h 257442"/>
                <a:gd name="connsiteX3" fmla="*/ 54721 w 1625665"/>
                <a:gd name="connsiteY3" fmla="*/ 0 h 257442"/>
                <a:gd name="connsiteX0" fmla="*/ 1625665 w 1625665"/>
                <a:gd name="connsiteY0" fmla="*/ 0 h 257442"/>
                <a:gd name="connsiteX1" fmla="*/ 1570944 w 1625665"/>
                <a:gd name="connsiteY1" fmla="*/ 257442 h 257442"/>
                <a:gd name="connsiteX2" fmla="*/ 0 w 1625665"/>
                <a:gd name="connsiteY2" fmla="*/ 257442 h 257442"/>
                <a:gd name="connsiteX3" fmla="*/ 54721 w 1625665"/>
                <a:gd name="connsiteY3" fmla="*/ 0 h 257442"/>
                <a:gd name="connsiteX0" fmla="*/ 1625665 w 1625665"/>
                <a:gd name="connsiteY0" fmla="*/ 0 h 257442"/>
                <a:gd name="connsiteX1" fmla="*/ 1570944 w 1625665"/>
                <a:gd name="connsiteY1" fmla="*/ 257442 h 257442"/>
                <a:gd name="connsiteX2" fmla="*/ 0 w 1625665"/>
                <a:gd name="connsiteY2" fmla="*/ 257442 h 257442"/>
                <a:gd name="connsiteX3" fmla="*/ 54721 w 1625665"/>
                <a:gd name="connsiteY3" fmla="*/ 0 h 257442"/>
                <a:gd name="connsiteX0" fmla="*/ 1625665 w 1625665"/>
                <a:gd name="connsiteY0" fmla="*/ 0 h 257442"/>
                <a:gd name="connsiteX1" fmla="*/ 1570944 w 1625665"/>
                <a:gd name="connsiteY1" fmla="*/ 257442 h 257442"/>
                <a:gd name="connsiteX2" fmla="*/ 0 w 1625665"/>
                <a:gd name="connsiteY2" fmla="*/ 257442 h 257442"/>
                <a:gd name="connsiteX3" fmla="*/ 54721 w 1625665"/>
                <a:gd name="connsiteY3" fmla="*/ 0 h 257442"/>
                <a:gd name="connsiteX0" fmla="*/ 1811613 w 1811613"/>
                <a:gd name="connsiteY0" fmla="*/ 0 h 257442"/>
                <a:gd name="connsiteX1" fmla="*/ 1570944 w 1811613"/>
                <a:gd name="connsiteY1" fmla="*/ 257442 h 257442"/>
                <a:gd name="connsiteX2" fmla="*/ 0 w 1811613"/>
                <a:gd name="connsiteY2" fmla="*/ 257442 h 257442"/>
                <a:gd name="connsiteX3" fmla="*/ 54721 w 1811613"/>
                <a:gd name="connsiteY3" fmla="*/ 0 h 257442"/>
                <a:gd name="connsiteX0" fmla="*/ 1811613 w 1811613"/>
                <a:gd name="connsiteY0" fmla="*/ 0 h 257442"/>
                <a:gd name="connsiteX1" fmla="*/ 1756892 w 1811613"/>
                <a:gd name="connsiteY1" fmla="*/ 257442 h 257442"/>
                <a:gd name="connsiteX2" fmla="*/ 0 w 1811613"/>
                <a:gd name="connsiteY2" fmla="*/ 257442 h 257442"/>
                <a:gd name="connsiteX3" fmla="*/ 54721 w 1811613"/>
                <a:gd name="connsiteY3" fmla="*/ 0 h 257442"/>
                <a:gd name="connsiteX0" fmla="*/ 1811613 w 1811613"/>
                <a:gd name="connsiteY0" fmla="*/ 0 h 257442"/>
                <a:gd name="connsiteX1" fmla="*/ 1756892 w 1811613"/>
                <a:gd name="connsiteY1" fmla="*/ 257442 h 257442"/>
                <a:gd name="connsiteX2" fmla="*/ 0 w 1811613"/>
                <a:gd name="connsiteY2" fmla="*/ 257442 h 257442"/>
                <a:gd name="connsiteX3" fmla="*/ 54721 w 1811613"/>
                <a:gd name="connsiteY3" fmla="*/ 0 h 257442"/>
                <a:gd name="connsiteX0" fmla="*/ 1811613 w 1811613"/>
                <a:gd name="connsiteY0" fmla="*/ 0 h 257442"/>
                <a:gd name="connsiteX1" fmla="*/ 1756892 w 1811613"/>
                <a:gd name="connsiteY1" fmla="*/ 257442 h 257442"/>
                <a:gd name="connsiteX2" fmla="*/ 0 w 1811613"/>
                <a:gd name="connsiteY2" fmla="*/ 257442 h 257442"/>
                <a:gd name="connsiteX3" fmla="*/ 54721 w 1811613"/>
                <a:gd name="connsiteY3" fmla="*/ 0 h 257442"/>
                <a:gd name="connsiteX0" fmla="*/ 1971914 w 1971914"/>
                <a:gd name="connsiteY0" fmla="*/ 0 h 257442"/>
                <a:gd name="connsiteX1" fmla="*/ 1756892 w 1971914"/>
                <a:gd name="connsiteY1" fmla="*/ 257442 h 257442"/>
                <a:gd name="connsiteX2" fmla="*/ 0 w 1971914"/>
                <a:gd name="connsiteY2" fmla="*/ 257442 h 257442"/>
                <a:gd name="connsiteX3" fmla="*/ 54721 w 1971914"/>
                <a:gd name="connsiteY3" fmla="*/ 0 h 257442"/>
                <a:gd name="connsiteX0" fmla="*/ 1971914 w 1971914"/>
                <a:gd name="connsiteY0" fmla="*/ 0 h 257442"/>
                <a:gd name="connsiteX1" fmla="*/ 1917192 w 1971914"/>
                <a:gd name="connsiteY1" fmla="*/ 257442 h 257442"/>
                <a:gd name="connsiteX2" fmla="*/ 0 w 1971914"/>
                <a:gd name="connsiteY2" fmla="*/ 257442 h 257442"/>
                <a:gd name="connsiteX3" fmla="*/ 54721 w 1971914"/>
                <a:gd name="connsiteY3" fmla="*/ 0 h 257442"/>
                <a:gd name="connsiteX0" fmla="*/ 1971915 w 1971915"/>
                <a:gd name="connsiteY0" fmla="*/ 0 h 257442"/>
                <a:gd name="connsiteX1" fmla="*/ 1917193 w 1971915"/>
                <a:gd name="connsiteY1" fmla="*/ 257442 h 257442"/>
                <a:gd name="connsiteX2" fmla="*/ 0 w 1971915"/>
                <a:gd name="connsiteY2" fmla="*/ 257442 h 257442"/>
                <a:gd name="connsiteX3" fmla="*/ 54722 w 1971915"/>
                <a:gd name="connsiteY3" fmla="*/ 0 h 257442"/>
                <a:gd name="connsiteX0" fmla="*/ 1971915 w 1971915"/>
                <a:gd name="connsiteY0" fmla="*/ 0 h 257442"/>
                <a:gd name="connsiteX1" fmla="*/ 1917193 w 1971915"/>
                <a:gd name="connsiteY1" fmla="*/ 257442 h 257442"/>
                <a:gd name="connsiteX2" fmla="*/ 0 w 1971915"/>
                <a:gd name="connsiteY2" fmla="*/ 257442 h 257442"/>
                <a:gd name="connsiteX3" fmla="*/ 54722 w 1971915"/>
                <a:gd name="connsiteY3" fmla="*/ 0 h 257442"/>
                <a:gd name="connsiteX0" fmla="*/ 2140230 w 2140230"/>
                <a:gd name="connsiteY0" fmla="*/ 0 h 257442"/>
                <a:gd name="connsiteX1" fmla="*/ 1917193 w 2140230"/>
                <a:gd name="connsiteY1" fmla="*/ 257442 h 257442"/>
                <a:gd name="connsiteX2" fmla="*/ 0 w 2140230"/>
                <a:gd name="connsiteY2" fmla="*/ 257442 h 257442"/>
                <a:gd name="connsiteX3" fmla="*/ 54722 w 2140230"/>
                <a:gd name="connsiteY3" fmla="*/ 0 h 257442"/>
                <a:gd name="connsiteX0" fmla="*/ 2140230 w 2140230"/>
                <a:gd name="connsiteY0" fmla="*/ 0 h 257442"/>
                <a:gd name="connsiteX1" fmla="*/ 2085508 w 2140230"/>
                <a:gd name="connsiteY1" fmla="*/ 257442 h 257442"/>
                <a:gd name="connsiteX2" fmla="*/ 0 w 2140230"/>
                <a:gd name="connsiteY2" fmla="*/ 257442 h 257442"/>
                <a:gd name="connsiteX3" fmla="*/ 54722 w 2140230"/>
                <a:gd name="connsiteY3" fmla="*/ 0 h 257442"/>
                <a:gd name="connsiteX0" fmla="*/ 2140230 w 2140230"/>
                <a:gd name="connsiteY0" fmla="*/ 0 h 257442"/>
                <a:gd name="connsiteX1" fmla="*/ 2085508 w 2140230"/>
                <a:gd name="connsiteY1" fmla="*/ 257442 h 257442"/>
                <a:gd name="connsiteX2" fmla="*/ 0 w 2140230"/>
                <a:gd name="connsiteY2" fmla="*/ 257442 h 257442"/>
                <a:gd name="connsiteX3" fmla="*/ 54722 w 2140230"/>
                <a:gd name="connsiteY3" fmla="*/ 0 h 257442"/>
                <a:gd name="connsiteX0" fmla="*/ 2140230 w 2140230"/>
                <a:gd name="connsiteY0" fmla="*/ 0 h 257442"/>
                <a:gd name="connsiteX1" fmla="*/ 2085508 w 2140230"/>
                <a:gd name="connsiteY1" fmla="*/ 257442 h 257442"/>
                <a:gd name="connsiteX2" fmla="*/ 0 w 2140230"/>
                <a:gd name="connsiteY2" fmla="*/ 257442 h 257442"/>
                <a:gd name="connsiteX3" fmla="*/ 54721 w 2140230"/>
                <a:gd name="connsiteY3" fmla="*/ 0 h 257442"/>
                <a:gd name="connsiteX0" fmla="*/ 2383886 w 2383886"/>
                <a:gd name="connsiteY0" fmla="*/ 0 h 257442"/>
                <a:gd name="connsiteX1" fmla="*/ 2085508 w 2383886"/>
                <a:gd name="connsiteY1" fmla="*/ 257442 h 257442"/>
                <a:gd name="connsiteX2" fmla="*/ 0 w 2383886"/>
                <a:gd name="connsiteY2" fmla="*/ 257442 h 257442"/>
                <a:gd name="connsiteX3" fmla="*/ 54721 w 2383886"/>
                <a:gd name="connsiteY3" fmla="*/ 0 h 257442"/>
                <a:gd name="connsiteX0" fmla="*/ 2383886 w 2383886"/>
                <a:gd name="connsiteY0" fmla="*/ 0 h 257442"/>
                <a:gd name="connsiteX1" fmla="*/ 2329165 w 2383886"/>
                <a:gd name="connsiteY1" fmla="*/ 257442 h 257442"/>
                <a:gd name="connsiteX2" fmla="*/ 0 w 2383886"/>
                <a:gd name="connsiteY2" fmla="*/ 257442 h 257442"/>
                <a:gd name="connsiteX3" fmla="*/ 54721 w 2383886"/>
                <a:gd name="connsiteY3" fmla="*/ 0 h 257442"/>
                <a:gd name="connsiteX0" fmla="*/ 2383886 w 2383886"/>
                <a:gd name="connsiteY0" fmla="*/ 0 h 257442"/>
                <a:gd name="connsiteX1" fmla="*/ 2329165 w 2383886"/>
                <a:gd name="connsiteY1" fmla="*/ 257442 h 257442"/>
                <a:gd name="connsiteX2" fmla="*/ 0 w 2383886"/>
                <a:gd name="connsiteY2" fmla="*/ 257442 h 257442"/>
                <a:gd name="connsiteX3" fmla="*/ 54721 w 2383886"/>
                <a:gd name="connsiteY3" fmla="*/ 0 h 257442"/>
                <a:gd name="connsiteX0" fmla="*/ 2383886 w 2383886"/>
                <a:gd name="connsiteY0" fmla="*/ 0 h 257442"/>
                <a:gd name="connsiteX1" fmla="*/ 2329165 w 2383886"/>
                <a:gd name="connsiteY1" fmla="*/ 257442 h 257442"/>
                <a:gd name="connsiteX2" fmla="*/ 0 w 2383886"/>
                <a:gd name="connsiteY2" fmla="*/ 257442 h 257442"/>
                <a:gd name="connsiteX3" fmla="*/ 54721 w 2383886"/>
                <a:gd name="connsiteY3" fmla="*/ 0 h 257442"/>
                <a:gd name="connsiteX0" fmla="*/ 2561819 w 2561819"/>
                <a:gd name="connsiteY0" fmla="*/ 0 h 257442"/>
                <a:gd name="connsiteX1" fmla="*/ 2329165 w 2561819"/>
                <a:gd name="connsiteY1" fmla="*/ 257442 h 257442"/>
                <a:gd name="connsiteX2" fmla="*/ 0 w 2561819"/>
                <a:gd name="connsiteY2" fmla="*/ 257442 h 257442"/>
                <a:gd name="connsiteX3" fmla="*/ 54721 w 2561819"/>
                <a:gd name="connsiteY3" fmla="*/ 0 h 257442"/>
                <a:gd name="connsiteX0" fmla="*/ 2561819 w 2561819"/>
                <a:gd name="connsiteY0" fmla="*/ 0 h 257442"/>
                <a:gd name="connsiteX1" fmla="*/ 2507098 w 2561819"/>
                <a:gd name="connsiteY1" fmla="*/ 257442 h 257442"/>
                <a:gd name="connsiteX2" fmla="*/ 0 w 2561819"/>
                <a:gd name="connsiteY2" fmla="*/ 257442 h 257442"/>
                <a:gd name="connsiteX3" fmla="*/ 54721 w 2561819"/>
                <a:gd name="connsiteY3" fmla="*/ 0 h 257442"/>
                <a:gd name="connsiteX0" fmla="*/ 2561819 w 2561819"/>
                <a:gd name="connsiteY0" fmla="*/ 0 h 257442"/>
                <a:gd name="connsiteX1" fmla="*/ 2507098 w 2561819"/>
                <a:gd name="connsiteY1" fmla="*/ 257442 h 257442"/>
                <a:gd name="connsiteX2" fmla="*/ 0 w 2561819"/>
                <a:gd name="connsiteY2" fmla="*/ 257442 h 257442"/>
                <a:gd name="connsiteX3" fmla="*/ 54721 w 2561819"/>
                <a:gd name="connsiteY3" fmla="*/ 0 h 257442"/>
                <a:gd name="connsiteX0" fmla="*/ 2561819 w 2561819"/>
                <a:gd name="connsiteY0" fmla="*/ 0 h 257442"/>
                <a:gd name="connsiteX1" fmla="*/ 2507098 w 2561819"/>
                <a:gd name="connsiteY1" fmla="*/ 257442 h 257442"/>
                <a:gd name="connsiteX2" fmla="*/ 0 w 2561819"/>
                <a:gd name="connsiteY2" fmla="*/ 257442 h 257442"/>
                <a:gd name="connsiteX3" fmla="*/ 54721 w 2561819"/>
                <a:gd name="connsiteY3" fmla="*/ 0 h 257442"/>
                <a:gd name="connsiteX0" fmla="*/ 2730134 w 2730134"/>
                <a:gd name="connsiteY0" fmla="*/ 0 h 257442"/>
                <a:gd name="connsiteX1" fmla="*/ 2507098 w 2730134"/>
                <a:gd name="connsiteY1" fmla="*/ 257442 h 257442"/>
                <a:gd name="connsiteX2" fmla="*/ 0 w 2730134"/>
                <a:gd name="connsiteY2" fmla="*/ 257442 h 257442"/>
                <a:gd name="connsiteX3" fmla="*/ 54721 w 2730134"/>
                <a:gd name="connsiteY3" fmla="*/ 0 h 257442"/>
                <a:gd name="connsiteX0" fmla="*/ 2730134 w 2730134"/>
                <a:gd name="connsiteY0" fmla="*/ 0 h 257442"/>
                <a:gd name="connsiteX1" fmla="*/ 2675412 w 2730134"/>
                <a:gd name="connsiteY1" fmla="*/ 257442 h 257442"/>
                <a:gd name="connsiteX2" fmla="*/ 0 w 2730134"/>
                <a:gd name="connsiteY2" fmla="*/ 257442 h 257442"/>
                <a:gd name="connsiteX3" fmla="*/ 54721 w 2730134"/>
                <a:gd name="connsiteY3" fmla="*/ 0 h 257442"/>
                <a:gd name="connsiteX0" fmla="*/ 2730135 w 2730135"/>
                <a:gd name="connsiteY0" fmla="*/ 0 h 257442"/>
                <a:gd name="connsiteX1" fmla="*/ 2675413 w 2730135"/>
                <a:gd name="connsiteY1" fmla="*/ 257442 h 257442"/>
                <a:gd name="connsiteX2" fmla="*/ 0 w 2730135"/>
                <a:gd name="connsiteY2" fmla="*/ 257442 h 257442"/>
                <a:gd name="connsiteX3" fmla="*/ 54722 w 2730135"/>
                <a:gd name="connsiteY3" fmla="*/ 0 h 257442"/>
                <a:gd name="connsiteX0" fmla="*/ 2730135 w 2730135"/>
                <a:gd name="connsiteY0" fmla="*/ 0 h 257442"/>
                <a:gd name="connsiteX1" fmla="*/ 2675413 w 2730135"/>
                <a:gd name="connsiteY1" fmla="*/ 257442 h 257442"/>
                <a:gd name="connsiteX2" fmla="*/ 0 w 2730135"/>
                <a:gd name="connsiteY2" fmla="*/ 257442 h 257442"/>
                <a:gd name="connsiteX3" fmla="*/ 54722 w 2730135"/>
                <a:gd name="connsiteY3" fmla="*/ 0 h 257442"/>
                <a:gd name="connsiteX0" fmla="*/ 2898450 w 2898450"/>
                <a:gd name="connsiteY0" fmla="*/ 0 h 257442"/>
                <a:gd name="connsiteX1" fmla="*/ 2675413 w 2898450"/>
                <a:gd name="connsiteY1" fmla="*/ 257442 h 257442"/>
                <a:gd name="connsiteX2" fmla="*/ 0 w 2898450"/>
                <a:gd name="connsiteY2" fmla="*/ 257442 h 257442"/>
                <a:gd name="connsiteX3" fmla="*/ 54722 w 2898450"/>
                <a:gd name="connsiteY3" fmla="*/ 0 h 257442"/>
                <a:gd name="connsiteX0" fmla="*/ 2898450 w 2898450"/>
                <a:gd name="connsiteY0" fmla="*/ 0 h 257442"/>
                <a:gd name="connsiteX1" fmla="*/ 2843728 w 2898450"/>
                <a:gd name="connsiteY1" fmla="*/ 257442 h 257442"/>
                <a:gd name="connsiteX2" fmla="*/ 0 w 2898450"/>
                <a:gd name="connsiteY2" fmla="*/ 257442 h 257442"/>
                <a:gd name="connsiteX3" fmla="*/ 54722 w 2898450"/>
                <a:gd name="connsiteY3" fmla="*/ 0 h 257442"/>
                <a:gd name="connsiteX0" fmla="*/ 2898450 w 2898450"/>
                <a:gd name="connsiteY0" fmla="*/ 0 h 257442"/>
                <a:gd name="connsiteX1" fmla="*/ 2843728 w 2898450"/>
                <a:gd name="connsiteY1" fmla="*/ 257442 h 257442"/>
                <a:gd name="connsiteX2" fmla="*/ 0 w 2898450"/>
                <a:gd name="connsiteY2" fmla="*/ 257442 h 257442"/>
                <a:gd name="connsiteX3" fmla="*/ 54722 w 2898450"/>
                <a:gd name="connsiteY3" fmla="*/ 0 h 257442"/>
                <a:gd name="connsiteX0" fmla="*/ 2898450 w 2898450"/>
                <a:gd name="connsiteY0" fmla="*/ 0 h 257442"/>
                <a:gd name="connsiteX1" fmla="*/ 2843728 w 2898450"/>
                <a:gd name="connsiteY1" fmla="*/ 257442 h 257442"/>
                <a:gd name="connsiteX2" fmla="*/ 0 w 2898450"/>
                <a:gd name="connsiteY2" fmla="*/ 257442 h 257442"/>
                <a:gd name="connsiteX3" fmla="*/ 54721 w 2898450"/>
                <a:gd name="connsiteY3" fmla="*/ 0 h 257442"/>
                <a:gd name="connsiteX0" fmla="*/ 3066765 w 3066765"/>
                <a:gd name="connsiteY0" fmla="*/ 0 h 257442"/>
                <a:gd name="connsiteX1" fmla="*/ 2843728 w 3066765"/>
                <a:gd name="connsiteY1" fmla="*/ 257442 h 257442"/>
                <a:gd name="connsiteX2" fmla="*/ 0 w 3066765"/>
                <a:gd name="connsiteY2" fmla="*/ 257442 h 257442"/>
                <a:gd name="connsiteX3" fmla="*/ 54721 w 3066765"/>
                <a:gd name="connsiteY3" fmla="*/ 0 h 257442"/>
                <a:gd name="connsiteX0" fmla="*/ 3066765 w 3066765"/>
                <a:gd name="connsiteY0" fmla="*/ 0 h 257442"/>
                <a:gd name="connsiteX1" fmla="*/ 3012044 w 3066765"/>
                <a:gd name="connsiteY1" fmla="*/ 257442 h 257442"/>
                <a:gd name="connsiteX2" fmla="*/ 0 w 3066765"/>
                <a:gd name="connsiteY2" fmla="*/ 257442 h 257442"/>
                <a:gd name="connsiteX3" fmla="*/ 54721 w 3066765"/>
                <a:gd name="connsiteY3" fmla="*/ 0 h 257442"/>
                <a:gd name="connsiteX0" fmla="*/ 3066765 w 3066765"/>
                <a:gd name="connsiteY0" fmla="*/ 0 h 257442"/>
                <a:gd name="connsiteX1" fmla="*/ 3012044 w 3066765"/>
                <a:gd name="connsiteY1" fmla="*/ 257442 h 257442"/>
                <a:gd name="connsiteX2" fmla="*/ 0 w 3066765"/>
                <a:gd name="connsiteY2" fmla="*/ 257442 h 257442"/>
                <a:gd name="connsiteX3" fmla="*/ 54721 w 3066765"/>
                <a:gd name="connsiteY3" fmla="*/ 0 h 257442"/>
                <a:gd name="connsiteX0" fmla="*/ 3066765 w 3066765"/>
                <a:gd name="connsiteY0" fmla="*/ 0 h 257442"/>
                <a:gd name="connsiteX1" fmla="*/ 3012044 w 3066765"/>
                <a:gd name="connsiteY1" fmla="*/ 257442 h 257442"/>
                <a:gd name="connsiteX2" fmla="*/ 0 w 3066765"/>
                <a:gd name="connsiteY2" fmla="*/ 257442 h 257442"/>
                <a:gd name="connsiteX3" fmla="*/ 54721 w 3066765"/>
                <a:gd name="connsiteY3" fmla="*/ 0 h 257442"/>
                <a:gd name="connsiteX0" fmla="*/ 3227065 w 3227065"/>
                <a:gd name="connsiteY0" fmla="*/ 0 h 257442"/>
                <a:gd name="connsiteX1" fmla="*/ 3012044 w 3227065"/>
                <a:gd name="connsiteY1" fmla="*/ 257442 h 257442"/>
                <a:gd name="connsiteX2" fmla="*/ 0 w 3227065"/>
                <a:gd name="connsiteY2" fmla="*/ 257442 h 257442"/>
                <a:gd name="connsiteX3" fmla="*/ 54721 w 3227065"/>
                <a:gd name="connsiteY3" fmla="*/ 0 h 257442"/>
                <a:gd name="connsiteX0" fmla="*/ 3227065 w 3227065"/>
                <a:gd name="connsiteY0" fmla="*/ 0 h 257442"/>
                <a:gd name="connsiteX1" fmla="*/ 3172344 w 3227065"/>
                <a:gd name="connsiteY1" fmla="*/ 257442 h 257442"/>
                <a:gd name="connsiteX2" fmla="*/ 0 w 3227065"/>
                <a:gd name="connsiteY2" fmla="*/ 257442 h 257442"/>
                <a:gd name="connsiteX3" fmla="*/ 54721 w 3227065"/>
                <a:gd name="connsiteY3" fmla="*/ 0 h 257442"/>
                <a:gd name="connsiteX0" fmla="*/ 3227065 w 3227065"/>
                <a:gd name="connsiteY0" fmla="*/ 0 h 257442"/>
                <a:gd name="connsiteX1" fmla="*/ 3172344 w 3227065"/>
                <a:gd name="connsiteY1" fmla="*/ 257442 h 257442"/>
                <a:gd name="connsiteX2" fmla="*/ 0 w 3227065"/>
                <a:gd name="connsiteY2" fmla="*/ 257442 h 257442"/>
                <a:gd name="connsiteX3" fmla="*/ 54721 w 3227065"/>
                <a:gd name="connsiteY3" fmla="*/ 0 h 257442"/>
                <a:gd name="connsiteX0" fmla="*/ 3227065 w 3227065"/>
                <a:gd name="connsiteY0" fmla="*/ 0 h 257442"/>
                <a:gd name="connsiteX1" fmla="*/ 3172344 w 3227065"/>
                <a:gd name="connsiteY1" fmla="*/ 257442 h 257442"/>
                <a:gd name="connsiteX2" fmla="*/ 0 w 3227065"/>
                <a:gd name="connsiteY2" fmla="*/ 257442 h 257442"/>
                <a:gd name="connsiteX3" fmla="*/ 54721 w 3227065"/>
                <a:gd name="connsiteY3" fmla="*/ 0 h 257442"/>
                <a:gd name="connsiteX0" fmla="*/ 3387366 w 3387366"/>
                <a:gd name="connsiteY0" fmla="*/ 0 h 257442"/>
                <a:gd name="connsiteX1" fmla="*/ 3172344 w 3387366"/>
                <a:gd name="connsiteY1" fmla="*/ 257442 h 257442"/>
                <a:gd name="connsiteX2" fmla="*/ 0 w 3387366"/>
                <a:gd name="connsiteY2" fmla="*/ 257442 h 257442"/>
                <a:gd name="connsiteX3" fmla="*/ 54721 w 3387366"/>
                <a:gd name="connsiteY3" fmla="*/ 0 h 257442"/>
                <a:gd name="connsiteX0" fmla="*/ 3387366 w 3387366"/>
                <a:gd name="connsiteY0" fmla="*/ 0 h 257442"/>
                <a:gd name="connsiteX1" fmla="*/ 3332644 w 3387366"/>
                <a:gd name="connsiteY1" fmla="*/ 257442 h 257442"/>
                <a:gd name="connsiteX2" fmla="*/ 0 w 3387366"/>
                <a:gd name="connsiteY2" fmla="*/ 257442 h 257442"/>
                <a:gd name="connsiteX3" fmla="*/ 54721 w 3387366"/>
                <a:gd name="connsiteY3" fmla="*/ 0 h 257442"/>
                <a:gd name="connsiteX0" fmla="*/ 3387367 w 3387367"/>
                <a:gd name="connsiteY0" fmla="*/ 0 h 257442"/>
                <a:gd name="connsiteX1" fmla="*/ 3332645 w 3387367"/>
                <a:gd name="connsiteY1" fmla="*/ 257442 h 257442"/>
                <a:gd name="connsiteX2" fmla="*/ 0 w 3387367"/>
                <a:gd name="connsiteY2" fmla="*/ 257442 h 257442"/>
                <a:gd name="connsiteX3" fmla="*/ 54722 w 3387367"/>
                <a:gd name="connsiteY3" fmla="*/ 0 h 257442"/>
                <a:gd name="connsiteX0" fmla="*/ 3387367 w 3387367"/>
                <a:gd name="connsiteY0" fmla="*/ 0 h 257442"/>
                <a:gd name="connsiteX1" fmla="*/ 3332645 w 3387367"/>
                <a:gd name="connsiteY1" fmla="*/ 257442 h 257442"/>
                <a:gd name="connsiteX2" fmla="*/ 0 w 3387367"/>
                <a:gd name="connsiteY2" fmla="*/ 257442 h 257442"/>
                <a:gd name="connsiteX3" fmla="*/ 54722 w 3387367"/>
                <a:gd name="connsiteY3" fmla="*/ 0 h 257442"/>
                <a:gd name="connsiteX0" fmla="*/ 3586587 w 3586587"/>
                <a:gd name="connsiteY0" fmla="*/ 0 h 257442"/>
                <a:gd name="connsiteX1" fmla="*/ 3332645 w 3586587"/>
                <a:gd name="connsiteY1" fmla="*/ 257442 h 257442"/>
                <a:gd name="connsiteX2" fmla="*/ 0 w 3586587"/>
                <a:gd name="connsiteY2" fmla="*/ 257442 h 257442"/>
                <a:gd name="connsiteX3" fmla="*/ 54722 w 3586587"/>
                <a:gd name="connsiteY3" fmla="*/ 0 h 257442"/>
                <a:gd name="connsiteX0" fmla="*/ 3586587 w 3586587"/>
                <a:gd name="connsiteY0" fmla="*/ 0 h 257442"/>
                <a:gd name="connsiteX1" fmla="*/ 3531866 w 3586587"/>
                <a:gd name="connsiteY1" fmla="*/ 257442 h 257442"/>
                <a:gd name="connsiteX2" fmla="*/ 0 w 3586587"/>
                <a:gd name="connsiteY2" fmla="*/ 257442 h 257442"/>
                <a:gd name="connsiteX3" fmla="*/ 54722 w 3586587"/>
                <a:gd name="connsiteY3" fmla="*/ 0 h 257442"/>
                <a:gd name="connsiteX0" fmla="*/ 3586586 w 3586586"/>
                <a:gd name="connsiteY0" fmla="*/ 0 h 257442"/>
                <a:gd name="connsiteX1" fmla="*/ 3531865 w 3586586"/>
                <a:gd name="connsiteY1" fmla="*/ 257442 h 257442"/>
                <a:gd name="connsiteX2" fmla="*/ 0 w 3586586"/>
                <a:gd name="connsiteY2" fmla="*/ 257442 h 257442"/>
                <a:gd name="connsiteX3" fmla="*/ 54721 w 3586586"/>
                <a:gd name="connsiteY3" fmla="*/ 0 h 257442"/>
                <a:gd name="connsiteX0" fmla="*/ 3586586 w 3586586"/>
                <a:gd name="connsiteY0" fmla="*/ 0 h 257442"/>
                <a:gd name="connsiteX1" fmla="*/ 3531865 w 3586586"/>
                <a:gd name="connsiteY1" fmla="*/ 257442 h 257442"/>
                <a:gd name="connsiteX2" fmla="*/ 0 w 3586586"/>
                <a:gd name="connsiteY2" fmla="*/ 257442 h 257442"/>
                <a:gd name="connsiteX3" fmla="*/ 54720 w 3586586"/>
                <a:gd name="connsiteY3" fmla="*/ 0 h 257442"/>
                <a:gd name="connsiteX0" fmla="*/ 3865508 w 3865508"/>
                <a:gd name="connsiteY0" fmla="*/ 0 h 257442"/>
                <a:gd name="connsiteX1" fmla="*/ 3531865 w 3865508"/>
                <a:gd name="connsiteY1" fmla="*/ 257442 h 257442"/>
                <a:gd name="connsiteX2" fmla="*/ 0 w 3865508"/>
                <a:gd name="connsiteY2" fmla="*/ 257442 h 257442"/>
                <a:gd name="connsiteX3" fmla="*/ 54720 w 3865508"/>
                <a:gd name="connsiteY3" fmla="*/ 0 h 257442"/>
                <a:gd name="connsiteX0" fmla="*/ 3865508 w 3865508"/>
                <a:gd name="connsiteY0" fmla="*/ 0 h 257442"/>
                <a:gd name="connsiteX1" fmla="*/ 3810787 w 3865508"/>
                <a:gd name="connsiteY1" fmla="*/ 257442 h 257442"/>
                <a:gd name="connsiteX2" fmla="*/ 0 w 3865508"/>
                <a:gd name="connsiteY2" fmla="*/ 257442 h 257442"/>
                <a:gd name="connsiteX3" fmla="*/ 54720 w 3865508"/>
                <a:gd name="connsiteY3" fmla="*/ 0 h 257442"/>
                <a:gd name="connsiteX0" fmla="*/ 3865509 w 3865509"/>
                <a:gd name="connsiteY0" fmla="*/ 0 h 257442"/>
                <a:gd name="connsiteX1" fmla="*/ 3810788 w 3865509"/>
                <a:gd name="connsiteY1" fmla="*/ 257442 h 257442"/>
                <a:gd name="connsiteX2" fmla="*/ 0 w 3865509"/>
                <a:gd name="connsiteY2" fmla="*/ 257442 h 257442"/>
                <a:gd name="connsiteX3" fmla="*/ 54721 w 3865509"/>
                <a:gd name="connsiteY3" fmla="*/ 0 h 257442"/>
                <a:gd name="connsiteX0" fmla="*/ 3865509 w 3865509"/>
                <a:gd name="connsiteY0" fmla="*/ 0 h 257442"/>
                <a:gd name="connsiteX1" fmla="*/ 3810788 w 3865509"/>
                <a:gd name="connsiteY1" fmla="*/ 257442 h 257442"/>
                <a:gd name="connsiteX2" fmla="*/ 0 w 3865509"/>
                <a:gd name="connsiteY2" fmla="*/ 257442 h 257442"/>
                <a:gd name="connsiteX3" fmla="*/ 54722 w 3865509"/>
                <a:gd name="connsiteY3" fmla="*/ 0 h 257442"/>
                <a:gd name="connsiteX0" fmla="*/ 4025810 w 4025810"/>
                <a:gd name="connsiteY0" fmla="*/ 0 h 257442"/>
                <a:gd name="connsiteX1" fmla="*/ 3810788 w 4025810"/>
                <a:gd name="connsiteY1" fmla="*/ 257442 h 257442"/>
                <a:gd name="connsiteX2" fmla="*/ 0 w 4025810"/>
                <a:gd name="connsiteY2" fmla="*/ 257442 h 257442"/>
                <a:gd name="connsiteX3" fmla="*/ 54722 w 4025810"/>
                <a:gd name="connsiteY3" fmla="*/ 0 h 257442"/>
                <a:gd name="connsiteX0" fmla="*/ 4025810 w 4025810"/>
                <a:gd name="connsiteY0" fmla="*/ 0 h 257442"/>
                <a:gd name="connsiteX1" fmla="*/ 3971088 w 4025810"/>
                <a:gd name="connsiteY1" fmla="*/ 257442 h 257442"/>
                <a:gd name="connsiteX2" fmla="*/ 0 w 4025810"/>
                <a:gd name="connsiteY2" fmla="*/ 257442 h 257442"/>
                <a:gd name="connsiteX3" fmla="*/ 54722 w 4025810"/>
                <a:gd name="connsiteY3" fmla="*/ 0 h 257442"/>
                <a:gd name="connsiteX0" fmla="*/ 4025810 w 4025810"/>
                <a:gd name="connsiteY0" fmla="*/ 0 h 257442"/>
                <a:gd name="connsiteX1" fmla="*/ 3971088 w 4025810"/>
                <a:gd name="connsiteY1" fmla="*/ 257442 h 257442"/>
                <a:gd name="connsiteX2" fmla="*/ 0 w 4025810"/>
                <a:gd name="connsiteY2" fmla="*/ 257442 h 257442"/>
                <a:gd name="connsiteX3" fmla="*/ 54722 w 4025810"/>
                <a:gd name="connsiteY3" fmla="*/ 0 h 257442"/>
                <a:gd name="connsiteX0" fmla="*/ 4025810 w 4025810"/>
                <a:gd name="connsiteY0" fmla="*/ 0 h 257442"/>
                <a:gd name="connsiteX1" fmla="*/ 3971088 w 4025810"/>
                <a:gd name="connsiteY1" fmla="*/ 257442 h 257442"/>
                <a:gd name="connsiteX2" fmla="*/ 0 w 4025810"/>
                <a:gd name="connsiteY2" fmla="*/ 257442 h 257442"/>
                <a:gd name="connsiteX3" fmla="*/ 54721 w 4025810"/>
                <a:gd name="connsiteY3" fmla="*/ 0 h 257442"/>
                <a:gd name="connsiteX0" fmla="*/ 4279084 w 4279084"/>
                <a:gd name="connsiteY0" fmla="*/ 0 h 257442"/>
                <a:gd name="connsiteX1" fmla="*/ 3971088 w 4279084"/>
                <a:gd name="connsiteY1" fmla="*/ 257442 h 257442"/>
                <a:gd name="connsiteX2" fmla="*/ 0 w 4279084"/>
                <a:gd name="connsiteY2" fmla="*/ 257442 h 257442"/>
                <a:gd name="connsiteX3" fmla="*/ 54721 w 4279084"/>
                <a:gd name="connsiteY3" fmla="*/ 0 h 257442"/>
                <a:gd name="connsiteX0" fmla="*/ 4279084 w 4279084"/>
                <a:gd name="connsiteY0" fmla="*/ 0 h 257442"/>
                <a:gd name="connsiteX1" fmla="*/ 4224363 w 4279084"/>
                <a:gd name="connsiteY1" fmla="*/ 257442 h 257442"/>
                <a:gd name="connsiteX2" fmla="*/ 0 w 4279084"/>
                <a:gd name="connsiteY2" fmla="*/ 257442 h 257442"/>
                <a:gd name="connsiteX3" fmla="*/ 54721 w 4279084"/>
                <a:gd name="connsiteY3" fmla="*/ 0 h 257442"/>
                <a:gd name="connsiteX0" fmla="*/ 4279084 w 4279084"/>
                <a:gd name="connsiteY0" fmla="*/ 0 h 257442"/>
                <a:gd name="connsiteX1" fmla="*/ 4224363 w 4279084"/>
                <a:gd name="connsiteY1" fmla="*/ 257442 h 257442"/>
                <a:gd name="connsiteX2" fmla="*/ 0 w 4279084"/>
                <a:gd name="connsiteY2" fmla="*/ 257442 h 257442"/>
                <a:gd name="connsiteX3" fmla="*/ 54721 w 4279084"/>
                <a:gd name="connsiteY3" fmla="*/ 0 h 257442"/>
                <a:gd name="connsiteX0" fmla="*/ 4279084 w 4279084"/>
                <a:gd name="connsiteY0" fmla="*/ 0 h 257442"/>
                <a:gd name="connsiteX1" fmla="*/ 4224363 w 4279084"/>
                <a:gd name="connsiteY1" fmla="*/ 257442 h 257442"/>
                <a:gd name="connsiteX2" fmla="*/ 0 w 4279084"/>
                <a:gd name="connsiteY2" fmla="*/ 257442 h 257442"/>
                <a:gd name="connsiteX3" fmla="*/ 54721 w 4279084"/>
                <a:gd name="connsiteY3" fmla="*/ 0 h 257442"/>
                <a:gd name="connsiteX0" fmla="*/ 4465032 w 4465032"/>
                <a:gd name="connsiteY0" fmla="*/ 0 h 257442"/>
                <a:gd name="connsiteX1" fmla="*/ 4224363 w 4465032"/>
                <a:gd name="connsiteY1" fmla="*/ 257442 h 257442"/>
                <a:gd name="connsiteX2" fmla="*/ 0 w 4465032"/>
                <a:gd name="connsiteY2" fmla="*/ 257442 h 257442"/>
                <a:gd name="connsiteX3" fmla="*/ 54721 w 4465032"/>
                <a:gd name="connsiteY3" fmla="*/ 0 h 257442"/>
                <a:gd name="connsiteX0" fmla="*/ 4465032 w 4465032"/>
                <a:gd name="connsiteY0" fmla="*/ 0 h 257442"/>
                <a:gd name="connsiteX1" fmla="*/ 4410311 w 4465032"/>
                <a:gd name="connsiteY1" fmla="*/ 257442 h 257442"/>
                <a:gd name="connsiteX2" fmla="*/ 0 w 4465032"/>
                <a:gd name="connsiteY2" fmla="*/ 257442 h 257442"/>
                <a:gd name="connsiteX3" fmla="*/ 54721 w 4465032"/>
                <a:gd name="connsiteY3" fmla="*/ 0 h 257442"/>
                <a:gd name="connsiteX0" fmla="*/ 4465032 w 4465032"/>
                <a:gd name="connsiteY0" fmla="*/ 0 h 257442"/>
                <a:gd name="connsiteX1" fmla="*/ 4410311 w 4465032"/>
                <a:gd name="connsiteY1" fmla="*/ 257442 h 257442"/>
                <a:gd name="connsiteX2" fmla="*/ 0 w 4465032"/>
                <a:gd name="connsiteY2" fmla="*/ 257442 h 257442"/>
                <a:gd name="connsiteX3" fmla="*/ 54721 w 4465032"/>
                <a:gd name="connsiteY3" fmla="*/ 0 h 257442"/>
                <a:gd name="connsiteX0" fmla="*/ 4465032 w 4465032"/>
                <a:gd name="connsiteY0" fmla="*/ 0 h 257442"/>
                <a:gd name="connsiteX1" fmla="*/ 4410311 w 4465032"/>
                <a:gd name="connsiteY1" fmla="*/ 257442 h 257442"/>
                <a:gd name="connsiteX2" fmla="*/ 0 w 4465032"/>
                <a:gd name="connsiteY2" fmla="*/ 257442 h 257442"/>
                <a:gd name="connsiteX3" fmla="*/ 54721 w 4465032"/>
                <a:gd name="connsiteY3" fmla="*/ 0 h 257442"/>
                <a:gd name="connsiteX0" fmla="*/ 4718306 w 4718306"/>
                <a:gd name="connsiteY0" fmla="*/ 0 h 257442"/>
                <a:gd name="connsiteX1" fmla="*/ 4410311 w 4718306"/>
                <a:gd name="connsiteY1" fmla="*/ 257442 h 257442"/>
                <a:gd name="connsiteX2" fmla="*/ 0 w 4718306"/>
                <a:gd name="connsiteY2" fmla="*/ 257442 h 257442"/>
                <a:gd name="connsiteX3" fmla="*/ 54721 w 4718306"/>
                <a:gd name="connsiteY3" fmla="*/ 0 h 257442"/>
                <a:gd name="connsiteX0" fmla="*/ 4718306 w 4718306"/>
                <a:gd name="connsiteY0" fmla="*/ 0 h 257442"/>
                <a:gd name="connsiteX1" fmla="*/ 4663585 w 4718306"/>
                <a:gd name="connsiteY1" fmla="*/ 257442 h 257442"/>
                <a:gd name="connsiteX2" fmla="*/ 0 w 4718306"/>
                <a:gd name="connsiteY2" fmla="*/ 257442 h 257442"/>
                <a:gd name="connsiteX3" fmla="*/ 54721 w 4718306"/>
                <a:gd name="connsiteY3" fmla="*/ 0 h 257442"/>
                <a:gd name="connsiteX0" fmla="*/ 4718306 w 4718306"/>
                <a:gd name="connsiteY0" fmla="*/ 0 h 257442"/>
                <a:gd name="connsiteX1" fmla="*/ 4663585 w 4718306"/>
                <a:gd name="connsiteY1" fmla="*/ 257442 h 257442"/>
                <a:gd name="connsiteX2" fmla="*/ 0 w 4718306"/>
                <a:gd name="connsiteY2" fmla="*/ 257442 h 257442"/>
                <a:gd name="connsiteX3" fmla="*/ 54721 w 4718306"/>
                <a:gd name="connsiteY3" fmla="*/ 0 h 257442"/>
                <a:gd name="connsiteX0" fmla="*/ 4718306 w 4718306"/>
                <a:gd name="connsiteY0" fmla="*/ 0 h 257442"/>
                <a:gd name="connsiteX1" fmla="*/ 4663585 w 4718306"/>
                <a:gd name="connsiteY1" fmla="*/ 257442 h 257442"/>
                <a:gd name="connsiteX2" fmla="*/ 0 w 4718306"/>
                <a:gd name="connsiteY2" fmla="*/ 257442 h 257442"/>
                <a:gd name="connsiteX3" fmla="*/ 54721 w 4718306"/>
                <a:gd name="connsiteY3" fmla="*/ 0 h 257442"/>
                <a:gd name="connsiteX0" fmla="*/ 4886622 w 4886622"/>
                <a:gd name="connsiteY0" fmla="*/ 0 h 257442"/>
                <a:gd name="connsiteX1" fmla="*/ 4663585 w 4886622"/>
                <a:gd name="connsiteY1" fmla="*/ 257442 h 257442"/>
                <a:gd name="connsiteX2" fmla="*/ 0 w 4886622"/>
                <a:gd name="connsiteY2" fmla="*/ 257442 h 257442"/>
                <a:gd name="connsiteX3" fmla="*/ 54721 w 4886622"/>
                <a:gd name="connsiteY3" fmla="*/ 0 h 257442"/>
                <a:gd name="connsiteX0" fmla="*/ 4886622 w 4886622"/>
                <a:gd name="connsiteY0" fmla="*/ 0 h 257442"/>
                <a:gd name="connsiteX1" fmla="*/ 4831901 w 4886622"/>
                <a:gd name="connsiteY1" fmla="*/ 257442 h 257442"/>
                <a:gd name="connsiteX2" fmla="*/ 0 w 4886622"/>
                <a:gd name="connsiteY2" fmla="*/ 257442 h 257442"/>
                <a:gd name="connsiteX3" fmla="*/ 54721 w 4886622"/>
                <a:gd name="connsiteY3" fmla="*/ 0 h 257442"/>
                <a:gd name="connsiteX0" fmla="*/ 4886622 w 4886622"/>
                <a:gd name="connsiteY0" fmla="*/ 0 h 257442"/>
                <a:gd name="connsiteX1" fmla="*/ 4831901 w 4886622"/>
                <a:gd name="connsiteY1" fmla="*/ 257442 h 257442"/>
                <a:gd name="connsiteX2" fmla="*/ 0 w 4886622"/>
                <a:gd name="connsiteY2" fmla="*/ 257442 h 257442"/>
                <a:gd name="connsiteX3" fmla="*/ 54721 w 4886622"/>
                <a:gd name="connsiteY3" fmla="*/ 0 h 257442"/>
                <a:gd name="connsiteX0" fmla="*/ 4886622 w 4886622"/>
                <a:gd name="connsiteY0" fmla="*/ 0 h 257442"/>
                <a:gd name="connsiteX1" fmla="*/ 4831901 w 4886622"/>
                <a:gd name="connsiteY1" fmla="*/ 257442 h 257442"/>
                <a:gd name="connsiteX2" fmla="*/ 0 w 4886622"/>
                <a:gd name="connsiteY2" fmla="*/ 257442 h 257442"/>
                <a:gd name="connsiteX3" fmla="*/ 54721 w 4886622"/>
                <a:gd name="connsiteY3" fmla="*/ 0 h 257442"/>
                <a:gd name="connsiteX0" fmla="*/ 5128483 w 5128483"/>
                <a:gd name="connsiteY0" fmla="*/ 0 h 257442"/>
                <a:gd name="connsiteX1" fmla="*/ 4831901 w 5128483"/>
                <a:gd name="connsiteY1" fmla="*/ 257442 h 257442"/>
                <a:gd name="connsiteX2" fmla="*/ 0 w 5128483"/>
                <a:gd name="connsiteY2" fmla="*/ 257442 h 257442"/>
                <a:gd name="connsiteX3" fmla="*/ 54721 w 5128483"/>
                <a:gd name="connsiteY3" fmla="*/ 0 h 257442"/>
                <a:gd name="connsiteX0" fmla="*/ 5128483 w 5128483"/>
                <a:gd name="connsiteY0" fmla="*/ 0 h 257442"/>
                <a:gd name="connsiteX1" fmla="*/ 5073762 w 5128483"/>
                <a:gd name="connsiteY1" fmla="*/ 257442 h 257442"/>
                <a:gd name="connsiteX2" fmla="*/ 0 w 5128483"/>
                <a:gd name="connsiteY2" fmla="*/ 257442 h 257442"/>
                <a:gd name="connsiteX3" fmla="*/ 54721 w 5128483"/>
                <a:gd name="connsiteY3" fmla="*/ 0 h 257442"/>
                <a:gd name="connsiteX0" fmla="*/ 5128483 w 5128483"/>
                <a:gd name="connsiteY0" fmla="*/ 0 h 257442"/>
                <a:gd name="connsiteX1" fmla="*/ 5073762 w 5128483"/>
                <a:gd name="connsiteY1" fmla="*/ 257442 h 257442"/>
                <a:gd name="connsiteX2" fmla="*/ 0 w 5128483"/>
                <a:gd name="connsiteY2" fmla="*/ 257442 h 257442"/>
                <a:gd name="connsiteX3" fmla="*/ 54721 w 5128483"/>
                <a:gd name="connsiteY3" fmla="*/ 0 h 257442"/>
                <a:gd name="connsiteX0" fmla="*/ 5128483 w 5128483"/>
                <a:gd name="connsiteY0" fmla="*/ 0 h 257442"/>
                <a:gd name="connsiteX1" fmla="*/ 5073762 w 5128483"/>
                <a:gd name="connsiteY1" fmla="*/ 257442 h 257442"/>
                <a:gd name="connsiteX2" fmla="*/ 0 w 5128483"/>
                <a:gd name="connsiteY2" fmla="*/ 257442 h 257442"/>
                <a:gd name="connsiteX3" fmla="*/ 54721 w 5128483"/>
                <a:gd name="connsiteY3" fmla="*/ 0 h 257442"/>
                <a:gd name="connsiteX0" fmla="*/ 5306416 w 5306416"/>
                <a:gd name="connsiteY0" fmla="*/ 0 h 257442"/>
                <a:gd name="connsiteX1" fmla="*/ 5073762 w 5306416"/>
                <a:gd name="connsiteY1" fmla="*/ 257442 h 257442"/>
                <a:gd name="connsiteX2" fmla="*/ 0 w 5306416"/>
                <a:gd name="connsiteY2" fmla="*/ 257442 h 257442"/>
                <a:gd name="connsiteX3" fmla="*/ 54721 w 5306416"/>
                <a:gd name="connsiteY3" fmla="*/ 0 h 257442"/>
                <a:gd name="connsiteX0" fmla="*/ 5306416 w 5306416"/>
                <a:gd name="connsiteY0" fmla="*/ 0 h 257442"/>
                <a:gd name="connsiteX1" fmla="*/ 5251694 w 5306416"/>
                <a:gd name="connsiteY1" fmla="*/ 257442 h 257442"/>
                <a:gd name="connsiteX2" fmla="*/ 0 w 5306416"/>
                <a:gd name="connsiteY2" fmla="*/ 257442 h 257442"/>
                <a:gd name="connsiteX3" fmla="*/ 54721 w 5306416"/>
                <a:gd name="connsiteY3" fmla="*/ 0 h 257442"/>
                <a:gd name="connsiteX0" fmla="*/ 5306417 w 5306417"/>
                <a:gd name="connsiteY0" fmla="*/ 0 h 257442"/>
                <a:gd name="connsiteX1" fmla="*/ 5251695 w 5306417"/>
                <a:gd name="connsiteY1" fmla="*/ 257442 h 257442"/>
                <a:gd name="connsiteX2" fmla="*/ 0 w 5306417"/>
                <a:gd name="connsiteY2" fmla="*/ 257442 h 257442"/>
                <a:gd name="connsiteX3" fmla="*/ 54722 w 5306417"/>
                <a:gd name="connsiteY3" fmla="*/ 0 h 257442"/>
                <a:gd name="connsiteX0" fmla="*/ 5306417 w 5306417"/>
                <a:gd name="connsiteY0" fmla="*/ 0 h 257442"/>
                <a:gd name="connsiteX1" fmla="*/ 5251695 w 5306417"/>
                <a:gd name="connsiteY1" fmla="*/ 257442 h 257442"/>
                <a:gd name="connsiteX2" fmla="*/ 0 w 5306417"/>
                <a:gd name="connsiteY2" fmla="*/ 257442 h 257442"/>
                <a:gd name="connsiteX3" fmla="*/ 54722 w 5306417"/>
                <a:gd name="connsiteY3" fmla="*/ 0 h 257442"/>
                <a:gd name="connsiteX0" fmla="*/ 5474733 w 5474733"/>
                <a:gd name="connsiteY0" fmla="*/ 0 h 257442"/>
                <a:gd name="connsiteX1" fmla="*/ 5251695 w 5474733"/>
                <a:gd name="connsiteY1" fmla="*/ 257442 h 257442"/>
                <a:gd name="connsiteX2" fmla="*/ 0 w 5474733"/>
                <a:gd name="connsiteY2" fmla="*/ 257442 h 257442"/>
                <a:gd name="connsiteX3" fmla="*/ 54722 w 5474733"/>
                <a:gd name="connsiteY3" fmla="*/ 0 h 257442"/>
                <a:gd name="connsiteX0" fmla="*/ 5474733 w 5474733"/>
                <a:gd name="connsiteY0" fmla="*/ 0 h 257442"/>
                <a:gd name="connsiteX1" fmla="*/ 5420012 w 5474733"/>
                <a:gd name="connsiteY1" fmla="*/ 257442 h 257442"/>
                <a:gd name="connsiteX2" fmla="*/ 0 w 5474733"/>
                <a:gd name="connsiteY2" fmla="*/ 257442 h 257442"/>
                <a:gd name="connsiteX3" fmla="*/ 54722 w 5474733"/>
                <a:gd name="connsiteY3" fmla="*/ 0 h 257442"/>
                <a:gd name="connsiteX0" fmla="*/ 5474732 w 5474732"/>
                <a:gd name="connsiteY0" fmla="*/ 0 h 257442"/>
                <a:gd name="connsiteX1" fmla="*/ 5420011 w 5474732"/>
                <a:gd name="connsiteY1" fmla="*/ 257442 h 257442"/>
                <a:gd name="connsiteX2" fmla="*/ 0 w 5474732"/>
                <a:gd name="connsiteY2" fmla="*/ 257442 h 257442"/>
                <a:gd name="connsiteX3" fmla="*/ 54721 w 5474732"/>
                <a:gd name="connsiteY3" fmla="*/ 0 h 257442"/>
                <a:gd name="connsiteX0" fmla="*/ 5474732 w 5474732"/>
                <a:gd name="connsiteY0" fmla="*/ 0 h 257442"/>
                <a:gd name="connsiteX1" fmla="*/ 5420011 w 5474732"/>
                <a:gd name="connsiteY1" fmla="*/ 257442 h 257442"/>
                <a:gd name="connsiteX2" fmla="*/ 0 w 5474732"/>
                <a:gd name="connsiteY2" fmla="*/ 257442 h 257442"/>
                <a:gd name="connsiteX3" fmla="*/ 54720 w 5474732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74732" h="257442">
                  <a:moveTo>
                    <a:pt x="5474732" y="0"/>
                  </a:moveTo>
                  <a:lnTo>
                    <a:pt x="5420011" y="257442"/>
                  </a:lnTo>
                  <a:lnTo>
                    <a:pt x="0" y="257442"/>
                  </a:lnTo>
                  <a:lnTo>
                    <a:pt x="54720" y="0"/>
                  </a:lnTo>
                  <a:close/>
                </a:path>
              </a:pathLst>
            </a:custGeom>
            <a:solidFill>
              <a:srgbClr val="B4B4B4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69" name="btfpRunningAgenda2LevelTextRight111416">
              <a:extLst>
                <a:ext uri="{FF2B5EF4-FFF2-40B4-BE49-F238E27FC236}">
                  <a16:creationId xmlns:a16="http://schemas.microsoft.com/office/drawing/2014/main" id="{CEC5AD53-E26B-CE27-BBB0-B4BDE1FE2133}"/>
                </a:ext>
              </a:extLst>
            </p:cNvPr>
            <p:cNvSpPr txBox="1"/>
            <p:nvPr/>
          </p:nvSpPr>
          <p:spPr bwMode="gray">
            <a:xfrm>
              <a:off x="2292323" y="876300"/>
              <a:ext cx="5420011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Consumer journey / optimization</a:t>
              </a:r>
            </a:p>
          </p:txBody>
        </p:sp>
      </p:grpSp>
      <p:pic>
        <p:nvPicPr>
          <p:cNvPr id="70" name="Picture 69">
            <a:extLst>
              <a:ext uri="{FF2B5EF4-FFF2-40B4-BE49-F238E27FC236}">
                <a16:creationId xmlns:a16="http://schemas.microsoft.com/office/drawing/2014/main" id="{BA95F3E1-7626-1335-FB4E-457531CACF59}"/>
              </a:ext>
            </a:extLst>
          </p:cNvPr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8" y="946635"/>
            <a:ext cx="252287" cy="25157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1C29A64-802E-398E-D591-13FE4394EBF3}"/>
              </a:ext>
            </a:extLst>
          </p:cNvPr>
          <p:cNvPicPr>
            <a:picLocks noChangeAspect="1"/>
          </p:cNvPicPr>
          <p:nvPr/>
        </p:nvPicPr>
        <p:blipFill>
          <a:blip r:embed="rId30"/>
          <a:srcRect b="38252"/>
          <a:stretch/>
        </p:blipFill>
        <p:spPr>
          <a:xfrm>
            <a:off x="494658" y="3026494"/>
            <a:ext cx="1310733" cy="103453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83" name="btfpCallout937762">
            <a:extLst>
              <a:ext uri="{FF2B5EF4-FFF2-40B4-BE49-F238E27FC236}">
                <a16:creationId xmlns:a16="http://schemas.microsoft.com/office/drawing/2014/main" id="{A64C1EBB-8EDF-79FF-A343-5DEC27F74964}"/>
              </a:ext>
            </a:extLst>
          </p:cNvPr>
          <p:cNvSpPr/>
          <p:nvPr/>
        </p:nvSpPr>
        <p:spPr bwMode="gray">
          <a:xfrm>
            <a:off x="1896642" y="1738787"/>
            <a:ext cx="1825026" cy="813752"/>
          </a:xfrm>
          <a:prstGeom prst="wedgeRectCallout">
            <a:avLst>
              <a:gd name="adj1" fmla="val -57828"/>
              <a:gd name="adj2" fmla="val 18985"/>
            </a:avLst>
          </a:prstGeom>
          <a:solidFill>
            <a:srgbClr val="FFFFFF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73" tIns="72073" rIns="72073" bIns="720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indent="0">
              <a:spcBef>
                <a:spcPts val="0"/>
              </a:spcBef>
              <a:buNone/>
            </a:pPr>
            <a:r>
              <a:rPr lang="en-US" sz="900" b="1" i="1">
                <a:solidFill>
                  <a:schemeClr val="accent5">
                    <a:lumMod val="50000"/>
                  </a:schemeClr>
                </a:solidFill>
              </a:rPr>
              <a:t>BaByliss</a:t>
            </a:r>
            <a:r>
              <a:rPr lang="en-US" sz="900" i="1">
                <a:solidFill>
                  <a:schemeClr val="accent5">
                    <a:lumMod val="50000"/>
                  </a:schemeClr>
                </a:solidFill>
              </a:rPr>
              <a:t> provides detailed information about </a:t>
            </a:r>
            <a:r>
              <a:rPr lang="en-US" sz="900" b="1" i="1">
                <a:solidFill>
                  <a:schemeClr val="accent5">
                    <a:lumMod val="50000"/>
                  </a:schemeClr>
                </a:solidFill>
              </a:rPr>
              <a:t>heat settings </a:t>
            </a:r>
            <a:r>
              <a:rPr lang="en-US" sz="900" i="1">
                <a:solidFill>
                  <a:schemeClr val="accent5">
                    <a:lumMod val="50000"/>
                  </a:schemeClr>
                </a:solidFill>
              </a:rPr>
              <a:t>and multiple videos showing </a:t>
            </a:r>
            <a:r>
              <a:rPr lang="en-US" sz="900" b="1" i="1">
                <a:solidFill>
                  <a:schemeClr val="accent5">
                    <a:lumMod val="50000"/>
                  </a:schemeClr>
                </a:solidFill>
              </a:rPr>
              <a:t>steps and tips to use </a:t>
            </a:r>
            <a:r>
              <a:rPr lang="en-US" sz="900" i="1">
                <a:solidFill>
                  <a:schemeClr val="accent5">
                    <a:lumMod val="50000"/>
                  </a:schemeClr>
                </a:solidFill>
              </a:rPr>
              <a:t>products</a:t>
            </a:r>
            <a:endParaRPr lang="en-US" sz="900" b="1" i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2" name="btfpCallout937762">
            <a:extLst>
              <a:ext uri="{FF2B5EF4-FFF2-40B4-BE49-F238E27FC236}">
                <a16:creationId xmlns:a16="http://schemas.microsoft.com/office/drawing/2014/main" id="{536ABCE1-81CD-8A3A-A2D3-2CF554A36252}"/>
              </a:ext>
            </a:extLst>
          </p:cNvPr>
          <p:cNvSpPr/>
          <p:nvPr/>
        </p:nvSpPr>
        <p:spPr bwMode="gray">
          <a:xfrm>
            <a:off x="1896642" y="1738787"/>
            <a:ext cx="1825026" cy="813752"/>
          </a:xfrm>
          <a:prstGeom prst="wedgeRectCallout">
            <a:avLst>
              <a:gd name="adj1" fmla="val -55218"/>
              <a:gd name="adj2" fmla="val 143058"/>
            </a:avLst>
          </a:prstGeom>
          <a:solidFill>
            <a:srgbClr val="FFFFFF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73" tIns="72073" rIns="72073" bIns="720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indent="0">
              <a:spcBef>
                <a:spcPts val="0"/>
              </a:spcBef>
              <a:buNone/>
            </a:pPr>
            <a:r>
              <a:rPr lang="en-US" sz="900" b="1" i="1">
                <a:solidFill>
                  <a:schemeClr val="accent5">
                    <a:lumMod val="50000"/>
                  </a:schemeClr>
                </a:solidFill>
              </a:rPr>
              <a:t>BaByliss</a:t>
            </a:r>
            <a:r>
              <a:rPr lang="en-US" sz="900" i="1">
                <a:solidFill>
                  <a:schemeClr val="accent5">
                    <a:lumMod val="50000"/>
                  </a:schemeClr>
                </a:solidFill>
              </a:rPr>
              <a:t> provides detailed information about </a:t>
            </a:r>
            <a:r>
              <a:rPr lang="en-US" sz="900" b="1" i="1">
                <a:solidFill>
                  <a:schemeClr val="accent5">
                    <a:lumMod val="50000"/>
                  </a:schemeClr>
                </a:solidFill>
              </a:rPr>
              <a:t>heat settings </a:t>
            </a:r>
            <a:r>
              <a:rPr lang="en-US" sz="900" i="1">
                <a:solidFill>
                  <a:schemeClr val="accent5">
                    <a:lumMod val="50000"/>
                  </a:schemeClr>
                </a:solidFill>
              </a:rPr>
              <a:t>and multiple videos showing </a:t>
            </a:r>
            <a:r>
              <a:rPr lang="en-US" sz="900" b="1" i="1">
                <a:solidFill>
                  <a:schemeClr val="accent5">
                    <a:lumMod val="50000"/>
                  </a:schemeClr>
                </a:solidFill>
              </a:rPr>
              <a:t>steps and tips to use </a:t>
            </a:r>
            <a:r>
              <a:rPr lang="en-US" sz="900" i="1">
                <a:solidFill>
                  <a:schemeClr val="accent5">
                    <a:lumMod val="50000"/>
                  </a:schemeClr>
                </a:solidFill>
              </a:rPr>
              <a:t>products</a:t>
            </a:r>
            <a:endParaRPr lang="en-US" sz="900" b="1" i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2" name="btfpCallout937762">
            <a:extLst>
              <a:ext uri="{FF2B5EF4-FFF2-40B4-BE49-F238E27FC236}">
                <a16:creationId xmlns:a16="http://schemas.microsoft.com/office/drawing/2014/main" id="{8D33BB88-57C7-C1AC-0A44-45B9D517CE1A}"/>
              </a:ext>
            </a:extLst>
          </p:cNvPr>
          <p:cNvSpPr/>
          <p:nvPr/>
        </p:nvSpPr>
        <p:spPr bwMode="gray">
          <a:xfrm>
            <a:off x="2091588" y="2602841"/>
            <a:ext cx="1740888" cy="699984"/>
          </a:xfrm>
          <a:prstGeom prst="wedgeRectCallout">
            <a:avLst>
              <a:gd name="adj1" fmla="val -11000"/>
              <a:gd name="adj2" fmla="val 72984"/>
            </a:avLst>
          </a:prstGeom>
          <a:solidFill>
            <a:srgbClr val="FFFFFF"/>
          </a:solidFill>
          <a:ln w="19050">
            <a:solidFill>
              <a:srgbClr val="B394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73" tIns="72073" rIns="72073" bIns="720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indent="0">
              <a:spcBef>
                <a:spcPts val="0"/>
              </a:spcBef>
              <a:buNone/>
            </a:pPr>
            <a:r>
              <a:rPr lang="en-US" sz="900" b="1" i="1">
                <a:solidFill>
                  <a:srgbClr val="B39446"/>
                </a:solidFill>
              </a:rPr>
              <a:t>Conair</a:t>
            </a:r>
            <a:r>
              <a:rPr lang="en-US" sz="900" i="1">
                <a:solidFill>
                  <a:srgbClr val="B39446"/>
                </a:solidFill>
              </a:rPr>
              <a:t> can publish </a:t>
            </a:r>
            <a:r>
              <a:rPr lang="en-US" sz="900" b="1" i="1">
                <a:solidFill>
                  <a:srgbClr val="B39446"/>
                </a:solidFill>
              </a:rPr>
              <a:t>more videos</a:t>
            </a:r>
            <a:r>
              <a:rPr lang="en-US" sz="900" i="1">
                <a:solidFill>
                  <a:srgbClr val="B39446"/>
                </a:solidFill>
              </a:rPr>
              <a:t> elaborating tips to use the products, key benefits etc. </a:t>
            </a:r>
            <a:endParaRPr lang="en-US" sz="900" b="1" i="1">
              <a:solidFill>
                <a:srgbClr val="B39446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9778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COLUMNGUIDE" val="Visible"/>
  <p:tag name="OFFICE" val="Boston"/>
  <p:tag name="MEKKOFORMATS" val="&lt;MekkoFormats&gt;&lt;NumberFormat DecimalSeparator=&quot;,&quot; ThousandSeparator=&quot;.&quot; NegativeNumberFormat=&quot;1&quot; /&gt;&lt;DateFormat CultureID=&quot;2055&quot; FormatString=&quot;dd.MM.yyyy&quot; /&gt;&lt;Font&gt;&lt;Output_Font_Name Default=&quot;Arial&quot; UsePPTTheme=&quot;True&quot; /&gt;&lt;/Font&gt;&lt;/MekkoFormats&gt;"/>
  <p:tag name="THINKCELLPRESENTATIONDONOTDELETE" val="&lt;?xml version=&quot;1.0&quot; encoding=&quot;UTF-16&quot; standalone=&quot;yes&quot;?&gt;&lt;root reqver=&quot;30783&quot;&gt;&lt;version val=&quot;36734&quot;/&gt;&lt;CPresentation id=&quot;1&quot;&gt;&lt;m_precDefaultNumber&gt;&lt;m_bNumberIsYear val=&quot;1&quot;/&gt;&lt;m_chMinusSymbol&gt;-&lt;/m_chMinusSymbol&gt;&lt;m_chDecimalSymbol17909&gt;.&lt;/m_chDecimalSymbol17909&gt;&lt;m_nGroupingDigits17909 val=&quot;2147483647&quot;/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’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%m.%Y&lt;/m_strFormatTime&gt;&lt;m_yearfmt&gt;&lt;begin val=&quot;0&quot;/&gt;&lt;end val=&quot;0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14&quot;&gt;&lt;elem m_fUsage=&quot;2.14323443556355819339E+00&quot;&gt;&lt;m_msothmcolidx val=&quot;9&quot;/&gt;&lt;/elem&gt;&lt;elem m_fUsage=&quot;1.94850132723344482422E+00&quot;&gt;&lt;m_msothmcolidx val=&quot;12&quot;/&gt;&lt;/elem&gt;&lt;elem m_fUsage=&quot;1.67508093212154163254E+00&quot;&gt;&lt;m_msothmcolidx val=&quot;8&quot;/&gt;&lt;/elem&gt;&lt;elem m_fUsage=&quot;1.55786684656290796980E+00&quot;&gt;&lt;m_msothmcolidx val=&quot;6&quot;/&gt;&lt;/elem&gt;&lt;elem m_fUsage=&quot;8.67900373359931309736E-01&quot;&gt;&lt;m_msothmcolidx val=&quot;5&quot;/&gt;&lt;/elem&gt;&lt;elem m_fUsage=&quot;8.10000000000000053291E-01&quot;&gt;&lt;m_msothmcolidx val=&quot;0&quot;/&gt;&lt;m_rgb r=&quot;E1&quot; g=&quot;DF&quot; b=&quot;DE&quot;/&gt;&lt;/elem&gt;&lt;elem m_fUsage=&quot;4.17436406670997073309E-01&quot;&gt;&lt;m_msothmcolidx val=&quot;16&quot;/&gt;&lt;/elem&gt;&lt;elem m_fUsage=&quot;3.05177315327867904049E-01&quot;&gt;&lt;m_msothmcolidx val=&quot;14&quot;/&gt;&lt;/elem&gt;&lt;elem m_fUsage=&quot;7.17897987691853145531E-02&quot;&gt;&lt;m_msothmcolidx val=&quot;13&quot;/&gt;&lt;/elem&gt;&lt;elem m_fUsage=&quot;6.53916902203826172491E-02&quot;&gt;&lt;m_msothmcolidx val=&quot;7&quot;/&gt;&lt;/elem&gt;&lt;elem m_fUsage=&quot;2.78128389443693807559E-02&quot;&gt;&lt;m_msothmcolidx val=&quot;10&quot;/&gt;&lt;/elem&gt;&lt;elem m_fUsage=&quot;2.25283995449391989674E-02&quot;&gt;&lt;m_msothmcolidx val=&quot;0&quot;/&gt;&lt;m_rgb r=&quot;44&quot; g=&quot;62&quot; b=&quot;79&quot;/&gt;&lt;/elem&gt;&lt;elem m_fUsage=&quot;8.72796356808772273717E-03&quot;&gt;&lt;m_msothmcolidx val=&quot;0&quot;/&gt;&lt;m_rgb r=&quot;7F&quot; g=&quot;8F&quot; b=&quot;9B&quot;/&gt;&lt;/elem&gt;&lt;elem m_fUsage=&quot;7.85516721127895063692E-03&quot;&gt;&lt;m_msothmcolidx val=&quot;0&quot;/&gt;&lt;m_rgb r=&quot;59&quot; g=&quot;74&quot; b=&quot;88&quot;/&gt;&lt;/elem&gt;&lt;/m_vecMRU&gt;&lt;/m_mruColor&gt;&lt;m_eweekdayFirstOfWeek val=&quot;2&quot;/&gt;&lt;m_eweekdayFirstOfWorkweek val=&quot;2&quot;/&gt;&lt;m_eweekdayFirstOfWeekend val=&quot;7&quot;/&gt;&lt;/CPresentation&gt;&lt;/root&gt;"/>
  <p:tag name="MEKKOMRUCOLORS" val="&lt;?xml version=&quot;1.0&quot; encoding=&quot;utf-8&quot;?&gt;&#10;&lt;MRU&gt;&#10;  &lt;CustomColorsMRU&gt;&#10;    &lt;Color aRGB=&quot;FFFFC2C2&quot; Intensity=&quot;1&quot; /&gt;&#10;    &lt;Color aRGB=&quot;FFDBB5CC&quot; Intensity=&quot;1&quot; /&gt;&#10;    &lt;Color aRGB=&quot;FFF2E6ED&quot; Intensity=&quot;1&quot; /&gt;&#10;    &lt;Color aRGB=&quot;FFED6C4E&quot; Intensity=&quot;1&quot; /&gt;&#10;    &lt;Color aRGB=&quot;FFF2F4F0&quot; Intensity=&quot;1&quot; /&gt;&#10;    &lt;Color aRGB=&quot;FFF4EBFD&quot; Intensity=&quot;1&quot; /&gt;&#10;    &lt;Color aRGB=&quot;FFCA8FFF&quot; Intensity=&quot;1&quot; /&gt;&#10;    &lt;Color aRGB=&quot;FFB978F1&quot; Intensity=&quot;1&quot; /&gt;&#10;    &lt;Color aRGB=&quot;FF62D488&quot; Intensity=&quot;1&quot; /&gt;&#10;    &lt;Color aRGB=&quot;FF9B3EEC&quot; Intensity=&quot;1&quot; /&gt;&#10;    &lt;Color aRGB=&quot;FFE2CAF9&quot; Intensity=&quot;1&quot; /&gt;&#10;  &lt;/CustomColorsMRU&gt;&#10;  &lt;ColorsPatternsMRU&gt;&#10;    &lt;Button ID=&quot;menuSeriesColor&quot; Color=&quot;7&quot; /&gt;&#10;    &lt;Button ID=&quot;menuFontColor&quot; aRGB=&quot;FFFFC2C2&quot; Intensity=&quot;1&quot; /&gt;&#10;    &lt;Button ID=&quot;menuSegmentColor&quot; Color=&quot;28&quot; /&gt;&#10;    &lt;Button ID=&quot;menuSeriesPattern&quot; Pattern=&quot;23&quot; /&gt;&#10;  &lt;/ColorsPatternsMRU&gt;&#10;&lt;/MRU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BTFPLAYOUTANCHORELEFT" val="True"/>
  <p:tag name="BTFPLAYOUTANCHORERIGHT" val="True"/>
  <p:tag name="BTFPLAYOUTANCHORETOP" val="True"/>
  <p:tag name="BTFPLAYOUTANCHOREBOTTOM" val="False"/>
  <p:tag name="BTFPCENTERX" val="50"/>
  <p:tag name="BTFPCENTERY" val="5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BAINBULLETS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BTFPLAYOUTANCHORELEFT" val="True"/>
  <p:tag name="BTFPLAYOUTANCHORERIGHT" val="False"/>
  <p:tag name="BTFPLAYOUTANCHORETOP" val="True"/>
  <p:tag name="BTFPLAYOUTANCHOREBOTTOM" val="False"/>
</p:tagLst>
</file>

<file path=ppt/theme/theme1.xml><?xml version="1.0" encoding="utf-8"?>
<a:theme xmlns:a="http://schemas.openxmlformats.org/drawingml/2006/main" name="Bain Core">
  <a:themeElements>
    <a:clrScheme name="Bain">
      <a:dk1>
        <a:srgbClr val="000000"/>
      </a:dk1>
      <a:lt1>
        <a:srgbClr val="FFFFFF"/>
      </a:lt1>
      <a:dk2>
        <a:srgbClr val="D6D6D6"/>
      </a:dk2>
      <a:lt2>
        <a:srgbClr val="5C5C5C"/>
      </a:lt2>
      <a:accent1>
        <a:srgbClr val="B4B4B4"/>
      </a:accent1>
      <a:accent2>
        <a:srgbClr val="D6D6D6"/>
      </a:accent2>
      <a:accent3>
        <a:srgbClr val="CC0000"/>
      </a:accent3>
      <a:accent4>
        <a:srgbClr val="46647B"/>
      </a:accent4>
      <a:accent5>
        <a:srgbClr val="507867"/>
      </a:accent5>
      <a:accent6>
        <a:srgbClr val="973B74"/>
      </a:accent6>
      <a:hlink>
        <a:srgbClr val="46647B"/>
      </a:hlink>
      <a:folHlink>
        <a:srgbClr val="7891AA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indent="0" algn="ctr">
          <a:buNone/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 cap="flat">
          <a:solidFill>
            <a:schemeClr val="tx1"/>
          </a:solidFill>
          <a:miter lim="800000"/>
          <a:tailEnd type="none" w="med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none" lIns="36000" tIns="36000" rIns="36000" bIns="36000" rtlCol="0">
        <a:spAutoFit/>
      </a:bodyPr>
      <a:lstStyle>
        <a:defPPr marL="0" indent="0">
          <a:buNone/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ain Core On Screen Show (16_9).potx" id="{56CF97D2-A744-43CA-AE15-0214FF29DAC4}" vid="{A64E784E-EE2A-4031-BBD4-3B52B2D870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8D76D43-A7C0-4A5D-BD63-4CAFA46C4DD1}">
  <we:reference id="70ed8778-2a1c-4697-8cf0-5cf67c93b7b6" version="1.1.0.3" store="EXCatalog" storeType="EXCatalog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B83292E0EF4A438E00FF1703D483AC" ma:contentTypeVersion="5" ma:contentTypeDescription="Create a new document." ma:contentTypeScope="" ma:versionID="44831db9c20de6fa86b5bce81f9c2f26">
  <xsd:schema xmlns:xsd="http://www.w3.org/2001/XMLSchema" xmlns:xs="http://www.w3.org/2001/XMLSchema" xmlns:p="http://schemas.microsoft.com/office/2006/metadata/properties" xmlns:ns2="9572a831-237e-4c16-9ec9-537509f1e4d8" targetNamespace="http://schemas.microsoft.com/office/2006/metadata/properties" ma:root="true" ma:fieldsID="f7f95b0ad952c8b2f098cb1e6864d273" ns2:_="">
    <xsd:import namespace="9572a831-237e-4c16-9ec9-537509f1e4d8"/>
    <xsd:element name="properties">
      <xsd:complexType>
        <xsd:sequence>
          <xsd:element name="documentManagement">
            <xsd:complexType>
              <xsd:all>
                <xsd:element ref="ns2:xSherpaClassifyTag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72a831-237e-4c16-9ec9-537509f1e4d8" elementFormDefault="qualified">
    <xsd:import namespace="http://schemas.microsoft.com/office/2006/documentManagement/types"/>
    <xsd:import namespace="http://schemas.microsoft.com/office/infopath/2007/PartnerControls"/>
    <xsd:element name="xSherpaClassifyTag" ma:index="8" nillable="true" ma:displayName="xSherpaClassifyTag" ma:indexed="true" ma:internalName="xSherpaClassifyTag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xSherpaClassifyTag xmlns="9572a831-237e-4c16-9ec9-537509f1e4d8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13A4B97-F2FE-4888-BE0E-1EF220CE1CC2}">
  <ds:schemaRefs>
    <ds:schemaRef ds:uri="9572a831-237e-4c16-9ec9-537509f1e4d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E8FBEEB-5A9D-4B6A-BB9E-EF4DF2846A75}">
  <ds:schemaRefs>
    <ds:schemaRef ds:uri="9572a831-237e-4c16-9ec9-537509f1e4d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D835C2C-3CD2-40BE-BE8B-84BB9926EAC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1035</Words>
  <Application>Microsoft Office PowerPoint</Application>
  <PresentationFormat>Widescreen</PresentationFormat>
  <Paragraphs>161</Paragraphs>
  <Slides>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Bain Core</vt:lpstr>
      <vt:lpstr>think-cell Slide</vt:lpstr>
      <vt:lpstr>Conair strong on organic brand discoverability but has scope to invest in sponsored / display ads and to add product videos to its popular SKUs</vt:lpstr>
      <vt:lpstr>To better compete w/ Shark, Babyliss, Revlon, Conair could add high-quality media and run banner/video ads on popular keywords to generate more awareness / clicks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Klein, Maximilian</dc:creator>
  <cp:lastModifiedBy>Singh, Ujjwal</cp:lastModifiedBy>
  <cp:revision>3</cp:revision>
  <cp:lastPrinted>2024-11-26T15:16:33Z</cp:lastPrinted>
  <dcterms:created xsi:type="dcterms:W3CDTF">2024-10-21T08:20:22Z</dcterms:created>
  <dcterms:modified xsi:type="dcterms:W3CDTF">2025-05-22T07:47:15Z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0x01010080B83292E0EF4A438E00FF1703D483AC</vt:lpwstr>
  </property>
  <property fmtid="{D5CDD505-2E9C-101B-9397-08002B2CF9AE}" pid="3" name="ComplianceAssetId">
    <vt:lpwstr/>
  </property>
  <property fmtid="{D5CDD505-2E9C-101B-9397-08002B2CF9AE}" pid="4" name="_ExtendedDescription">
    <vt:lpwstr/>
  </property>
  <property fmtid="{D5CDD505-2E9C-101B-9397-08002B2CF9AE}" pid="5" name="TriggerFlowInfo">
    <vt:lpwstr/>
  </property>
</Properties>
</file>