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sldIdLst>
    <p:sldId id="2147483435" r:id="rId4"/>
    <p:sldId id="263" r:id="rId5"/>
    <p:sldId id="2147480927" r:id="rId6"/>
    <p:sldId id="2147483591" r:id="rId7"/>
    <p:sldId id="2147483647" r:id="rId8"/>
    <p:sldId id="257" r:id="rId9"/>
    <p:sldId id="2147482495" r:id="rId10"/>
    <p:sldId id="2147309723" r:id="rId11"/>
  </p:sldIdLst>
  <p:sldSz cx="12192000" cy="6858000"/>
  <p:notesSz cx="6797675" cy="9926638"/>
  <p:custDataLst>
    <p:tags r:id="rId13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6552" autoAdjust="0"/>
  </p:normalViewPr>
  <p:slideViewPr>
    <p:cSldViewPr snapToGrid="0">
      <p:cViewPr varScale="1">
        <p:scale>
          <a:sx n="81" d="100"/>
          <a:sy n="81" d="100"/>
        </p:scale>
        <p:origin x="7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29DD-04AB-4646-97D0-E885D70194E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30A68-4A0B-452C-A9CD-5B5B7E6B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07FC2-8C75-4E97-BF0B-98BA580370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2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932E5-9FFF-4AC3-9FF0-5BFC7EB07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1E162-7907-46E7-B3F6-A3CA1F3E1E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4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82614-02FB-454D-A640-CC8FB7A5C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07FC2-8C75-4E97-BF0B-98BA580370E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07FC2-8C75-4E97-BF0B-98BA580370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82614-02FB-454D-A640-CC8FB7A5C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TDD sample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" Type="http://schemas.openxmlformats.org/officeDocument/2006/relationships/tags" Target="../tags/tag1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16.xml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tags" Target="../tags/tag1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20.e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9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emf"/><Relationship Id="rId5" Type="http://schemas.openxmlformats.org/officeDocument/2006/relationships/tags" Target="../tags/tag21.xml"/><Relationship Id="rId15" Type="http://schemas.microsoft.com/office/2007/relationships/hdphoto" Target="../media/hdphoto1.wdp"/><Relationship Id="rId10" Type="http://schemas.openxmlformats.org/officeDocument/2006/relationships/notesSlide" Target="../notesSlides/notesSlide2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1.emf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2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oleObject" Target="../embeddings/oleObject3.bin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35.xml"/><Relationship Id="rId16" Type="http://schemas.openxmlformats.org/officeDocument/2006/relationships/image" Target="../media/image23.emf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15" Type="http://schemas.openxmlformats.org/officeDocument/2006/relationships/image" Target="../media/image22.emf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tags" Target="../tags/tag46.xml"/><Relationship Id="rId21" Type="http://schemas.openxmlformats.org/officeDocument/2006/relationships/image" Target="../media/image29.png"/><Relationship Id="rId7" Type="http://schemas.openxmlformats.org/officeDocument/2006/relationships/tags" Target="../tags/tag5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tags" Target="../tags/tag45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32.png"/><Relationship Id="rId32" Type="http://schemas.openxmlformats.org/officeDocument/2006/relationships/image" Target="../media/image40.jpeg"/><Relationship Id="rId5" Type="http://schemas.openxmlformats.org/officeDocument/2006/relationships/tags" Target="../tags/tag48.xml"/><Relationship Id="rId15" Type="http://schemas.openxmlformats.org/officeDocument/2006/relationships/image" Target="../media/image1.emf"/><Relationship Id="rId23" Type="http://schemas.openxmlformats.org/officeDocument/2006/relationships/image" Target="../media/image31.jpeg"/><Relationship Id="rId28" Type="http://schemas.openxmlformats.org/officeDocument/2006/relationships/image" Target="../media/image36.png"/><Relationship Id="rId10" Type="http://schemas.openxmlformats.org/officeDocument/2006/relationships/tags" Target="../tags/tag53.xml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1.emf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oleObject" Target="../embeddings/oleObject5.bin"/><Relationship Id="rId5" Type="http://schemas.openxmlformats.org/officeDocument/2006/relationships/tags" Target="../tags/tag59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43.emf"/><Relationship Id="rId18" Type="http://schemas.openxmlformats.org/officeDocument/2006/relationships/image" Target="../media/image48.png"/><Relationship Id="rId3" Type="http://schemas.openxmlformats.org/officeDocument/2006/relationships/tags" Target="../tags/tag65.xml"/><Relationship Id="rId21" Type="http://schemas.openxmlformats.org/officeDocument/2006/relationships/image" Target="../media/image51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tags" Target="../tags/tag64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41.png"/><Relationship Id="rId5" Type="http://schemas.openxmlformats.org/officeDocument/2006/relationships/tags" Target="../tags/tag67.xml"/><Relationship Id="rId15" Type="http://schemas.openxmlformats.org/officeDocument/2006/relationships/image" Target="../media/image45.emf"/><Relationship Id="rId10" Type="http://schemas.openxmlformats.org/officeDocument/2006/relationships/image" Target="../media/image1.emf"/><Relationship Id="rId19" Type="http://schemas.openxmlformats.org/officeDocument/2006/relationships/image" Target="../media/image49.png"/><Relationship Id="rId4" Type="http://schemas.openxmlformats.org/officeDocument/2006/relationships/tags" Target="../tags/tag66.xml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btfpColumnIndicatorGroup2">
            <a:extLst>
              <a:ext uri="{FF2B5EF4-FFF2-40B4-BE49-F238E27FC236}">
                <a16:creationId xmlns:a16="http://schemas.microsoft.com/office/drawing/2014/main" id="{D6D58B84-59D4-31E8-AC2A-75A8155DE66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0" name="btfpColumnGapBlocker294619">
              <a:extLst>
                <a:ext uri="{FF2B5EF4-FFF2-40B4-BE49-F238E27FC236}">
                  <a16:creationId xmlns:a16="http://schemas.microsoft.com/office/drawing/2014/main" id="{6D842AC9-5EC1-BC51-ABF5-028FB24F2E6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btfpColumnGapBlocker349855">
              <a:extLst>
                <a:ext uri="{FF2B5EF4-FFF2-40B4-BE49-F238E27FC236}">
                  <a16:creationId xmlns:a16="http://schemas.microsoft.com/office/drawing/2014/main" id="{F3CE4D50-B045-9A89-5340-1E2D2FE8727A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6" name="btfpColumnIndicator926870">
              <a:extLst>
                <a:ext uri="{FF2B5EF4-FFF2-40B4-BE49-F238E27FC236}">
                  <a16:creationId xmlns:a16="http://schemas.microsoft.com/office/drawing/2014/main" id="{AA2826BC-FB4A-8642-2A89-0578F83B12C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btfpColumnIndicator353736">
              <a:extLst>
                <a:ext uri="{FF2B5EF4-FFF2-40B4-BE49-F238E27FC236}">
                  <a16:creationId xmlns:a16="http://schemas.microsoft.com/office/drawing/2014/main" id="{208F2E8E-6D13-3AFF-CDB3-7D42599A254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tfpColumnGapBlocker944874">
              <a:extLst>
                <a:ext uri="{FF2B5EF4-FFF2-40B4-BE49-F238E27FC236}">
                  <a16:creationId xmlns:a16="http://schemas.microsoft.com/office/drawing/2014/main" id="{C1CF099E-825C-A9F9-7B66-F6D53D53AD60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424648">
              <a:extLst>
                <a:ext uri="{FF2B5EF4-FFF2-40B4-BE49-F238E27FC236}">
                  <a16:creationId xmlns:a16="http://schemas.microsoft.com/office/drawing/2014/main" id="{A7B5EFDA-ACD8-4966-1B92-616264C5271D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btfpColumnIndicator540140">
              <a:extLst>
                <a:ext uri="{FF2B5EF4-FFF2-40B4-BE49-F238E27FC236}">
                  <a16:creationId xmlns:a16="http://schemas.microsoft.com/office/drawing/2014/main" id="{0D630DF4-926F-9A4B-818F-F41D64C9CCD5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tfpColumnGapBlocker355503">
              <a:extLst>
                <a:ext uri="{FF2B5EF4-FFF2-40B4-BE49-F238E27FC236}">
                  <a16:creationId xmlns:a16="http://schemas.microsoft.com/office/drawing/2014/main" id="{85B03E1B-3871-B701-5A5F-492772BB05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327732">
              <a:extLst>
                <a:ext uri="{FF2B5EF4-FFF2-40B4-BE49-F238E27FC236}">
                  <a16:creationId xmlns:a16="http://schemas.microsoft.com/office/drawing/2014/main" id="{C9578504-A724-02EB-44C8-48A7559BDCD3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465140">
              <a:extLst>
                <a:ext uri="{FF2B5EF4-FFF2-40B4-BE49-F238E27FC236}">
                  <a16:creationId xmlns:a16="http://schemas.microsoft.com/office/drawing/2014/main" id="{67B069F8-A23B-E70A-FCB0-F825E964E60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btfpColumnIndicatorGroup1">
            <a:extLst>
              <a:ext uri="{FF2B5EF4-FFF2-40B4-BE49-F238E27FC236}">
                <a16:creationId xmlns:a16="http://schemas.microsoft.com/office/drawing/2014/main" id="{E67478D9-B1F4-345A-3B30-5ABC0E30D39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9" name="btfpColumnGapBlocker232334">
              <a:extLst>
                <a:ext uri="{FF2B5EF4-FFF2-40B4-BE49-F238E27FC236}">
                  <a16:creationId xmlns:a16="http://schemas.microsoft.com/office/drawing/2014/main" id="{A238C306-AFE1-75EF-9D0F-91FB04CE2FF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btfpColumnGapBlocker127401">
              <a:extLst>
                <a:ext uri="{FF2B5EF4-FFF2-40B4-BE49-F238E27FC236}">
                  <a16:creationId xmlns:a16="http://schemas.microsoft.com/office/drawing/2014/main" id="{4DA728CD-97D8-5CB1-DCC7-91FA10FEFB40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btfpColumnIndicator902350">
              <a:extLst>
                <a:ext uri="{FF2B5EF4-FFF2-40B4-BE49-F238E27FC236}">
                  <a16:creationId xmlns:a16="http://schemas.microsoft.com/office/drawing/2014/main" id="{7B7AD7B8-C915-0DEA-2ED0-4D3BA41A627F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btfpColumnIndicator746648">
              <a:extLst>
                <a:ext uri="{FF2B5EF4-FFF2-40B4-BE49-F238E27FC236}">
                  <a16:creationId xmlns:a16="http://schemas.microsoft.com/office/drawing/2014/main" id="{4E7E56C8-F948-979A-FCEF-7E20EFA28842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btfpColumnGapBlocker647393">
              <a:extLst>
                <a:ext uri="{FF2B5EF4-FFF2-40B4-BE49-F238E27FC236}">
                  <a16:creationId xmlns:a16="http://schemas.microsoft.com/office/drawing/2014/main" id="{AE116193-610A-F019-520F-2FE37BD8D6B1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9" name="btfpColumnIndicator986593">
              <a:extLst>
                <a:ext uri="{FF2B5EF4-FFF2-40B4-BE49-F238E27FC236}">
                  <a16:creationId xmlns:a16="http://schemas.microsoft.com/office/drawing/2014/main" id="{43911997-CB57-8B5F-1BFB-0A7B515CA2AF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tfpColumnIndicator615810">
              <a:extLst>
                <a:ext uri="{FF2B5EF4-FFF2-40B4-BE49-F238E27FC236}">
                  <a16:creationId xmlns:a16="http://schemas.microsoft.com/office/drawing/2014/main" id="{C474448E-5C99-96E2-0E9B-7F4DF0602CA3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142949">
              <a:extLst>
                <a:ext uri="{FF2B5EF4-FFF2-40B4-BE49-F238E27FC236}">
                  <a16:creationId xmlns:a16="http://schemas.microsoft.com/office/drawing/2014/main" id="{5253796B-CB9D-AF5C-A95E-5CA1C964160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" name="btfpColumnIndicator125675">
              <a:extLst>
                <a:ext uri="{FF2B5EF4-FFF2-40B4-BE49-F238E27FC236}">
                  <a16:creationId xmlns:a16="http://schemas.microsoft.com/office/drawing/2014/main" id="{D3299C3C-8E0F-9FBD-66D0-03C3816ED131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568062">
              <a:extLst>
                <a:ext uri="{FF2B5EF4-FFF2-40B4-BE49-F238E27FC236}">
                  <a16:creationId xmlns:a16="http://schemas.microsoft.com/office/drawing/2014/main" id="{BFF12017-1FAB-72FE-6555-90CB981AB79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65381A-0A8D-4F69-8C4D-E84E6650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aims to strengthen its platform by building new XX solution along with upgrading and integrating multiple capabilities in 2023</a:t>
            </a:r>
            <a:endParaRPr lang="en-US" i="1"/>
          </a:p>
        </p:txBody>
      </p:sp>
      <p:grpSp>
        <p:nvGrpSpPr>
          <p:cNvPr id="17" name="btfpRunningAgenda2Level152680">
            <a:extLst>
              <a:ext uri="{FF2B5EF4-FFF2-40B4-BE49-F238E27FC236}">
                <a16:creationId xmlns:a16="http://schemas.microsoft.com/office/drawing/2014/main" id="{27076FE3-AF93-40E8-9CB5-F6CDC7AFFFE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944429"/>
            <a:ext cx="5671675" cy="257442"/>
            <a:chOff x="0" y="876300"/>
            <a:chExt cx="5671675" cy="257442"/>
          </a:xfrm>
        </p:grpSpPr>
        <p:sp>
          <p:nvSpPr>
            <p:cNvPr id="14" name="btfpRunningAgenda2LevelBarLeft152680">
              <a:extLst>
                <a:ext uri="{FF2B5EF4-FFF2-40B4-BE49-F238E27FC236}">
                  <a16:creationId xmlns:a16="http://schemas.microsoft.com/office/drawing/2014/main" id="{57CEB8F4-4C3D-45BA-9643-E95B67D4AF2E}"/>
                </a:ext>
              </a:extLst>
            </p:cNvPr>
            <p:cNvSpPr/>
            <p:nvPr/>
          </p:nvSpPr>
          <p:spPr bwMode="gray">
            <a:xfrm>
              <a:off x="0" y="876300"/>
              <a:ext cx="3826588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65365 w 1465365"/>
                <a:gd name="connsiteY0" fmla="*/ 0 h 257442"/>
                <a:gd name="connsiteX1" fmla="*/ 1242329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651313 w 1651313"/>
                <a:gd name="connsiteY0" fmla="*/ 0 h 257442"/>
                <a:gd name="connsiteX1" fmla="*/ 1410644 w 1651313"/>
                <a:gd name="connsiteY1" fmla="*/ 257442 h 257442"/>
                <a:gd name="connsiteX2" fmla="*/ 0 w 1651313"/>
                <a:gd name="connsiteY2" fmla="*/ 257442 h 257442"/>
                <a:gd name="connsiteX3" fmla="*/ 0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0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0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0 w 1651313"/>
                <a:gd name="connsiteY3" fmla="*/ 0 h 257442"/>
                <a:gd name="connsiteX0" fmla="*/ 1819629 w 1819629"/>
                <a:gd name="connsiteY0" fmla="*/ 0 h 257442"/>
                <a:gd name="connsiteX1" fmla="*/ 1596592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979929 w 1979929"/>
                <a:gd name="connsiteY0" fmla="*/ 0 h 257442"/>
                <a:gd name="connsiteX1" fmla="*/ 1764908 w 1979929"/>
                <a:gd name="connsiteY1" fmla="*/ 257442 h 257442"/>
                <a:gd name="connsiteX2" fmla="*/ 0 w 1979929"/>
                <a:gd name="connsiteY2" fmla="*/ 257442 h 257442"/>
                <a:gd name="connsiteX3" fmla="*/ 0 w 1979929"/>
                <a:gd name="connsiteY3" fmla="*/ 0 h 257442"/>
                <a:gd name="connsiteX0" fmla="*/ 1979929 w 1979929"/>
                <a:gd name="connsiteY0" fmla="*/ 0 h 257442"/>
                <a:gd name="connsiteX1" fmla="*/ 1925208 w 1979929"/>
                <a:gd name="connsiteY1" fmla="*/ 257442 h 257442"/>
                <a:gd name="connsiteX2" fmla="*/ 0 w 1979929"/>
                <a:gd name="connsiteY2" fmla="*/ 257442 h 257442"/>
                <a:gd name="connsiteX3" fmla="*/ 0 w 1979929"/>
                <a:gd name="connsiteY3" fmla="*/ 0 h 257442"/>
                <a:gd name="connsiteX0" fmla="*/ 1979929 w 1979929"/>
                <a:gd name="connsiteY0" fmla="*/ 0 h 257442"/>
                <a:gd name="connsiteX1" fmla="*/ 1925208 w 1979929"/>
                <a:gd name="connsiteY1" fmla="*/ 257442 h 257442"/>
                <a:gd name="connsiteX2" fmla="*/ 0 w 1979929"/>
                <a:gd name="connsiteY2" fmla="*/ 257442 h 257442"/>
                <a:gd name="connsiteX3" fmla="*/ 0 w 1979929"/>
                <a:gd name="connsiteY3" fmla="*/ 0 h 257442"/>
                <a:gd name="connsiteX0" fmla="*/ 1979929 w 1979929"/>
                <a:gd name="connsiteY0" fmla="*/ 0 h 257442"/>
                <a:gd name="connsiteX1" fmla="*/ 1925208 w 1979929"/>
                <a:gd name="connsiteY1" fmla="*/ 257442 h 257442"/>
                <a:gd name="connsiteX2" fmla="*/ 0 w 1979929"/>
                <a:gd name="connsiteY2" fmla="*/ 257442 h 257442"/>
                <a:gd name="connsiteX3" fmla="*/ 0 w 1979929"/>
                <a:gd name="connsiteY3" fmla="*/ 0 h 257442"/>
                <a:gd name="connsiteX0" fmla="*/ 950801 w 1925208"/>
                <a:gd name="connsiteY0" fmla="*/ 0 h 257442"/>
                <a:gd name="connsiteX1" fmla="*/ 1925208 w 1925208"/>
                <a:gd name="connsiteY1" fmla="*/ 257442 h 257442"/>
                <a:gd name="connsiteX2" fmla="*/ 0 w 1925208"/>
                <a:gd name="connsiteY2" fmla="*/ 257442 h 257442"/>
                <a:gd name="connsiteX3" fmla="*/ 0 w 1925208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380406 w 1380406"/>
                <a:gd name="connsiteY0" fmla="*/ 0 h 257442"/>
                <a:gd name="connsiteX1" fmla="*/ 122469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548721 w 1548721"/>
                <a:gd name="connsiteY0" fmla="*/ 0 h 257442"/>
                <a:gd name="connsiteX1" fmla="*/ 1325685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709021 w 1709021"/>
                <a:gd name="connsiteY0" fmla="*/ 0 h 257442"/>
                <a:gd name="connsiteX1" fmla="*/ 14940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0 w 1709021"/>
                <a:gd name="connsiteY3" fmla="*/ 0 h 257442"/>
                <a:gd name="connsiteX0" fmla="*/ 1869321 w 1869321"/>
                <a:gd name="connsiteY0" fmla="*/ 0 h 257442"/>
                <a:gd name="connsiteX1" fmla="*/ 16543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29622 w 2029622"/>
                <a:gd name="connsiteY0" fmla="*/ 0 h 257442"/>
                <a:gd name="connsiteX1" fmla="*/ 1814600 w 2029622"/>
                <a:gd name="connsiteY1" fmla="*/ 257442 h 257442"/>
                <a:gd name="connsiteX2" fmla="*/ 0 w 2029622"/>
                <a:gd name="connsiteY2" fmla="*/ 257442 h 257442"/>
                <a:gd name="connsiteX3" fmla="*/ 0 w 2029622"/>
                <a:gd name="connsiteY3" fmla="*/ 0 h 257442"/>
                <a:gd name="connsiteX0" fmla="*/ 2029622 w 2029622"/>
                <a:gd name="connsiteY0" fmla="*/ 0 h 257442"/>
                <a:gd name="connsiteX1" fmla="*/ 1974900 w 2029622"/>
                <a:gd name="connsiteY1" fmla="*/ 257442 h 257442"/>
                <a:gd name="connsiteX2" fmla="*/ 0 w 2029622"/>
                <a:gd name="connsiteY2" fmla="*/ 257442 h 257442"/>
                <a:gd name="connsiteX3" fmla="*/ 0 w 2029622"/>
                <a:gd name="connsiteY3" fmla="*/ 0 h 257442"/>
                <a:gd name="connsiteX0" fmla="*/ 2029623 w 2029623"/>
                <a:gd name="connsiteY0" fmla="*/ 0 h 257442"/>
                <a:gd name="connsiteX1" fmla="*/ 1974901 w 2029623"/>
                <a:gd name="connsiteY1" fmla="*/ 257442 h 257442"/>
                <a:gd name="connsiteX2" fmla="*/ 0 w 2029623"/>
                <a:gd name="connsiteY2" fmla="*/ 257442 h 257442"/>
                <a:gd name="connsiteX3" fmla="*/ 1 w 2029623"/>
                <a:gd name="connsiteY3" fmla="*/ 0 h 257442"/>
                <a:gd name="connsiteX0" fmla="*/ 2029623 w 2029623"/>
                <a:gd name="connsiteY0" fmla="*/ 0 h 257442"/>
                <a:gd name="connsiteX1" fmla="*/ 1974901 w 2029623"/>
                <a:gd name="connsiteY1" fmla="*/ 257442 h 257442"/>
                <a:gd name="connsiteX2" fmla="*/ 0 w 2029623"/>
                <a:gd name="connsiteY2" fmla="*/ 257442 h 257442"/>
                <a:gd name="connsiteX3" fmla="*/ 1 w 2029623"/>
                <a:gd name="connsiteY3" fmla="*/ 0 h 257442"/>
                <a:gd name="connsiteX0" fmla="*/ 2130612 w 2130612"/>
                <a:gd name="connsiteY0" fmla="*/ 0 h 257442"/>
                <a:gd name="connsiteX1" fmla="*/ 1974901 w 2130612"/>
                <a:gd name="connsiteY1" fmla="*/ 257442 h 257442"/>
                <a:gd name="connsiteX2" fmla="*/ 0 w 2130612"/>
                <a:gd name="connsiteY2" fmla="*/ 257442 h 257442"/>
                <a:gd name="connsiteX3" fmla="*/ 1 w 2130612"/>
                <a:gd name="connsiteY3" fmla="*/ 0 h 257442"/>
                <a:gd name="connsiteX0" fmla="*/ 2130612 w 2130612"/>
                <a:gd name="connsiteY0" fmla="*/ 0 h 257442"/>
                <a:gd name="connsiteX1" fmla="*/ 2075890 w 2130612"/>
                <a:gd name="connsiteY1" fmla="*/ 257442 h 257442"/>
                <a:gd name="connsiteX2" fmla="*/ 0 w 2130612"/>
                <a:gd name="connsiteY2" fmla="*/ 257442 h 257442"/>
                <a:gd name="connsiteX3" fmla="*/ 1 w 2130612"/>
                <a:gd name="connsiteY3" fmla="*/ 0 h 257442"/>
                <a:gd name="connsiteX0" fmla="*/ 2130612 w 2130612"/>
                <a:gd name="connsiteY0" fmla="*/ 0 h 257442"/>
                <a:gd name="connsiteX1" fmla="*/ 2075890 w 2130612"/>
                <a:gd name="connsiteY1" fmla="*/ 257442 h 257442"/>
                <a:gd name="connsiteX2" fmla="*/ 0 w 2130612"/>
                <a:gd name="connsiteY2" fmla="*/ 257442 h 257442"/>
                <a:gd name="connsiteX3" fmla="*/ 1 w 2130612"/>
                <a:gd name="connsiteY3" fmla="*/ 0 h 257442"/>
                <a:gd name="connsiteX0" fmla="*/ 2130612 w 2130612"/>
                <a:gd name="connsiteY0" fmla="*/ 0 h 257442"/>
                <a:gd name="connsiteX1" fmla="*/ 2075890 w 2130612"/>
                <a:gd name="connsiteY1" fmla="*/ 257442 h 257442"/>
                <a:gd name="connsiteX2" fmla="*/ 0 w 2130612"/>
                <a:gd name="connsiteY2" fmla="*/ 257442 h 257442"/>
                <a:gd name="connsiteX3" fmla="*/ 0 w 2130612"/>
                <a:gd name="connsiteY3" fmla="*/ 0 h 257442"/>
                <a:gd name="connsiteX0" fmla="*/ 2316560 w 2316560"/>
                <a:gd name="connsiteY0" fmla="*/ 0 h 257442"/>
                <a:gd name="connsiteX1" fmla="*/ 2075890 w 2316560"/>
                <a:gd name="connsiteY1" fmla="*/ 257442 h 257442"/>
                <a:gd name="connsiteX2" fmla="*/ 0 w 2316560"/>
                <a:gd name="connsiteY2" fmla="*/ 257442 h 257442"/>
                <a:gd name="connsiteX3" fmla="*/ 0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0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0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0 w 2316560"/>
                <a:gd name="connsiteY3" fmla="*/ 0 h 257442"/>
                <a:gd name="connsiteX0" fmla="*/ 2484874 w 2484874"/>
                <a:gd name="connsiteY0" fmla="*/ 0 h 257442"/>
                <a:gd name="connsiteX1" fmla="*/ 2261839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653190 w 2653190"/>
                <a:gd name="connsiteY0" fmla="*/ 0 h 257442"/>
                <a:gd name="connsiteX1" fmla="*/ 2430153 w 2653190"/>
                <a:gd name="connsiteY1" fmla="*/ 257442 h 257442"/>
                <a:gd name="connsiteX2" fmla="*/ 0 w 2653190"/>
                <a:gd name="connsiteY2" fmla="*/ 257442 h 257442"/>
                <a:gd name="connsiteX3" fmla="*/ 0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0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0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0 w 2653190"/>
                <a:gd name="connsiteY3" fmla="*/ 0 h 257442"/>
                <a:gd name="connsiteX0" fmla="*/ 2821505 w 2821505"/>
                <a:gd name="connsiteY0" fmla="*/ 0 h 257442"/>
                <a:gd name="connsiteX1" fmla="*/ 2598469 w 2821505"/>
                <a:gd name="connsiteY1" fmla="*/ 257442 h 257442"/>
                <a:gd name="connsiteX2" fmla="*/ 0 w 2821505"/>
                <a:gd name="connsiteY2" fmla="*/ 257442 h 257442"/>
                <a:gd name="connsiteX3" fmla="*/ 0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0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0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0 w 2821505"/>
                <a:gd name="connsiteY3" fmla="*/ 0 h 257442"/>
                <a:gd name="connsiteX0" fmla="*/ 2999439 w 2999439"/>
                <a:gd name="connsiteY0" fmla="*/ 0 h 257442"/>
                <a:gd name="connsiteX1" fmla="*/ 2766784 w 2999439"/>
                <a:gd name="connsiteY1" fmla="*/ 257442 h 257442"/>
                <a:gd name="connsiteX2" fmla="*/ 0 w 2999439"/>
                <a:gd name="connsiteY2" fmla="*/ 257442 h 257442"/>
                <a:gd name="connsiteX3" fmla="*/ 0 w 2999439"/>
                <a:gd name="connsiteY3" fmla="*/ 0 h 257442"/>
                <a:gd name="connsiteX0" fmla="*/ 2999439 w 2999439"/>
                <a:gd name="connsiteY0" fmla="*/ 0 h 257442"/>
                <a:gd name="connsiteX1" fmla="*/ 2944718 w 2999439"/>
                <a:gd name="connsiteY1" fmla="*/ 257442 h 257442"/>
                <a:gd name="connsiteX2" fmla="*/ 0 w 2999439"/>
                <a:gd name="connsiteY2" fmla="*/ 257442 h 257442"/>
                <a:gd name="connsiteX3" fmla="*/ 0 w 2999439"/>
                <a:gd name="connsiteY3" fmla="*/ 0 h 257442"/>
                <a:gd name="connsiteX0" fmla="*/ 2999439 w 2999439"/>
                <a:gd name="connsiteY0" fmla="*/ 0 h 257442"/>
                <a:gd name="connsiteX1" fmla="*/ 2944718 w 2999439"/>
                <a:gd name="connsiteY1" fmla="*/ 257442 h 257442"/>
                <a:gd name="connsiteX2" fmla="*/ 0 w 2999439"/>
                <a:gd name="connsiteY2" fmla="*/ 257442 h 257442"/>
                <a:gd name="connsiteX3" fmla="*/ 0 w 2999439"/>
                <a:gd name="connsiteY3" fmla="*/ 0 h 257442"/>
                <a:gd name="connsiteX0" fmla="*/ 2999439 w 2999439"/>
                <a:gd name="connsiteY0" fmla="*/ 0 h 257442"/>
                <a:gd name="connsiteX1" fmla="*/ 2944718 w 2999439"/>
                <a:gd name="connsiteY1" fmla="*/ 257442 h 257442"/>
                <a:gd name="connsiteX2" fmla="*/ 0 w 2999439"/>
                <a:gd name="connsiteY2" fmla="*/ 257442 h 257442"/>
                <a:gd name="connsiteX3" fmla="*/ 0 w 2999439"/>
                <a:gd name="connsiteY3" fmla="*/ 0 h 257442"/>
                <a:gd name="connsiteX0" fmla="*/ 3159739 w 3159739"/>
                <a:gd name="connsiteY0" fmla="*/ 0 h 257442"/>
                <a:gd name="connsiteX1" fmla="*/ 2944718 w 3159739"/>
                <a:gd name="connsiteY1" fmla="*/ 257442 h 257442"/>
                <a:gd name="connsiteX2" fmla="*/ 0 w 3159739"/>
                <a:gd name="connsiteY2" fmla="*/ 257442 h 257442"/>
                <a:gd name="connsiteX3" fmla="*/ 0 w 3159739"/>
                <a:gd name="connsiteY3" fmla="*/ 0 h 257442"/>
                <a:gd name="connsiteX0" fmla="*/ 3159739 w 3159739"/>
                <a:gd name="connsiteY0" fmla="*/ 0 h 257442"/>
                <a:gd name="connsiteX1" fmla="*/ 3105018 w 3159739"/>
                <a:gd name="connsiteY1" fmla="*/ 257442 h 257442"/>
                <a:gd name="connsiteX2" fmla="*/ 0 w 3159739"/>
                <a:gd name="connsiteY2" fmla="*/ 257442 h 257442"/>
                <a:gd name="connsiteX3" fmla="*/ 0 w 3159739"/>
                <a:gd name="connsiteY3" fmla="*/ 0 h 257442"/>
                <a:gd name="connsiteX0" fmla="*/ 3159739 w 3159739"/>
                <a:gd name="connsiteY0" fmla="*/ 0 h 257442"/>
                <a:gd name="connsiteX1" fmla="*/ 3105018 w 3159739"/>
                <a:gd name="connsiteY1" fmla="*/ 257442 h 257442"/>
                <a:gd name="connsiteX2" fmla="*/ 0 w 3159739"/>
                <a:gd name="connsiteY2" fmla="*/ 257442 h 257442"/>
                <a:gd name="connsiteX3" fmla="*/ 0 w 3159739"/>
                <a:gd name="connsiteY3" fmla="*/ 0 h 257442"/>
                <a:gd name="connsiteX0" fmla="*/ 3159739 w 3159739"/>
                <a:gd name="connsiteY0" fmla="*/ 0 h 257442"/>
                <a:gd name="connsiteX1" fmla="*/ 3105018 w 3159739"/>
                <a:gd name="connsiteY1" fmla="*/ 257442 h 257442"/>
                <a:gd name="connsiteX2" fmla="*/ 0 w 3159739"/>
                <a:gd name="connsiteY2" fmla="*/ 257442 h 257442"/>
                <a:gd name="connsiteX3" fmla="*/ 0 w 3159739"/>
                <a:gd name="connsiteY3" fmla="*/ 0 h 257442"/>
                <a:gd name="connsiteX0" fmla="*/ 3345688 w 3345688"/>
                <a:gd name="connsiteY0" fmla="*/ 0 h 257442"/>
                <a:gd name="connsiteX1" fmla="*/ 3105018 w 3345688"/>
                <a:gd name="connsiteY1" fmla="*/ 257442 h 257442"/>
                <a:gd name="connsiteX2" fmla="*/ 0 w 3345688"/>
                <a:gd name="connsiteY2" fmla="*/ 257442 h 257442"/>
                <a:gd name="connsiteX3" fmla="*/ 0 w 3345688"/>
                <a:gd name="connsiteY3" fmla="*/ 0 h 257442"/>
                <a:gd name="connsiteX0" fmla="*/ 3345688 w 3345688"/>
                <a:gd name="connsiteY0" fmla="*/ 0 h 257442"/>
                <a:gd name="connsiteX1" fmla="*/ 3290966 w 3345688"/>
                <a:gd name="connsiteY1" fmla="*/ 257442 h 257442"/>
                <a:gd name="connsiteX2" fmla="*/ 0 w 3345688"/>
                <a:gd name="connsiteY2" fmla="*/ 257442 h 257442"/>
                <a:gd name="connsiteX3" fmla="*/ 0 w 3345688"/>
                <a:gd name="connsiteY3" fmla="*/ 0 h 257442"/>
                <a:gd name="connsiteX0" fmla="*/ 3345689 w 3345689"/>
                <a:gd name="connsiteY0" fmla="*/ 0 h 257442"/>
                <a:gd name="connsiteX1" fmla="*/ 3290967 w 3345689"/>
                <a:gd name="connsiteY1" fmla="*/ 257442 h 257442"/>
                <a:gd name="connsiteX2" fmla="*/ 0 w 3345689"/>
                <a:gd name="connsiteY2" fmla="*/ 257442 h 257442"/>
                <a:gd name="connsiteX3" fmla="*/ 1 w 3345689"/>
                <a:gd name="connsiteY3" fmla="*/ 0 h 257442"/>
                <a:gd name="connsiteX0" fmla="*/ 3345689 w 3345689"/>
                <a:gd name="connsiteY0" fmla="*/ 0 h 257442"/>
                <a:gd name="connsiteX1" fmla="*/ 3290967 w 3345689"/>
                <a:gd name="connsiteY1" fmla="*/ 257442 h 257442"/>
                <a:gd name="connsiteX2" fmla="*/ 0 w 3345689"/>
                <a:gd name="connsiteY2" fmla="*/ 257442 h 257442"/>
                <a:gd name="connsiteX3" fmla="*/ 1 w 3345689"/>
                <a:gd name="connsiteY3" fmla="*/ 0 h 257442"/>
                <a:gd name="connsiteX0" fmla="*/ 3505989 w 3505989"/>
                <a:gd name="connsiteY0" fmla="*/ 0 h 257442"/>
                <a:gd name="connsiteX1" fmla="*/ 3290967 w 3505989"/>
                <a:gd name="connsiteY1" fmla="*/ 257442 h 257442"/>
                <a:gd name="connsiteX2" fmla="*/ 0 w 3505989"/>
                <a:gd name="connsiteY2" fmla="*/ 257442 h 257442"/>
                <a:gd name="connsiteX3" fmla="*/ 1 w 3505989"/>
                <a:gd name="connsiteY3" fmla="*/ 0 h 257442"/>
                <a:gd name="connsiteX0" fmla="*/ 3505989 w 3505989"/>
                <a:gd name="connsiteY0" fmla="*/ 0 h 257442"/>
                <a:gd name="connsiteX1" fmla="*/ 3451268 w 3505989"/>
                <a:gd name="connsiteY1" fmla="*/ 257442 h 257442"/>
                <a:gd name="connsiteX2" fmla="*/ 0 w 3505989"/>
                <a:gd name="connsiteY2" fmla="*/ 257442 h 257442"/>
                <a:gd name="connsiteX3" fmla="*/ 1 w 3505989"/>
                <a:gd name="connsiteY3" fmla="*/ 0 h 257442"/>
                <a:gd name="connsiteX0" fmla="*/ 3505988 w 3505988"/>
                <a:gd name="connsiteY0" fmla="*/ 0 h 257442"/>
                <a:gd name="connsiteX1" fmla="*/ 3451267 w 3505988"/>
                <a:gd name="connsiteY1" fmla="*/ 257442 h 257442"/>
                <a:gd name="connsiteX2" fmla="*/ 0 w 3505988"/>
                <a:gd name="connsiteY2" fmla="*/ 257442 h 257442"/>
                <a:gd name="connsiteX3" fmla="*/ 0 w 3505988"/>
                <a:gd name="connsiteY3" fmla="*/ 0 h 257442"/>
                <a:gd name="connsiteX0" fmla="*/ 3505989 w 3505989"/>
                <a:gd name="connsiteY0" fmla="*/ 0 h 257442"/>
                <a:gd name="connsiteX1" fmla="*/ 3451268 w 3505989"/>
                <a:gd name="connsiteY1" fmla="*/ 257442 h 257442"/>
                <a:gd name="connsiteX2" fmla="*/ 1 w 3505989"/>
                <a:gd name="connsiteY2" fmla="*/ 257442 h 257442"/>
                <a:gd name="connsiteX3" fmla="*/ 0 w 3505989"/>
                <a:gd name="connsiteY3" fmla="*/ 0 h 257442"/>
                <a:gd name="connsiteX0" fmla="*/ 3674304 w 3674304"/>
                <a:gd name="connsiteY0" fmla="*/ 0 h 257442"/>
                <a:gd name="connsiteX1" fmla="*/ 3451268 w 3674304"/>
                <a:gd name="connsiteY1" fmla="*/ 257442 h 257442"/>
                <a:gd name="connsiteX2" fmla="*/ 1 w 3674304"/>
                <a:gd name="connsiteY2" fmla="*/ 257442 h 257442"/>
                <a:gd name="connsiteX3" fmla="*/ 0 w 3674304"/>
                <a:gd name="connsiteY3" fmla="*/ 0 h 257442"/>
                <a:gd name="connsiteX0" fmla="*/ 3674304 w 3674304"/>
                <a:gd name="connsiteY0" fmla="*/ 0 h 257442"/>
                <a:gd name="connsiteX1" fmla="*/ 3619582 w 3674304"/>
                <a:gd name="connsiteY1" fmla="*/ 257442 h 257442"/>
                <a:gd name="connsiteX2" fmla="*/ 1 w 3674304"/>
                <a:gd name="connsiteY2" fmla="*/ 257442 h 257442"/>
                <a:gd name="connsiteX3" fmla="*/ 0 w 3674304"/>
                <a:gd name="connsiteY3" fmla="*/ 0 h 257442"/>
                <a:gd name="connsiteX0" fmla="*/ 3674304 w 3674304"/>
                <a:gd name="connsiteY0" fmla="*/ 0 h 257442"/>
                <a:gd name="connsiteX1" fmla="*/ 3619582 w 3674304"/>
                <a:gd name="connsiteY1" fmla="*/ 257442 h 257442"/>
                <a:gd name="connsiteX2" fmla="*/ 0 w 3674304"/>
                <a:gd name="connsiteY2" fmla="*/ 257442 h 257442"/>
                <a:gd name="connsiteX3" fmla="*/ 0 w 3674304"/>
                <a:gd name="connsiteY3" fmla="*/ 0 h 257442"/>
                <a:gd name="connsiteX0" fmla="*/ 3674304 w 3674304"/>
                <a:gd name="connsiteY0" fmla="*/ 0 h 257442"/>
                <a:gd name="connsiteX1" fmla="*/ 3619582 w 3674304"/>
                <a:gd name="connsiteY1" fmla="*/ 257442 h 257442"/>
                <a:gd name="connsiteX2" fmla="*/ 0 w 3674304"/>
                <a:gd name="connsiteY2" fmla="*/ 257442 h 257442"/>
                <a:gd name="connsiteX3" fmla="*/ 0 w 3674304"/>
                <a:gd name="connsiteY3" fmla="*/ 0 h 257442"/>
                <a:gd name="connsiteX0" fmla="*/ 3826588 w 3826588"/>
                <a:gd name="connsiteY0" fmla="*/ 0 h 257442"/>
                <a:gd name="connsiteX1" fmla="*/ 3619582 w 3826588"/>
                <a:gd name="connsiteY1" fmla="*/ 257442 h 257442"/>
                <a:gd name="connsiteX2" fmla="*/ 0 w 3826588"/>
                <a:gd name="connsiteY2" fmla="*/ 257442 h 257442"/>
                <a:gd name="connsiteX3" fmla="*/ 0 w 3826588"/>
                <a:gd name="connsiteY3" fmla="*/ 0 h 257442"/>
                <a:gd name="connsiteX0" fmla="*/ 3826588 w 3826588"/>
                <a:gd name="connsiteY0" fmla="*/ 0 h 257442"/>
                <a:gd name="connsiteX1" fmla="*/ 3771867 w 3826588"/>
                <a:gd name="connsiteY1" fmla="*/ 257442 h 257442"/>
                <a:gd name="connsiteX2" fmla="*/ 0 w 3826588"/>
                <a:gd name="connsiteY2" fmla="*/ 257442 h 257442"/>
                <a:gd name="connsiteX3" fmla="*/ 0 w 3826588"/>
                <a:gd name="connsiteY3" fmla="*/ 0 h 257442"/>
                <a:gd name="connsiteX0" fmla="*/ 3826588 w 3826588"/>
                <a:gd name="connsiteY0" fmla="*/ 0 h 257442"/>
                <a:gd name="connsiteX1" fmla="*/ 3771867 w 3826588"/>
                <a:gd name="connsiteY1" fmla="*/ 257442 h 257442"/>
                <a:gd name="connsiteX2" fmla="*/ 0 w 3826588"/>
                <a:gd name="connsiteY2" fmla="*/ 257442 h 257442"/>
                <a:gd name="connsiteX3" fmla="*/ 0 w 3826588"/>
                <a:gd name="connsiteY3" fmla="*/ 0 h 257442"/>
                <a:gd name="connsiteX0" fmla="*/ 3826588 w 3826588"/>
                <a:gd name="connsiteY0" fmla="*/ 0 h 257442"/>
                <a:gd name="connsiteX1" fmla="*/ 3771867 w 3826588"/>
                <a:gd name="connsiteY1" fmla="*/ 257442 h 257442"/>
                <a:gd name="connsiteX2" fmla="*/ 0 w 3826588"/>
                <a:gd name="connsiteY2" fmla="*/ 257442 h 257442"/>
                <a:gd name="connsiteX3" fmla="*/ 0 w 382658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6588" h="257442">
                  <a:moveTo>
                    <a:pt x="3826588" y="0"/>
                  </a:moveTo>
                  <a:lnTo>
                    <a:pt x="377186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RunningAgenda2LevelTextLeft152680">
              <a:extLst>
                <a:ext uri="{FF2B5EF4-FFF2-40B4-BE49-F238E27FC236}">
                  <a16:creationId xmlns:a16="http://schemas.microsoft.com/office/drawing/2014/main" id="{C2D0A05D-4F76-4EEF-AFEE-B1F6DAAE169C}"/>
                </a:ext>
              </a:extLst>
            </p:cNvPr>
            <p:cNvSpPr txBox="1"/>
            <p:nvPr/>
          </p:nvSpPr>
          <p:spPr bwMode="gray">
            <a:xfrm>
              <a:off x="0" y="876300"/>
              <a:ext cx="377186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Business management</a:t>
              </a:r>
            </a:p>
          </p:txBody>
        </p:sp>
        <p:sp>
          <p:nvSpPr>
            <p:cNvPr id="16" name="btfpRunningAgenda2LevelBarRight152680">
              <a:extLst>
                <a:ext uri="{FF2B5EF4-FFF2-40B4-BE49-F238E27FC236}">
                  <a16:creationId xmlns:a16="http://schemas.microsoft.com/office/drawing/2014/main" id="{EDD3CFB6-BC8B-4679-A734-E207F2537703}"/>
                </a:ext>
              </a:extLst>
            </p:cNvPr>
            <p:cNvSpPr/>
            <p:nvPr/>
          </p:nvSpPr>
          <p:spPr bwMode="gray">
            <a:xfrm>
              <a:off x="3691746" y="876300"/>
              <a:ext cx="1979929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36748 w 1136748"/>
                <a:gd name="connsiteY0" fmla="*/ 0 h 257442"/>
                <a:gd name="connsiteX1" fmla="*/ 896079 w 1136748"/>
                <a:gd name="connsiteY1" fmla="*/ 257442 h 257442"/>
                <a:gd name="connsiteX2" fmla="*/ 0 w 1136748"/>
                <a:gd name="connsiteY2" fmla="*/ 257442 h 257442"/>
                <a:gd name="connsiteX3" fmla="*/ 54721 w 1136748"/>
                <a:gd name="connsiteY3" fmla="*/ 0 h 257442"/>
                <a:gd name="connsiteX0" fmla="*/ 1136748 w 1136748"/>
                <a:gd name="connsiteY0" fmla="*/ 0 h 257442"/>
                <a:gd name="connsiteX1" fmla="*/ 1082027 w 1136748"/>
                <a:gd name="connsiteY1" fmla="*/ 257442 h 257442"/>
                <a:gd name="connsiteX2" fmla="*/ 0 w 1136748"/>
                <a:gd name="connsiteY2" fmla="*/ 257442 h 257442"/>
                <a:gd name="connsiteX3" fmla="*/ 54721 w 1136748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2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2 w 1136749"/>
                <a:gd name="connsiteY3" fmla="*/ 0 h 257442"/>
                <a:gd name="connsiteX0" fmla="*/ 1297051 w 1297051"/>
                <a:gd name="connsiteY0" fmla="*/ 0 h 257442"/>
                <a:gd name="connsiteX1" fmla="*/ 1082028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566353 w 1566353"/>
                <a:gd name="connsiteY0" fmla="*/ 0 h 257442"/>
                <a:gd name="connsiteX1" fmla="*/ 1242329 w 1566353"/>
                <a:gd name="connsiteY1" fmla="*/ 257442 h 257442"/>
                <a:gd name="connsiteX2" fmla="*/ 0 w 1566353"/>
                <a:gd name="connsiteY2" fmla="*/ 257442 h 257442"/>
                <a:gd name="connsiteX3" fmla="*/ 54720 w 1566353"/>
                <a:gd name="connsiteY3" fmla="*/ 0 h 257442"/>
                <a:gd name="connsiteX0" fmla="*/ 1566353 w 1566353"/>
                <a:gd name="connsiteY0" fmla="*/ 0 h 257442"/>
                <a:gd name="connsiteX1" fmla="*/ 1511632 w 1566353"/>
                <a:gd name="connsiteY1" fmla="*/ 257442 h 257442"/>
                <a:gd name="connsiteX2" fmla="*/ 0 w 1566353"/>
                <a:gd name="connsiteY2" fmla="*/ 257442 h 257442"/>
                <a:gd name="connsiteX3" fmla="*/ 54720 w 1566353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734669 w 1734669"/>
                <a:gd name="connsiteY0" fmla="*/ 0 h 257442"/>
                <a:gd name="connsiteX1" fmla="*/ 1511633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987944 w 1987944"/>
                <a:gd name="connsiteY0" fmla="*/ 0 h 257442"/>
                <a:gd name="connsiteX1" fmla="*/ 1679948 w 1987944"/>
                <a:gd name="connsiteY1" fmla="*/ 257442 h 257442"/>
                <a:gd name="connsiteX2" fmla="*/ 0 w 1987944"/>
                <a:gd name="connsiteY2" fmla="*/ 257442 h 257442"/>
                <a:gd name="connsiteX3" fmla="*/ 54721 w 1987944"/>
                <a:gd name="connsiteY3" fmla="*/ 0 h 257442"/>
                <a:gd name="connsiteX0" fmla="*/ 1987944 w 1987944"/>
                <a:gd name="connsiteY0" fmla="*/ 0 h 257442"/>
                <a:gd name="connsiteX1" fmla="*/ 1933222 w 1987944"/>
                <a:gd name="connsiteY1" fmla="*/ 257442 h 257442"/>
                <a:gd name="connsiteX2" fmla="*/ 0 w 1987944"/>
                <a:gd name="connsiteY2" fmla="*/ 257442 h 257442"/>
                <a:gd name="connsiteX3" fmla="*/ 54721 w 1987944"/>
                <a:gd name="connsiteY3" fmla="*/ 0 h 257442"/>
                <a:gd name="connsiteX0" fmla="*/ 1987945 w 1987945"/>
                <a:gd name="connsiteY0" fmla="*/ 0 h 257442"/>
                <a:gd name="connsiteX1" fmla="*/ 1933223 w 1987945"/>
                <a:gd name="connsiteY1" fmla="*/ 257442 h 257442"/>
                <a:gd name="connsiteX2" fmla="*/ 0 w 1987945"/>
                <a:gd name="connsiteY2" fmla="*/ 257442 h 257442"/>
                <a:gd name="connsiteX3" fmla="*/ 54722 w 1987945"/>
                <a:gd name="connsiteY3" fmla="*/ 0 h 257442"/>
                <a:gd name="connsiteX0" fmla="*/ 1987945 w 1987945"/>
                <a:gd name="connsiteY0" fmla="*/ 0 h 257442"/>
                <a:gd name="connsiteX1" fmla="*/ 1933223 w 1987945"/>
                <a:gd name="connsiteY1" fmla="*/ 257442 h 257442"/>
                <a:gd name="connsiteX2" fmla="*/ 0 w 1987945"/>
                <a:gd name="connsiteY2" fmla="*/ 257442 h 257442"/>
                <a:gd name="connsiteX3" fmla="*/ 54722 w 1987945"/>
                <a:gd name="connsiteY3" fmla="*/ 0 h 257442"/>
                <a:gd name="connsiteX0" fmla="*/ 1558340 w 1933223"/>
                <a:gd name="connsiteY0" fmla="*/ 0 h 257442"/>
                <a:gd name="connsiteX1" fmla="*/ 1933223 w 1933223"/>
                <a:gd name="connsiteY1" fmla="*/ 257442 h 257442"/>
                <a:gd name="connsiteX2" fmla="*/ 0 w 1933223"/>
                <a:gd name="connsiteY2" fmla="*/ 257442 h 257442"/>
                <a:gd name="connsiteX3" fmla="*/ 54722 w 1933223"/>
                <a:gd name="connsiteY3" fmla="*/ 0 h 257442"/>
                <a:gd name="connsiteX0" fmla="*/ 1558340 w 1558340"/>
                <a:gd name="connsiteY0" fmla="*/ 0 h 257442"/>
                <a:gd name="connsiteX1" fmla="*/ 1503619 w 1558340"/>
                <a:gd name="connsiteY1" fmla="*/ 257442 h 257442"/>
                <a:gd name="connsiteX2" fmla="*/ 0 w 1558340"/>
                <a:gd name="connsiteY2" fmla="*/ 257442 h 257442"/>
                <a:gd name="connsiteX3" fmla="*/ 54722 w 1558340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5472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54721 w 1558339"/>
                <a:gd name="connsiteY3" fmla="*/ 0 h 257442"/>
                <a:gd name="connsiteX0" fmla="*/ 1718639 w 1718639"/>
                <a:gd name="connsiteY0" fmla="*/ 0 h 257442"/>
                <a:gd name="connsiteX1" fmla="*/ 15036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886955 w 1886955"/>
                <a:gd name="connsiteY0" fmla="*/ 0 h 257442"/>
                <a:gd name="connsiteX1" fmla="*/ 1663918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2140229 w 2140229"/>
                <a:gd name="connsiteY0" fmla="*/ 0 h 257442"/>
                <a:gd name="connsiteX1" fmla="*/ 1832234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140229 w 2140229"/>
                <a:gd name="connsiteY0" fmla="*/ 0 h 257442"/>
                <a:gd name="connsiteX1" fmla="*/ 2085508 w 2140229"/>
                <a:gd name="connsiteY1" fmla="*/ 257442 h 257442"/>
                <a:gd name="connsiteX2" fmla="*/ 0 w 2140229"/>
                <a:gd name="connsiteY2" fmla="*/ 257442 h 257442"/>
                <a:gd name="connsiteX3" fmla="*/ 54721 w 2140229"/>
                <a:gd name="connsiteY3" fmla="*/ 0 h 257442"/>
                <a:gd name="connsiteX0" fmla="*/ 2308544 w 2308544"/>
                <a:gd name="connsiteY0" fmla="*/ 0 h 257442"/>
                <a:gd name="connsiteX1" fmla="*/ 2085508 w 2308544"/>
                <a:gd name="connsiteY1" fmla="*/ 257442 h 257442"/>
                <a:gd name="connsiteX2" fmla="*/ 0 w 2308544"/>
                <a:gd name="connsiteY2" fmla="*/ 257442 h 257442"/>
                <a:gd name="connsiteX3" fmla="*/ 54721 w 2308544"/>
                <a:gd name="connsiteY3" fmla="*/ 0 h 257442"/>
                <a:gd name="connsiteX0" fmla="*/ 2308544 w 2308544"/>
                <a:gd name="connsiteY0" fmla="*/ 0 h 257442"/>
                <a:gd name="connsiteX1" fmla="*/ 2253822 w 2308544"/>
                <a:gd name="connsiteY1" fmla="*/ 257442 h 257442"/>
                <a:gd name="connsiteX2" fmla="*/ 0 w 2308544"/>
                <a:gd name="connsiteY2" fmla="*/ 257442 h 257442"/>
                <a:gd name="connsiteX3" fmla="*/ 54721 w 2308544"/>
                <a:gd name="connsiteY3" fmla="*/ 0 h 257442"/>
                <a:gd name="connsiteX0" fmla="*/ 2308545 w 2308545"/>
                <a:gd name="connsiteY0" fmla="*/ 0 h 257442"/>
                <a:gd name="connsiteX1" fmla="*/ 2253823 w 2308545"/>
                <a:gd name="connsiteY1" fmla="*/ 257442 h 257442"/>
                <a:gd name="connsiteX2" fmla="*/ 0 w 2308545"/>
                <a:gd name="connsiteY2" fmla="*/ 257442 h 257442"/>
                <a:gd name="connsiteX3" fmla="*/ 54722 w 2308545"/>
                <a:gd name="connsiteY3" fmla="*/ 0 h 257442"/>
                <a:gd name="connsiteX0" fmla="*/ 2308545 w 2308545"/>
                <a:gd name="connsiteY0" fmla="*/ 0 h 257442"/>
                <a:gd name="connsiteX1" fmla="*/ 2253823 w 2308545"/>
                <a:gd name="connsiteY1" fmla="*/ 257442 h 257442"/>
                <a:gd name="connsiteX2" fmla="*/ 0 w 2308545"/>
                <a:gd name="connsiteY2" fmla="*/ 257442 h 257442"/>
                <a:gd name="connsiteX3" fmla="*/ 54722 w 2308545"/>
                <a:gd name="connsiteY3" fmla="*/ 0 h 257442"/>
                <a:gd name="connsiteX0" fmla="*/ 2476861 w 2476861"/>
                <a:gd name="connsiteY0" fmla="*/ 0 h 257442"/>
                <a:gd name="connsiteX1" fmla="*/ 2253823 w 2476861"/>
                <a:gd name="connsiteY1" fmla="*/ 257442 h 257442"/>
                <a:gd name="connsiteX2" fmla="*/ 0 w 2476861"/>
                <a:gd name="connsiteY2" fmla="*/ 257442 h 257442"/>
                <a:gd name="connsiteX3" fmla="*/ 54722 w 2476861"/>
                <a:gd name="connsiteY3" fmla="*/ 0 h 257442"/>
                <a:gd name="connsiteX0" fmla="*/ 2476861 w 2476861"/>
                <a:gd name="connsiteY0" fmla="*/ 0 h 257442"/>
                <a:gd name="connsiteX1" fmla="*/ 2422140 w 2476861"/>
                <a:gd name="connsiteY1" fmla="*/ 257442 h 257442"/>
                <a:gd name="connsiteX2" fmla="*/ 0 w 2476861"/>
                <a:gd name="connsiteY2" fmla="*/ 257442 h 257442"/>
                <a:gd name="connsiteX3" fmla="*/ 54722 w 2476861"/>
                <a:gd name="connsiteY3" fmla="*/ 0 h 257442"/>
                <a:gd name="connsiteX0" fmla="*/ 2476860 w 2476860"/>
                <a:gd name="connsiteY0" fmla="*/ 0 h 257442"/>
                <a:gd name="connsiteX1" fmla="*/ 2422139 w 2476860"/>
                <a:gd name="connsiteY1" fmla="*/ 257442 h 257442"/>
                <a:gd name="connsiteX2" fmla="*/ 0 w 2476860"/>
                <a:gd name="connsiteY2" fmla="*/ 257442 h 257442"/>
                <a:gd name="connsiteX3" fmla="*/ 54721 w 2476860"/>
                <a:gd name="connsiteY3" fmla="*/ 0 h 257442"/>
                <a:gd name="connsiteX0" fmla="*/ 2476860 w 2476860"/>
                <a:gd name="connsiteY0" fmla="*/ 0 h 257442"/>
                <a:gd name="connsiteX1" fmla="*/ 2422139 w 2476860"/>
                <a:gd name="connsiteY1" fmla="*/ 257442 h 257442"/>
                <a:gd name="connsiteX2" fmla="*/ 0 w 2476860"/>
                <a:gd name="connsiteY2" fmla="*/ 257442 h 257442"/>
                <a:gd name="connsiteX3" fmla="*/ 54720 w 2476860"/>
                <a:gd name="connsiteY3" fmla="*/ 0 h 257442"/>
                <a:gd name="connsiteX0" fmla="*/ 950800 w 2422139"/>
                <a:gd name="connsiteY0" fmla="*/ 0 h 257442"/>
                <a:gd name="connsiteX1" fmla="*/ 2422139 w 2422139"/>
                <a:gd name="connsiteY1" fmla="*/ 257442 h 257442"/>
                <a:gd name="connsiteX2" fmla="*/ 0 w 2422139"/>
                <a:gd name="connsiteY2" fmla="*/ 257442 h 257442"/>
                <a:gd name="connsiteX3" fmla="*/ 54720 w 2422139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548721 w 1548721"/>
                <a:gd name="connsiteY0" fmla="*/ 0 h 257442"/>
                <a:gd name="connsiteX1" fmla="*/ 1224695 w 1548721"/>
                <a:gd name="connsiteY1" fmla="*/ 257442 h 257442"/>
                <a:gd name="connsiteX2" fmla="*/ 0 w 1548721"/>
                <a:gd name="connsiteY2" fmla="*/ 257442 h 257442"/>
                <a:gd name="connsiteX3" fmla="*/ 54721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54721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54721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54721 w 1548721"/>
                <a:gd name="connsiteY3" fmla="*/ 0 h 257442"/>
                <a:gd name="connsiteX0" fmla="*/ 1709021 w 1709021"/>
                <a:gd name="connsiteY0" fmla="*/ 0 h 257442"/>
                <a:gd name="connsiteX1" fmla="*/ 14940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869321 w 1869321"/>
                <a:gd name="connsiteY0" fmla="*/ 0 h 257442"/>
                <a:gd name="connsiteX1" fmla="*/ 16543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2029622 w 2029622"/>
                <a:gd name="connsiteY0" fmla="*/ 0 h 257442"/>
                <a:gd name="connsiteX1" fmla="*/ 1814600 w 2029622"/>
                <a:gd name="connsiteY1" fmla="*/ 257442 h 257442"/>
                <a:gd name="connsiteX2" fmla="*/ 0 w 2029622"/>
                <a:gd name="connsiteY2" fmla="*/ 257442 h 257442"/>
                <a:gd name="connsiteX3" fmla="*/ 54721 w 2029622"/>
                <a:gd name="connsiteY3" fmla="*/ 0 h 257442"/>
                <a:gd name="connsiteX0" fmla="*/ 2029622 w 2029622"/>
                <a:gd name="connsiteY0" fmla="*/ 0 h 257442"/>
                <a:gd name="connsiteX1" fmla="*/ 1974900 w 2029622"/>
                <a:gd name="connsiteY1" fmla="*/ 257442 h 257442"/>
                <a:gd name="connsiteX2" fmla="*/ 0 w 2029622"/>
                <a:gd name="connsiteY2" fmla="*/ 257442 h 257442"/>
                <a:gd name="connsiteX3" fmla="*/ 54721 w 2029622"/>
                <a:gd name="connsiteY3" fmla="*/ 0 h 257442"/>
                <a:gd name="connsiteX0" fmla="*/ 2029623 w 2029623"/>
                <a:gd name="connsiteY0" fmla="*/ 0 h 257442"/>
                <a:gd name="connsiteX1" fmla="*/ 1974901 w 2029623"/>
                <a:gd name="connsiteY1" fmla="*/ 257442 h 257442"/>
                <a:gd name="connsiteX2" fmla="*/ 0 w 2029623"/>
                <a:gd name="connsiteY2" fmla="*/ 257442 h 257442"/>
                <a:gd name="connsiteX3" fmla="*/ 54722 w 2029623"/>
                <a:gd name="connsiteY3" fmla="*/ 0 h 257442"/>
                <a:gd name="connsiteX0" fmla="*/ 2029623 w 2029623"/>
                <a:gd name="connsiteY0" fmla="*/ 0 h 257442"/>
                <a:gd name="connsiteX1" fmla="*/ 1974901 w 2029623"/>
                <a:gd name="connsiteY1" fmla="*/ 257442 h 257442"/>
                <a:gd name="connsiteX2" fmla="*/ 0 w 2029623"/>
                <a:gd name="connsiteY2" fmla="*/ 257442 h 257442"/>
                <a:gd name="connsiteX3" fmla="*/ 54722 w 2029623"/>
                <a:gd name="connsiteY3" fmla="*/ 0 h 257442"/>
                <a:gd name="connsiteX0" fmla="*/ 2316561 w 2316561"/>
                <a:gd name="connsiteY0" fmla="*/ 0 h 257442"/>
                <a:gd name="connsiteX1" fmla="*/ 1974901 w 2316561"/>
                <a:gd name="connsiteY1" fmla="*/ 257442 h 257442"/>
                <a:gd name="connsiteX2" fmla="*/ 0 w 2316561"/>
                <a:gd name="connsiteY2" fmla="*/ 257442 h 257442"/>
                <a:gd name="connsiteX3" fmla="*/ 54722 w 2316561"/>
                <a:gd name="connsiteY3" fmla="*/ 0 h 257442"/>
                <a:gd name="connsiteX0" fmla="*/ 2316561 w 2316561"/>
                <a:gd name="connsiteY0" fmla="*/ 0 h 257442"/>
                <a:gd name="connsiteX1" fmla="*/ 2261840 w 2316561"/>
                <a:gd name="connsiteY1" fmla="*/ 257442 h 257442"/>
                <a:gd name="connsiteX2" fmla="*/ 0 w 2316561"/>
                <a:gd name="connsiteY2" fmla="*/ 257442 h 257442"/>
                <a:gd name="connsiteX3" fmla="*/ 54722 w 2316561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0 w 2316560"/>
                <a:gd name="connsiteY3" fmla="*/ 0 h 257442"/>
                <a:gd name="connsiteX0" fmla="*/ 2484873 w 2484873"/>
                <a:gd name="connsiteY0" fmla="*/ 0 h 257442"/>
                <a:gd name="connsiteX1" fmla="*/ 2261839 w 2484873"/>
                <a:gd name="connsiteY1" fmla="*/ 257442 h 257442"/>
                <a:gd name="connsiteX2" fmla="*/ 0 w 2484873"/>
                <a:gd name="connsiteY2" fmla="*/ 257442 h 257442"/>
                <a:gd name="connsiteX3" fmla="*/ 54720 w 2484873"/>
                <a:gd name="connsiteY3" fmla="*/ 0 h 257442"/>
                <a:gd name="connsiteX0" fmla="*/ 2484873 w 2484873"/>
                <a:gd name="connsiteY0" fmla="*/ 0 h 257442"/>
                <a:gd name="connsiteX1" fmla="*/ 2430152 w 2484873"/>
                <a:gd name="connsiteY1" fmla="*/ 257442 h 257442"/>
                <a:gd name="connsiteX2" fmla="*/ 0 w 2484873"/>
                <a:gd name="connsiteY2" fmla="*/ 257442 h 257442"/>
                <a:gd name="connsiteX3" fmla="*/ 54720 w 2484873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53190 w 2653190"/>
                <a:gd name="connsiteY0" fmla="*/ 0 h 257442"/>
                <a:gd name="connsiteX1" fmla="*/ 2430153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821505 w 2821505"/>
                <a:gd name="connsiteY0" fmla="*/ 0 h 257442"/>
                <a:gd name="connsiteX1" fmla="*/ 2598469 w 2821505"/>
                <a:gd name="connsiteY1" fmla="*/ 257442 h 257442"/>
                <a:gd name="connsiteX2" fmla="*/ 0 w 2821505"/>
                <a:gd name="connsiteY2" fmla="*/ 257442 h 257442"/>
                <a:gd name="connsiteX3" fmla="*/ 54721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54721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54721 w 2821505"/>
                <a:gd name="connsiteY3" fmla="*/ 0 h 257442"/>
                <a:gd name="connsiteX0" fmla="*/ 2821505 w 2821505"/>
                <a:gd name="connsiteY0" fmla="*/ 0 h 257442"/>
                <a:gd name="connsiteX1" fmla="*/ 2766784 w 2821505"/>
                <a:gd name="connsiteY1" fmla="*/ 257442 h 257442"/>
                <a:gd name="connsiteX2" fmla="*/ 0 w 2821505"/>
                <a:gd name="connsiteY2" fmla="*/ 257442 h 257442"/>
                <a:gd name="connsiteX3" fmla="*/ 54721 w 2821505"/>
                <a:gd name="connsiteY3" fmla="*/ 0 h 257442"/>
                <a:gd name="connsiteX0" fmla="*/ 2999439 w 2999439"/>
                <a:gd name="connsiteY0" fmla="*/ 0 h 257442"/>
                <a:gd name="connsiteX1" fmla="*/ 2766784 w 2999439"/>
                <a:gd name="connsiteY1" fmla="*/ 257442 h 257442"/>
                <a:gd name="connsiteX2" fmla="*/ 0 w 2999439"/>
                <a:gd name="connsiteY2" fmla="*/ 257442 h 257442"/>
                <a:gd name="connsiteX3" fmla="*/ 54721 w 2999439"/>
                <a:gd name="connsiteY3" fmla="*/ 0 h 257442"/>
                <a:gd name="connsiteX0" fmla="*/ 2999439 w 2999439"/>
                <a:gd name="connsiteY0" fmla="*/ 0 h 257442"/>
                <a:gd name="connsiteX1" fmla="*/ 2944718 w 2999439"/>
                <a:gd name="connsiteY1" fmla="*/ 257442 h 257442"/>
                <a:gd name="connsiteX2" fmla="*/ 0 w 2999439"/>
                <a:gd name="connsiteY2" fmla="*/ 257442 h 257442"/>
                <a:gd name="connsiteX3" fmla="*/ 54721 w 2999439"/>
                <a:gd name="connsiteY3" fmla="*/ 0 h 257442"/>
                <a:gd name="connsiteX0" fmla="*/ 2999439 w 2999439"/>
                <a:gd name="connsiteY0" fmla="*/ 0 h 257442"/>
                <a:gd name="connsiteX1" fmla="*/ 2944718 w 2999439"/>
                <a:gd name="connsiteY1" fmla="*/ 257442 h 257442"/>
                <a:gd name="connsiteX2" fmla="*/ 0 w 2999439"/>
                <a:gd name="connsiteY2" fmla="*/ 257442 h 257442"/>
                <a:gd name="connsiteX3" fmla="*/ 54721 w 2999439"/>
                <a:gd name="connsiteY3" fmla="*/ 0 h 257442"/>
                <a:gd name="connsiteX0" fmla="*/ 2999439 w 2999439"/>
                <a:gd name="connsiteY0" fmla="*/ 0 h 257442"/>
                <a:gd name="connsiteX1" fmla="*/ 2944718 w 2999439"/>
                <a:gd name="connsiteY1" fmla="*/ 257442 h 257442"/>
                <a:gd name="connsiteX2" fmla="*/ 0 w 2999439"/>
                <a:gd name="connsiteY2" fmla="*/ 257442 h 257442"/>
                <a:gd name="connsiteX3" fmla="*/ 54721 w 2999439"/>
                <a:gd name="connsiteY3" fmla="*/ 0 h 257442"/>
                <a:gd name="connsiteX0" fmla="*/ 3159739 w 3159739"/>
                <a:gd name="connsiteY0" fmla="*/ 0 h 257442"/>
                <a:gd name="connsiteX1" fmla="*/ 2944718 w 3159739"/>
                <a:gd name="connsiteY1" fmla="*/ 257442 h 257442"/>
                <a:gd name="connsiteX2" fmla="*/ 0 w 3159739"/>
                <a:gd name="connsiteY2" fmla="*/ 257442 h 257442"/>
                <a:gd name="connsiteX3" fmla="*/ 54721 w 3159739"/>
                <a:gd name="connsiteY3" fmla="*/ 0 h 257442"/>
                <a:gd name="connsiteX0" fmla="*/ 3159739 w 3159739"/>
                <a:gd name="connsiteY0" fmla="*/ 0 h 257442"/>
                <a:gd name="connsiteX1" fmla="*/ 3105018 w 3159739"/>
                <a:gd name="connsiteY1" fmla="*/ 257442 h 257442"/>
                <a:gd name="connsiteX2" fmla="*/ 0 w 3159739"/>
                <a:gd name="connsiteY2" fmla="*/ 257442 h 257442"/>
                <a:gd name="connsiteX3" fmla="*/ 54721 w 3159739"/>
                <a:gd name="connsiteY3" fmla="*/ 0 h 257442"/>
                <a:gd name="connsiteX0" fmla="*/ 3159739 w 3159739"/>
                <a:gd name="connsiteY0" fmla="*/ 0 h 257442"/>
                <a:gd name="connsiteX1" fmla="*/ 3105018 w 3159739"/>
                <a:gd name="connsiteY1" fmla="*/ 257442 h 257442"/>
                <a:gd name="connsiteX2" fmla="*/ 0 w 3159739"/>
                <a:gd name="connsiteY2" fmla="*/ 257442 h 257442"/>
                <a:gd name="connsiteX3" fmla="*/ 54721 w 3159739"/>
                <a:gd name="connsiteY3" fmla="*/ 0 h 257442"/>
                <a:gd name="connsiteX0" fmla="*/ 3159739 w 3159739"/>
                <a:gd name="connsiteY0" fmla="*/ 0 h 257442"/>
                <a:gd name="connsiteX1" fmla="*/ 3105018 w 3159739"/>
                <a:gd name="connsiteY1" fmla="*/ 257442 h 257442"/>
                <a:gd name="connsiteX2" fmla="*/ 0 w 3159739"/>
                <a:gd name="connsiteY2" fmla="*/ 257442 h 257442"/>
                <a:gd name="connsiteX3" fmla="*/ 54721 w 3159739"/>
                <a:gd name="connsiteY3" fmla="*/ 0 h 257442"/>
                <a:gd name="connsiteX0" fmla="*/ 3345688 w 3345688"/>
                <a:gd name="connsiteY0" fmla="*/ 0 h 257442"/>
                <a:gd name="connsiteX1" fmla="*/ 3105018 w 3345688"/>
                <a:gd name="connsiteY1" fmla="*/ 257442 h 257442"/>
                <a:gd name="connsiteX2" fmla="*/ 0 w 3345688"/>
                <a:gd name="connsiteY2" fmla="*/ 257442 h 257442"/>
                <a:gd name="connsiteX3" fmla="*/ 54721 w 3345688"/>
                <a:gd name="connsiteY3" fmla="*/ 0 h 257442"/>
                <a:gd name="connsiteX0" fmla="*/ 3345688 w 3345688"/>
                <a:gd name="connsiteY0" fmla="*/ 0 h 257442"/>
                <a:gd name="connsiteX1" fmla="*/ 3290966 w 3345688"/>
                <a:gd name="connsiteY1" fmla="*/ 257442 h 257442"/>
                <a:gd name="connsiteX2" fmla="*/ 0 w 3345688"/>
                <a:gd name="connsiteY2" fmla="*/ 257442 h 257442"/>
                <a:gd name="connsiteX3" fmla="*/ 54721 w 3345688"/>
                <a:gd name="connsiteY3" fmla="*/ 0 h 257442"/>
                <a:gd name="connsiteX0" fmla="*/ 3345689 w 3345689"/>
                <a:gd name="connsiteY0" fmla="*/ 0 h 257442"/>
                <a:gd name="connsiteX1" fmla="*/ 3290967 w 3345689"/>
                <a:gd name="connsiteY1" fmla="*/ 257442 h 257442"/>
                <a:gd name="connsiteX2" fmla="*/ 0 w 3345689"/>
                <a:gd name="connsiteY2" fmla="*/ 257442 h 257442"/>
                <a:gd name="connsiteX3" fmla="*/ 54722 w 3345689"/>
                <a:gd name="connsiteY3" fmla="*/ 0 h 257442"/>
                <a:gd name="connsiteX0" fmla="*/ 3345689 w 3345689"/>
                <a:gd name="connsiteY0" fmla="*/ 0 h 257442"/>
                <a:gd name="connsiteX1" fmla="*/ 3290967 w 3345689"/>
                <a:gd name="connsiteY1" fmla="*/ 257442 h 257442"/>
                <a:gd name="connsiteX2" fmla="*/ 0 w 3345689"/>
                <a:gd name="connsiteY2" fmla="*/ 257442 h 257442"/>
                <a:gd name="connsiteX3" fmla="*/ 54722 w 3345689"/>
                <a:gd name="connsiteY3" fmla="*/ 0 h 257442"/>
                <a:gd name="connsiteX0" fmla="*/ 3505989 w 3505989"/>
                <a:gd name="connsiteY0" fmla="*/ 0 h 257442"/>
                <a:gd name="connsiteX1" fmla="*/ 3290967 w 3505989"/>
                <a:gd name="connsiteY1" fmla="*/ 257442 h 257442"/>
                <a:gd name="connsiteX2" fmla="*/ 0 w 3505989"/>
                <a:gd name="connsiteY2" fmla="*/ 257442 h 257442"/>
                <a:gd name="connsiteX3" fmla="*/ 54722 w 3505989"/>
                <a:gd name="connsiteY3" fmla="*/ 0 h 257442"/>
                <a:gd name="connsiteX0" fmla="*/ 3505989 w 3505989"/>
                <a:gd name="connsiteY0" fmla="*/ 0 h 257442"/>
                <a:gd name="connsiteX1" fmla="*/ 3451268 w 3505989"/>
                <a:gd name="connsiteY1" fmla="*/ 257442 h 257442"/>
                <a:gd name="connsiteX2" fmla="*/ 0 w 3505989"/>
                <a:gd name="connsiteY2" fmla="*/ 257442 h 257442"/>
                <a:gd name="connsiteX3" fmla="*/ 54722 w 3505989"/>
                <a:gd name="connsiteY3" fmla="*/ 0 h 257442"/>
                <a:gd name="connsiteX0" fmla="*/ 3505988 w 3505988"/>
                <a:gd name="connsiteY0" fmla="*/ 0 h 257442"/>
                <a:gd name="connsiteX1" fmla="*/ 3451267 w 3505988"/>
                <a:gd name="connsiteY1" fmla="*/ 257442 h 257442"/>
                <a:gd name="connsiteX2" fmla="*/ 0 w 3505988"/>
                <a:gd name="connsiteY2" fmla="*/ 257442 h 257442"/>
                <a:gd name="connsiteX3" fmla="*/ 54721 w 3505988"/>
                <a:gd name="connsiteY3" fmla="*/ 0 h 257442"/>
                <a:gd name="connsiteX0" fmla="*/ 3505988 w 3505988"/>
                <a:gd name="connsiteY0" fmla="*/ 0 h 257442"/>
                <a:gd name="connsiteX1" fmla="*/ 3451267 w 3505988"/>
                <a:gd name="connsiteY1" fmla="*/ 257442 h 257442"/>
                <a:gd name="connsiteX2" fmla="*/ 0 w 3505988"/>
                <a:gd name="connsiteY2" fmla="*/ 257442 h 257442"/>
                <a:gd name="connsiteX3" fmla="*/ 54720 w 3505988"/>
                <a:gd name="connsiteY3" fmla="*/ 0 h 257442"/>
                <a:gd name="connsiteX0" fmla="*/ 3674302 w 3674302"/>
                <a:gd name="connsiteY0" fmla="*/ 0 h 257442"/>
                <a:gd name="connsiteX1" fmla="*/ 3451267 w 3674302"/>
                <a:gd name="connsiteY1" fmla="*/ 257442 h 257442"/>
                <a:gd name="connsiteX2" fmla="*/ 0 w 3674302"/>
                <a:gd name="connsiteY2" fmla="*/ 257442 h 257442"/>
                <a:gd name="connsiteX3" fmla="*/ 54720 w 3674302"/>
                <a:gd name="connsiteY3" fmla="*/ 0 h 257442"/>
                <a:gd name="connsiteX0" fmla="*/ 3674302 w 3674302"/>
                <a:gd name="connsiteY0" fmla="*/ 0 h 257442"/>
                <a:gd name="connsiteX1" fmla="*/ 3619581 w 3674302"/>
                <a:gd name="connsiteY1" fmla="*/ 257442 h 257442"/>
                <a:gd name="connsiteX2" fmla="*/ 0 w 3674302"/>
                <a:gd name="connsiteY2" fmla="*/ 257442 h 257442"/>
                <a:gd name="connsiteX3" fmla="*/ 54720 w 3674302"/>
                <a:gd name="connsiteY3" fmla="*/ 0 h 257442"/>
                <a:gd name="connsiteX0" fmla="*/ 3674303 w 3674303"/>
                <a:gd name="connsiteY0" fmla="*/ 0 h 257442"/>
                <a:gd name="connsiteX1" fmla="*/ 3619582 w 3674303"/>
                <a:gd name="connsiteY1" fmla="*/ 257442 h 257442"/>
                <a:gd name="connsiteX2" fmla="*/ 0 w 3674303"/>
                <a:gd name="connsiteY2" fmla="*/ 257442 h 257442"/>
                <a:gd name="connsiteX3" fmla="*/ 54721 w 3674303"/>
                <a:gd name="connsiteY3" fmla="*/ 0 h 257442"/>
                <a:gd name="connsiteX0" fmla="*/ 3674303 w 3674303"/>
                <a:gd name="connsiteY0" fmla="*/ 0 h 257442"/>
                <a:gd name="connsiteX1" fmla="*/ 3619582 w 3674303"/>
                <a:gd name="connsiteY1" fmla="*/ 257442 h 257442"/>
                <a:gd name="connsiteX2" fmla="*/ 0 w 3674303"/>
                <a:gd name="connsiteY2" fmla="*/ 257442 h 257442"/>
                <a:gd name="connsiteX3" fmla="*/ 54722 w 3674303"/>
                <a:gd name="connsiteY3" fmla="*/ 0 h 257442"/>
                <a:gd name="connsiteX0" fmla="*/ 950801 w 3619582"/>
                <a:gd name="connsiteY0" fmla="*/ 0 h 257442"/>
                <a:gd name="connsiteX1" fmla="*/ 3619582 w 3619582"/>
                <a:gd name="connsiteY1" fmla="*/ 257442 h 257442"/>
                <a:gd name="connsiteX2" fmla="*/ 0 w 3619582"/>
                <a:gd name="connsiteY2" fmla="*/ 257442 h 257442"/>
                <a:gd name="connsiteX3" fmla="*/ 54722 w 361958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65365 w 1465365"/>
                <a:gd name="connsiteY0" fmla="*/ 0 h 257442"/>
                <a:gd name="connsiteX1" fmla="*/ 1242329 w 1465365"/>
                <a:gd name="connsiteY1" fmla="*/ 257442 h 257442"/>
                <a:gd name="connsiteX2" fmla="*/ 0 w 1465365"/>
                <a:gd name="connsiteY2" fmla="*/ 257442 h 257442"/>
                <a:gd name="connsiteX3" fmla="*/ 54721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54721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54721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54721 w 1465365"/>
                <a:gd name="connsiteY3" fmla="*/ 0 h 257442"/>
                <a:gd name="connsiteX0" fmla="*/ 1651313 w 1651313"/>
                <a:gd name="connsiteY0" fmla="*/ 0 h 257442"/>
                <a:gd name="connsiteX1" fmla="*/ 1410644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651313 w 1651313"/>
                <a:gd name="connsiteY0" fmla="*/ 0 h 257442"/>
                <a:gd name="connsiteX1" fmla="*/ 1596592 w 1651313"/>
                <a:gd name="connsiteY1" fmla="*/ 257442 h 257442"/>
                <a:gd name="connsiteX2" fmla="*/ 0 w 1651313"/>
                <a:gd name="connsiteY2" fmla="*/ 257442 h 257442"/>
                <a:gd name="connsiteX3" fmla="*/ 54721 w 1651313"/>
                <a:gd name="connsiteY3" fmla="*/ 0 h 257442"/>
                <a:gd name="connsiteX0" fmla="*/ 1819629 w 1819629"/>
                <a:gd name="connsiteY0" fmla="*/ 0 h 257442"/>
                <a:gd name="connsiteX1" fmla="*/ 1596592 w 1819629"/>
                <a:gd name="connsiteY1" fmla="*/ 257442 h 257442"/>
                <a:gd name="connsiteX2" fmla="*/ 0 w 1819629"/>
                <a:gd name="connsiteY2" fmla="*/ 257442 h 257442"/>
                <a:gd name="connsiteX3" fmla="*/ 54721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54721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54721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54721 w 1819629"/>
                <a:gd name="connsiteY3" fmla="*/ 0 h 257442"/>
                <a:gd name="connsiteX0" fmla="*/ 1979929 w 1979929"/>
                <a:gd name="connsiteY0" fmla="*/ 0 h 257442"/>
                <a:gd name="connsiteX1" fmla="*/ 1764908 w 1979929"/>
                <a:gd name="connsiteY1" fmla="*/ 257442 h 257442"/>
                <a:gd name="connsiteX2" fmla="*/ 0 w 1979929"/>
                <a:gd name="connsiteY2" fmla="*/ 257442 h 257442"/>
                <a:gd name="connsiteX3" fmla="*/ 54721 w 1979929"/>
                <a:gd name="connsiteY3" fmla="*/ 0 h 257442"/>
                <a:gd name="connsiteX0" fmla="*/ 1979929 w 1979929"/>
                <a:gd name="connsiteY0" fmla="*/ 0 h 257442"/>
                <a:gd name="connsiteX1" fmla="*/ 1925208 w 1979929"/>
                <a:gd name="connsiteY1" fmla="*/ 257442 h 257442"/>
                <a:gd name="connsiteX2" fmla="*/ 0 w 1979929"/>
                <a:gd name="connsiteY2" fmla="*/ 257442 h 257442"/>
                <a:gd name="connsiteX3" fmla="*/ 54721 w 1979929"/>
                <a:gd name="connsiteY3" fmla="*/ 0 h 257442"/>
                <a:gd name="connsiteX0" fmla="*/ 1979929 w 1979929"/>
                <a:gd name="connsiteY0" fmla="*/ 0 h 257442"/>
                <a:gd name="connsiteX1" fmla="*/ 1925208 w 1979929"/>
                <a:gd name="connsiteY1" fmla="*/ 257442 h 257442"/>
                <a:gd name="connsiteX2" fmla="*/ 0 w 1979929"/>
                <a:gd name="connsiteY2" fmla="*/ 257442 h 257442"/>
                <a:gd name="connsiteX3" fmla="*/ 54721 w 1979929"/>
                <a:gd name="connsiteY3" fmla="*/ 0 h 257442"/>
                <a:gd name="connsiteX0" fmla="*/ 1979929 w 1979929"/>
                <a:gd name="connsiteY0" fmla="*/ 0 h 257442"/>
                <a:gd name="connsiteX1" fmla="*/ 1925208 w 1979929"/>
                <a:gd name="connsiteY1" fmla="*/ 257442 h 257442"/>
                <a:gd name="connsiteX2" fmla="*/ 0 w 1979929"/>
                <a:gd name="connsiteY2" fmla="*/ 257442 h 257442"/>
                <a:gd name="connsiteX3" fmla="*/ 54721 w 197992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929" h="257442">
                  <a:moveTo>
                    <a:pt x="1979929" y="0"/>
                  </a:moveTo>
                  <a:lnTo>
                    <a:pt x="192520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btfpRunningAgenda2LevelTextRight152680">
              <a:extLst>
                <a:ext uri="{FF2B5EF4-FFF2-40B4-BE49-F238E27FC236}">
                  <a16:creationId xmlns:a16="http://schemas.microsoft.com/office/drawing/2014/main" id="{2A537121-482F-4C99-9CAE-2BABFBA6D2BA}"/>
                </a:ext>
              </a:extLst>
            </p:cNvPr>
            <p:cNvSpPr txBox="1"/>
            <p:nvPr/>
          </p:nvSpPr>
          <p:spPr bwMode="gray">
            <a:xfrm>
              <a:off x="3691746" y="876300"/>
              <a:ext cx="192520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roadmap</a:t>
              </a:r>
            </a:p>
          </p:txBody>
        </p:sp>
      </p:grpSp>
      <p:grpSp>
        <p:nvGrpSpPr>
          <p:cNvPr id="58" name="btfpColumnHeaderBox581733">
            <a:extLst>
              <a:ext uri="{FF2B5EF4-FFF2-40B4-BE49-F238E27FC236}">
                <a16:creationId xmlns:a16="http://schemas.microsoft.com/office/drawing/2014/main" id="{122F1D05-FF5E-460A-8DB9-7ED887F8116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28242" y="1264273"/>
            <a:ext cx="8050053" cy="318997"/>
            <a:chOff x="9987915" y="3734608"/>
            <a:chExt cx="1873885" cy="345857"/>
          </a:xfrm>
        </p:grpSpPr>
        <p:sp>
          <p:nvSpPr>
            <p:cNvPr id="59" name="btfpColumnHeaderBoxText581733">
              <a:extLst>
                <a:ext uri="{FF2B5EF4-FFF2-40B4-BE49-F238E27FC236}">
                  <a16:creationId xmlns:a16="http://schemas.microsoft.com/office/drawing/2014/main" id="{4C45C810-530B-4D72-89F0-3C0CB29E28F1}"/>
                </a:ext>
              </a:extLst>
            </p:cNvPr>
            <p:cNvSpPr txBox="1"/>
            <p:nvPr/>
          </p:nvSpPr>
          <p:spPr bwMode="gray">
            <a:xfrm>
              <a:off x="9987915" y="3734608"/>
              <a:ext cx="1873885" cy="3425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2020-2023 roadmap</a:t>
              </a:r>
            </a:p>
          </p:txBody>
        </p:sp>
        <p:cxnSp>
          <p:nvCxnSpPr>
            <p:cNvPr id="60" name="btfpColumnHeaderBoxLine581733">
              <a:extLst>
                <a:ext uri="{FF2B5EF4-FFF2-40B4-BE49-F238E27FC236}">
                  <a16:creationId xmlns:a16="http://schemas.microsoft.com/office/drawing/2014/main" id="{51BBAD62-9F85-47D9-B09E-7E905F728371}"/>
                </a:ext>
              </a:extLst>
            </p:cNvPr>
            <p:cNvCxnSpPr/>
            <p:nvPr/>
          </p:nvCxnSpPr>
          <p:spPr bwMode="gray">
            <a:xfrm>
              <a:off x="9987915" y="4080465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btfpNotesBox772109">
            <a:extLst>
              <a:ext uri="{FF2B5EF4-FFF2-40B4-BE49-F238E27FC236}">
                <a16:creationId xmlns:a16="http://schemas.microsoft.com/office/drawing/2014/main" id="{D9D091CB-F5EE-461B-A25C-21CF536A1E68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55413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Project Target; Bain Analysis </a:t>
            </a:r>
          </a:p>
        </p:txBody>
      </p:sp>
      <p:grpSp>
        <p:nvGrpSpPr>
          <p:cNvPr id="68" name="btfpColumnHeaderBox581733">
            <a:extLst>
              <a:ext uri="{FF2B5EF4-FFF2-40B4-BE49-F238E27FC236}">
                <a16:creationId xmlns:a16="http://schemas.microsoft.com/office/drawing/2014/main" id="{7A5F4EA1-D78C-4C7B-8F39-3D469E40E05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657066" y="1262356"/>
            <a:ext cx="3200400" cy="318997"/>
            <a:chOff x="9987915" y="3734608"/>
            <a:chExt cx="1873885" cy="345857"/>
          </a:xfrm>
        </p:grpSpPr>
        <p:sp>
          <p:nvSpPr>
            <p:cNvPr id="69" name="btfpColumnHeaderBoxText581733">
              <a:extLst>
                <a:ext uri="{FF2B5EF4-FFF2-40B4-BE49-F238E27FC236}">
                  <a16:creationId xmlns:a16="http://schemas.microsoft.com/office/drawing/2014/main" id="{69750B33-4BB1-4C27-901B-982F76C87FE4}"/>
                </a:ext>
              </a:extLst>
            </p:cNvPr>
            <p:cNvSpPr txBox="1"/>
            <p:nvPr/>
          </p:nvSpPr>
          <p:spPr bwMode="gray">
            <a:xfrm>
              <a:off x="9987915" y="3734608"/>
              <a:ext cx="1873885" cy="3425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>
                  <a:solidFill>
                    <a:srgbClr val="000000"/>
                  </a:solidFill>
                </a:rPr>
                <a:t>Commentary</a:t>
              </a:r>
              <a:endParaRPr lang="en-US" sz="1600" b="1">
                <a:solidFill>
                  <a:srgbClr val="000000"/>
                </a:solidFill>
              </a:endParaRPr>
            </a:p>
          </p:txBody>
        </p:sp>
        <p:cxnSp>
          <p:nvCxnSpPr>
            <p:cNvPr id="70" name="btfpColumnHeaderBoxLine581733">
              <a:extLst>
                <a:ext uri="{FF2B5EF4-FFF2-40B4-BE49-F238E27FC236}">
                  <a16:creationId xmlns:a16="http://schemas.microsoft.com/office/drawing/2014/main" id="{A2E1958D-C118-44A2-9119-9A6598C23068}"/>
                </a:ext>
              </a:extLst>
            </p:cNvPr>
            <p:cNvCxnSpPr/>
            <p:nvPr/>
          </p:nvCxnSpPr>
          <p:spPr bwMode="gray">
            <a:xfrm>
              <a:off x="9987915" y="4080465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99DFA5-5C23-49D1-B12D-9E19BFE5F2EC}"/>
              </a:ext>
            </a:extLst>
          </p:cNvPr>
          <p:cNvGrpSpPr/>
          <p:nvPr/>
        </p:nvGrpSpPr>
        <p:grpSpPr>
          <a:xfrm>
            <a:off x="1581150" y="1725157"/>
            <a:ext cx="6860187" cy="309225"/>
            <a:chOff x="327446" y="1795087"/>
            <a:chExt cx="9325821" cy="503833"/>
          </a:xfrm>
        </p:grpSpPr>
        <p:sp>
          <p:nvSpPr>
            <p:cNvPr id="62" name="Chevron 9">
              <a:extLst>
                <a:ext uri="{FF2B5EF4-FFF2-40B4-BE49-F238E27FC236}">
                  <a16:creationId xmlns:a16="http://schemas.microsoft.com/office/drawing/2014/main" id="{78AB551C-3A99-4CF4-80B6-A6CA6C6A77A6}"/>
                </a:ext>
              </a:extLst>
            </p:cNvPr>
            <p:cNvSpPr/>
            <p:nvPr/>
          </p:nvSpPr>
          <p:spPr>
            <a:xfrm>
              <a:off x="2639950" y="1795087"/>
              <a:ext cx="2388309" cy="503833"/>
            </a:xfrm>
            <a:prstGeom prst="chevron">
              <a:avLst>
                <a:gd name="adj" fmla="val 28947"/>
              </a:avLst>
            </a:prstGeom>
            <a:solidFill>
              <a:srgbClr val="FFFFFF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90" tIns="30496" rIns="60990" bIns="304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GB" sz="1200" b="1" spc="-34">
                  <a:solidFill>
                    <a:srgbClr val="000000"/>
                  </a:solidFill>
                </a:rPr>
                <a:t>Q2’ 23</a:t>
              </a:r>
            </a:p>
          </p:txBody>
        </p:sp>
        <p:sp>
          <p:nvSpPr>
            <p:cNvPr id="63" name="Chevron 9">
              <a:extLst>
                <a:ext uri="{FF2B5EF4-FFF2-40B4-BE49-F238E27FC236}">
                  <a16:creationId xmlns:a16="http://schemas.microsoft.com/office/drawing/2014/main" id="{A3DA53DC-9262-4738-BEAA-30365D02B5F6}"/>
                </a:ext>
              </a:extLst>
            </p:cNvPr>
            <p:cNvSpPr/>
            <p:nvPr/>
          </p:nvSpPr>
          <p:spPr>
            <a:xfrm>
              <a:off x="327446" y="1795087"/>
              <a:ext cx="2388309" cy="503833"/>
            </a:xfrm>
            <a:prstGeom prst="chevron">
              <a:avLst>
                <a:gd name="adj" fmla="val 28947"/>
              </a:avLst>
            </a:prstGeom>
            <a:solidFill>
              <a:srgbClr val="FFFFFF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90" tIns="30496" rIns="60990" bIns="304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GB" sz="1200" b="1" spc="-34">
                  <a:solidFill>
                    <a:srgbClr val="000000"/>
                  </a:solidFill>
                </a:rPr>
                <a:t>Q1’ 23</a:t>
              </a:r>
            </a:p>
          </p:txBody>
        </p:sp>
        <p:sp>
          <p:nvSpPr>
            <p:cNvPr id="72" name="Chevron 9">
              <a:extLst>
                <a:ext uri="{FF2B5EF4-FFF2-40B4-BE49-F238E27FC236}">
                  <a16:creationId xmlns:a16="http://schemas.microsoft.com/office/drawing/2014/main" id="{DD83928E-555B-40D9-972F-34052747A354}"/>
                </a:ext>
              </a:extLst>
            </p:cNvPr>
            <p:cNvSpPr/>
            <p:nvPr/>
          </p:nvSpPr>
          <p:spPr>
            <a:xfrm>
              <a:off x="4952454" y="1795087"/>
              <a:ext cx="2388309" cy="503833"/>
            </a:xfrm>
            <a:prstGeom prst="chevron">
              <a:avLst>
                <a:gd name="adj" fmla="val 28947"/>
              </a:avLst>
            </a:prstGeom>
            <a:solidFill>
              <a:srgbClr val="FFFFFF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90" tIns="30496" rIns="60990" bIns="304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GB" sz="1200" b="1" spc="-34">
                  <a:solidFill>
                    <a:srgbClr val="000000"/>
                  </a:solidFill>
                </a:rPr>
                <a:t>Q3’ 23</a:t>
              </a:r>
            </a:p>
          </p:txBody>
        </p:sp>
        <p:sp>
          <p:nvSpPr>
            <p:cNvPr id="73" name="Chevron 9">
              <a:extLst>
                <a:ext uri="{FF2B5EF4-FFF2-40B4-BE49-F238E27FC236}">
                  <a16:creationId xmlns:a16="http://schemas.microsoft.com/office/drawing/2014/main" id="{9119E1C7-A68C-4634-B716-36A16E12C209}"/>
                </a:ext>
              </a:extLst>
            </p:cNvPr>
            <p:cNvSpPr/>
            <p:nvPr/>
          </p:nvSpPr>
          <p:spPr>
            <a:xfrm>
              <a:off x="7264958" y="1795087"/>
              <a:ext cx="2388309" cy="503833"/>
            </a:xfrm>
            <a:prstGeom prst="chevron">
              <a:avLst>
                <a:gd name="adj" fmla="val 28947"/>
              </a:avLst>
            </a:prstGeom>
            <a:solidFill>
              <a:srgbClr val="FFFFFF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90" tIns="30496" rIns="60990" bIns="304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GB" sz="1200" b="1" spc="-34">
                  <a:solidFill>
                    <a:srgbClr val="000000"/>
                  </a:solidFill>
                </a:rPr>
                <a:t>Q4’ 23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73434975-B846-4510-B514-8A6A54718F0B}"/>
              </a:ext>
            </a:extLst>
          </p:cNvPr>
          <p:cNvSpPr/>
          <p:nvPr/>
        </p:nvSpPr>
        <p:spPr bwMode="gray">
          <a:xfrm>
            <a:off x="1581150" y="4843673"/>
            <a:ext cx="6860188" cy="1263683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5BB7A40-0D48-4599-969D-EC7BE5F099AC}"/>
              </a:ext>
            </a:extLst>
          </p:cNvPr>
          <p:cNvSpPr/>
          <p:nvPr/>
        </p:nvSpPr>
        <p:spPr bwMode="gray">
          <a:xfrm>
            <a:off x="1581150" y="2156881"/>
            <a:ext cx="6860188" cy="822960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000000"/>
                </a:solidFill>
              </a:rPr>
              <a:t>`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F96BD0-C8A2-4B16-8591-9AE003E5C84E}"/>
              </a:ext>
            </a:extLst>
          </p:cNvPr>
          <p:cNvSpPr/>
          <p:nvPr/>
        </p:nvSpPr>
        <p:spPr bwMode="gray">
          <a:xfrm>
            <a:off x="1581150" y="3071058"/>
            <a:ext cx="6860188" cy="1682496"/>
          </a:xfrm>
          <a:prstGeom prst="rect">
            <a:avLst/>
          </a:prstGeom>
          <a:solidFill>
            <a:schemeClr val="accent1">
              <a:lumMod val="75000"/>
              <a:alpha val="10000"/>
            </a:schemeClr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200">
              <a:solidFill>
                <a:srgbClr val="000000"/>
              </a:solidFill>
            </a:endParaRPr>
          </a:p>
        </p:txBody>
      </p:sp>
      <p:grpSp>
        <p:nvGrpSpPr>
          <p:cNvPr id="79" name="btfpRowHeaderBox365972">
            <a:extLst>
              <a:ext uri="{FF2B5EF4-FFF2-40B4-BE49-F238E27FC236}">
                <a16:creationId xmlns:a16="http://schemas.microsoft.com/office/drawing/2014/main" id="{9F1FE9C8-6E89-4BCB-BD8D-380FB73DE9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13806" y="2157668"/>
            <a:ext cx="1126263" cy="822960"/>
            <a:chOff x="707040" y="2279195"/>
            <a:chExt cx="2639938" cy="972980"/>
          </a:xfrm>
        </p:grpSpPr>
        <p:sp>
          <p:nvSpPr>
            <p:cNvPr id="106" name="btfpRowHeaderBoxText365972">
              <a:extLst>
                <a:ext uri="{FF2B5EF4-FFF2-40B4-BE49-F238E27FC236}">
                  <a16:creationId xmlns:a16="http://schemas.microsoft.com/office/drawing/2014/main" id="{DFBDB20D-7EF5-49C3-88DE-7D599BC57C2F}"/>
                </a:ext>
              </a:extLst>
            </p:cNvPr>
            <p:cNvSpPr txBox="1"/>
            <p:nvPr/>
          </p:nvSpPr>
          <p:spPr bwMode="gray">
            <a:xfrm>
              <a:off x="707040" y="2279195"/>
              <a:ext cx="2639938" cy="972979"/>
            </a:xfrm>
            <a:prstGeom prst="rect">
              <a:avLst/>
            </a:prstGeom>
            <a:noFill/>
          </p:spPr>
          <p:txBody>
            <a:bodyPr vert="horz" wrap="square" lIns="32691" tIns="32691" rIns="163457" bIns="32691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/>
                <a:t>Innovation</a:t>
              </a:r>
            </a:p>
          </p:txBody>
        </p:sp>
        <p:cxnSp>
          <p:nvCxnSpPr>
            <p:cNvPr id="107" name="btfpRowHeaderBoxLine365972">
              <a:extLst>
                <a:ext uri="{FF2B5EF4-FFF2-40B4-BE49-F238E27FC236}">
                  <a16:creationId xmlns:a16="http://schemas.microsoft.com/office/drawing/2014/main" id="{1815FD6B-583A-442A-86A5-C4CBBD434C9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346978" y="2279196"/>
              <a:ext cx="0" cy="972979"/>
            </a:xfrm>
            <a:prstGeom prst="line">
              <a:avLst/>
            </a:prstGeom>
            <a:ln w="76200" cap="flat">
              <a:solidFill>
                <a:srgbClr val="C6AA3D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btfpRowHeaderBox365972">
            <a:extLst>
              <a:ext uri="{FF2B5EF4-FFF2-40B4-BE49-F238E27FC236}">
                <a16:creationId xmlns:a16="http://schemas.microsoft.com/office/drawing/2014/main" id="{E46F9859-9EF3-4F31-8DBF-CB97F01E1E4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15359" y="3071058"/>
            <a:ext cx="1124712" cy="1679723"/>
            <a:chOff x="729366" y="2425920"/>
            <a:chExt cx="3028795" cy="972979"/>
          </a:xfrm>
        </p:grpSpPr>
        <p:sp>
          <p:nvSpPr>
            <p:cNvPr id="104" name="btfpRowHeaderBoxText365972">
              <a:extLst>
                <a:ext uri="{FF2B5EF4-FFF2-40B4-BE49-F238E27FC236}">
                  <a16:creationId xmlns:a16="http://schemas.microsoft.com/office/drawing/2014/main" id="{D1180F03-0DBB-4BE9-A353-35E2410EC98B}"/>
                </a:ext>
              </a:extLst>
            </p:cNvPr>
            <p:cNvSpPr txBox="1"/>
            <p:nvPr/>
          </p:nvSpPr>
          <p:spPr bwMode="gray">
            <a:xfrm>
              <a:off x="729366" y="2425920"/>
              <a:ext cx="3028790" cy="972979"/>
            </a:xfrm>
            <a:prstGeom prst="rect">
              <a:avLst/>
            </a:prstGeom>
            <a:noFill/>
          </p:spPr>
          <p:txBody>
            <a:bodyPr vert="horz" wrap="square" lIns="32691" tIns="32691" rIns="163457" bIns="32691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/>
                <a:t>Maintenance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/>
                <a:t>&amp; Upgradation</a:t>
              </a:r>
            </a:p>
          </p:txBody>
        </p:sp>
        <p:cxnSp>
          <p:nvCxnSpPr>
            <p:cNvPr id="105" name="btfpRowHeaderBoxLine365972">
              <a:extLst>
                <a:ext uri="{FF2B5EF4-FFF2-40B4-BE49-F238E27FC236}">
                  <a16:creationId xmlns:a16="http://schemas.microsoft.com/office/drawing/2014/main" id="{28F9C405-4777-4B4B-BDA8-060C26D08C6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758156" y="2425920"/>
              <a:ext cx="5" cy="972979"/>
            </a:xfrm>
            <a:prstGeom prst="line">
              <a:avLst/>
            </a:prstGeom>
            <a:ln w="76200" cap="flat">
              <a:solidFill>
                <a:srgbClr val="507867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btfpRowHeaderBox365972">
            <a:extLst>
              <a:ext uri="{FF2B5EF4-FFF2-40B4-BE49-F238E27FC236}">
                <a16:creationId xmlns:a16="http://schemas.microsoft.com/office/drawing/2014/main" id="{5291583D-51ED-4DE7-9D4B-5304BDCDBEE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13806" y="4843673"/>
            <a:ext cx="1126267" cy="1263683"/>
            <a:chOff x="707034" y="4741821"/>
            <a:chExt cx="2639947" cy="972977"/>
          </a:xfrm>
        </p:grpSpPr>
        <p:sp>
          <p:nvSpPr>
            <p:cNvPr id="100" name="btfpRowHeaderBoxText365972">
              <a:extLst>
                <a:ext uri="{FF2B5EF4-FFF2-40B4-BE49-F238E27FC236}">
                  <a16:creationId xmlns:a16="http://schemas.microsoft.com/office/drawing/2014/main" id="{07B38E40-52B7-4887-8C79-85AFC85545EE}"/>
                </a:ext>
              </a:extLst>
            </p:cNvPr>
            <p:cNvSpPr txBox="1"/>
            <p:nvPr/>
          </p:nvSpPr>
          <p:spPr bwMode="gray">
            <a:xfrm>
              <a:off x="707034" y="4741821"/>
              <a:ext cx="2639947" cy="972977"/>
            </a:xfrm>
            <a:prstGeom prst="rect">
              <a:avLst/>
            </a:prstGeom>
            <a:noFill/>
          </p:spPr>
          <p:txBody>
            <a:bodyPr vert="horz" wrap="square" lIns="32691" tIns="32691" rIns="163457" bIns="32691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/>
                <a:t>New Integration</a:t>
              </a:r>
            </a:p>
          </p:txBody>
        </p:sp>
        <p:cxnSp>
          <p:nvCxnSpPr>
            <p:cNvPr id="101" name="btfpRowHeaderBoxLine365972">
              <a:extLst>
                <a:ext uri="{FF2B5EF4-FFF2-40B4-BE49-F238E27FC236}">
                  <a16:creationId xmlns:a16="http://schemas.microsoft.com/office/drawing/2014/main" id="{CD123A55-7E97-40E1-BDF5-9693CFA335F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346981" y="4741821"/>
              <a:ext cx="0" cy="972977"/>
            </a:xfrm>
            <a:prstGeom prst="line">
              <a:avLst/>
            </a:prstGeom>
            <a:ln w="76200" cap="flat">
              <a:solidFill>
                <a:srgbClr val="973B74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E63B37F-F068-4584-98CF-48EC74ACE12A}"/>
              </a:ext>
            </a:extLst>
          </p:cNvPr>
          <p:cNvSpPr/>
          <p:nvPr/>
        </p:nvSpPr>
        <p:spPr bwMode="gray">
          <a:xfrm>
            <a:off x="1658731" y="2231208"/>
            <a:ext cx="6689961" cy="338328"/>
          </a:xfrm>
          <a:prstGeom prst="rect">
            <a:avLst/>
          </a:prstGeom>
          <a:solidFill>
            <a:srgbClr val="FAEEC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New XX solution built on platform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1A42861-BE4C-4ECF-A426-BA14194944FB}"/>
              </a:ext>
            </a:extLst>
          </p:cNvPr>
          <p:cNvSpPr/>
          <p:nvPr/>
        </p:nvSpPr>
        <p:spPr bwMode="gray">
          <a:xfrm>
            <a:off x="1658731" y="2623435"/>
            <a:ext cx="6689961" cy="338328"/>
          </a:xfrm>
          <a:prstGeom prst="rect">
            <a:avLst/>
          </a:prstGeom>
          <a:solidFill>
            <a:srgbClr val="FAEEC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err="1">
                <a:solidFill>
                  <a:schemeClr val="tx1"/>
                </a:solidFill>
              </a:rPr>
              <a:t>Asio</a:t>
            </a:r>
            <a:r>
              <a:rPr lang="en-US" sz="1050" b="1">
                <a:solidFill>
                  <a:schemeClr val="tx1"/>
                </a:solidFill>
              </a:rPr>
              <a:t> PaaS extended to support XX and revenue share with ecosystem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7201769-186C-4F6D-BC70-DD925E10B247}"/>
              </a:ext>
            </a:extLst>
          </p:cNvPr>
          <p:cNvSpPr/>
          <p:nvPr/>
        </p:nvSpPr>
        <p:spPr bwMode="gray">
          <a:xfrm>
            <a:off x="1658731" y="3141363"/>
            <a:ext cx="161297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Manage ML ticket Sentiment analysis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BEEFFC-D1FF-4EF9-B9A2-9883D2CCEFEA}"/>
              </a:ext>
            </a:extLst>
          </p:cNvPr>
          <p:cNvSpPr/>
          <p:nvPr/>
        </p:nvSpPr>
        <p:spPr bwMode="gray">
          <a:xfrm>
            <a:off x="3338306" y="3537268"/>
            <a:ext cx="164534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CPQ – Performance improvements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AA2117-2FFE-4AAE-BDC9-FDC9B16F8E46}"/>
              </a:ext>
            </a:extLst>
          </p:cNvPr>
          <p:cNvSpPr/>
          <p:nvPr/>
        </p:nvSpPr>
        <p:spPr bwMode="gray">
          <a:xfrm>
            <a:off x="5053156" y="3928725"/>
            <a:ext cx="164534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Service Leadership Index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B1C9BE-4F28-4F45-88F9-57534FCB5A88}"/>
              </a:ext>
            </a:extLst>
          </p:cNvPr>
          <p:cNvSpPr/>
          <p:nvPr/>
        </p:nvSpPr>
        <p:spPr bwMode="gray">
          <a:xfrm>
            <a:off x="6740231" y="4320131"/>
            <a:ext cx="1619014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Contract PSA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27FAE8C-EF6D-424C-AA11-7D338B154D55}"/>
              </a:ext>
            </a:extLst>
          </p:cNvPr>
          <p:cNvSpPr/>
          <p:nvPr/>
        </p:nvSpPr>
        <p:spPr bwMode="gray">
          <a:xfrm>
            <a:off x="3338306" y="3136456"/>
            <a:ext cx="164534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PSA – Microsoft 365 contact sync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939F358-9B36-48E3-8D25-6CC52CEBC596}"/>
              </a:ext>
            </a:extLst>
          </p:cNvPr>
          <p:cNvSpPr/>
          <p:nvPr/>
        </p:nvSpPr>
        <p:spPr bwMode="gray">
          <a:xfrm>
            <a:off x="5053158" y="3536676"/>
            <a:ext cx="164534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Projects PSA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82D8E7-506E-4B23-879A-6683A226BD18}"/>
              </a:ext>
            </a:extLst>
          </p:cNvPr>
          <p:cNvSpPr/>
          <p:nvPr/>
        </p:nvSpPr>
        <p:spPr bwMode="gray">
          <a:xfrm>
            <a:off x="5053154" y="3136456"/>
            <a:ext cx="164534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Product catalogue w/vendor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9CE2A6-15FF-4C3F-B26C-EFF05370C542}"/>
              </a:ext>
            </a:extLst>
          </p:cNvPr>
          <p:cNvSpPr/>
          <p:nvPr/>
        </p:nvSpPr>
        <p:spPr bwMode="gray">
          <a:xfrm>
            <a:off x="6747245" y="3928725"/>
            <a:ext cx="1611998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Ticketing PSA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629D32-B7DD-430D-ADA1-73364427B034}"/>
              </a:ext>
            </a:extLst>
          </p:cNvPr>
          <p:cNvSpPr/>
          <p:nvPr/>
        </p:nvSpPr>
        <p:spPr bwMode="gray">
          <a:xfrm>
            <a:off x="6747247" y="3536676"/>
            <a:ext cx="1611998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Procurement PSA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FF09E8F-E73E-4F65-960C-C49BABB27204}"/>
              </a:ext>
            </a:extLst>
          </p:cNvPr>
          <p:cNvSpPr/>
          <p:nvPr/>
        </p:nvSpPr>
        <p:spPr bwMode="gray">
          <a:xfrm>
            <a:off x="6747245" y="3136456"/>
            <a:ext cx="1611998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Quoting CPQ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E691F0-2273-4E4E-9380-2F3940DB94DF}"/>
              </a:ext>
            </a:extLst>
          </p:cNvPr>
          <p:cNvSpPr/>
          <p:nvPr/>
        </p:nvSpPr>
        <p:spPr bwMode="gray">
          <a:xfrm>
            <a:off x="1658731" y="5285686"/>
            <a:ext cx="1645920" cy="342422"/>
          </a:xfrm>
          <a:prstGeom prst="rect">
            <a:avLst/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Project Surveys - SmileBack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EFA93C-A829-4F1C-A4CB-B5F126932A5E}"/>
              </a:ext>
            </a:extLst>
          </p:cNvPr>
          <p:cNvSpPr/>
          <p:nvPr/>
        </p:nvSpPr>
        <p:spPr bwMode="gray">
          <a:xfrm>
            <a:off x="1658731" y="4881128"/>
            <a:ext cx="1645920" cy="342422"/>
          </a:xfrm>
          <a:prstGeom prst="rect">
            <a:avLst/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Wise-Pay for PSA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97F744-0B83-43AD-AB9D-FC511002DC7D}"/>
              </a:ext>
            </a:extLst>
          </p:cNvPr>
          <p:cNvSpPr/>
          <p:nvPr/>
        </p:nvSpPr>
        <p:spPr bwMode="gray">
          <a:xfrm>
            <a:off x="1658731" y="5696895"/>
            <a:ext cx="1645920" cy="342422"/>
          </a:xfrm>
          <a:prstGeom prst="rect">
            <a:avLst/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Arrow electronic ordering in CPQ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A2B02F-D833-4369-A6DE-32B7AA082F3F}"/>
              </a:ext>
            </a:extLst>
          </p:cNvPr>
          <p:cNvSpPr/>
          <p:nvPr/>
        </p:nvSpPr>
        <p:spPr bwMode="gray">
          <a:xfrm>
            <a:off x="3338017" y="5285686"/>
            <a:ext cx="1645920" cy="342422"/>
          </a:xfrm>
          <a:prstGeom prst="rect">
            <a:avLst/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err="1">
                <a:solidFill>
                  <a:schemeClr val="tx1"/>
                </a:solidFill>
              </a:rPr>
              <a:t>ITBoost</a:t>
            </a:r>
            <a:r>
              <a:rPr lang="en-US" sz="1050" b="1">
                <a:solidFill>
                  <a:schemeClr val="tx1"/>
                </a:solidFill>
              </a:rPr>
              <a:t> — One-Time-Password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BABD49-87AF-4F92-9A02-D1C19187E034}"/>
              </a:ext>
            </a:extLst>
          </p:cNvPr>
          <p:cNvSpPr/>
          <p:nvPr/>
        </p:nvSpPr>
        <p:spPr bwMode="gray">
          <a:xfrm>
            <a:off x="3338017" y="4883070"/>
            <a:ext cx="1645920" cy="342422"/>
          </a:xfrm>
          <a:prstGeom prst="rect">
            <a:avLst/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BrightGauge — Near Realtime Dashboard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9CA363-E8B1-46B2-A8EC-36E9378CB832}"/>
              </a:ext>
            </a:extLst>
          </p:cNvPr>
          <p:cNvSpPr/>
          <p:nvPr/>
        </p:nvSpPr>
        <p:spPr bwMode="gray">
          <a:xfrm>
            <a:off x="5053154" y="4882478"/>
            <a:ext cx="1619014" cy="342422"/>
          </a:xfrm>
          <a:prstGeom prst="rect">
            <a:avLst/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Wise-Sync- Dashboards &amp; Onboarding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769A532-D058-4052-800A-C7971E076F46}"/>
              </a:ext>
            </a:extLst>
          </p:cNvPr>
          <p:cNvSpPr/>
          <p:nvPr/>
        </p:nvSpPr>
        <p:spPr bwMode="gray">
          <a:xfrm>
            <a:off x="5053154" y="3928725"/>
            <a:ext cx="164534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Service Leadership Index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223C51-F4D2-440F-9CDA-3D577F1C5F9B}"/>
              </a:ext>
            </a:extLst>
          </p:cNvPr>
          <p:cNvSpPr/>
          <p:nvPr/>
        </p:nvSpPr>
        <p:spPr bwMode="gray">
          <a:xfrm>
            <a:off x="5053154" y="3536676"/>
            <a:ext cx="1645342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Projects PSA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F69544C-B960-4D39-9667-70A9A402DABF}"/>
              </a:ext>
            </a:extLst>
          </p:cNvPr>
          <p:cNvSpPr/>
          <p:nvPr/>
        </p:nvSpPr>
        <p:spPr bwMode="gray">
          <a:xfrm>
            <a:off x="6740231" y="4320661"/>
            <a:ext cx="1645920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Contract PSA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F12B2A-74D7-4B3A-B4C8-30FEEB57D575}"/>
              </a:ext>
            </a:extLst>
          </p:cNvPr>
          <p:cNvSpPr/>
          <p:nvPr/>
        </p:nvSpPr>
        <p:spPr bwMode="gray">
          <a:xfrm>
            <a:off x="6747245" y="3929255"/>
            <a:ext cx="1645920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Ticketing PSA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6BA858-5CAC-49B3-8ACD-ECB164346A9E}"/>
              </a:ext>
            </a:extLst>
          </p:cNvPr>
          <p:cNvSpPr/>
          <p:nvPr/>
        </p:nvSpPr>
        <p:spPr bwMode="gray">
          <a:xfrm>
            <a:off x="6747247" y="3537206"/>
            <a:ext cx="1645920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Procurement PSA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83F47A-6466-4F56-B6D4-05095144A7EE}"/>
              </a:ext>
            </a:extLst>
          </p:cNvPr>
          <p:cNvSpPr/>
          <p:nvPr/>
        </p:nvSpPr>
        <p:spPr bwMode="gray">
          <a:xfrm>
            <a:off x="5053154" y="4883008"/>
            <a:ext cx="1645920" cy="342422"/>
          </a:xfrm>
          <a:prstGeom prst="rect">
            <a:avLst/>
          </a:prstGeom>
          <a:solidFill>
            <a:srgbClr val="EED6E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Wise-Sync- Dashboards &amp; Onboarding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D140EC-0FB7-48D3-94CF-B638528EE01F}"/>
              </a:ext>
            </a:extLst>
          </p:cNvPr>
          <p:cNvSpPr/>
          <p:nvPr/>
        </p:nvSpPr>
        <p:spPr bwMode="gray">
          <a:xfrm>
            <a:off x="5053154" y="3929255"/>
            <a:ext cx="1645920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Service Leadership Index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64520D-0CEB-4F3F-B2A9-6329C9083757}"/>
              </a:ext>
            </a:extLst>
          </p:cNvPr>
          <p:cNvSpPr/>
          <p:nvPr/>
        </p:nvSpPr>
        <p:spPr bwMode="gray">
          <a:xfrm>
            <a:off x="5053154" y="3537206"/>
            <a:ext cx="1645920" cy="34242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659" tIns="32659" rIns="32659" bIns="326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>
                <a:solidFill>
                  <a:schemeClr val="tx1"/>
                </a:solidFill>
              </a:rPr>
              <a:t>Reimagined – Projects PSA</a:t>
            </a:r>
          </a:p>
        </p:txBody>
      </p:sp>
      <p:sp>
        <p:nvSpPr>
          <p:cNvPr id="138" name="btfpBulletedList277295">
            <a:extLst>
              <a:ext uri="{FF2B5EF4-FFF2-40B4-BE49-F238E27FC236}">
                <a16:creationId xmlns:a16="http://schemas.microsoft.com/office/drawing/2014/main" id="{A00964A5-A20C-4167-B83C-1351DC1D5E76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8657066" y="1712913"/>
            <a:ext cx="3204734" cy="378141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 b="1" u="sng"/>
              <a:t>Innovation</a:t>
            </a:r>
          </a:p>
          <a:p>
            <a:pPr lvl="1"/>
            <a:r>
              <a:rPr lang="en-US" sz="1000"/>
              <a:t>Launched unified platform in late 2021. Now in 2023 advancing to build XX solution on the same unified platform  </a:t>
            </a:r>
          </a:p>
          <a:p>
            <a:pPr lvl="1"/>
            <a:r>
              <a:rPr lang="en-US" sz="1000"/>
              <a:t>Target’s </a:t>
            </a:r>
            <a:r>
              <a:rPr lang="en-US" sz="1000" b="1" i="1"/>
              <a:t>platform</a:t>
            </a:r>
            <a:r>
              <a:rPr lang="en-US" sz="1000"/>
              <a:t> introduced first MSP PaaS solution in 2022</a:t>
            </a:r>
          </a:p>
          <a:p>
            <a:pPr lvl="1"/>
            <a:r>
              <a:rPr lang="en-US" sz="1000"/>
              <a:t>Plan for additional offering of New platform ticketing and service in 2023</a:t>
            </a:r>
          </a:p>
          <a:p>
            <a:r>
              <a:rPr lang="en-US" sz="1200" b="1" u="sng"/>
              <a:t>Upgradation</a:t>
            </a:r>
          </a:p>
          <a:p>
            <a:pPr lvl="1"/>
            <a:r>
              <a:rPr lang="en-US" sz="1000"/>
              <a:t>During 2023, Target plans to upgrade almost all its capabilities under XX solution - Manage (PSA), Sell (CPQ), Service Leadership and Sync (Payments) etc.</a:t>
            </a:r>
          </a:p>
          <a:p>
            <a:r>
              <a:rPr lang="en-US" sz="1200" b="1" u="sng"/>
              <a:t>Acquisitions</a:t>
            </a:r>
          </a:p>
          <a:p>
            <a:pPr lvl="1"/>
            <a:r>
              <a:rPr lang="en-US" sz="1000"/>
              <a:t>After acquiring multiple companies in years 2020-2022 (IT Boost, Service Leadership and Sync), Target in 2023 is aiming to integrate all the services offered by those players into its own eco-system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5CDA0B-C17C-81B1-9A53-6BA019085FDD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Roadmap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6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tfpColumnIndicatorGroup2">
            <a:extLst>
              <a:ext uri="{FF2B5EF4-FFF2-40B4-BE49-F238E27FC236}">
                <a16:creationId xmlns:a16="http://schemas.microsoft.com/office/drawing/2014/main" id="{7A8CC453-EDFB-27F2-3782-46D53E1D87A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5" name="btfpColumnGapBlocker372016">
              <a:extLst>
                <a:ext uri="{FF2B5EF4-FFF2-40B4-BE49-F238E27FC236}">
                  <a16:creationId xmlns:a16="http://schemas.microsoft.com/office/drawing/2014/main" id="{B2187FD4-5EEC-D2C8-6CC4-57CF4F08169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928155">
              <a:extLst>
                <a:ext uri="{FF2B5EF4-FFF2-40B4-BE49-F238E27FC236}">
                  <a16:creationId xmlns:a16="http://schemas.microsoft.com/office/drawing/2014/main" id="{F4B2FF49-3191-5743-E00E-C6D03E392E2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328649">
              <a:extLst>
                <a:ext uri="{FF2B5EF4-FFF2-40B4-BE49-F238E27FC236}">
                  <a16:creationId xmlns:a16="http://schemas.microsoft.com/office/drawing/2014/main" id="{4E205E52-D803-0302-BB5E-5D00C07AD82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565522">
              <a:extLst>
                <a:ext uri="{FF2B5EF4-FFF2-40B4-BE49-F238E27FC236}">
                  <a16:creationId xmlns:a16="http://schemas.microsoft.com/office/drawing/2014/main" id="{7EA6737B-B15B-A83F-ABC2-E6255C84A18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tfpColumnIndicatorGroup1">
            <a:extLst>
              <a:ext uri="{FF2B5EF4-FFF2-40B4-BE49-F238E27FC236}">
                <a16:creationId xmlns:a16="http://schemas.microsoft.com/office/drawing/2014/main" id="{9D5734A2-D5A7-AED3-DA73-32043CAAA9A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4" name="btfpColumnGapBlocker406010">
              <a:extLst>
                <a:ext uri="{FF2B5EF4-FFF2-40B4-BE49-F238E27FC236}">
                  <a16:creationId xmlns:a16="http://schemas.microsoft.com/office/drawing/2014/main" id="{E6798B83-8F0D-9F78-7275-0EB1646097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196870">
              <a:extLst>
                <a:ext uri="{FF2B5EF4-FFF2-40B4-BE49-F238E27FC236}">
                  <a16:creationId xmlns:a16="http://schemas.microsoft.com/office/drawing/2014/main" id="{0C014789-F729-62F5-C8A0-8CB0794FC87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743300">
              <a:extLst>
                <a:ext uri="{FF2B5EF4-FFF2-40B4-BE49-F238E27FC236}">
                  <a16:creationId xmlns:a16="http://schemas.microsoft.com/office/drawing/2014/main" id="{9C5FC6C2-500E-60E4-30ED-88E933CD5D0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781859">
              <a:extLst>
                <a:ext uri="{FF2B5EF4-FFF2-40B4-BE49-F238E27FC236}">
                  <a16:creationId xmlns:a16="http://schemas.microsoft.com/office/drawing/2014/main" id="{8EAF9073-8CF8-8F98-8541-3894157C1DC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ED807F-28FD-448F-9AF5-1C7C0D01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Unlike most of its peers, Target has formed partnerships with third-party vendors across broad range of cybersecurity products and services</a:t>
            </a:r>
          </a:p>
        </p:txBody>
      </p:sp>
      <p:grpSp>
        <p:nvGrpSpPr>
          <p:cNvPr id="40" name="btfpRunningAgenda2Level884539">
            <a:extLst>
              <a:ext uri="{FF2B5EF4-FFF2-40B4-BE49-F238E27FC236}">
                <a16:creationId xmlns:a16="http://schemas.microsoft.com/office/drawing/2014/main" id="{E21456B3-400E-47A6-8E59-C322D6907D5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944429"/>
            <a:ext cx="5963202" cy="257442"/>
            <a:chOff x="0" y="876300"/>
            <a:chExt cx="5963202" cy="257442"/>
          </a:xfrm>
        </p:grpSpPr>
        <p:sp>
          <p:nvSpPr>
            <p:cNvPr id="37" name="btfpRunningAgenda2LevelBarLeft884539">
              <a:extLst>
                <a:ext uri="{FF2B5EF4-FFF2-40B4-BE49-F238E27FC236}">
                  <a16:creationId xmlns:a16="http://schemas.microsoft.com/office/drawing/2014/main" id="{72CF9BCF-C7FD-4386-8208-007F05DC9058}"/>
                </a:ext>
              </a:extLst>
            </p:cNvPr>
            <p:cNvSpPr/>
            <p:nvPr/>
          </p:nvSpPr>
          <p:spPr bwMode="gray">
            <a:xfrm>
              <a:off x="0" y="876300"/>
              <a:ext cx="2847153" cy="257442"/>
            </a:xfrm>
            <a:custGeom>
              <a:avLst/>
              <a:gdLst>
                <a:gd name="connsiteX0" fmla="*/ 883475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883475 w 1816204"/>
                <a:gd name="connsiteY0" fmla="*/ 0 h 257442"/>
                <a:gd name="connsiteX1" fmla="*/ 828755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883475 w 883475"/>
                <a:gd name="connsiteY0" fmla="*/ 0 h 257442"/>
                <a:gd name="connsiteX1" fmla="*/ 828755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257442 h 257442"/>
                <a:gd name="connsiteX0" fmla="*/ 883474 w 883474"/>
                <a:gd name="connsiteY0" fmla="*/ 0 h 257442"/>
                <a:gd name="connsiteX1" fmla="*/ 828754 w 883474"/>
                <a:gd name="connsiteY1" fmla="*/ 257442 h 257442"/>
                <a:gd name="connsiteX2" fmla="*/ 0 w 883474"/>
                <a:gd name="connsiteY2" fmla="*/ 257442 h 257442"/>
                <a:gd name="connsiteX3" fmla="*/ 1 w 883474"/>
                <a:gd name="connsiteY3" fmla="*/ 0 h 257442"/>
                <a:gd name="connsiteX0" fmla="*/ 1051790 w 1051790"/>
                <a:gd name="connsiteY0" fmla="*/ 0 h 257442"/>
                <a:gd name="connsiteX1" fmla="*/ 828754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212090 w 1212090"/>
                <a:gd name="connsiteY0" fmla="*/ 0 h 257442"/>
                <a:gd name="connsiteX1" fmla="*/ 9970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313080 w 1313080"/>
                <a:gd name="connsiteY0" fmla="*/ 0 h 257442"/>
                <a:gd name="connsiteX1" fmla="*/ 1157369 w 1313080"/>
                <a:gd name="connsiteY1" fmla="*/ 257442 h 257442"/>
                <a:gd name="connsiteX2" fmla="*/ 0 w 1313080"/>
                <a:gd name="connsiteY2" fmla="*/ 257442 h 257442"/>
                <a:gd name="connsiteX3" fmla="*/ 0 w 1313080"/>
                <a:gd name="connsiteY3" fmla="*/ 0 h 257442"/>
                <a:gd name="connsiteX0" fmla="*/ 1313080 w 1313080"/>
                <a:gd name="connsiteY0" fmla="*/ 0 h 257442"/>
                <a:gd name="connsiteX1" fmla="*/ 1258359 w 1313080"/>
                <a:gd name="connsiteY1" fmla="*/ 257442 h 257442"/>
                <a:gd name="connsiteX2" fmla="*/ 0 w 1313080"/>
                <a:gd name="connsiteY2" fmla="*/ 257442 h 257442"/>
                <a:gd name="connsiteX3" fmla="*/ 0 w 1313080"/>
                <a:gd name="connsiteY3" fmla="*/ 0 h 257442"/>
                <a:gd name="connsiteX0" fmla="*/ 1313080 w 1313080"/>
                <a:gd name="connsiteY0" fmla="*/ 0 h 257442"/>
                <a:gd name="connsiteX1" fmla="*/ 1258359 w 1313080"/>
                <a:gd name="connsiteY1" fmla="*/ 257442 h 257442"/>
                <a:gd name="connsiteX2" fmla="*/ 0 w 1313080"/>
                <a:gd name="connsiteY2" fmla="*/ 257442 h 257442"/>
                <a:gd name="connsiteX3" fmla="*/ 0 w 1313080"/>
                <a:gd name="connsiteY3" fmla="*/ 0 h 257442"/>
                <a:gd name="connsiteX0" fmla="*/ 1313080 w 1313080"/>
                <a:gd name="connsiteY0" fmla="*/ 0 h 257442"/>
                <a:gd name="connsiteX1" fmla="*/ 1258359 w 1313080"/>
                <a:gd name="connsiteY1" fmla="*/ 257442 h 257442"/>
                <a:gd name="connsiteX2" fmla="*/ 0 w 1313080"/>
                <a:gd name="connsiteY2" fmla="*/ 257442 h 257442"/>
                <a:gd name="connsiteX3" fmla="*/ 0 w 1313080"/>
                <a:gd name="connsiteY3" fmla="*/ 0 h 257442"/>
                <a:gd name="connsiteX0" fmla="*/ 1491013 w 1491013"/>
                <a:gd name="connsiteY0" fmla="*/ 0 h 257442"/>
                <a:gd name="connsiteX1" fmla="*/ 1258359 w 1491013"/>
                <a:gd name="connsiteY1" fmla="*/ 257442 h 257442"/>
                <a:gd name="connsiteX2" fmla="*/ 0 w 1491013"/>
                <a:gd name="connsiteY2" fmla="*/ 257442 h 257442"/>
                <a:gd name="connsiteX3" fmla="*/ 0 w 1491013"/>
                <a:gd name="connsiteY3" fmla="*/ 0 h 257442"/>
                <a:gd name="connsiteX0" fmla="*/ 1491013 w 1491013"/>
                <a:gd name="connsiteY0" fmla="*/ 0 h 257442"/>
                <a:gd name="connsiteX1" fmla="*/ 1436292 w 1491013"/>
                <a:gd name="connsiteY1" fmla="*/ 257442 h 257442"/>
                <a:gd name="connsiteX2" fmla="*/ 0 w 1491013"/>
                <a:gd name="connsiteY2" fmla="*/ 257442 h 257442"/>
                <a:gd name="connsiteX3" fmla="*/ 0 w 1491013"/>
                <a:gd name="connsiteY3" fmla="*/ 0 h 257442"/>
                <a:gd name="connsiteX0" fmla="*/ 1491013 w 1491013"/>
                <a:gd name="connsiteY0" fmla="*/ 0 h 257442"/>
                <a:gd name="connsiteX1" fmla="*/ 1436292 w 1491013"/>
                <a:gd name="connsiteY1" fmla="*/ 257442 h 257442"/>
                <a:gd name="connsiteX2" fmla="*/ 0 w 1491013"/>
                <a:gd name="connsiteY2" fmla="*/ 257442 h 257442"/>
                <a:gd name="connsiteX3" fmla="*/ 0 w 1491013"/>
                <a:gd name="connsiteY3" fmla="*/ 0 h 257442"/>
                <a:gd name="connsiteX0" fmla="*/ 1491013 w 1491013"/>
                <a:gd name="connsiteY0" fmla="*/ 0 h 257442"/>
                <a:gd name="connsiteX1" fmla="*/ 1436292 w 1491013"/>
                <a:gd name="connsiteY1" fmla="*/ 257442 h 257442"/>
                <a:gd name="connsiteX2" fmla="*/ 0 w 1491013"/>
                <a:gd name="connsiteY2" fmla="*/ 257442 h 257442"/>
                <a:gd name="connsiteX3" fmla="*/ 0 w 1491013"/>
                <a:gd name="connsiteY3" fmla="*/ 0 h 257442"/>
                <a:gd name="connsiteX0" fmla="*/ 1659328 w 1659328"/>
                <a:gd name="connsiteY0" fmla="*/ 0 h 257442"/>
                <a:gd name="connsiteX1" fmla="*/ 1436292 w 1659328"/>
                <a:gd name="connsiteY1" fmla="*/ 257442 h 257442"/>
                <a:gd name="connsiteX2" fmla="*/ 0 w 1659328"/>
                <a:gd name="connsiteY2" fmla="*/ 257442 h 257442"/>
                <a:gd name="connsiteX3" fmla="*/ 0 w 1659328"/>
                <a:gd name="connsiteY3" fmla="*/ 0 h 257442"/>
                <a:gd name="connsiteX0" fmla="*/ 1659328 w 1659328"/>
                <a:gd name="connsiteY0" fmla="*/ 0 h 257442"/>
                <a:gd name="connsiteX1" fmla="*/ 1604606 w 1659328"/>
                <a:gd name="connsiteY1" fmla="*/ 257442 h 257442"/>
                <a:gd name="connsiteX2" fmla="*/ 0 w 1659328"/>
                <a:gd name="connsiteY2" fmla="*/ 257442 h 257442"/>
                <a:gd name="connsiteX3" fmla="*/ 0 w 1659328"/>
                <a:gd name="connsiteY3" fmla="*/ 0 h 257442"/>
                <a:gd name="connsiteX0" fmla="*/ 1659329 w 1659329"/>
                <a:gd name="connsiteY0" fmla="*/ 0 h 257442"/>
                <a:gd name="connsiteX1" fmla="*/ 1604607 w 1659329"/>
                <a:gd name="connsiteY1" fmla="*/ 257442 h 257442"/>
                <a:gd name="connsiteX2" fmla="*/ 0 w 1659329"/>
                <a:gd name="connsiteY2" fmla="*/ 257442 h 257442"/>
                <a:gd name="connsiteX3" fmla="*/ 1 w 1659329"/>
                <a:gd name="connsiteY3" fmla="*/ 0 h 257442"/>
                <a:gd name="connsiteX0" fmla="*/ 1659329 w 1659329"/>
                <a:gd name="connsiteY0" fmla="*/ 0 h 257442"/>
                <a:gd name="connsiteX1" fmla="*/ 1604607 w 1659329"/>
                <a:gd name="connsiteY1" fmla="*/ 257442 h 257442"/>
                <a:gd name="connsiteX2" fmla="*/ 0 w 1659329"/>
                <a:gd name="connsiteY2" fmla="*/ 257442 h 257442"/>
                <a:gd name="connsiteX3" fmla="*/ 1 w 1659329"/>
                <a:gd name="connsiteY3" fmla="*/ 0 h 257442"/>
                <a:gd name="connsiteX0" fmla="*/ 1811614 w 1811614"/>
                <a:gd name="connsiteY0" fmla="*/ 0 h 257442"/>
                <a:gd name="connsiteX1" fmla="*/ 1604607 w 1811614"/>
                <a:gd name="connsiteY1" fmla="*/ 257442 h 257442"/>
                <a:gd name="connsiteX2" fmla="*/ 0 w 1811614"/>
                <a:gd name="connsiteY2" fmla="*/ 257442 h 257442"/>
                <a:gd name="connsiteX3" fmla="*/ 1 w 1811614"/>
                <a:gd name="connsiteY3" fmla="*/ 0 h 257442"/>
                <a:gd name="connsiteX0" fmla="*/ 1811614 w 1811614"/>
                <a:gd name="connsiteY0" fmla="*/ 0 h 257442"/>
                <a:gd name="connsiteX1" fmla="*/ 1756892 w 1811614"/>
                <a:gd name="connsiteY1" fmla="*/ 257442 h 257442"/>
                <a:gd name="connsiteX2" fmla="*/ 0 w 1811614"/>
                <a:gd name="connsiteY2" fmla="*/ 257442 h 257442"/>
                <a:gd name="connsiteX3" fmla="*/ 1 w 1811614"/>
                <a:gd name="connsiteY3" fmla="*/ 0 h 257442"/>
                <a:gd name="connsiteX0" fmla="*/ 1811614 w 1811614"/>
                <a:gd name="connsiteY0" fmla="*/ 0 h 257442"/>
                <a:gd name="connsiteX1" fmla="*/ 1756892 w 1811614"/>
                <a:gd name="connsiteY1" fmla="*/ 257442 h 257442"/>
                <a:gd name="connsiteX2" fmla="*/ 0 w 1811614"/>
                <a:gd name="connsiteY2" fmla="*/ 257442 h 257442"/>
                <a:gd name="connsiteX3" fmla="*/ 1 w 1811614"/>
                <a:gd name="connsiteY3" fmla="*/ 0 h 257442"/>
                <a:gd name="connsiteX0" fmla="*/ 1811614 w 1811614"/>
                <a:gd name="connsiteY0" fmla="*/ 0 h 257442"/>
                <a:gd name="connsiteX1" fmla="*/ 1756892 w 1811614"/>
                <a:gd name="connsiteY1" fmla="*/ 257442 h 257442"/>
                <a:gd name="connsiteX2" fmla="*/ 0 w 1811614"/>
                <a:gd name="connsiteY2" fmla="*/ 257442 h 257442"/>
                <a:gd name="connsiteX3" fmla="*/ 0 w 1811614"/>
                <a:gd name="connsiteY3" fmla="*/ 0 h 257442"/>
                <a:gd name="connsiteX0" fmla="*/ 1912603 w 1912603"/>
                <a:gd name="connsiteY0" fmla="*/ 0 h 257442"/>
                <a:gd name="connsiteX1" fmla="*/ 175689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080918 w 2080918"/>
                <a:gd name="connsiteY0" fmla="*/ 0 h 257442"/>
                <a:gd name="connsiteX1" fmla="*/ 1857882 w 2080918"/>
                <a:gd name="connsiteY1" fmla="*/ 257442 h 257442"/>
                <a:gd name="connsiteX2" fmla="*/ 0 w 2080918"/>
                <a:gd name="connsiteY2" fmla="*/ 257442 h 257442"/>
                <a:gd name="connsiteX3" fmla="*/ 0 w 2080918"/>
                <a:gd name="connsiteY3" fmla="*/ 0 h 257442"/>
                <a:gd name="connsiteX0" fmla="*/ 2080918 w 2080918"/>
                <a:gd name="connsiteY0" fmla="*/ 0 h 257442"/>
                <a:gd name="connsiteX1" fmla="*/ 2026196 w 2080918"/>
                <a:gd name="connsiteY1" fmla="*/ 257442 h 257442"/>
                <a:gd name="connsiteX2" fmla="*/ 0 w 2080918"/>
                <a:gd name="connsiteY2" fmla="*/ 257442 h 257442"/>
                <a:gd name="connsiteX3" fmla="*/ 0 w 2080918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1 w 2080919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1 w 2080919"/>
                <a:gd name="connsiteY3" fmla="*/ 0 h 257442"/>
                <a:gd name="connsiteX0" fmla="*/ 2249235 w 2249235"/>
                <a:gd name="connsiteY0" fmla="*/ 0 h 257442"/>
                <a:gd name="connsiteX1" fmla="*/ 2026197 w 2249235"/>
                <a:gd name="connsiteY1" fmla="*/ 257442 h 257442"/>
                <a:gd name="connsiteX2" fmla="*/ 0 w 2249235"/>
                <a:gd name="connsiteY2" fmla="*/ 257442 h 257442"/>
                <a:gd name="connsiteX3" fmla="*/ 1 w 2249235"/>
                <a:gd name="connsiteY3" fmla="*/ 0 h 257442"/>
                <a:gd name="connsiteX0" fmla="*/ 2249235 w 2249235"/>
                <a:gd name="connsiteY0" fmla="*/ 0 h 257442"/>
                <a:gd name="connsiteX1" fmla="*/ 2194514 w 2249235"/>
                <a:gd name="connsiteY1" fmla="*/ 257442 h 257442"/>
                <a:gd name="connsiteX2" fmla="*/ 0 w 2249235"/>
                <a:gd name="connsiteY2" fmla="*/ 257442 h 257442"/>
                <a:gd name="connsiteX3" fmla="*/ 1 w 2249235"/>
                <a:gd name="connsiteY3" fmla="*/ 0 h 257442"/>
                <a:gd name="connsiteX0" fmla="*/ 2249234 w 2249234"/>
                <a:gd name="connsiteY0" fmla="*/ 0 h 257442"/>
                <a:gd name="connsiteX1" fmla="*/ 2194513 w 2249234"/>
                <a:gd name="connsiteY1" fmla="*/ 257442 h 257442"/>
                <a:gd name="connsiteX2" fmla="*/ 0 w 2249234"/>
                <a:gd name="connsiteY2" fmla="*/ 257442 h 257442"/>
                <a:gd name="connsiteX3" fmla="*/ 0 w 2249234"/>
                <a:gd name="connsiteY3" fmla="*/ 0 h 257442"/>
                <a:gd name="connsiteX0" fmla="*/ 2249235 w 2249235"/>
                <a:gd name="connsiteY0" fmla="*/ 0 h 257442"/>
                <a:gd name="connsiteX1" fmla="*/ 2194514 w 2249235"/>
                <a:gd name="connsiteY1" fmla="*/ 257442 h 257442"/>
                <a:gd name="connsiteX2" fmla="*/ 1 w 2249235"/>
                <a:gd name="connsiteY2" fmla="*/ 257442 h 257442"/>
                <a:gd name="connsiteX3" fmla="*/ 0 w 2249235"/>
                <a:gd name="connsiteY3" fmla="*/ 0 h 257442"/>
                <a:gd name="connsiteX0" fmla="*/ 950802 w 2194514"/>
                <a:gd name="connsiteY0" fmla="*/ 0 h 257442"/>
                <a:gd name="connsiteX1" fmla="*/ 2194514 w 2194514"/>
                <a:gd name="connsiteY1" fmla="*/ 257442 h 257442"/>
                <a:gd name="connsiteX2" fmla="*/ 1 w 2194514"/>
                <a:gd name="connsiteY2" fmla="*/ 257442 h 257442"/>
                <a:gd name="connsiteX3" fmla="*/ 0 w 2194514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39718 w 1439718"/>
                <a:gd name="connsiteY0" fmla="*/ 0 h 257442"/>
                <a:gd name="connsiteX1" fmla="*/ 1224695 w 1439718"/>
                <a:gd name="connsiteY1" fmla="*/ 257442 h 257442"/>
                <a:gd name="connsiteX2" fmla="*/ 0 w 1439718"/>
                <a:gd name="connsiteY2" fmla="*/ 257442 h 257442"/>
                <a:gd name="connsiteX3" fmla="*/ 1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1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1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608032 w 1608032"/>
                <a:gd name="connsiteY0" fmla="*/ 0 h 257442"/>
                <a:gd name="connsiteX1" fmla="*/ 1384996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768333 w 1768333"/>
                <a:gd name="connsiteY0" fmla="*/ 0 h 257442"/>
                <a:gd name="connsiteX1" fmla="*/ 1553311 w 1768333"/>
                <a:gd name="connsiteY1" fmla="*/ 257442 h 257442"/>
                <a:gd name="connsiteX2" fmla="*/ 0 w 1768333"/>
                <a:gd name="connsiteY2" fmla="*/ 257442 h 257442"/>
                <a:gd name="connsiteX3" fmla="*/ 0 w 1768333"/>
                <a:gd name="connsiteY3" fmla="*/ 0 h 257442"/>
                <a:gd name="connsiteX0" fmla="*/ 1768333 w 1768333"/>
                <a:gd name="connsiteY0" fmla="*/ 0 h 257442"/>
                <a:gd name="connsiteX1" fmla="*/ 1713612 w 1768333"/>
                <a:gd name="connsiteY1" fmla="*/ 257442 h 257442"/>
                <a:gd name="connsiteX2" fmla="*/ 0 w 1768333"/>
                <a:gd name="connsiteY2" fmla="*/ 257442 h 257442"/>
                <a:gd name="connsiteX3" fmla="*/ 0 w 1768333"/>
                <a:gd name="connsiteY3" fmla="*/ 0 h 257442"/>
                <a:gd name="connsiteX0" fmla="*/ 1768333 w 1768333"/>
                <a:gd name="connsiteY0" fmla="*/ 0 h 257442"/>
                <a:gd name="connsiteX1" fmla="*/ 1713612 w 1768333"/>
                <a:gd name="connsiteY1" fmla="*/ 257442 h 257442"/>
                <a:gd name="connsiteX2" fmla="*/ 0 w 1768333"/>
                <a:gd name="connsiteY2" fmla="*/ 257442 h 257442"/>
                <a:gd name="connsiteX3" fmla="*/ 0 w 1768333"/>
                <a:gd name="connsiteY3" fmla="*/ 0 h 257442"/>
                <a:gd name="connsiteX0" fmla="*/ 1768333 w 1768333"/>
                <a:gd name="connsiteY0" fmla="*/ 0 h 257442"/>
                <a:gd name="connsiteX1" fmla="*/ 1713612 w 1768333"/>
                <a:gd name="connsiteY1" fmla="*/ 257442 h 257442"/>
                <a:gd name="connsiteX2" fmla="*/ 0 w 1768333"/>
                <a:gd name="connsiteY2" fmla="*/ 257442 h 257442"/>
                <a:gd name="connsiteX3" fmla="*/ 0 w 1768333"/>
                <a:gd name="connsiteY3" fmla="*/ 0 h 257442"/>
                <a:gd name="connsiteX0" fmla="*/ 1928633 w 1928633"/>
                <a:gd name="connsiteY0" fmla="*/ 0 h 257442"/>
                <a:gd name="connsiteX1" fmla="*/ 1713612 w 1928633"/>
                <a:gd name="connsiteY1" fmla="*/ 257442 h 257442"/>
                <a:gd name="connsiteX2" fmla="*/ 0 w 1928633"/>
                <a:gd name="connsiteY2" fmla="*/ 257442 h 257442"/>
                <a:gd name="connsiteX3" fmla="*/ 0 w 1928633"/>
                <a:gd name="connsiteY3" fmla="*/ 0 h 257442"/>
                <a:gd name="connsiteX0" fmla="*/ 1928633 w 1928633"/>
                <a:gd name="connsiteY0" fmla="*/ 0 h 257442"/>
                <a:gd name="connsiteX1" fmla="*/ 1873912 w 1928633"/>
                <a:gd name="connsiteY1" fmla="*/ 257442 h 257442"/>
                <a:gd name="connsiteX2" fmla="*/ 0 w 1928633"/>
                <a:gd name="connsiteY2" fmla="*/ 257442 h 257442"/>
                <a:gd name="connsiteX3" fmla="*/ 0 w 1928633"/>
                <a:gd name="connsiteY3" fmla="*/ 0 h 257442"/>
                <a:gd name="connsiteX0" fmla="*/ 1928633 w 1928633"/>
                <a:gd name="connsiteY0" fmla="*/ 0 h 257442"/>
                <a:gd name="connsiteX1" fmla="*/ 1873912 w 1928633"/>
                <a:gd name="connsiteY1" fmla="*/ 257442 h 257442"/>
                <a:gd name="connsiteX2" fmla="*/ 0 w 1928633"/>
                <a:gd name="connsiteY2" fmla="*/ 257442 h 257442"/>
                <a:gd name="connsiteX3" fmla="*/ 0 w 1928633"/>
                <a:gd name="connsiteY3" fmla="*/ 0 h 257442"/>
                <a:gd name="connsiteX0" fmla="*/ 1928633 w 1928633"/>
                <a:gd name="connsiteY0" fmla="*/ 0 h 257442"/>
                <a:gd name="connsiteX1" fmla="*/ 1873912 w 1928633"/>
                <a:gd name="connsiteY1" fmla="*/ 257442 h 257442"/>
                <a:gd name="connsiteX2" fmla="*/ 0 w 1928633"/>
                <a:gd name="connsiteY2" fmla="*/ 257442 h 257442"/>
                <a:gd name="connsiteX3" fmla="*/ 0 w 1928633"/>
                <a:gd name="connsiteY3" fmla="*/ 0 h 257442"/>
                <a:gd name="connsiteX0" fmla="*/ 2096948 w 2096948"/>
                <a:gd name="connsiteY0" fmla="*/ 0 h 257442"/>
                <a:gd name="connsiteX1" fmla="*/ 1873912 w 2096948"/>
                <a:gd name="connsiteY1" fmla="*/ 257442 h 257442"/>
                <a:gd name="connsiteX2" fmla="*/ 0 w 2096948"/>
                <a:gd name="connsiteY2" fmla="*/ 257442 h 257442"/>
                <a:gd name="connsiteX3" fmla="*/ 0 w 2096948"/>
                <a:gd name="connsiteY3" fmla="*/ 0 h 257442"/>
                <a:gd name="connsiteX0" fmla="*/ 2096948 w 2096948"/>
                <a:gd name="connsiteY0" fmla="*/ 0 h 257442"/>
                <a:gd name="connsiteX1" fmla="*/ 2042226 w 2096948"/>
                <a:gd name="connsiteY1" fmla="*/ 257442 h 257442"/>
                <a:gd name="connsiteX2" fmla="*/ 0 w 2096948"/>
                <a:gd name="connsiteY2" fmla="*/ 257442 h 257442"/>
                <a:gd name="connsiteX3" fmla="*/ 0 w 2096948"/>
                <a:gd name="connsiteY3" fmla="*/ 0 h 257442"/>
                <a:gd name="connsiteX0" fmla="*/ 2096949 w 2096949"/>
                <a:gd name="connsiteY0" fmla="*/ 0 h 257442"/>
                <a:gd name="connsiteX1" fmla="*/ 2042227 w 2096949"/>
                <a:gd name="connsiteY1" fmla="*/ 257442 h 257442"/>
                <a:gd name="connsiteX2" fmla="*/ 0 w 2096949"/>
                <a:gd name="connsiteY2" fmla="*/ 257442 h 257442"/>
                <a:gd name="connsiteX3" fmla="*/ 1 w 2096949"/>
                <a:gd name="connsiteY3" fmla="*/ 0 h 257442"/>
                <a:gd name="connsiteX0" fmla="*/ 2096949 w 2096949"/>
                <a:gd name="connsiteY0" fmla="*/ 0 h 257442"/>
                <a:gd name="connsiteX1" fmla="*/ 2042227 w 2096949"/>
                <a:gd name="connsiteY1" fmla="*/ 257442 h 257442"/>
                <a:gd name="connsiteX2" fmla="*/ 0 w 2096949"/>
                <a:gd name="connsiteY2" fmla="*/ 257442 h 257442"/>
                <a:gd name="connsiteX3" fmla="*/ 1 w 2096949"/>
                <a:gd name="connsiteY3" fmla="*/ 0 h 257442"/>
                <a:gd name="connsiteX0" fmla="*/ 2265265 w 2265265"/>
                <a:gd name="connsiteY0" fmla="*/ 0 h 257442"/>
                <a:gd name="connsiteX1" fmla="*/ 2042227 w 2265265"/>
                <a:gd name="connsiteY1" fmla="*/ 257442 h 257442"/>
                <a:gd name="connsiteX2" fmla="*/ 0 w 2265265"/>
                <a:gd name="connsiteY2" fmla="*/ 257442 h 257442"/>
                <a:gd name="connsiteX3" fmla="*/ 1 w 2265265"/>
                <a:gd name="connsiteY3" fmla="*/ 0 h 257442"/>
                <a:gd name="connsiteX0" fmla="*/ 2265265 w 2265265"/>
                <a:gd name="connsiteY0" fmla="*/ 0 h 257442"/>
                <a:gd name="connsiteX1" fmla="*/ 2210544 w 2265265"/>
                <a:gd name="connsiteY1" fmla="*/ 257442 h 257442"/>
                <a:gd name="connsiteX2" fmla="*/ 0 w 2265265"/>
                <a:gd name="connsiteY2" fmla="*/ 257442 h 257442"/>
                <a:gd name="connsiteX3" fmla="*/ 1 w 2265265"/>
                <a:gd name="connsiteY3" fmla="*/ 0 h 257442"/>
                <a:gd name="connsiteX0" fmla="*/ 2265264 w 2265264"/>
                <a:gd name="connsiteY0" fmla="*/ 0 h 257442"/>
                <a:gd name="connsiteX1" fmla="*/ 2210543 w 2265264"/>
                <a:gd name="connsiteY1" fmla="*/ 257442 h 257442"/>
                <a:gd name="connsiteX2" fmla="*/ 0 w 2265264"/>
                <a:gd name="connsiteY2" fmla="*/ 257442 h 257442"/>
                <a:gd name="connsiteX3" fmla="*/ 0 w 2265264"/>
                <a:gd name="connsiteY3" fmla="*/ 0 h 257442"/>
                <a:gd name="connsiteX0" fmla="*/ 2265265 w 2265265"/>
                <a:gd name="connsiteY0" fmla="*/ 0 h 257442"/>
                <a:gd name="connsiteX1" fmla="*/ 2210544 w 2265265"/>
                <a:gd name="connsiteY1" fmla="*/ 257442 h 257442"/>
                <a:gd name="connsiteX2" fmla="*/ 1 w 2265265"/>
                <a:gd name="connsiteY2" fmla="*/ 257442 h 257442"/>
                <a:gd name="connsiteX3" fmla="*/ 0 w 2265265"/>
                <a:gd name="connsiteY3" fmla="*/ 0 h 257442"/>
                <a:gd name="connsiteX0" fmla="*/ 2433579 w 2433579"/>
                <a:gd name="connsiteY0" fmla="*/ 0 h 257442"/>
                <a:gd name="connsiteX1" fmla="*/ 2210544 w 2433579"/>
                <a:gd name="connsiteY1" fmla="*/ 257442 h 257442"/>
                <a:gd name="connsiteX2" fmla="*/ 1 w 2433579"/>
                <a:gd name="connsiteY2" fmla="*/ 257442 h 257442"/>
                <a:gd name="connsiteX3" fmla="*/ 0 w 2433579"/>
                <a:gd name="connsiteY3" fmla="*/ 0 h 257442"/>
                <a:gd name="connsiteX0" fmla="*/ 2433579 w 2433579"/>
                <a:gd name="connsiteY0" fmla="*/ 0 h 257442"/>
                <a:gd name="connsiteX1" fmla="*/ 2378858 w 2433579"/>
                <a:gd name="connsiteY1" fmla="*/ 257442 h 257442"/>
                <a:gd name="connsiteX2" fmla="*/ 1 w 2433579"/>
                <a:gd name="connsiteY2" fmla="*/ 257442 h 257442"/>
                <a:gd name="connsiteX3" fmla="*/ 0 w 2433579"/>
                <a:gd name="connsiteY3" fmla="*/ 0 h 257442"/>
                <a:gd name="connsiteX0" fmla="*/ 2433579 w 2433579"/>
                <a:gd name="connsiteY0" fmla="*/ 0 h 257442"/>
                <a:gd name="connsiteX1" fmla="*/ 2378858 w 2433579"/>
                <a:gd name="connsiteY1" fmla="*/ 257442 h 257442"/>
                <a:gd name="connsiteX2" fmla="*/ 1 w 2433579"/>
                <a:gd name="connsiteY2" fmla="*/ 257442 h 257442"/>
                <a:gd name="connsiteX3" fmla="*/ 0 w 2433579"/>
                <a:gd name="connsiteY3" fmla="*/ 0 h 257442"/>
                <a:gd name="connsiteX0" fmla="*/ 2433578 w 2433578"/>
                <a:gd name="connsiteY0" fmla="*/ 0 h 257442"/>
                <a:gd name="connsiteX1" fmla="*/ 2378857 w 2433578"/>
                <a:gd name="connsiteY1" fmla="*/ 257442 h 257442"/>
                <a:gd name="connsiteX2" fmla="*/ 0 w 2433578"/>
                <a:gd name="connsiteY2" fmla="*/ 257442 h 257442"/>
                <a:gd name="connsiteX3" fmla="*/ 0 w 2433578"/>
                <a:gd name="connsiteY3" fmla="*/ 0 h 257442"/>
                <a:gd name="connsiteX0" fmla="*/ 2534567 w 2534567"/>
                <a:gd name="connsiteY0" fmla="*/ 0 h 257442"/>
                <a:gd name="connsiteX1" fmla="*/ 2378857 w 2534567"/>
                <a:gd name="connsiteY1" fmla="*/ 257442 h 257442"/>
                <a:gd name="connsiteX2" fmla="*/ 0 w 2534567"/>
                <a:gd name="connsiteY2" fmla="*/ 257442 h 257442"/>
                <a:gd name="connsiteX3" fmla="*/ 0 w 2534567"/>
                <a:gd name="connsiteY3" fmla="*/ 0 h 257442"/>
                <a:gd name="connsiteX0" fmla="*/ 2534567 w 2534567"/>
                <a:gd name="connsiteY0" fmla="*/ 0 h 257442"/>
                <a:gd name="connsiteX1" fmla="*/ 2479846 w 2534567"/>
                <a:gd name="connsiteY1" fmla="*/ 257442 h 257442"/>
                <a:gd name="connsiteX2" fmla="*/ 0 w 2534567"/>
                <a:gd name="connsiteY2" fmla="*/ 257442 h 257442"/>
                <a:gd name="connsiteX3" fmla="*/ 0 w 2534567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0 w 2534568"/>
                <a:gd name="connsiteY3" fmla="*/ 0 h 257442"/>
                <a:gd name="connsiteX0" fmla="*/ 2686853 w 2686853"/>
                <a:gd name="connsiteY0" fmla="*/ 0 h 257442"/>
                <a:gd name="connsiteX1" fmla="*/ 2479847 w 2686853"/>
                <a:gd name="connsiteY1" fmla="*/ 257442 h 257442"/>
                <a:gd name="connsiteX2" fmla="*/ 0 w 2686853"/>
                <a:gd name="connsiteY2" fmla="*/ 257442 h 257442"/>
                <a:gd name="connsiteX3" fmla="*/ 0 w 2686853"/>
                <a:gd name="connsiteY3" fmla="*/ 0 h 257442"/>
                <a:gd name="connsiteX0" fmla="*/ 2686853 w 2686853"/>
                <a:gd name="connsiteY0" fmla="*/ 0 h 257442"/>
                <a:gd name="connsiteX1" fmla="*/ 2632132 w 2686853"/>
                <a:gd name="connsiteY1" fmla="*/ 257442 h 257442"/>
                <a:gd name="connsiteX2" fmla="*/ 0 w 2686853"/>
                <a:gd name="connsiteY2" fmla="*/ 257442 h 257442"/>
                <a:gd name="connsiteX3" fmla="*/ 0 w 2686853"/>
                <a:gd name="connsiteY3" fmla="*/ 0 h 257442"/>
                <a:gd name="connsiteX0" fmla="*/ 2686853 w 2686853"/>
                <a:gd name="connsiteY0" fmla="*/ 0 h 257442"/>
                <a:gd name="connsiteX1" fmla="*/ 2632132 w 2686853"/>
                <a:gd name="connsiteY1" fmla="*/ 257442 h 257442"/>
                <a:gd name="connsiteX2" fmla="*/ 0 w 2686853"/>
                <a:gd name="connsiteY2" fmla="*/ 257442 h 257442"/>
                <a:gd name="connsiteX3" fmla="*/ 0 w 2686853"/>
                <a:gd name="connsiteY3" fmla="*/ 0 h 257442"/>
                <a:gd name="connsiteX0" fmla="*/ 2686853 w 2686853"/>
                <a:gd name="connsiteY0" fmla="*/ 0 h 257442"/>
                <a:gd name="connsiteX1" fmla="*/ 2632132 w 2686853"/>
                <a:gd name="connsiteY1" fmla="*/ 257442 h 257442"/>
                <a:gd name="connsiteX2" fmla="*/ 0 w 2686853"/>
                <a:gd name="connsiteY2" fmla="*/ 257442 h 257442"/>
                <a:gd name="connsiteX3" fmla="*/ 0 w 2686853"/>
                <a:gd name="connsiteY3" fmla="*/ 0 h 257442"/>
                <a:gd name="connsiteX0" fmla="*/ 2847153 w 2847153"/>
                <a:gd name="connsiteY0" fmla="*/ 0 h 257442"/>
                <a:gd name="connsiteX1" fmla="*/ 2632132 w 2847153"/>
                <a:gd name="connsiteY1" fmla="*/ 257442 h 257442"/>
                <a:gd name="connsiteX2" fmla="*/ 0 w 2847153"/>
                <a:gd name="connsiteY2" fmla="*/ 257442 h 257442"/>
                <a:gd name="connsiteX3" fmla="*/ 0 w 2847153"/>
                <a:gd name="connsiteY3" fmla="*/ 0 h 257442"/>
                <a:gd name="connsiteX0" fmla="*/ 2847153 w 2847153"/>
                <a:gd name="connsiteY0" fmla="*/ 0 h 257442"/>
                <a:gd name="connsiteX1" fmla="*/ 2792432 w 2847153"/>
                <a:gd name="connsiteY1" fmla="*/ 257442 h 257442"/>
                <a:gd name="connsiteX2" fmla="*/ 0 w 2847153"/>
                <a:gd name="connsiteY2" fmla="*/ 257442 h 257442"/>
                <a:gd name="connsiteX3" fmla="*/ 0 w 2847153"/>
                <a:gd name="connsiteY3" fmla="*/ 0 h 257442"/>
                <a:gd name="connsiteX0" fmla="*/ 2847153 w 2847153"/>
                <a:gd name="connsiteY0" fmla="*/ 0 h 257442"/>
                <a:gd name="connsiteX1" fmla="*/ 2792432 w 2847153"/>
                <a:gd name="connsiteY1" fmla="*/ 257442 h 257442"/>
                <a:gd name="connsiteX2" fmla="*/ 0 w 2847153"/>
                <a:gd name="connsiteY2" fmla="*/ 257442 h 257442"/>
                <a:gd name="connsiteX3" fmla="*/ 0 w 2847153"/>
                <a:gd name="connsiteY3" fmla="*/ 0 h 257442"/>
                <a:gd name="connsiteX0" fmla="*/ 2847153 w 2847153"/>
                <a:gd name="connsiteY0" fmla="*/ 0 h 257442"/>
                <a:gd name="connsiteX1" fmla="*/ 2792432 w 2847153"/>
                <a:gd name="connsiteY1" fmla="*/ 257442 h 257442"/>
                <a:gd name="connsiteX2" fmla="*/ 0 w 2847153"/>
                <a:gd name="connsiteY2" fmla="*/ 257442 h 257442"/>
                <a:gd name="connsiteX3" fmla="*/ 0 w 28471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153" h="257442">
                  <a:moveTo>
                    <a:pt x="2847153" y="0"/>
                  </a:moveTo>
                  <a:lnTo>
                    <a:pt x="279243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" name="btfpRunningAgenda2LevelTextLeft884539">
              <a:extLst>
                <a:ext uri="{FF2B5EF4-FFF2-40B4-BE49-F238E27FC236}">
                  <a16:creationId xmlns:a16="http://schemas.microsoft.com/office/drawing/2014/main" id="{D9BF1339-FE01-4FA7-B3A6-D029A120B8BF}"/>
                </a:ext>
              </a:extLst>
            </p:cNvPr>
            <p:cNvSpPr txBox="1"/>
            <p:nvPr/>
          </p:nvSpPr>
          <p:spPr bwMode="gray">
            <a:xfrm>
              <a:off x="0" y="876300"/>
              <a:ext cx="27924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Cybersecurity</a:t>
              </a:r>
            </a:p>
          </p:txBody>
        </p:sp>
        <p:sp>
          <p:nvSpPr>
            <p:cNvPr id="39" name="btfpRunningAgenda2LevelBarRight884539">
              <a:extLst>
                <a:ext uri="{FF2B5EF4-FFF2-40B4-BE49-F238E27FC236}">
                  <a16:creationId xmlns:a16="http://schemas.microsoft.com/office/drawing/2014/main" id="{84F41AF9-E489-445F-B731-A104249EFFBE}"/>
                </a:ext>
              </a:extLst>
            </p:cNvPr>
            <p:cNvSpPr/>
            <p:nvPr/>
          </p:nvSpPr>
          <p:spPr bwMode="gray">
            <a:xfrm>
              <a:off x="2712311" y="876300"/>
              <a:ext cx="3204623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03086 w 1103086"/>
                <a:gd name="connsiteY0" fmla="*/ 0 h 257442"/>
                <a:gd name="connsiteX1" fmla="*/ 8880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412274 w 1412274"/>
                <a:gd name="connsiteY0" fmla="*/ 0 h 257442"/>
                <a:gd name="connsiteX1" fmla="*/ 1048365 w 1412274"/>
                <a:gd name="connsiteY1" fmla="*/ 257442 h 257442"/>
                <a:gd name="connsiteX2" fmla="*/ 0 w 1412274"/>
                <a:gd name="connsiteY2" fmla="*/ 257442 h 257442"/>
                <a:gd name="connsiteX3" fmla="*/ 54722 w 1412274"/>
                <a:gd name="connsiteY3" fmla="*/ 0 h 257442"/>
                <a:gd name="connsiteX0" fmla="*/ 1412274 w 1412274"/>
                <a:gd name="connsiteY0" fmla="*/ 0 h 257442"/>
                <a:gd name="connsiteX1" fmla="*/ 1357552 w 1412274"/>
                <a:gd name="connsiteY1" fmla="*/ 257442 h 257442"/>
                <a:gd name="connsiteX2" fmla="*/ 0 w 1412274"/>
                <a:gd name="connsiteY2" fmla="*/ 257442 h 257442"/>
                <a:gd name="connsiteX3" fmla="*/ 54722 w 1412274"/>
                <a:gd name="connsiteY3" fmla="*/ 0 h 257442"/>
                <a:gd name="connsiteX0" fmla="*/ 1412274 w 1412274"/>
                <a:gd name="connsiteY0" fmla="*/ 0 h 257442"/>
                <a:gd name="connsiteX1" fmla="*/ 1357552 w 1412274"/>
                <a:gd name="connsiteY1" fmla="*/ 257442 h 257442"/>
                <a:gd name="connsiteX2" fmla="*/ 0 w 1412274"/>
                <a:gd name="connsiteY2" fmla="*/ 257442 h 257442"/>
                <a:gd name="connsiteX3" fmla="*/ 54722 w 1412274"/>
                <a:gd name="connsiteY3" fmla="*/ 0 h 257442"/>
                <a:gd name="connsiteX0" fmla="*/ 1412274 w 1412274"/>
                <a:gd name="connsiteY0" fmla="*/ 0 h 257442"/>
                <a:gd name="connsiteX1" fmla="*/ 1357552 w 1412274"/>
                <a:gd name="connsiteY1" fmla="*/ 257442 h 257442"/>
                <a:gd name="connsiteX2" fmla="*/ 0 w 1412274"/>
                <a:gd name="connsiteY2" fmla="*/ 257442 h 257442"/>
                <a:gd name="connsiteX3" fmla="*/ 54721 w 1412274"/>
                <a:gd name="connsiteY3" fmla="*/ 0 h 257442"/>
                <a:gd name="connsiteX0" fmla="*/ 1580589 w 1580589"/>
                <a:gd name="connsiteY0" fmla="*/ 0 h 257442"/>
                <a:gd name="connsiteX1" fmla="*/ 1357552 w 1580589"/>
                <a:gd name="connsiteY1" fmla="*/ 257442 h 257442"/>
                <a:gd name="connsiteX2" fmla="*/ 0 w 1580589"/>
                <a:gd name="connsiteY2" fmla="*/ 257442 h 257442"/>
                <a:gd name="connsiteX3" fmla="*/ 54721 w 1580589"/>
                <a:gd name="connsiteY3" fmla="*/ 0 h 257442"/>
                <a:gd name="connsiteX0" fmla="*/ 1580589 w 1580589"/>
                <a:gd name="connsiteY0" fmla="*/ 0 h 257442"/>
                <a:gd name="connsiteX1" fmla="*/ 1525868 w 1580589"/>
                <a:gd name="connsiteY1" fmla="*/ 257442 h 257442"/>
                <a:gd name="connsiteX2" fmla="*/ 0 w 1580589"/>
                <a:gd name="connsiteY2" fmla="*/ 257442 h 257442"/>
                <a:gd name="connsiteX3" fmla="*/ 54721 w 1580589"/>
                <a:gd name="connsiteY3" fmla="*/ 0 h 257442"/>
                <a:gd name="connsiteX0" fmla="*/ 1580589 w 1580589"/>
                <a:gd name="connsiteY0" fmla="*/ 0 h 257442"/>
                <a:gd name="connsiteX1" fmla="*/ 1525868 w 1580589"/>
                <a:gd name="connsiteY1" fmla="*/ 257442 h 257442"/>
                <a:gd name="connsiteX2" fmla="*/ 0 w 1580589"/>
                <a:gd name="connsiteY2" fmla="*/ 257442 h 257442"/>
                <a:gd name="connsiteX3" fmla="*/ 54721 w 1580589"/>
                <a:gd name="connsiteY3" fmla="*/ 0 h 257442"/>
                <a:gd name="connsiteX0" fmla="*/ 1580589 w 1580589"/>
                <a:gd name="connsiteY0" fmla="*/ 0 h 257442"/>
                <a:gd name="connsiteX1" fmla="*/ 1525868 w 1580589"/>
                <a:gd name="connsiteY1" fmla="*/ 257442 h 257442"/>
                <a:gd name="connsiteX2" fmla="*/ 0 w 1580589"/>
                <a:gd name="connsiteY2" fmla="*/ 257442 h 257442"/>
                <a:gd name="connsiteX3" fmla="*/ 54721 w 1580589"/>
                <a:gd name="connsiteY3" fmla="*/ 0 h 257442"/>
                <a:gd name="connsiteX0" fmla="*/ 1748904 w 1748904"/>
                <a:gd name="connsiteY0" fmla="*/ 0 h 257442"/>
                <a:gd name="connsiteX1" fmla="*/ 1525868 w 1748904"/>
                <a:gd name="connsiteY1" fmla="*/ 257442 h 257442"/>
                <a:gd name="connsiteX2" fmla="*/ 0 w 1748904"/>
                <a:gd name="connsiteY2" fmla="*/ 257442 h 257442"/>
                <a:gd name="connsiteX3" fmla="*/ 54721 w 1748904"/>
                <a:gd name="connsiteY3" fmla="*/ 0 h 257442"/>
                <a:gd name="connsiteX0" fmla="*/ 1748904 w 1748904"/>
                <a:gd name="connsiteY0" fmla="*/ 0 h 257442"/>
                <a:gd name="connsiteX1" fmla="*/ 1694182 w 1748904"/>
                <a:gd name="connsiteY1" fmla="*/ 257442 h 257442"/>
                <a:gd name="connsiteX2" fmla="*/ 0 w 1748904"/>
                <a:gd name="connsiteY2" fmla="*/ 257442 h 257442"/>
                <a:gd name="connsiteX3" fmla="*/ 54721 w 1748904"/>
                <a:gd name="connsiteY3" fmla="*/ 0 h 257442"/>
                <a:gd name="connsiteX0" fmla="*/ 1748905 w 1748905"/>
                <a:gd name="connsiteY0" fmla="*/ 0 h 257442"/>
                <a:gd name="connsiteX1" fmla="*/ 1694183 w 1748905"/>
                <a:gd name="connsiteY1" fmla="*/ 257442 h 257442"/>
                <a:gd name="connsiteX2" fmla="*/ 0 w 1748905"/>
                <a:gd name="connsiteY2" fmla="*/ 257442 h 257442"/>
                <a:gd name="connsiteX3" fmla="*/ 54722 w 1748905"/>
                <a:gd name="connsiteY3" fmla="*/ 0 h 257442"/>
                <a:gd name="connsiteX0" fmla="*/ 1748905 w 1748905"/>
                <a:gd name="connsiteY0" fmla="*/ 0 h 257442"/>
                <a:gd name="connsiteX1" fmla="*/ 1694183 w 1748905"/>
                <a:gd name="connsiteY1" fmla="*/ 257442 h 257442"/>
                <a:gd name="connsiteX2" fmla="*/ 0 w 1748905"/>
                <a:gd name="connsiteY2" fmla="*/ 257442 h 257442"/>
                <a:gd name="connsiteX3" fmla="*/ 54722 w 1748905"/>
                <a:gd name="connsiteY3" fmla="*/ 0 h 257442"/>
                <a:gd name="connsiteX0" fmla="*/ 1990766 w 1990766"/>
                <a:gd name="connsiteY0" fmla="*/ 0 h 257442"/>
                <a:gd name="connsiteX1" fmla="*/ 1694183 w 1990766"/>
                <a:gd name="connsiteY1" fmla="*/ 257442 h 257442"/>
                <a:gd name="connsiteX2" fmla="*/ 0 w 1990766"/>
                <a:gd name="connsiteY2" fmla="*/ 257442 h 257442"/>
                <a:gd name="connsiteX3" fmla="*/ 54722 w 1990766"/>
                <a:gd name="connsiteY3" fmla="*/ 0 h 257442"/>
                <a:gd name="connsiteX0" fmla="*/ 1990766 w 1990766"/>
                <a:gd name="connsiteY0" fmla="*/ 0 h 257442"/>
                <a:gd name="connsiteX1" fmla="*/ 1936044 w 1990766"/>
                <a:gd name="connsiteY1" fmla="*/ 257442 h 257442"/>
                <a:gd name="connsiteX2" fmla="*/ 0 w 1990766"/>
                <a:gd name="connsiteY2" fmla="*/ 257442 h 257442"/>
                <a:gd name="connsiteX3" fmla="*/ 54722 w 1990766"/>
                <a:gd name="connsiteY3" fmla="*/ 0 h 257442"/>
                <a:gd name="connsiteX0" fmla="*/ 1990766 w 1990766"/>
                <a:gd name="connsiteY0" fmla="*/ 0 h 257442"/>
                <a:gd name="connsiteX1" fmla="*/ 1936044 w 1990766"/>
                <a:gd name="connsiteY1" fmla="*/ 257442 h 257442"/>
                <a:gd name="connsiteX2" fmla="*/ 0 w 1990766"/>
                <a:gd name="connsiteY2" fmla="*/ 257442 h 257442"/>
                <a:gd name="connsiteX3" fmla="*/ 54722 w 1990766"/>
                <a:gd name="connsiteY3" fmla="*/ 0 h 257442"/>
                <a:gd name="connsiteX0" fmla="*/ 1990766 w 1990766"/>
                <a:gd name="connsiteY0" fmla="*/ 0 h 257442"/>
                <a:gd name="connsiteX1" fmla="*/ 1936044 w 1990766"/>
                <a:gd name="connsiteY1" fmla="*/ 257442 h 257442"/>
                <a:gd name="connsiteX2" fmla="*/ 0 w 1990766"/>
                <a:gd name="connsiteY2" fmla="*/ 257442 h 257442"/>
                <a:gd name="connsiteX3" fmla="*/ 54721 w 1990766"/>
                <a:gd name="connsiteY3" fmla="*/ 0 h 257442"/>
                <a:gd name="connsiteX0" fmla="*/ 2168699 w 2168699"/>
                <a:gd name="connsiteY0" fmla="*/ 0 h 257442"/>
                <a:gd name="connsiteX1" fmla="*/ 1936044 w 2168699"/>
                <a:gd name="connsiteY1" fmla="*/ 257442 h 257442"/>
                <a:gd name="connsiteX2" fmla="*/ 0 w 2168699"/>
                <a:gd name="connsiteY2" fmla="*/ 257442 h 257442"/>
                <a:gd name="connsiteX3" fmla="*/ 54721 w 2168699"/>
                <a:gd name="connsiteY3" fmla="*/ 0 h 257442"/>
                <a:gd name="connsiteX0" fmla="*/ 2168699 w 2168699"/>
                <a:gd name="connsiteY0" fmla="*/ 0 h 257442"/>
                <a:gd name="connsiteX1" fmla="*/ 2113978 w 2168699"/>
                <a:gd name="connsiteY1" fmla="*/ 257442 h 257442"/>
                <a:gd name="connsiteX2" fmla="*/ 0 w 2168699"/>
                <a:gd name="connsiteY2" fmla="*/ 257442 h 257442"/>
                <a:gd name="connsiteX3" fmla="*/ 54721 w 2168699"/>
                <a:gd name="connsiteY3" fmla="*/ 0 h 257442"/>
                <a:gd name="connsiteX0" fmla="*/ 2168699 w 2168699"/>
                <a:gd name="connsiteY0" fmla="*/ 0 h 257442"/>
                <a:gd name="connsiteX1" fmla="*/ 2113978 w 2168699"/>
                <a:gd name="connsiteY1" fmla="*/ 257442 h 257442"/>
                <a:gd name="connsiteX2" fmla="*/ 0 w 2168699"/>
                <a:gd name="connsiteY2" fmla="*/ 257442 h 257442"/>
                <a:gd name="connsiteX3" fmla="*/ 54721 w 2168699"/>
                <a:gd name="connsiteY3" fmla="*/ 0 h 257442"/>
                <a:gd name="connsiteX0" fmla="*/ 2168699 w 2168699"/>
                <a:gd name="connsiteY0" fmla="*/ 0 h 257442"/>
                <a:gd name="connsiteX1" fmla="*/ 2113978 w 2168699"/>
                <a:gd name="connsiteY1" fmla="*/ 257442 h 257442"/>
                <a:gd name="connsiteX2" fmla="*/ 0 w 2168699"/>
                <a:gd name="connsiteY2" fmla="*/ 257442 h 257442"/>
                <a:gd name="connsiteX3" fmla="*/ 54721 w 2168699"/>
                <a:gd name="connsiteY3" fmla="*/ 0 h 257442"/>
                <a:gd name="connsiteX0" fmla="*/ 2337013 w 2337013"/>
                <a:gd name="connsiteY0" fmla="*/ 0 h 257442"/>
                <a:gd name="connsiteX1" fmla="*/ 2113978 w 2337013"/>
                <a:gd name="connsiteY1" fmla="*/ 257442 h 257442"/>
                <a:gd name="connsiteX2" fmla="*/ 0 w 2337013"/>
                <a:gd name="connsiteY2" fmla="*/ 257442 h 257442"/>
                <a:gd name="connsiteX3" fmla="*/ 54721 w 2337013"/>
                <a:gd name="connsiteY3" fmla="*/ 0 h 257442"/>
                <a:gd name="connsiteX0" fmla="*/ 2337013 w 2337013"/>
                <a:gd name="connsiteY0" fmla="*/ 0 h 257442"/>
                <a:gd name="connsiteX1" fmla="*/ 2282292 w 2337013"/>
                <a:gd name="connsiteY1" fmla="*/ 257442 h 257442"/>
                <a:gd name="connsiteX2" fmla="*/ 0 w 2337013"/>
                <a:gd name="connsiteY2" fmla="*/ 257442 h 257442"/>
                <a:gd name="connsiteX3" fmla="*/ 54721 w 2337013"/>
                <a:gd name="connsiteY3" fmla="*/ 0 h 257442"/>
                <a:gd name="connsiteX0" fmla="*/ 2337013 w 2337013"/>
                <a:gd name="connsiteY0" fmla="*/ 0 h 257442"/>
                <a:gd name="connsiteX1" fmla="*/ 2282292 w 2337013"/>
                <a:gd name="connsiteY1" fmla="*/ 257442 h 257442"/>
                <a:gd name="connsiteX2" fmla="*/ 0 w 2337013"/>
                <a:gd name="connsiteY2" fmla="*/ 257442 h 257442"/>
                <a:gd name="connsiteX3" fmla="*/ 54721 w 2337013"/>
                <a:gd name="connsiteY3" fmla="*/ 0 h 257442"/>
                <a:gd name="connsiteX0" fmla="*/ 2337013 w 2337013"/>
                <a:gd name="connsiteY0" fmla="*/ 0 h 257442"/>
                <a:gd name="connsiteX1" fmla="*/ 2282292 w 2337013"/>
                <a:gd name="connsiteY1" fmla="*/ 257442 h 257442"/>
                <a:gd name="connsiteX2" fmla="*/ 0 w 2337013"/>
                <a:gd name="connsiteY2" fmla="*/ 257442 h 257442"/>
                <a:gd name="connsiteX3" fmla="*/ 54721 w 2337013"/>
                <a:gd name="connsiteY3" fmla="*/ 0 h 257442"/>
                <a:gd name="connsiteX0" fmla="*/ 2590288 w 2590288"/>
                <a:gd name="connsiteY0" fmla="*/ 0 h 257442"/>
                <a:gd name="connsiteX1" fmla="*/ 2282292 w 2590288"/>
                <a:gd name="connsiteY1" fmla="*/ 257442 h 257442"/>
                <a:gd name="connsiteX2" fmla="*/ 0 w 2590288"/>
                <a:gd name="connsiteY2" fmla="*/ 257442 h 257442"/>
                <a:gd name="connsiteX3" fmla="*/ 54721 w 2590288"/>
                <a:gd name="connsiteY3" fmla="*/ 0 h 257442"/>
                <a:gd name="connsiteX0" fmla="*/ 2590288 w 2590288"/>
                <a:gd name="connsiteY0" fmla="*/ 0 h 257442"/>
                <a:gd name="connsiteX1" fmla="*/ 2535566 w 2590288"/>
                <a:gd name="connsiteY1" fmla="*/ 257442 h 257442"/>
                <a:gd name="connsiteX2" fmla="*/ 0 w 2590288"/>
                <a:gd name="connsiteY2" fmla="*/ 257442 h 257442"/>
                <a:gd name="connsiteX3" fmla="*/ 54721 w 2590288"/>
                <a:gd name="connsiteY3" fmla="*/ 0 h 257442"/>
                <a:gd name="connsiteX0" fmla="*/ 2590289 w 2590289"/>
                <a:gd name="connsiteY0" fmla="*/ 0 h 257442"/>
                <a:gd name="connsiteX1" fmla="*/ 2535567 w 2590289"/>
                <a:gd name="connsiteY1" fmla="*/ 257442 h 257442"/>
                <a:gd name="connsiteX2" fmla="*/ 0 w 2590289"/>
                <a:gd name="connsiteY2" fmla="*/ 257442 h 257442"/>
                <a:gd name="connsiteX3" fmla="*/ 54722 w 2590289"/>
                <a:gd name="connsiteY3" fmla="*/ 0 h 257442"/>
                <a:gd name="connsiteX0" fmla="*/ 2590289 w 2590289"/>
                <a:gd name="connsiteY0" fmla="*/ 0 h 257442"/>
                <a:gd name="connsiteX1" fmla="*/ 2535567 w 2590289"/>
                <a:gd name="connsiteY1" fmla="*/ 257442 h 257442"/>
                <a:gd name="connsiteX2" fmla="*/ 0 w 2590289"/>
                <a:gd name="connsiteY2" fmla="*/ 257442 h 257442"/>
                <a:gd name="connsiteX3" fmla="*/ 54722 w 2590289"/>
                <a:gd name="connsiteY3" fmla="*/ 0 h 257442"/>
                <a:gd name="connsiteX0" fmla="*/ 2758605 w 2758605"/>
                <a:gd name="connsiteY0" fmla="*/ 0 h 257442"/>
                <a:gd name="connsiteX1" fmla="*/ 2535567 w 2758605"/>
                <a:gd name="connsiteY1" fmla="*/ 257442 h 257442"/>
                <a:gd name="connsiteX2" fmla="*/ 0 w 2758605"/>
                <a:gd name="connsiteY2" fmla="*/ 257442 h 257442"/>
                <a:gd name="connsiteX3" fmla="*/ 54722 w 2758605"/>
                <a:gd name="connsiteY3" fmla="*/ 0 h 257442"/>
                <a:gd name="connsiteX0" fmla="*/ 2758605 w 2758605"/>
                <a:gd name="connsiteY0" fmla="*/ 0 h 257442"/>
                <a:gd name="connsiteX1" fmla="*/ 2703884 w 2758605"/>
                <a:gd name="connsiteY1" fmla="*/ 257442 h 257442"/>
                <a:gd name="connsiteX2" fmla="*/ 0 w 2758605"/>
                <a:gd name="connsiteY2" fmla="*/ 257442 h 257442"/>
                <a:gd name="connsiteX3" fmla="*/ 54722 w 2758605"/>
                <a:gd name="connsiteY3" fmla="*/ 0 h 257442"/>
                <a:gd name="connsiteX0" fmla="*/ 2758604 w 2758604"/>
                <a:gd name="connsiteY0" fmla="*/ 0 h 257442"/>
                <a:gd name="connsiteX1" fmla="*/ 2703883 w 2758604"/>
                <a:gd name="connsiteY1" fmla="*/ 257442 h 257442"/>
                <a:gd name="connsiteX2" fmla="*/ 0 w 2758604"/>
                <a:gd name="connsiteY2" fmla="*/ 257442 h 257442"/>
                <a:gd name="connsiteX3" fmla="*/ 54721 w 2758604"/>
                <a:gd name="connsiteY3" fmla="*/ 0 h 257442"/>
                <a:gd name="connsiteX0" fmla="*/ 2758604 w 2758604"/>
                <a:gd name="connsiteY0" fmla="*/ 0 h 257442"/>
                <a:gd name="connsiteX1" fmla="*/ 2703883 w 2758604"/>
                <a:gd name="connsiteY1" fmla="*/ 257442 h 257442"/>
                <a:gd name="connsiteX2" fmla="*/ 0 w 2758604"/>
                <a:gd name="connsiteY2" fmla="*/ 257442 h 257442"/>
                <a:gd name="connsiteX3" fmla="*/ 54720 w 2758604"/>
                <a:gd name="connsiteY3" fmla="*/ 0 h 257442"/>
                <a:gd name="connsiteX0" fmla="*/ 2926918 w 2926918"/>
                <a:gd name="connsiteY0" fmla="*/ 0 h 257442"/>
                <a:gd name="connsiteX1" fmla="*/ 2703883 w 2926918"/>
                <a:gd name="connsiteY1" fmla="*/ 257442 h 257442"/>
                <a:gd name="connsiteX2" fmla="*/ 0 w 2926918"/>
                <a:gd name="connsiteY2" fmla="*/ 257442 h 257442"/>
                <a:gd name="connsiteX3" fmla="*/ 54720 w 2926918"/>
                <a:gd name="connsiteY3" fmla="*/ 0 h 257442"/>
                <a:gd name="connsiteX0" fmla="*/ 2926918 w 2926918"/>
                <a:gd name="connsiteY0" fmla="*/ 0 h 257442"/>
                <a:gd name="connsiteX1" fmla="*/ 2872197 w 2926918"/>
                <a:gd name="connsiteY1" fmla="*/ 257442 h 257442"/>
                <a:gd name="connsiteX2" fmla="*/ 0 w 2926918"/>
                <a:gd name="connsiteY2" fmla="*/ 257442 h 257442"/>
                <a:gd name="connsiteX3" fmla="*/ 54720 w 2926918"/>
                <a:gd name="connsiteY3" fmla="*/ 0 h 257442"/>
                <a:gd name="connsiteX0" fmla="*/ 2926919 w 2926919"/>
                <a:gd name="connsiteY0" fmla="*/ 0 h 257442"/>
                <a:gd name="connsiteX1" fmla="*/ 2872198 w 2926919"/>
                <a:gd name="connsiteY1" fmla="*/ 257442 h 257442"/>
                <a:gd name="connsiteX2" fmla="*/ 0 w 2926919"/>
                <a:gd name="connsiteY2" fmla="*/ 257442 h 257442"/>
                <a:gd name="connsiteX3" fmla="*/ 54721 w 2926919"/>
                <a:gd name="connsiteY3" fmla="*/ 0 h 257442"/>
                <a:gd name="connsiteX0" fmla="*/ 2926919 w 2926919"/>
                <a:gd name="connsiteY0" fmla="*/ 0 h 257442"/>
                <a:gd name="connsiteX1" fmla="*/ 2872198 w 2926919"/>
                <a:gd name="connsiteY1" fmla="*/ 257442 h 257442"/>
                <a:gd name="connsiteX2" fmla="*/ 0 w 2926919"/>
                <a:gd name="connsiteY2" fmla="*/ 257442 h 257442"/>
                <a:gd name="connsiteX3" fmla="*/ 54722 w 2926919"/>
                <a:gd name="connsiteY3" fmla="*/ 0 h 257442"/>
                <a:gd name="connsiteX0" fmla="*/ 3112868 w 3112868"/>
                <a:gd name="connsiteY0" fmla="*/ 0 h 257442"/>
                <a:gd name="connsiteX1" fmla="*/ 2872198 w 3112868"/>
                <a:gd name="connsiteY1" fmla="*/ 257442 h 257442"/>
                <a:gd name="connsiteX2" fmla="*/ 0 w 3112868"/>
                <a:gd name="connsiteY2" fmla="*/ 257442 h 257442"/>
                <a:gd name="connsiteX3" fmla="*/ 54722 w 3112868"/>
                <a:gd name="connsiteY3" fmla="*/ 0 h 257442"/>
                <a:gd name="connsiteX0" fmla="*/ 3112868 w 3112868"/>
                <a:gd name="connsiteY0" fmla="*/ 0 h 257442"/>
                <a:gd name="connsiteX1" fmla="*/ 3058146 w 3112868"/>
                <a:gd name="connsiteY1" fmla="*/ 257442 h 257442"/>
                <a:gd name="connsiteX2" fmla="*/ 0 w 3112868"/>
                <a:gd name="connsiteY2" fmla="*/ 257442 h 257442"/>
                <a:gd name="connsiteX3" fmla="*/ 54722 w 3112868"/>
                <a:gd name="connsiteY3" fmla="*/ 0 h 257442"/>
                <a:gd name="connsiteX0" fmla="*/ 3112868 w 3112868"/>
                <a:gd name="connsiteY0" fmla="*/ 0 h 257442"/>
                <a:gd name="connsiteX1" fmla="*/ 3058146 w 3112868"/>
                <a:gd name="connsiteY1" fmla="*/ 257442 h 257442"/>
                <a:gd name="connsiteX2" fmla="*/ 0 w 3112868"/>
                <a:gd name="connsiteY2" fmla="*/ 257442 h 257442"/>
                <a:gd name="connsiteX3" fmla="*/ 54722 w 3112868"/>
                <a:gd name="connsiteY3" fmla="*/ 0 h 257442"/>
                <a:gd name="connsiteX0" fmla="*/ 3112868 w 3112868"/>
                <a:gd name="connsiteY0" fmla="*/ 0 h 257442"/>
                <a:gd name="connsiteX1" fmla="*/ 3058146 w 3112868"/>
                <a:gd name="connsiteY1" fmla="*/ 257442 h 257442"/>
                <a:gd name="connsiteX2" fmla="*/ 0 w 3112868"/>
                <a:gd name="connsiteY2" fmla="*/ 257442 h 257442"/>
                <a:gd name="connsiteX3" fmla="*/ 54721 w 3112868"/>
                <a:gd name="connsiteY3" fmla="*/ 0 h 257442"/>
                <a:gd name="connsiteX0" fmla="*/ 3273167 w 3273167"/>
                <a:gd name="connsiteY0" fmla="*/ 0 h 257442"/>
                <a:gd name="connsiteX1" fmla="*/ 3058146 w 3273167"/>
                <a:gd name="connsiteY1" fmla="*/ 257442 h 257442"/>
                <a:gd name="connsiteX2" fmla="*/ 0 w 3273167"/>
                <a:gd name="connsiteY2" fmla="*/ 257442 h 257442"/>
                <a:gd name="connsiteX3" fmla="*/ 54721 w 3273167"/>
                <a:gd name="connsiteY3" fmla="*/ 0 h 257442"/>
                <a:gd name="connsiteX0" fmla="*/ 3273167 w 3273167"/>
                <a:gd name="connsiteY0" fmla="*/ 0 h 257442"/>
                <a:gd name="connsiteX1" fmla="*/ 3218446 w 3273167"/>
                <a:gd name="connsiteY1" fmla="*/ 257442 h 257442"/>
                <a:gd name="connsiteX2" fmla="*/ 0 w 3273167"/>
                <a:gd name="connsiteY2" fmla="*/ 257442 h 257442"/>
                <a:gd name="connsiteX3" fmla="*/ 54721 w 3273167"/>
                <a:gd name="connsiteY3" fmla="*/ 0 h 257442"/>
                <a:gd name="connsiteX0" fmla="*/ 3273167 w 3273167"/>
                <a:gd name="connsiteY0" fmla="*/ 0 h 257442"/>
                <a:gd name="connsiteX1" fmla="*/ 3218446 w 3273167"/>
                <a:gd name="connsiteY1" fmla="*/ 257442 h 257442"/>
                <a:gd name="connsiteX2" fmla="*/ 0 w 3273167"/>
                <a:gd name="connsiteY2" fmla="*/ 257442 h 257442"/>
                <a:gd name="connsiteX3" fmla="*/ 54721 w 3273167"/>
                <a:gd name="connsiteY3" fmla="*/ 0 h 257442"/>
                <a:gd name="connsiteX0" fmla="*/ 3273167 w 3273167"/>
                <a:gd name="connsiteY0" fmla="*/ 0 h 257442"/>
                <a:gd name="connsiteX1" fmla="*/ 3218446 w 3273167"/>
                <a:gd name="connsiteY1" fmla="*/ 257442 h 257442"/>
                <a:gd name="connsiteX2" fmla="*/ 0 w 3273167"/>
                <a:gd name="connsiteY2" fmla="*/ 257442 h 257442"/>
                <a:gd name="connsiteX3" fmla="*/ 54721 w 3273167"/>
                <a:gd name="connsiteY3" fmla="*/ 0 h 257442"/>
                <a:gd name="connsiteX0" fmla="*/ 3476749 w 3476749"/>
                <a:gd name="connsiteY0" fmla="*/ 0 h 257442"/>
                <a:gd name="connsiteX1" fmla="*/ 3218446 w 3476749"/>
                <a:gd name="connsiteY1" fmla="*/ 257442 h 257442"/>
                <a:gd name="connsiteX2" fmla="*/ 0 w 3476749"/>
                <a:gd name="connsiteY2" fmla="*/ 257442 h 257442"/>
                <a:gd name="connsiteX3" fmla="*/ 54721 w 3476749"/>
                <a:gd name="connsiteY3" fmla="*/ 0 h 257442"/>
                <a:gd name="connsiteX0" fmla="*/ 3476749 w 3476749"/>
                <a:gd name="connsiteY0" fmla="*/ 0 h 257442"/>
                <a:gd name="connsiteX1" fmla="*/ 3422028 w 3476749"/>
                <a:gd name="connsiteY1" fmla="*/ 257442 h 257442"/>
                <a:gd name="connsiteX2" fmla="*/ 0 w 3476749"/>
                <a:gd name="connsiteY2" fmla="*/ 257442 h 257442"/>
                <a:gd name="connsiteX3" fmla="*/ 54721 w 3476749"/>
                <a:gd name="connsiteY3" fmla="*/ 0 h 257442"/>
                <a:gd name="connsiteX0" fmla="*/ 3476749 w 3476749"/>
                <a:gd name="connsiteY0" fmla="*/ 0 h 257442"/>
                <a:gd name="connsiteX1" fmla="*/ 3422028 w 3476749"/>
                <a:gd name="connsiteY1" fmla="*/ 257442 h 257442"/>
                <a:gd name="connsiteX2" fmla="*/ 0 w 3476749"/>
                <a:gd name="connsiteY2" fmla="*/ 257442 h 257442"/>
                <a:gd name="connsiteX3" fmla="*/ 54721 w 3476749"/>
                <a:gd name="connsiteY3" fmla="*/ 0 h 257442"/>
                <a:gd name="connsiteX0" fmla="*/ 3476749 w 3476749"/>
                <a:gd name="connsiteY0" fmla="*/ 0 h 257442"/>
                <a:gd name="connsiteX1" fmla="*/ 3422028 w 3476749"/>
                <a:gd name="connsiteY1" fmla="*/ 257442 h 257442"/>
                <a:gd name="connsiteX2" fmla="*/ 0 w 3476749"/>
                <a:gd name="connsiteY2" fmla="*/ 257442 h 257442"/>
                <a:gd name="connsiteX3" fmla="*/ 54721 w 3476749"/>
                <a:gd name="connsiteY3" fmla="*/ 0 h 257442"/>
                <a:gd name="connsiteX0" fmla="*/ 3654682 w 3654682"/>
                <a:gd name="connsiteY0" fmla="*/ 0 h 257442"/>
                <a:gd name="connsiteX1" fmla="*/ 3422028 w 3654682"/>
                <a:gd name="connsiteY1" fmla="*/ 257442 h 257442"/>
                <a:gd name="connsiteX2" fmla="*/ 0 w 3654682"/>
                <a:gd name="connsiteY2" fmla="*/ 257442 h 257442"/>
                <a:gd name="connsiteX3" fmla="*/ 54721 w 3654682"/>
                <a:gd name="connsiteY3" fmla="*/ 0 h 257442"/>
                <a:gd name="connsiteX0" fmla="*/ 3654682 w 3654682"/>
                <a:gd name="connsiteY0" fmla="*/ 0 h 257442"/>
                <a:gd name="connsiteX1" fmla="*/ 3599960 w 3654682"/>
                <a:gd name="connsiteY1" fmla="*/ 257442 h 257442"/>
                <a:gd name="connsiteX2" fmla="*/ 0 w 3654682"/>
                <a:gd name="connsiteY2" fmla="*/ 257442 h 257442"/>
                <a:gd name="connsiteX3" fmla="*/ 54721 w 3654682"/>
                <a:gd name="connsiteY3" fmla="*/ 0 h 257442"/>
                <a:gd name="connsiteX0" fmla="*/ 3654683 w 3654683"/>
                <a:gd name="connsiteY0" fmla="*/ 0 h 257442"/>
                <a:gd name="connsiteX1" fmla="*/ 3599961 w 3654683"/>
                <a:gd name="connsiteY1" fmla="*/ 257442 h 257442"/>
                <a:gd name="connsiteX2" fmla="*/ 0 w 3654683"/>
                <a:gd name="connsiteY2" fmla="*/ 257442 h 257442"/>
                <a:gd name="connsiteX3" fmla="*/ 54722 w 3654683"/>
                <a:gd name="connsiteY3" fmla="*/ 0 h 257442"/>
                <a:gd name="connsiteX0" fmla="*/ 3654683 w 3654683"/>
                <a:gd name="connsiteY0" fmla="*/ 0 h 257442"/>
                <a:gd name="connsiteX1" fmla="*/ 3599961 w 3654683"/>
                <a:gd name="connsiteY1" fmla="*/ 257442 h 257442"/>
                <a:gd name="connsiteX2" fmla="*/ 0 w 3654683"/>
                <a:gd name="connsiteY2" fmla="*/ 257442 h 257442"/>
                <a:gd name="connsiteX3" fmla="*/ 54722 w 3654683"/>
                <a:gd name="connsiteY3" fmla="*/ 0 h 257442"/>
                <a:gd name="connsiteX0" fmla="*/ 3822999 w 3822999"/>
                <a:gd name="connsiteY0" fmla="*/ 0 h 257442"/>
                <a:gd name="connsiteX1" fmla="*/ 3599961 w 3822999"/>
                <a:gd name="connsiteY1" fmla="*/ 257442 h 257442"/>
                <a:gd name="connsiteX2" fmla="*/ 0 w 3822999"/>
                <a:gd name="connsiteY2" fmla="*/ 257442 h 257442"/>
                <a:gd name="connsiteX3" fmla="*/ 54722 w 3822999"/>
                <a:gd name="connsiteY3" fmla="*/ 0 h 257442"/>
                <a:gd name="connsiteX0" fmla="*/ 3822999 w 3822999"/>
                <a:gd name="connsiteY0" fmla="*/ 0 h 257442"/>
                <a:gd name="connsiteX1" fmla="*/ 3768278 w 3822999"/>
                <a:gd name="connsiteY1" fmla="*/ 257442 h 257442"/>
                <a:gd name="connsiteX2" fmla="*/ 0 w 3822999"/>
                <a:gd name="connsiteY2" fmla="*/ 257442 h 257442"/>
                <a:gd name="connsiteX3" fmla="*/ 54722 w 3822999"/>
                <a:gd name="connsiteY3" fmla="*/ 0 h 257442"/>
                <a:gd name="connsiteX0" fmla="*/ 3822998 w 3822998"/>
                <a:gd name="connsiteY0" fmla="*/ 0 h 257442"/>
                <a:gd name="connsiteX1" fmla="*/ 3768277 w 3822998"/>
                <a:gd name="connsiteY1" fmla="*/ 257442 h 257442"/>
                <a:gd name="connsiteX2" fmla="*/ 0 w 3822998"/>
                <a:gd name="connsiteY2" fmla="*/ 257442 h 257442"/>
                <a:gd name="connsiteX3" fmla="*/ 54721 w 3822998"/>
                <a:gd name="connsiteY3" fmla="*/ 0 h 257442"/>
                <a:gd name="connsiteX0" fmla="*/ 3822998 w 3822998"/>
                <a:gd name="connsiteY0" fmla="*/ 0 h 257442"/>
                <a:gd name="connsiteX1" fmla="*/ 3768277 w 3822998"/>
                <a:gd name="connsiteY1" fmla="*/ 257442 h 257442"/>
                <a:gd name="connsiteX2" fmla="*/ 0 w 3822998"/>
                <a:gd name="connsiteY2" fmla="*/ 257442 h 257442"/>
                <a:gd name="connsiteX3" fmla="*/ 54720 w 3822998"/>
                <a:gd name="connsiteY3" fmla="*/ 0 h 257442"/>
                <a:gd name="connsiteX0" fmla="*/ 3991311 w 3991311"/>
                <a:gd name="connsiteY0" fmla="*/ 0 h 257442"/>
                <a:gd name="connsiteX1" fmla="*/ 3768277 w 3991311"/>
                <a:gd name="connsiteY1" fmla="*/ 257442 h 257442"/>
                <a:gd name="connsiteX2" fmla="*/ 0 w 3991311"/>
                <a:gd name="connsiteY2" fmla="*/ 257442 h 257442"/>
                <a:gd name="connsiteX3" fmla="*/ 54720 w 3991311"/>
                <a:gd name="connsiteY3" fmla="*/ 0 h 257442"/>
                <a:gd name="connsiteX0" fmla="*/ 3991311 w 3991311"/>
                <a:gd name="connsiteY0" fmla="*/ 0 h 257442"/>
                <a:gd name="connsiteX1" fmla="*/ 3936590 w 3991311"/>
                <a:gd name="connsiteY1" fmla="*/ 257442 h 257442"/>
                <a:gd name="connsiteX2" fmla="*/ 0 w 3991311"/>
                <a:gd name="connsiteY2" fmla="*/ 257442 h 257442"/>
                <a:gd name="connsiteX3" fmla="*/ 54720 w 3991311"/>
                <a:gd name="connsiteY3" fmla="*/ 0 h 257442"/>
                <a:gd name="connsiteX0" fmla="*/ 3991312 w 3991312"/>
                <a:gd name="connsiteY0" fmla="*/ 0 h 257442"/>
                <a:gd name="connsiteX1" fmla="*/ 3936591 w 3991312"/>
                <a:gd name="connsiteY1" fmla="*/ 257442 h 257442"/>
                <a:gd name="connsiteX2" fmla="*/ 0 w 3991312"/>
                <a:gd name="connsiteY2" fmla="*/ 257442 h 257442"/>
                <a:gd name="connsiteX3" fmla="*/ 54721 w 3991312"/>
                <a:gd name="connsiteY3" fmla="*/ 0 h 257442"/>
                <a:gd name="connsiteX0" fmla="*/ 3991312 w 3991312"/>
                <a:gd name="connsiteY0" fmla="*/ 0 h 257442"/>
                <a:gd name="connsiteX1" fmla="*/ 3936591 w 3991312"/>
                <a:gd name="connsiteY1" fmla="*/ 257442 h 257442"/>
                <a:gd name="connsiteX2" fmla="*/ 0 w 3991312"/>
                <a:gd name="connsiteY2" fmla="*/ 257442 h 257442"/>
                <a:gd name="connsiteX3" fmla="*/ 54721 w 3991312"/>
                <a:gd name="connsiteY3" fmla="*/ 0 h 257442"/>
                <a:gd name="connsiteX0" fmla="*/ 4151613 w 4151613"/>
                <a:gd name="connsiteY0" fmla="*/ 0 h 257442"/>
                <a:gd name="connsiteX1" fmla="*/ 3936591 w 4151613"/>
                <a:gd name="connsiteY1" fmla="*/ 257442 h 257442"/>
                <a:gd name="connsiteX2" fmla="*/ 0 w 4151613"/>
                <a:gd name="connsiteY2" fmla="*/ 257442 h 257442"/>
                <a:gd name="connsiteX3" fmla="*/ 54721 w 4151613"/>
                <a:gd name="connsiteY3" fmla="*/ 0 h 257442"/>
                <a:gd name="connsiteX0" fmla="*/ 4151613 w 4151613"/>
                <a:gd name="connsiteY0" fmla="*/ 0 h 257442"/>
                <a:gd name="connsiteX1" fmla="*/ 4096892 w 4151613"/>
                <a:gd name="connsiteY1" fmla="*/ 257442 h 257442"/>
                <a:gd name="connsiteX2" fmla="*/ 0 w 4151613"/>
                <a:gd name="connsiteY2" fmla="*/ 257442 h 257442"/>
                <a:gd name="connsiteX3" fmla="*/ 54721 w 4151613"/>
                <a:gd name="connsiteY3" fmla="*/ 0 h 257442"/>
                <a:gd name="connsiteX0" fmla="*/ 4151613 w 4151613"/>
                <a:gd name="connsiteY0" fmla="*/ 0 h 257442"/>
                <a:gd name="connsiteX1" fmla="*/ 4096892 w 4151613"/>
                <a:gd name="connsiteY1" fmla="*/ 257442 h 257442"/>
                <a:gd name="connsiteX2" fmla="*/ 0 w 4151613"/>
                <a:gd name="connsiteY2" fmla="*/ 257442 h 257442"/>
                <a:gd name="connsiteX3" fmla="*/ 54721 w 4151613"/>
                <a:gd name="connsiteY3" fmla="*/ 0 h 257442"/>
                <a:gd name="connsiteX0" fmla="*/ 4151613 w 4151613"/>
                <a:gd name="connsiteY0" fmla="*/ 0 h 257442"/>
                <a:gd name="connsiteX1" fmla="*/ 4096892 w 4151613"/>
                <a:gd name="connsiteY1" fmla="*/ 257442 h 257442"/>
                <a:gd name="connsiteX2" fmla="*/ 0 w 4151613"/>
                <a:gd name="connsiteY2" fmla="*/ 257442 h 257442"/>
                <a:gd name="connsiteX3" fmla="*/ 54721 w 4151613"/>
                <a:gd name="connsiteY3" fmla="*/ 0 h 257442"/>
                <a:gd name="connsiteX0" fmla="*/ 4412903 w 4412903"/>
                <a:gd name="connsiteY0" fmla="*/ 0 h 257442"/>
                <a:gd name="connsiteX1" fmla="*/ 4096892 w 4412903"/>
                <a:gd name="connsiteY1" fmla="*/ 257442 h 257442"/>
                <a:gd name="connsiteX2" fmla="*/ 0 w 4412903"/>
                <a:gd name="connsiteY2" fmla="*/ 257442 h 257442"/>
                <a:gd name="connsiteX3" fmla="*/ 54721 w 4412903"/>
                <a:gd name="connsiteY3" fmla="*/ 0 h 257442"/>
                <a:gd name="connsiteX0" fmla="*/ 4412903 w 4412903"/>
                <a:gd name="connsiteY0" fmla="*/ 0 h 257442"/>
                <a:gd name="connsiteX1" fmla="*/ 4358182 w 4412903"/>
                <a:gd name="connsiteY1" fmla="*/ 257442 h 257442"/>
                <a:gd name="connsiteX2" fmla="*/ 0 w 4412903"/>
                <a:gd name="connsiteY2" fmla="*/ 257442 h 257442"/>
                <a:gd name="connsiteX3" fmla="*/ 54721 w 4412903"/>
                <a:gd name="connsiteY3" fmla="*/ 0 h 257442"/>
                <a:gd name="connsiteX0" fmla="*/ 4412903 w 4412903"/>
                <a:gd name="connsiteY0" fmla="*/ 0 h 257442"/>
                <a:gd name="connsiteX1" fmla="*/ 4358182 w 4412903"/>
                <a:gd name="connsiteY1" fmla="*/ 257442 h 257442"/>
                <a:gd name="connsiteX2" fmla="*/ 0 w 4412903"/>
                <a:gd name="connsiteY2" fmla="*/ 257442 h 257442"/>
                <a:gd name="connsiteX3" fmla="*/ 54721 w 4412903"/>
                <a:gd name="connsiteY3" fmla="*/ 0 h 257442"/>
                <a:gd name="connsiteX0" fmla="*/ 4412903 w 4412903"/>
                <a:gd name="connsiteY0" fmla="*/ 0 h 257442"/>
                <a:gd name="connsiteX1" fmla="*/ 4358182 w 4412903"/>
                <a:gd name="connsiteY1" fmla="*/ 257442 h 257442"/>
                <a:gd name="connsiteX2" fmla="*/ 0 w 4412903"/>
                <a:gd name="connsiteY2" fmla="*/ 257442 h 257442"/>
                <a:gd name="connsiteX3" fmla="*/ 54721 w 4412903"/>
                <a:gd name="connsiteY3" fmla="*/ 0 h 257442"/>
                <a:gd name="connsiteX0" fmla="*/ 4598850 w 4598850"/>
                <a:gd name="connsiteY0" fmla="*/ 0 h 257442"/>
                <a:gd name="connsiteX1" fmla="*/ 4358182 w 4598850"/>
                <a:gd name="connsiteY1" fmla="*/ 257442 h 257442"/>
                <a:gd name="connsiteX2" fmla="*/ 0 w 4598850"/>
                <a:gd name="connsiteY2" fmla="*/ 257442 h 257442"/>
                <a:gd name="connsiteX3" fmla="*/ 54721 w 4598850"/>
                <a:gd name="connsiteY3" fmla="*/ 0 h 257442"/>
                <a:gd name="connsiteX0" fmla="*/ 4598850 w 4598850"/>
                <a:gd name="connsiteY0" fmla="*/ 0 h 257442"/>
                <a:gd name="connsiteX1" fmla="*/ 4544129 w 4598850"/>
                <a:gd name="connsiteY1" fmla="*/ 257442 h 257442"/>
                <a:gd name="connsiteX2" fmla="*/ 0 w 4598850"/>
                <a:gd name="connsiteY2" fmla="*/ 257442 h 257442"/>
                <a:gd name="connsiteX3" fmla="*/ 54721 w 4598850"/>
                <a:gd name="connsiteY3" fmla="*/ 0 h 257442"/>
                <a:gd name="connsiteX0" fmla="*/ 4598851 w 4598851"/>
                <a:gd name="connsiteY0" fmla="*/ 0 h 257442"/>
                <a:gd name="connsiteX1" fmla="*/ 4544130 w 4598851"/>
                <a:gd name="connsiteY1" fmla="*/ 257442 h 257442"/>
                <a:gd name="connsiteX2" fmla="*/ 0 w 4598851"/>
                <a:gd name="connsiteY2" fmla="*/ 257442 h 257442"/>
                <a:gd name="connsiteX3" fmla="*/ 54722 w 4598851"/>
                <a:gd name="connsiteY3" fmla="*/ 0 h 257442"/>
                <a:gd name="connsiteX0" fmla="*/ 4598851 w 4598851"/>
                <a:gd name="connsiteY0" fmla="*/ 0 h 257442"/>
                <a:gd name="connsiteX1" fmla="*/ 4544130 w 4598851"/>
                <a:gd name="connsiteY1" fmla="*/ 257442 h 257442"/>
                <a:gd name="connsiteX2" fmla="*/ 0 w 4598851"/>
                <a:gd name="connsiteY2" fmla="*/ 257442 h 257442"/>
                <a:gd name="connsiteX3" fmla="*/ 54722 w 4598851"/>
                <a:gd name="connsiteY3" fmla="*/ 0 h 257442"/>
                <a:gd name="connsiteX0" fmla="*/ 4860141 w 4860141"/>
                <a:gd name="connsiteY0" fmla="*/ 0 h 257442"/>
                <a:gd name="connsiteX1" fmla="*/ 4544130 w 4860141"/>
                <a:gd name="connsiteY1" fmla="*/ 257442 h 257442"/>
                <a:gd name="connsiteX2" fmla="*/ 0 w 4860141"/>
                <a:gd name="connsiteY2" fmla="*/ 257442 h 257442"/>
                <a:gd name="connsiteX3" fmla="*/ 54722 w 4860141"/>
                <a:gd name="connsiteY3" fmla="*/ 0 h 257442"/>
                <a:gd name="connsiteX0" fmla="*/ 4860141 w 4860141"/>
                <a:gd name="connsiteY0" fmla="*/ 0 h 257442"/>
                <a:gd name="connsiteX1" fmla="*/ 4805420 w 4860141"/>
                <a:gd name="connsiteY1" fmla="*/ 257442 h 257442"/>
                <a:gd name="connsiteX2" fmla="*/ 0 w 4860141"/>
                <a:gd name="connsiteY2" fmla="*/ 257442 h 257442"/>
                <a:gd name="connsiteX3" fmla="*/ 54722 w 4860141"/>
                <a:gd name="connsiteY3" fmla="*/ 0 h 257442"/>
                <a:gd name="connsiteX0" fmla="*/ 4860140 w 4860140"/>
                <a:gd name="connsiteY0" fmla="*/ 0 h 257442"/>
                <a:gd name="connsiteX1" fmla="*/ 4805419 w 4860140"/>
                <a:gd name="connsiteY1" fmla="*/ 257442 h 257442"/>
                <a:gd name="connsiteX2" fmla="*/ 0 w 4860140"/>
                <a:gd name="connsiteY2" fmla="*/ 257442 h 257442"/>
                <a:gd name="connsiteX3" fmla="*/ 54721 w 4860140"/>
                <a:gd name="connsiteY3" fmla="*/ 0 h 257442"/>
                <a:gd name="connsiteX0" fmla="*/ 4860140 w 4860140"/>
                <a:gd name="connsiteY0" fmla="*/ 0 h 257442"/>
                <a:gd name="connsiteX1" fmla="*/ 4805419 w 4860140"/>
                <a:gd name="connsiteY1" fmla="*/ 257442 h 257442"/>
                <a:gd name="connsiteX2" fmla="*/ 0 w 4860140"/>
                <a:gd name="connsiteY2" fmla="*/ 257442 h 257442"/>
                <a:gd name="connsiteX3" fmla="*/ 54720 w 4860140"/>
                <a:gd name="connsiteY3" fmla="*/ 0 h 257442"/>
                <a:gd name="connsiteX0" fmla="*/ 5028455 w 5028455"/>
                <a:gd name="connsiteY0" fmla="*/ 0 h 257442"/>
                <a:gd name="connsiteX1" fmla="*/ 4805419 w 5028455"/>
                <a:gd name="connsiteY1" fmla="*/ 257442 h 257442"/>
                <a:gd name="connsiteX2" fmla="*/ 0 w 5028455"/>
                <a:gd name="connsiteY2" fmla="*/ 257442 h 257442"/>
                <a:gd name="connsiteX3" fmla="*/ 54720 w 5028455"/>
                <a:gd name="connsiteY3" fmla="*/ 0 h 257442"/>
                <a:gd name="connsiteX0" fmla="*/ 5028455 w 5028455"/>
                <a:gd name="connsiteY0" fmla="*/ 0 h 257442"/>
                <a:gd name="connsiteX1" fmla="*/ 4973734 w 5028455"/>
                <a:gd name="connsiteY1" fmla="*/ 257442 h 257442"/>
                <a:gd name="connsiteX2" fmla="*/ 0 w 5028455"/>
                <a:gd name="connsiteY2" fmla="*/ 257442 h 257442"/>
                <a:gd name="connsiteX3" fmla="*/ 54720 w 5028455"/>
                <a:gd name="connsiteY3" fmla="*/ 0 h 257442"/>
                <a:gd name="connsiteX0" fmla="*/ 5028456 w 5028456"/>
                <a:gd name="connsiteY0" fmla="*/ 0 h 257442"/>
                <a:gd name="connsiteX1" fmla="*/ 4973735 w 5028456"/>
                <a:gd name="connsiteY1" fmla="*/ 257442 h 257442"/>
                <a:gd name="connsiteX2" fmla="*/ 0 w 5028456"/>
                <a:gd name="connsiteY2" fmla="*/ 257442 h 257442"/>
                <a:gd name="connsiteX3" fmla="*/ 54721 w 5028456"/>
                <a:gd name="connsiteY3" fmla="*/ 0 h 257442"/>
                <a:gd name="connsiteX0" fmla="*/ 5028456 w 5028456"/>
                <a:gd name="connsiteY0" fmla="*/ 0 h 257442"/>
                <a:gd name="connsiteX1" fmla="*/ 4973735 w 5028456"/>
                <a:gd name="connsiteY1" fmla="*/ 257442 h 257442"/>
                <a:gd name="connsiteX2" fmla="*/ 0 w 5028456"/>
                <a:gd name="connsiteY2" fmla="*/ 257442 h 257442"/>
                <a:gd name="connsiteX3" fmla="*/ 54721 w 5028456"/>
                <a:gd name="connsiteY3" fmla="*/ 0 h 257442"/>
                <a:gd name="connsiteX0" fmla="*/ 5196770 w 5196770"/>
                <a:gd name="connsiteY0" fmla="*/ 0 h 257442"/>
                <a:gd name="connsiteX1" fmla="*/ 4973735 w 5196770"/>
                <a:gd name="connsiteY1" fmla="*/ 257442 h 257442"/>
                <a:gd name="connsiteX2" fmla="*/ 0 w 5196770"/>
                <a:gd name="connsiteY2" fmla="*/ 257442 h 257442"/>
                <a:gd name="connsiteX3" fmla="*/ 54721 w 5196770"/>
                <a:gd name="connsiteY3" fmla="*/ 0 h 257442"/>
                <a:gd name="connsiteX0" fmla="*/ 5196770 w 5196770"/>
                <a:gd name="connsiteY0" fmla="*/ 0 h 257442"/>
                <a:gd name="connsiteX1" fmla="*/ 5142050 w 5196770"/>
                <a:gd name="connsiteY1" fmla="*/ 257442 h 257442"/>
                <a:gd name="connsiteX2" fmla="*/ 0 w 5196770"/>
                <a:gd name="connsiteY2" fmla="*/ 257442 h 257442"/>
                <a:gd name="connsiteX3" fmla="*/ 54721 w 5196770"/>
                <a:gd name="connsiteY3" fmla="*/ 0 h 257442"/>
                <a:gd name="connsiteX0" fmla="*/ 5196770 w 5196770"/>
                <a:gd name="connsiteY0" fmla="*/ 0 h 257442"/>
                <a:gd name="connsiteX1" fmla="*/ 5142050 w 5196770"/>
                <a:gd name="connsiteY1" fmla="*/ 257442 h 257442"/>
                <a:gd name="connsiteX2" fmla="*/ 0 w 5196770"/>
                <a:gd name="connsiteY2" fmla="*/ 257442 h 257442"/>
                <a:gd name="connsiteX3" fmla="*/ 54721 w 5196770"/>
                <a:gd name="connsiteY3" fmla="*/ 0 h 257442"/>
                <a:gd name="connsiteX0" fmla="*/ 5196770 w 5196770"/>
                <a:gd name="connsiteY0" fmla="*/ 0 h 257442"/>
                <a:gd name="connsiteX1" fmla="*/ 5142050 w 5196770"/>
                <a:gd name="connsiteY1" fmla="*/ 257442 h 257442"/>
                <a:gd name="connsiteX2" fmla="*/ 0 w 5196770"/>
                <a:gd name="connsiteY2" fmla="*/ 257442 h 257442"/>
                <a:gd name="connsiteX3" fmla="*/ 54721 w 5196770"/>
                <a:gd name="connsiteY3" fmla="*/ 0 h 257442"/>
                <a:gd name="connsiteX0" fmla="*/ 5398749 w 5398749"/>
                <a:gd name="connsiteY0" fmla="*/ 0 h 257442"/>
                <a:gd name="connsiteX1" fmla="*/ 5142050 w 5398749"/>
                <a:gd name="connsiteY1" fmla="*/ 257442 h 257442"/>
                <a:gd name="connsiteX2" fmla="*/ 0 w 5398749"/>
                <a:gd name="connsiteY2" fmla="*/ 257442 h 257442"/>
                <a:gd name="connsiteX3" fmla="*/ 54721 w 5398749"/>
                <a:gd name="connsiteY3" fmla="*/ 0 h 257442"/>
                <a:gd name="connsiteX0" fmla="*/ 5398749 w 5398749"/>
                <a:gd name="connsiteY0" fmla="*/ 0 h 257442"/>
                <a:gd name="connsiteX1" fmla="*/ 5344028 w 5398749"/>
                <a:gd name="connsiteY1" fmla="*/ 257442 h 257442"/>
                <a:gd name="connsiteX2" fmla="*/ 0 w 5398749"/>
                <a:gd name="connsiteY2" fmla="*/ 257442 h 257442"/>
                <a:gd name="connsiteX3" fmla="*/ 54721 w 5398749"/>
                <a:gd name="connsiteY3" fmla="*/ 0 h 257442"/>
                <a:gd name="connsiteX0" fmla="*/ 5398749 w 5398749"/>
                <a:gd name="connsiteY0" fmla="*/ 0 h 257442"/>
                <a:gd name="connsiteX1" fmla="*/ 5344028 w 5398749"/>
                <a:gd name="connsiteY1" fmla="*/ 257442 h 257442"/>
                <a:gd name="connsiteX2" fmla="*/ 0 w 5398749"/>
                <a:gd name="connsiteY2" fmla="*/ 257442 h 257442"/>
                <a:gd name="connsiteX3" fmla="*/ 54721 w 5398749"/>
                <a:gd name="connsiteY3" fmla="*/ 0 h 257442"/>
                <a:gd name="connsiteX0" fmla="*/ 5398749 w 5398749"/>
                <a:gd name="connsiteY0" fmla="*/ 0 h 257442"/>
                <a:gd name="connsiteX1" fmla="*/ 5344028 w 5398749"/>
                <a:gd name="connsiteY1" fmla="*/ 257442 h 257442"/>
                <a:gd name="connsiteX2" fmla="*/ 0 w 5398749"/>
                <a:gd name="connsiteY2" fmla="*/ 257442 h 257442"/>
                <a:gd name="connsiteX3" fmla="*/ 54721 w 5398749"/>
                <a:gd name="connsiteY3" fmla="*/ 0 h 257442"/>
                <a:gd name="connsiteX0" fmla="*/ 5668053 w 5668053"/>
                <a:gd name="connsiteY0" fmla="*/ 0 h 257442"/>
                <a:gd name="connsiteX1" fmla="*/ 5344028 w 5668053"/>
                <a:gd name="connsiteY1" fmla="*/ 257442 h 257442"/>
                <a:gd name="connsiteX2" fmla="*/ 0 w 5668053"/>
                <a:gd name="connsiteY2" fmla="*/ 257442 h 257442"/>
                <a:gd name="connsiteX3" fmla="*/ 54721 w 5668053"/>
                <a:gd name="connsiteY3" fmla="*/ 0 h 257442"/>
                <a:gd name="connsiteX0" fmla="*/ 5668053 w 5668053"/>
                <a:gd name="connsiteY0" fmla="*/ 0 h 257442"/>
                <a:gd name="connsiteX1" fmla="*/ 5613333 w 5668053"/>
                <a:gd name="connsiteY1" fmla="*/ 257442 h 257442"/>
                <a:gd name="connsiteX2" fmla="*/ 0 w 5668053"/>
                <a:gd name="connsiteY2" fmla="*/ 257442 h 257442"/>
                <a:gd name="connsiteX3" fmla="*/ 54721 w 5668053"/>
                <a:gd name="connsiteY3" fmla="*/ 0 h 257442"/>
                <a:gd name="connsiteX0" fmla="*/ 5668053 w 5668053"/>
                <a:gd name="connsiteY0" fmla="*/ 0 h 257442"/>
                <a:gd name="connsiteX1" fmla="*/ 5613333 w 5668053"/>
                <a:gd name="connsiteY1" fmla="*/ 257442 h 257442"/>
                <a:gd name="connsiteX2" fmla="*/ 0 w 5668053"/>
                <a:gd name="connsiteY2" fmla="*/ 257442 h 257442"/>
                <a:gd name="connsiteX3" fmla="*/ 54721 w 5668053"/>
                <a:gd name="connsiteY3" fmla="*/ 0 h 257442"/>
                <a:gd name="connsiteX0" fmla="*/ 5668053 w 5668053"/>
                <a:gd name="connsiteY0" fmla="*/ 0 h 257442"/>
                <a:gd name="connsiteX1" fmla="*/ 5613333 w 5668053"/>
                <a:gd name="connsiteY1" fmla="*/ 257442 h 257442"/>
                <a:gd name="connsiteX2" fmla="*/ 0 w 5668053"/>
                <a:gd name="connsiteY2" fmla="*/ 257442 h 257442"/>
                <a:gd name="connsiteX3" fmla="*/ 54721 w 5668053"/>
                <a:gd name="connsiteY3" fmla="*/ 0 h 257442"/>
                <a:gd name="connsiteX0" fmla="*/ 5929344 w 5929344"/>
                <a:gd name="connsiteY0" fmla="*/ 0 h 257442"/>
                <a:gd name="connsiteX1" fmla="*/ 5613333 w 5929344"/>
                <a:gd name="connsiteY1" fmla="*/ 257442 h 257442"/>
                <a:gd name="connsiteX2" fmla="*/ 0 w 5929344"/>
                <a:gd name="connsiteY2" fmla="*/ 257442 h 257442"/>
                <a:gd name="connsiteX3" fmla="*/ 54721 w 5929344"/>
                <a:gd name="connsiteY3" fmla="*/ 0 h 257442"/>
                <a:gd name="connsiteX0" fmla="*/ 5929344 w 5929344"/>
                <a:gd name="connsiteY0" fmla="*/ 0 h 257442"/>
                <a:gd name="connsiteX1" fmla="*/ 5874622 w 5929344"/>
                <a:gd name="connsiteY1" fmla="*/ 257442 h 257442"/>
                <a:gd name="connsiteX2" fmla="*/ 0 w 5929344"/>
                <a:gd name="connsiteY2" fmla="*/ 257442 h 257442"/>
                <a:gd name="connsiteX3" fmla="*/ 54721 w 5929344"/>
                <a:gd name="connsiteY3" fmla="*/ 0 h 257442"/>
                <a:gd name="connsiteX0" fmla="*/ 5929345 w 5929345"/>
                <a:gd name="connsiteY0" fmla="*/ 0 h 257442"/>
                <a:gd name="connsiteX1" fmla="*/ 5874623 w 5929345"/>
                <a:gd name="connsiteY1" fmla="*/ 257442 h 257442"/>
                <a:gd name="connsiteX2" fmla="*/ 0 w 5929345"/>
                <a:gd name="connsiteY2" fmla="*/ 257442 h 257442"/>
                <a:gd name="connsiteX3" fmla="*/ 54722 w 5929345"/>
                <a:gd name="connsiteY3" fmla="*/ 0 h 257442"/>
                <a:gd name="connsiteX0" fmla="*/ 5929345 w 5929345"/>
                <a:gd name="connsiteY0" fmla="*/ 0 h 257442"/>
                <a:gd name="connsiteX1" fmla="*/ 5874623 w 5929345"/>
                <a:gd name="connsiteY1" fmla="*/ 257442 h 257442"/>
                <a:gd name="connsiteX2" fmla="*/ 0 w 5929345"/>
                <a:gd name="connsiteY2" fmla="*/ 257442 h 257442"/>
                <a:gd name="connsiteX3" fmla="*/ 54722 w 5929345"/>
                <a:gd name="connsiteY3" fmla="*/ 0 h 257442"/>
                <a:gd name="connsiteX0" fmla="*/ 6107277 w 6107277"/>
                <a:gd name="connsiteY0" fmla="*/ 0 h 257442"/>
                <a:gd name="connsiteX1" fmla="*/ 5874623 w 6107277"/>
                <a:gd name="connsiteY1" fmla="*/ 257442 h 257442"/>
                <a:gd name="connsiteX2" fmla="*/ 0 w 6107277"/>
                <a:gd name="connsiteY2" fmla="*/ 257442 h 257442"/>
                <a:gd name="connsiteX3" fmla="*/ 54722 w 6107277"/>
                <a:gd name="connsiteY3" fmla="*/ 0 h 257442"/>
                <a:gd name="connsiteX0" fmla="*/ 6107277 w 6107277"/>
                <a:gd name="connsiteY0" fmla="*/ 0 h 257442"/>
                <a:gd name="connsiteX1" fmla="*/ 6052556 w 6107277"/>
                <a:gd name="connsiteY1" fmla="*/ 257442 h 257442"/>
                <a:gd name="connsiteX2" fmla="*/ 0 w 6107277"/>
                <a:gd name="connsiteY2" fmla="*/ 257442 h 257442"/>
                <a:gd name="connsiteX3" fmla="*/ 54722 w 6107277"/>
                <a:gd name="connsiteY3" fmla="*/ 0 h 257442"/>
                <a:gd name="connsiteX0" fmla="*/ 6107276 w 6107276"/>
                <a:gd name="connsiteY0" fmla="*/ 0 h 257442"/>
                <a:gd name="connsiteX1" fmla="*/ 6052555 w 6107276"/>
                <a:gd name="connsiteY1" fmla="*/ 257442 h 257442"/>
                <a:gd name="connsiteX2" fmla="*/ 0 w 6107276"/>
                <a:gd name="connsiteY2" fmla="*/ 257442 h 257442"/>
                <a:gd name="connsiteX3" fmla="*/ 54721 w 6107276"/>
                <a:gd name="connsiteY3" fmla="*/ 0 h 257442"/>
                <a:gd name="connsiteX0" fmla="*/ 6107276 w 6107276"/>
                <a:gd name="connsiteY0" fmla="*/ 0 h 257442"/>
                <a:gd name="connsiteX1" fmla="*/ 6052555 w 6107276"/>
                <a:gd name="connsiteY1" fmla="*/ 257442 h 257442"/>
                <a:gd name="connsiteX2" fmla="*/ 0 w 6107276"/>
                <a:gd name="connsiteY2" fmla="*/ 257442 h 257442"/>
                <a:gd name="connsiteX3" fmla="*/ 54720 w 6107276"/>
                <a:gd name="connsiteY3" fmla="*/ 0 h 257442"/>
                <a:gd name="connsiteX0" fmla="*/ 6275590 w 6275590"/>
                <a:gd name="connsiteY0" fmla="*/ 0 h 257442"/>
                <a:gd name="connsiteX1" fmla="*/ 6052555 w 6275590"/>
                <a:gd name="connsiteY1" fmla="*/ 257442 h 257442"/>
                <a:gd name="connsiteX2" fmla="*/ 0 w 6275590"/>
                <a:gd name="connsiteY2" fmla="*/ 257442 h 257442"/>
                <a:gd name="connsiteX3" fmla="*/ 54720 w 6275590"/>
                <a:gd name="connsiteY3" fmla="*/ 0 h 257442"/>
                <a:gd name="connsiteX0" fmla="*/ 6275590 w 6275590"/>
                <a:gd name="connsiteY0" fmla="*/ 0 h 257442"/>
                <a:gd name="connsiteX1" fmla="*/ 6220870 w 6275590"/>
                <a:gd name="connsiteY1" fmla="*/ 257442 h 257442"/>
                <a:gd name="connsiteX2" fmla="*/ 0 w 6275590"/>
                <a:gd name="connsiteY2" fmla="*/ 257442 h 257442"/>
                <a:gd name="connsiteX3" fmla="*/ 54720 w 6275590"/>
                <a:gd name="connsiteY3" fmla="*/ 0 h 257442"/>
                <a:gd name="connsiteX0" fmla="*/ 6275591 w 6275591"/>
                <a:gd name="connsiteY0" fmla="*/ 0 h 257442"/>
                <a:gd name="connsiteX1" fmla="*/ 6220871 w 6275591"/>
                <a:gd name="connsiteY1" fmla="*/ 257442 h 257442"/>
                <a:gd name="connsiteX2" fmla="*/ 0 w 6275591"/>
                <a:gd name="connsiteY2" fmla="*/ 257442 h 257442"/>
                <a:gd name="connsiteX3" fmla="*/ 54721 w 6275591"/>
                <a:gd name="connsiteY3" fmla="*/ 0 h 257442"/>
                <a:gd name="connsiteX0" fmla="*/ 6275591 w 6275591"/>
                <a:gd name="connsiteY0" fmla="*/ 0 h 257442"/>
                <a:gd name="connsiteX1" fmla="*/ 6220871 w 6275591"/>
                <a:gd name="connsiteY1" fmla="*/ 257442 h 257442"/>
                <a:gd name="connsiteX2" fmla="*/ 0 w 6275591"/>
                <a:gd name="connsiteY2" fmla="*/ 257442 h 257442"/>
                <a:gd name="connsiteX3" fmla="*/ 54722 w 6275591"/>
                <a:gd name="connsiteY3" fmla="*/ 0 h 257442"/>
                <a:gd name="connsiteX0" fmla="*/ 6443908 w 6443908"/>
                <a:gd name="connsiteY0" fmla="*/ 0 h 257442"/>
                <a:gd name="connsiteX1" fmla="*/ 6220871 w 6443908"/>
                <a:gd name="connsiteY1" fmla="*/ 257442 h 257442"/>
                <a:gd name="connsiteX2" fmla="*/ 0 w 6443908"/>
                <a:gd name="connsiteY2" fmla="*/ 257442 h 257442"/>
                <a:gd name="connsiteX3" fmla="*/ 54722 w 6443908"/>
                <a:gd name="connsiteY3" fmla="*/ 0 h 257442"/>
                <a:gd name="connsiteX0" fmla="*/ 6443908 w 6443908"/>
                <a:gd name="connsiteY0" fmla="*/ 0 h 257442"/>
                <a:gd name="connsiteX1" fmla="*/ 6389186 w 6443908"/>
                <a:gd name="connsiteY1" fmla="*/ 257442 h 257442"/>
                <a:gd name="connsiteX2" fmla="*/ 0 w 6443908"/>
                <a:gd name="connsiteY2" fmla="*/ 257442 h 257442"/>
                <a:gd name="connsiteX3" fmla="*/ 54722 w 6443908"/>
                <a:gd name="connsiteY3" fmla="*/ 0 h 257442"/>
                <a:gd name="connsiteX0" fmla="*/ 6443908 w 6443908"/>
                <a:gd name="connsiteY0" fmla="*/ 0 h 257442"/>
                <a:gd name="connsiteX1" fmla="*/ 6389186 w 6443908"/>
                <a:gd name="connsiteY1" fmla="*/ 257442 h 257442"/>
                <a:gd name="connsiteX2" fmla="*/ 0 w 6443908"/>
                <a:gd name="connsiteY2" fmla="*/ 257442 h 257442"/>
                <a:gd name="connsiteX3" fmla="*/ 54722 w 6443908"/>
                <a:gd name="connsiteY3" fmla="*/ 0 h 257442"/>
                <a:gd name="connsiteX0" fmla="*/ 6443908 w 6443908"/>
                <a:gd name="connsiteY0" fmla="*/ 0 h 257442"/>
                <a:gd name="connsiteX1" fmla="*/ 6389186 w 6443908"/>
                <a:gd name="connsiteY1" fmla="*/ 257442 h 257442"/>
                <a:gd name="connsiteX2" fmla="*/ 0 w 6443908"/>
                <a:gd name="connsiteY2" fmla="*/ 257442 h 257442"/>
                <a:gd name="connsiteX3" fmla="*/ 54721 w 6443908"/>
                <a:gd name="connsiteY3" fmla="*/ 0 h 257442"/>
                <a:gd name="connsiteX0" fmla="*/ 3496370 w 6389186"/>
                <a:gd name="connsiteY0" fmla="*/ 0 h 257442"/>
                <a:gd name="connsiteX1" fmla="*/ 6389186 w 6389186"/>
                <a:gd name="connsiteY1" fmla="*/ 257442 h 257442"/>
                <a:gd name="connsiteX2" fmla="*/ 0 w 6389186"/>
                <a:gd name="connsiteY2" fmla="*/ 257442 h 257442"/>
                <a:gd name="connsiteX3" fmla="*/ 54721 w 6389186"/>
                <a:gd name="connsiteY3" fmla="*/ 0 h 257442"/>
                <a:gd name="connsiteX0" fmla="*/ 3496370 w 3496370"/>
                <a:gd name="connsiteY0" fmla="*/ 0 h 257442"/>
                <a:gd name="connsiteX1" fmla="*/ 3441649 w 3496370"/>
                <a:gd name="connsiteY1" fmla="*/ 257442 h 257442"/>
                <a:gd name="connsiteX2" fmla="*/ 0 w 3496370"/>
                <a:gd name="connsiteY2" fmla="*/ 257442 h 257442"/>
                <a:gd name="connsiteX3" fmla="*/ 54721 w 3496370"/>
                <a:gd name="connsiteY3" fmla="*/ 0 h 257442"/>
                <a:gd name="connsiteX0" fmla="*/ 3496370 w 3496370"/>
                <a:gd name="connsiteY0" fmla="*/ 0 h 257442"/>
                <a:gd name="connsiteX1" fmla="*/ 3441649 w 3496370"/>
                <a:gd name="connsiteY1" fmla="*/ 257442 h 257442"/>
                <a:gd name="connsiteX2" fmla="*/ 0 w 3496370"/>
                <a:gd name="connsiteY2" fmla="*/ 257442 h 257442"/>
                <a:gd name="connsiteX3" fmla="*/ 54721 w 3496370"/>
                <a:gd name="connsiteY3" fmla="*/ 0 h 257442"/>
                <a:gd name="connsiteX0" fmla="*/ 3496370 w 3496370"/>
                <a:gd name="connsiteY0" fmla="*/ 0 h 257442"/>
                <a:gd name="connsiteX1" fmla="*/ 3441649 w 3496370"/>
                <a:gd name="connsiteY1" fmla="*/ 257442 h 257442"/>
                <a:gd name="connsiteX2" fmla="*/ 0 w 3496370"/>
                <a:gd name="connsiteY2" fmla="*/ 257442 h 257442"/>
                <a:gd name="connsiteX3" fmla="*/ 54721 w 3496370"/>
                <a:gd name="connsiteY3" fmla="*/ 0 h 257442"/>
                <a:gd name="connsiteX0" fmla="*/ 3674303 w 3674303"/>
                <a:gd name="connsiteY0" fmla="*/ 0 h 257442"/>
                <a:gd name="connsiteX1" fmla="*/ 3441649 w 3674303"/>
                <a:gd name="connsiteY1" fmla="*/ 257442 h 257442"/>
                <a:gd name="connsiteX2" fmla="*/ 0 w 3674303"/>
                <a:gd name="connsiteY2" fmla="*/ 257442 h 257442"/>
                <a:gd name="connsiteX3" fmla="*/ 54721 w 3674303"/>
                <a:gd name="connsiteY3" fmla="*/ 0 h 257442"/>
                <a:gd name="connsiteX0" fmla="*/ 3674303 w 3674303"/>
                <a:gd name="connsiteY0" fmla="*/ 0 h 257442"/>
                <a:gd name="connsiteX1" fmla="*/ 3619582 w 3674303"/>
                <a:gd name="connsiteY1" fmla="*/ 257442 h 257442"/>
                <a:gd name="connsiteX2" fmla="*/ 0 w 3674303"/>
                <a:gd name="connsiteY2" fmla="*/ 257442 h 257442"/>
                <a:gd name="connsiteX3" fmla="*/ 54721 w 3674303"/>
                <a:gd name="connsiteY3" fmla="*/ 0 h 257442"/>
                <a:gd name="connsiteX0" fmla="*/ 3674303 w 3674303"/>
                <a:gd name="connsiteY0" fmla="*/ 0 h 257442"/>
                <a:gd name="connsiteX1" fmla="*/ 3619582 w 3674303"/>
                <a:gd name="connsiteY1" fmla="*/ 257442 h 257442"/>
                <a:gd name="connsiteX2" fmla="*/ 0 w 3674303"/>
                <a:gd name="connsiteY2" fmla="*/ 257442 h 257442"/>
                <a:gd name="connsiteX3" fmla="*/ 54721 w 3674303"/>
                <a:gd name="connsiteY3" fmla="*/ 0 h 257442"/>
                <a:gd name="connsiteX0" fmla="*/ 3674303 w 3674303"/>
                <a:gd name="connsiteY0" fmla="*/ 0 h 257442"/>
                <a:gd name="connsiteX1" fmla="*/ 3619582 w 3674303"/>
                <a:gd name="connsiteY1" fmla="*/ 257442 h 257442"/>
                <a:gd name="connsiteX2" fmla="*/ 0 w 3674303"/>
                <a:gd name="connsiteY2" fmla="*/ 257442 h 257442"/>
                <a:gd name="connsiteX3" fmla="*/ 54721 w 3674303"/>
                <a:gd name="connsiteY3" fmla="*/ 0 h 257442"/>
                <a:gd name="connsiteX0" fmla="*/ 3994903 w 3994903"/>
                <a:gd name="connsiteY0" fmla="*/ 0 h 257442"/>
                <a:gd name="connsiteX1" fmla="*/ 3619582 w 3994903"/>
                <a:gd name="connsiteY1" fmla="*/ 257442 h 257442"/>
                <a:gd name="connsiteX2" fmla="*/ 0 w 3994903"/>
                <a:gd name="connsiteY2" fmla="*/ 257442 h 257442"/>
                <a:gd name="connsiteX3" fmla="*/ 54721 w 3994903"/>
                <a:gd name="connsiteY3" fmla="*/ 0 h 257442"/>
                <a:gd name="connsiteX0" fmla="*/ 3994903 w 3994903"/>
                <a:gd name="connsiteY0" fmla="*/ 0 h 257442"/>
                <a:gd name="connsiteX1" fmla="*/ 3940182 w 3994903"/>
                <a:gd name="connsiteY1" fmla="*/ 257442 h 257442"/>
                <a:gd name="connsiteX2" fmla="*/ 0 w 3994903"/>
                <a:gd name="connsiteY2" fmla="*/ 257442 h 257442"/>
                <a:gd name="connsiteX3" fmla="*/ 54721 w 3994903"/>
                <a:gd name="connsiteY3" fmla="*/ 0 h 257442"/>
                <a:gd name="connsiteX0" fmla="*/ 3994903 w 3994903"/>
                <a:gd name="connsiteY0" fmla="*/ 0 h 257442"/>
                <a:gd name="connsiteX1" fmla="*/ 3940182 w 3994903"/>
                <a:gd name="connsiteY1" fmla="*/ 257442 h 257442"/>
                <a:gd name="connsiteX2" fmla="*/ 0 w 3994903"/>
                <a:gd name="connsiteY2" fmla="*/ 257442 h 257442"/>
                <a:gd name="connsiteX3" fmla="*/ 54721 w 3994903"/>
                <a:gd name="connsiteY3" fmla="*/ 0 h 257442"/>
                <a:gd name="connsiteX0" fmla="*/ 3994903 w 3994903"/>
                <a:gd name="connsiteY0" fmla="*/ 0 h 257442"/>
                <a:gd name="connsiteX1" fmla="*/ 3940182 w 3994903"/>
                <a:gd name="connsiteY1" fmla="*/ 257442 h 257442"/>
                <a:gd name="connsiteX2" fmla="*/ 0 w 3994903"/>
                <a:gd name="connsiteY2" fmla="*/ 257442 h 257442"/>
                <a:gd name="connsiteX3" fmla="*/ 54721 w 3994903"/>
                <a:gd name="connsiteY3" fmla="*/ 0 h 257442"/>
                <a:gd name="connsiteX0" fmla="*/ 4248178 w 4248178"/>
                <a:gd name="connsiteY0" fmla="*/ 0 h 257442"/>
                <a:gd name="connsiteX1" fmla="*/ 3940182 w 4248178"/>
                <a:gd name="connsiteY1" fmla="*/ 257442 h 257442"/>
                <a:gd name="connsiteX2" fmla="*/ 0 w 4248178"/>
                <a:gd name="connsiteY2" fmla="*/ 257442 h 257442"/>
                <a:gd name="connsiteX3" fmla="*/ 54721 w 4248178"/>
                <a:gd name="connsiteY3" fmla="*/ 0 h 257442"/>
                <a:gd name="connsiteX0" fmla="*/ 4248178 w 4248178"/>
                <a:gd name="connsiteY0" fmla="*/ 0 h 257442"/>
                <a:gd name="connsiteX1" fmla="*/ 4193456 w 4248178"/>
                <a:gd name="connsiteY1" fmla="*/ 257442 h 257442"/>
                <a:gd name="connsiteX2" fmla="*/ 0 w 4248178"/>
                <a:gd name="connsiteY2" fmla="*/ 257442 h 257442"/>
                <a:gd name="connsiteX3" fmla="*/ 54721 w 4248178"/>
                <a:gd name="connsiteY3" fmla="*/ 0 h 257442"/>
                <a:gd name="connsiteX0" fmla="*/ 4248179 w 4248179"/>
                <a:gd name="connsiteY0" fmla="*/ 0 h 257442"/>
                <a:gd name="connsiteX1" fmla="*/ 4193457 w 4248179"/>
                <a:gd name="connsiteY1" fmla="*/ 257442 h 257442"/>
                <a:gd name="connsiteX2" fmla="*/ 0 w 4248179"/>
                <a:gd name="connsiteY2" fmla="*/ 257442 h 257442"/>
                <a:gd name="connsiteX3" fmla="*/ 54722 w 4248179"/>
                <a:gd name="connsiteY3" fmla="*/ 0 h 257442"/>
                <a:gd name="connsiteX0" fmla="*/ 4248179 w 4248179"/>
                <a:gd name="connsiteY0" fmla="*/ 0 h 257442"/>
                <a:gd name="connsiteX1" fmla="*/ 4193457 w 4248179"/>
                <a:gd name="connsiteY1" fmla="*/ 257442 h 257442"/>
                <a:gd name="connsiteX2" fmla="*/ 0 w 4248179"/>
                <a:gd name="connsiteY2" fmla="*/ 257442 h 257442"/>
                <a:gd name="connsiteX3" fmla="*/ 54722 w 4248179"/>
                <a:gd name="connsiteY3" fmla="*/ 0 h 257442"/>
                <a:gd name="connsiteX0" fmla="*/ 4426113 w 4426113"/>
                <a:gd name="connsiteY0" fmla="*/ 0 h 257442"/>
                <a:gd name="connsiteX1" fmla="*/ 4193457 w 4426113"/>
                <a:gd name="connsiteY1" fmla="*/ 257442 h 257442"/>
                <a:gd name="connsiteX2" fmla="*/ 0 w 4426113"/>
                <a:gd name="connsiteY2" fmla="*/ 257442 h 257442"/>
                <a:gd name="connsiteX3" fmla="*/ 54722 w 4426113"/>
                <a:gd name="connsiteY3" fmla="*/ 0 h 257442"/>
                <a:gd name="connsiteX0" fmla="*/ 4426113 w 4426113"/>
                <a:gd name="connsiteY0" fmla="*/ 0 h 257442"/>
                <a:gd name="connsiteX1" fmla="*/ 4371392 w 4426113"/>
                <a:gd name="connsiteY1" fmla="*/ 257442 h 257442"/>
                <a:gd name="connsiteX2" fmla="*/ 0 w 4426113"/>
                <a:gd name="connsiteY2" fmla="*/ 257442 h 257442"/>
                <a:gd name="connsiteX3" fmla="*/ 54722 w 4426113"/>
                <a:gd name="connsiteY3" fmla="*/ 0 h 257442"/>
                <a:gd name="connsiteX0" fmla="*/ 4426112 w 4426112"/>
                <a:gd name="connsiteY0" fmla="*/ 0 h 257442"/>
                <a:gd name="connsiteX1" fmla="*/ 4371391 w 4426112"/>
                <a:gd name="connsiteY1" fmla="*/ 257442 h 257442"/>
                <a:gd name="connsiteX2" fmla="*/ 0 w 4426112"/>
                <a:gd name="connsiteY2" fmla="*/ 257442 h 257442"/>
                <a:gd name="connsiteX3" fmla="*/ 54721 w 4426112"/>
                <a:gd name="connsiteY3" fmla="*/ 0 h 257442"/>
                <a:gd name="connsiteX0" fmla="*/ 4426112 w 4426112"/>
                <a:gd name="connsiteY0" fmla="*/ 0 h 257442"/>
                <a:gd name="connsiteX1" fmla="*/ 4371391 w 4426112"/>
                <a:gd name="connsiteY1" fmla="*/ 257442 h 257442"/>
                <a:gd name="connsiteX2" fmla="*/ 0 w 4426112"/>
                <a:gd name="connsiteY2" fmla="*/ 257442 h 257442"/>
                <a:gd name="connsiteX3" fmla="*/ 54720 w 4426112"/>
                <a:gd name="connsiteY3" fmla="*/ 0 h 257442"/>
                <a:gd name="connsiteX0" fmla="*/ 4594425 w 4594425"/>
                <a:gd name="connsiteY0" fmla="*/ 0 h 257442"/>
                <a:gd name="connsiteX1" fmla="*/ 4371391 w 4594425"/>
                <a:gd name="connsiteY1" fmla="*/ 257442 h 257442"/>
                <a:gd name="connsiteX2" fmla="*/ 0 w 4594425"/>
                <a:gd name="connsiteY2" fmla="*/ 257442 h 257442"/>
                <a:gd name="connsiteX3" fmla="*/ 54720 w 4594425"/>
                <a:gd name="connsiteY3" fmla="*/ 0 h 257442"/>
                <a:gd name="connsiteX0" fmla="*/ 4594425 w 4594425"/>
                <a:gd name="connsiteY0" fmla="*/ 0 h 257442"/>
                <a:gd name="connsiteX1" fmla="*/ 4539704 w 4594425"/>
                <a:gd name="connsiteY1" fmla="*/ 257442 h 257442"/>
                <a:gd name="connsiteX2" fmla="*/ 0 w 4594425"/>
                <a:gd name="connsiteY2" fmla="*/ 257442 h 257442"/>
                <a:gd name="connsiteX3" fmla="*/ 54720 w 4594425"/>
                <a:gd name="connsiteY3" fmla="*/ 0 h 257442"/>
                <a:gd name="connsiteX0" fmla="*/ 4594426 w 4594426"/>
                <a:gd name="connsiteY0" fmla="*/ 0 h 257442"/>
                <a:gd name="connsiteX1" fmla="*/ 4539705 w 4594426"/>
                <a:gd name="connsiteY1" fmla="*/ 257442 h 257442"/>
                <a:gd name="connsiteX2" fmla="*/ 0 w 4594426"/>
                <a:gd name="connsiteY2" fmla="*/ 257442 h 257442"/>
                <a:gd name="connsiteX3" fmla="*/ 54721 w 4594426"/>
                <a:gd name="connsiteY3" fmla="*/ 0 h 257442"/>
                <a:gd name="connsiteX0" fmla="*/ 4594426 w 4594426"/>
                <a:gd name="connsiteY0" fmla="*/ 0 h 257442"/>
                <a:gd name="connsiteX1" fmla="*/ 4539705 w 4594426"/>
                <a:gd name="connsiteY1" fmla="*/ 257442 h 257442"/>
                <a:gd name="connsiteX2" fmla="*/ 0 w 4594426"/>
                <a:gd name="connsiteY2" fmla="*/ 257442 h 257442"/>
                <a:gd name="connsiteX3" fmla="*/ 54721 w 4594426"/>
                <a:gd name="connsiteY3" fmla="*/ 0 h 257442"/>
                <a:gd name="connsiteX0" fmla="*/ 4855715 w 4855715"/>
                <a:gd name="connsiteY0" fmla="*/ 0 h 257442"/>
                <a:gd name="connsiteX1" fmla="*/ 4539705 w 4855715"/>
                <a:gd name="connsiteY1" fmla="*/ 257442 h 257442"/>
                <a:gd name="connsiteX2" fmla="*/ 0 w 4855715"/>
                <a:gd name="connsiteY2" fmla="*/ 257442 h 257442"/>
                <a:gd name="connsiteX3" fmla="*/ 54721 w 4855715"/>
                <a:gd name="connsiteY3" fmla="*/ 0 h 257442"/>
                <a:gd name="connsiteX0" fmla="*/ 4855715 w 4855715"/>
                <a:gd name="connsiteY0" fmla="*/ 0 h 257442"/>
                <a:gd name="connsiteX1" fmla="*/ 4800995 w 4855715"/>
                <a:gd name="connsiteY1" fmla="*/ 257442 h 257442"/>
                <a:gd name="connsiteX2" fmla="*/ 0 w 4855715"/>
                <a:gd name="connsiteY2" fmla="*/ 257442 h 257442"/>
                <a:gd name="connsiteX3" fmla="*/ 54721 w 4855715"/>
                <a:gd name="connsiteY3" fmla="*/ 0 h 257442"/>
                <a:gd name="connsiteX0" fmla="*/ 4855715 w 4855715"/>
                <a:gd name="connsiteY0" fmla="*/ 0 h 257442"/>
                <a:gd name="connsiteX1" fmla="*/ 4800995 w 4855715"/>
                <a:gd name="connsiteY1" fmla="*/ 257442 h 257442"/>
                <a:gd name="connsiteX2" fmla="*/ 0 w 4855715"/>
                <a:gd name="connsiteY2" fmla="*/ 257442 h 257442"/>
                <a:gd name="connsiteX3" fmla="*/ 54721 w 4855715"/>
                <a:gd name="connsiteY3" fmla="*/ 0 h 257442"/>
                <a:gd name="connsiteX0" fmla="*/ 4855715 w 4855715"/>
                <a:gd name="connsiteY0" fmla="*/ 0 h 257442"/>
                <a:gd name="connsiteX1" fmla="*/ 4800995 w 4855715"/>
                <a:gd name="connsiteY1" fmla="*/ 257442 h 257442"/>
                <a:gd name="connsiteX2" fmla="*/ 0 w 4855715"/>
                <a:gd name="connsiteY2" fmla="*/ 257442 h 257442"/>
                <a:gd name="connsiteX3" fmla="*/ 54721 w 4855715"/>
                <a:gd name="connsiteY3" fmla="*/ 0 h 257442"/>
                <a:gd name="connsiteX0" fmla="*/ 5024031 w 5024031"/>
                <a:gd name="connsiteY0" fmla="*/ 0 h 257442"/>
                <a:gd name="connsiteX1" fmla="*/ 4800995 w 5024031"/>
                <a:gd name="connsiteY1" fmla="*/ 257442 h 257442"/>
                <a:gd name="connsiteX2" fmla="*/ 0 w 5024031"/>
                <a:gd name="connsiteY2" fmla="*/ 257442 h 257442"/>
                <a:gd name="connsiteX3" fmla="*/ 54721 w 5024031"/>
                <a:gd name="connsiteY3" fmla="*/ 0 h 257442"/>
                <a:gd name="connsiteX0" fmla="*/ 5024031 w 5024031"/>
                <a:gd name="connsiteY0" fmla="*/ 0 h 257442"/>
                <a:gd name="connsiteX1" fmla="*/ 4969310 w 5024031"/>
                <a:gd name="connsiteY1" fmla="*/ 257442 h 257442"/>
                <a:gd name="connsiteX2" fmla="*/ 0 w 5024031"/>
                <a:gd name="connsiteY2" fmla="*/ 257442 h 257442"/>
                <a:gd name="connsiteX3" fmla="*/ 54721 w 5024031"/>
                <a:gd name="connsiteY3" fmla="*/ 0 h 257442"/>
                <a:gd name="connsiteX0" fmla="*/ 5024031 w 5024031"/>
                <a:gd name="connsiteY0" fmla="*/ 0 h 257442"/>
                <a:gd name="connsiteX1" fmla="*/ 4969310 w 5024031"/>
                <a:gd name="connsiteY1" fmla="*/ 257442 h 257442"/>
                <a:gd name="connsiteX2" fmla="*/ 0 w 5024031"/>
                <a:gd name="connsiteY2" fmla="*/ 257442 h 257442"/>
                <a:gd name="connsiteX3" fmla="*/ 54721 w 5024031"/>
                <a:gd name="connsiteY3" fmla="*/ 0 h 257442"/>
                <a:gd name="connsiteX0" fmla="*/ 5024031 w 5024031"/>
                <a:gd name="connsiteY0" fmla="*/ 0 h 257442"/>
                <a:gd name="connsiteX1" fmla="*/ 4969310 w 5024031"/>
                <a:gd name="connsiteY1" fmla="*/ 257442 h 257442"/>
                <a:gd name="connsiteX2" fmla="*/ 0 w 5024031"/>
                <a:gd name="connsiteY2" fmla="*/ 257442 h 257442"/>
                <a:gd name="connsiteX3" fmla="*/ 54721 w 5024031"/>
                <a:gd name="connsiteY3" fmla="*/ 0 h 257442"/>
                <a:gd name="connsiteX0" fmla="*/ 5201965 w 5201965"/>
                <a:gd name="connsiteY0" fmla="*/ 0 h 257442"/>
                <a:gd name="connsiteX1" fmla="*/ 4969310 w 5201965"/>
                <a:gd name="connsiteY1" fmla="*/ 257442 h 257442"/>
                <a:gd name="connsiteX2" fmla="*/ 0 w 5201965"/>
                <a:gd name="connsiteY2" fmla="*/ 257442 h 257442"/>
                <a:gd name="connsiteX3" fmla="*/ 54721 w 5201965"/>
                <a:gd name="connsiteY3" fmla="*/ 0 h 257442"/>
                <a:gd name="connsiteX0" fmla="*/ 5201965 w 5201965"/>
                <a:gd name="connsiteY0" fmla="*/ 0 h 257442"/>
                <a:gd name="connsiteX1" fmla="*/ 5147244 w 5201965"/>
                <a:gd name="connsiteY1" fmla="*/ 257442 h 257442"/>
                <a:gd name="connsiteX2" fmla="*/ 0 w 5201965"/>
                <a:gd name="connsiteY2" fmla="*/ 257442 h 257442"/>
                <a:gd name="connsiteX3" fmla="*/ 54721 w 5201965"/>
                <a:gd name="connsiteY3" fmla="*/ 0 h 257442"/>
                <a:gd name="connsiteX0" fmla="*/ 5201965 w 5201965"/>
                <a:gd name="connsiteY0" fmla="*/ 0 h 257442"/>
                <a:gd name="connsiteX1" fmla="*/ 5147244 w 5201965"/>
                <a:gd name="connsiteY1" fmla="*/ 257442 h 257442"/>
                <a:gd name="connsiteX2" fmla="*/ 0 w 5201965"/>
                <a:gd name="connsiteY2" fmla="*/ 257442 h 257442"/>
                <a:gd name="connsiteX3" fmla="*/ 54721 w 5201965"/>
                <a:gd name="connsiteY3" fmla="*/ 0 h 257442"/>
                <a:gd name="connsiteX0" fmla="*/ 5201965 w 5201965"/>
                <a:gd name="connsiteY0" fmla="*/ 0 h 257442"/>
                <a:gd name="connsiteX1" fmla="*/ 5147244 w 5201965"/>
                <a:gd name="connsiteY1" fmla="*/ 257442 h 257442"/>
                <a:gd name="connsiteX2" fmla="*/ 0 w 5201965"/>
                <a:gd name="connsiteY2" fmla="*/ 257442 h 257442"/>
                <a:gd name="connsiteX3" fmla="*/ 54721 w 5201965"/>
                <a:gd name="connsiteY3" fmla="*/ 0 h 257442"/>
                <a:gd name="connsiteX0" fmla="*/ 5362264 w 5362264"/>
                <a:gd name="connsiteY0" fmla="*/ 0 h 257442"/>
                <a:gd name="connsiteX1" fmla="*/ 5147244 w 5362264"/>
                <a:gd name="connsiteY1" fmla="*/ 257442 h 257442"/>
                <a:gd name="connsiteX2" fmla="*/ 0 w 5362264"/>
                <a:gd name="connsiteY2" fmla="*/ 257442 h 257442"/>
                <a:gd name="connsiteX3" fmla="*/ 54721 w 5362264"/>
                <a:gd name="connsiteY3" fmla="*/ 0 h 257442"/>
                <a:gd name="connsiteX0" fmla="*/ 5362264 w 5362264"/>
                <a:gd name="connsiteY0" fmla="*/ 0 h 257442"/>
                <a:gd name="connsiteX1" fmla="*/ 5307543 w 5362264"/>
                <a:gd name="connsiteY1" fmla="*/ 257442 h 257442"/>
                <a:gd name="connsiteX2" fmla="*/ 0 w 5362264"/>
                <a:gd name="connsiteY2" fmla="*/ 257442 h 257442"/>
                <a:gd name="connsiteX3" fmla="*/ 54721 w 5362264"/>
                <a:gd name="connsiteY3" fmla="*/ 0 h 257442"/>
                <a:gd name="connsiteX0" fmla="*/ 5362265 w 5362265"/>
                <a:gd name="connsiteY0" fmla="*/ 0 h 257442"/>
                <a:gd name="connsiteX1" fmla="*/ 5307544 w 5362265"/>
                <a:gd name="connsiteY1" fmla="*/ 257442 h 257442"/>
                <a:gd name="connsiteX2" fmla="*/ 0 w 5362265"/>
                <a:gd name="connsiteY2" fmla="*/ 257442 h 257442"/>
                <a:gd name="connsiteX3" fmla="*/ 54722 w 5362265"/>
                <a:gd name="connsiteY3" fmla="*/ 0 h 257442"/>
                <a:gd name="connsiteX0" fmla="*/ 5362265 w 5362265"/>
                <a:gd name="connsiteY0" fmla="*/ 0 h 257442"/>
                <a:gd name="connsiteX1" fmla="*/ 5307544 w 5362265"/>
                <a:gd name="connsiteY1" fmla="*/ 257442 h 257442"/>
                <a:gd name="connsiteX2" fmla="*/ 0 w 5362265"/>
                <a:gd name="connsiteY2" fmla="*/ 257442 h 257442"/>
                <a:gd name="connsiteX3" fmla="*/ 54722 w 5362265"/>
                <a:gd name="connsiteY3" fmla="*/ 0 h 257442"/>
                <a:gd name="connsiteX0" fmla="*/ 5522567 w 5522567"/>
                <a:gd name="connsiteY0" fmla="*/ 0 h 257442"/>
                <a:gd name="connsiteX1" fmla="*/ 5307544 w 5522567"/>
                <a:gd name="connsiteY1" fmla="*/ 257442 h 257442"/>
                <a:gd name="connsiteX2" fmla="*/ 0 w 5522567"/>
                <a:gd name="connsiteY2" fmla="*/ 257442 h 257442"/>
                <a:gd name="connsiteX3" fmla="*/ 54722 w 5522567"/>
                <a:gd name="connsiteY3" fmla="*/ 0 h 257442"/>
                <a:gd name="connsiteX0" fmla="*/ 5522567 w 5522567"/>
                <a:gd name="connsiteY0" fmla="*/ 0 h 257442"/>
                <a:gd name="connsiteX1" fmla="*/ 5467846 w 5522567"/>
                <a:gd name="connsiteY1" fmla="*/ 257442 h 257442"/>
                <a:gd name="connsiteX2" fmla="*/ 0 w 5522567"/>
                <a:gd name="connsiteY2" fmla="*/ 257442 h 257442"/>
                <a:gd name="connsiteX3" fmla="*/ 54722 w 5522567"/>
                <a:gd name="connsiteY3" fmla="*/ 0 h 257442"/>
                <a:gd name="connsiteX0" fmla="*/ 5522566 w 5522566"/>
                <a:gd name="connsiteY0" fmla="*/ 0 h 257442"/>
                <a:gd name="connsiteX1" fmla="*/ 5467845 w 5522566"/>
                <a:gd name="connsiteY1" fmla="*/ 257442 h 257442"/>
                <a:gd name="connsiteX2" fmla="*/ 0 w 5522566"/>
                <a:gd name="connsiteY2" fmla="*/ 257442 h 257442"/>
                <a:gd name="connsiteX3" fmla="*/ 54721 w 5522566"/>
                <a:gd name="connsiteY3" fmla="*/ 0 h 257442"/>
                <a:gd name="connsiteX0" fmla="*/ 5522566 w 5522566"/>
                <a:gd name="connsiteY0" fmla="*/ 0 h 257442"/>
                <a:gd name="connsiteX1" fmla="*/ 5467845 w 5522566"/>
                <a:gd name="connsiteY1" fmla="*/ 257442 h 257442"/>
                <a:gd name="connsiteX2" fmla="*/ 0 w 5522566"/>
                <a:gd name="connsiteY2" fmla="*/ 257442 h 257442"/>
                <a:gd name="connsiteX3" fmla="*/ 54720 w 5522566"/>
                <a:gd name="connsiteY3" fmla="*/ 0 h 257442"/>
                <a:gd name="connsiteX0" fmla="*/ 5682865 w 5682865"/>
                <a:gd name="connsiteY0" fmla="*/ 0 h 257442"/>
                <a:gd name="connsiteX1" fmla="*/ 5467845 w 5682865"/>
                <a:gd name="connsiteY1" fmla="*/ 257442 h 257442"/>
                <a:gd name="connsiteX2" fmla="*/ 0 w 5682865"/>
                <a:gd name="connsiteY2" fmla="*/ 257442 h 257442"/>
                <a:gd name="connsiteX3" fmla="*/ 54720 w 5682865"/>
                <a:gd name="connsiteY3" fmla="*/ 0 h 257442"/>
                <a:gd name="connsiteX0" fmla="*/ 5682865 w 5682865"/>
                <a:gd name="connsiteY0" fmla="*/ 0 h 257442"/>
                <a:gd name="connsiteX1" fmla="*/ 5628144 w 5682865"/>
                <a:gd name="connsiteY1" fmla="*/ 257442 h 257442"/>
                <a:gd name="connsiteX2" fmla="*/ 0 w 5682865"/>
                <a:gd name="connsiteY2" fmla="*/ 257442 h 257442"/>
                <a:gd name="connsiteX3" fmla="*/ 54720 w 5682865"/>
                <a:gd name="connsiteY3" fmla="*/ 0 h 257442"/>
                <a:gd name="connsiteX0" fmla="*/ 5682866 w 5682866"/>
                <a:gd name="connsiteY0" fmla="*/ 0 h 257442"/>
                <a:gd name="connsiteX1" fmla="*/ 5628145 w 5682866"/>
                <a:gd name="connsiteY1" fmla="*/ 257442 h 257442"/>
                <a:gd name="connsiteX2" fmla="*/ 0 w 5682866"/>
                <a:gd name="connsiteY2" fmla="*/ 257442 h 257442"/>
                <a:gd name="connsiteX3" fmla="*/ 54721 w 5682866"/>
                <a:gd name="connsiteY3" fmla="*/ 0 h 257442"/>
                <a:gd name="connsiteX0" fmla="*/ 5682866 w 5682866"/>
                <a:gd name="connsiteY0" fmla="*/ 0 h 257442"/>
                <a:gd name="connsiteX1" fmla="*/ 5628145 w 5682866"/>
                <a:gd name="connsiteY1" fmla="*/ 257442 h 257442"/>
                <a:gd name="connsiteX2" fmla="*/ 0 w 5682866"/>
                <a:gd name="connsiteY2" fmla="*/ 257442 h 257442"/>
                <a:gd name="connsiteX3" fmla="*/ 54721 w 5682866"/>
                <a:gd name="connsiteY3" fmla="*/ 0 h 257442"/>
                <a:gd name="connsiteX0" fmla="*/ 5995450 w 5995450"/>
                <a:gd name="connsiteY0" fmla="*/ 0 h 257442"/>
                <a:gd name="connsiteX1" fmla="*/ 5628145 w 5995450"/>
                <a:gd name="connsiteY1" fmla="*/ 257442 h 257442"/>
                <a:gd name="connsiteX2" fmla="*/ 0 w 5995450"/>
                <a:gd name="connsiteY2" fmla="*/ 257442 h 257442"/>
                <a:gd name="connsiteX3" fmla="*/ 54721 w 5995450"/>
                <a:gd name="connsiteY3" fmla="*/ 0 h 257442"/>
                <a:gd name="connsiteX0" fmla="*/ 5995450 w 5995450"/>
                <a:gd name="connsiteY0" fmla="*/ 0 h 257442"/>
                <a:gd name="connsiteX1" fmla="*/ 5940730 w 5995450"/>
                <a:gd name="connsiteY1" fmla="*/ 257442 h 257442"/>
                <a:gd name="connsiteX2" fmla="*/ 0 w 5995450"/>
                <a:gd name="connsiteY2" fmla="*/ 257442 h 257442"/>
                <a:gd name="connsiteX3" fmla="*/ 54721 w 5995450"/>
                <a:gd name="connsiteY3" fmla="*/ 0 h 257442"/>
                <a:gd name="connsiteX0" fmla="*/ 5995450 w 5995450"/>
                <a:gd name="connsiteY0" fmla="*/ 0 h 257442"/>
                <a:gd name="connsiteX1" fmla="*/ 5940730 w 5995450"/>
                <a:gd name="connsiteY1" fmla="*/ 257442 h 257442"/>
                <a:gd name="connsiteX2" fmla="*/ 0 w 5995450"/>
                <a:gd name="connsiteY2" fmla="*/ 257442 h 257442"/>
                <a:gd name="connsiteX3" fmla="*/ 54721 w 5995450"/>
                <a:gd name="connsiteY3" fmla="*/ 0 h 257442"/>
                <a:gd name="connsiteX0" fmla="*/ 5995450 w 5995450"/>
                <a:gd name="connsiteY0" fmla="*/ 0 h 257442"/>
                <a:gd name="connsiteX1" fmla="*/ 5940730 w 5995450"/>
                <a:gd name="connsiteY1" fmla="*/ 257442 h 257442"/>
                <a:gd name="connsiteX2" fmla="*/ 0 w 5995450"/>
                <a:gd name="connsiteY2" fmla="*/ 257442 h 257442"/>
                <a:gd name="connsiteX3" fmla="*/ 54721 w 5995450"/>
                <a:gd name="connsiteY3" fmla="*/ 0 h 257442"/>
                <a:gd name="connsiteX0" fmla="*/ 6181399 w 6181399"/>
                <a:gd name="connsiteY0" fmla="*/ 0 h 257442"/>
                <a:gd name="connsiteX1" fmla="*/ 5940730 w 6181399"/>
                <a:gd name="connsiteY1" fmla="*/ 257442 h 257442"/>
                <a:gd name="connsiteX2" fmla="*/ 0 w 6181399"/>
                <a:gd name="connsiteY2" fmla="*/ 257442 h 257442"/>
                <a:gd name="connsiteX3" fmla="*/ 54721 w 6181399"/>
                <a:gd name="connsiteY3" fmla="*/ 0 h 257442"/>
                <a:gd name="connsiteX0" fmla="*/ 6181399 w 6181399"/>
                <a:gd name="connsiteY0" fmla="*/ 0 h 257442"/>
                <a:gd name="connsiteX1" fmla="*/ 6126678 w 6181399"/>
                <a:gd name="connsiteY1" fmla="*/ 257442 h 257442"/>
                <a:gd name="connsiteX2" fmla="*/ 0 w 6181399"/>
                <a:gd name="connsiteY2" fmla="*/ 257442 h 257442"/>
                <a:gd name="connsiteX3" fmla="*/ 54721 w 6181399"/>
                <a:gd name="connsiteY3" fmla="*/ 0 h 257442"/>
                <a:gd name="connsiteX0" fmla="*/ 6181399 w 6181399"/>
                <a:gd name="connsiteY0" fmla="*/ 0 h 257442"/>
                <a:gd name="connsiteX1" fmla="*/ 6126678 w 6181399"/>
                <a:gd name="connsiteY1" fmla="*/ 257442 h 257442"/>
                <a:gd name="connsiteX2" fmla="*/ 0 w 6181399"/>
                <a:gd name="connsiteY2" fmla="*/ 257442 h 257442"/>
                <a:gd name="connsiteX3" fmla="*/ 54721 w 6181399"/>
                <a:gd name="connsiteY3" fmla="*/ 0 h 257442"/>
                <a:gd name="connsiteX0" fmla="*/ 6181399 w 6181399"/>
                <a:gd name="connsiteY0" fmla="*/ 0 h 257442"/>
                <a:gd name="connsiteX1" fmla="*/ 6126678 w 6181399"/>
                <a:gd name="connsiteY1" fmla="*/ 257442 h 257442"/>
                <a:gd name="connsiteX2" fmla="*/ 0 w 6181399"/>
                <a:gd name="connsiteY2" fmla="*/ 257442 h 257442"/>
                <a:gd name="connsiteX3" fmla="*/ 54721 w 6181399"/>
                <a:gd name="connsiteY3" fmla="*/ 0 h 257442"/>
                <a:gd name="connsiteX0" fmla="*/ 942786 w 6126678"/>
                <a:gd name="connsiteY0" fmla="*/ 0 h 257442"/>
                <a:gd name="connsiteX1" fmla="*/ 6126678 w 6126678"/>
                <a:gd name="connsiteY1" fmla="*/ 257442 h 257442"/>
                <a:gd name="connsiteX2" fmla="*/ 0 w 6126678"/>
                <a:gd name="connsiteY2" fmla="*/ 257442 h 257442"/>
                <a:gd name="connsiteX3" fmla="*/ 54721 w 6126678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2 w 1625665"/>
                <a:gd name="connsiteY3" fmla="*/ 0 h 257442"/>
                <a:gd name="connsiteX0" fmla="*/ 1793982 w 1793982"/>
                <a:gd name="connsiteY0" fmla="*/ 0 h 257442"/>
                <a:gd name="connsiteX1" fmla="*/ 1570944 w 1793982"/>
                <a:gd name="connsiteY1" fmla="*/ 257442 h 257442"/>
                <a:gd name="connsiteX2" fmla="*/ 0 w 1793982"/>
                <a:gd name="connsiteY2" fmla="*/ 257442 h 257442"/>
                <a:gd name="connsiteX3" fmla="*/ 54722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54722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54722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54721 w 1793982"/>
                <a:gd name="connsiteY3" fmla="*/ 0 h 257442"/>
                <a:gd name="connsiteX0" fmla="*/ 2047255 w 2047255"/>
                <a:gd name="connsiteY0" fmla="*/ 0 h 257442"/>
                <a:gd name="connsiteX1" fmla="*/ 1739260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225188 w 2225188"/>
                <a:gd name="connsiteY0" fmla="*/ 0 h 257442"/>
                <a:gd name="connsiteX1" fmla="*/ 1992534 w 2225188"/>
                <a:gd name="connsiteY1" fmla="*/ 257442 h 257442"/>
                <a:gd name="connsiteX2" fmla="*/ 0 w 2225188"/>
                <a:gd name="connsiteY2" fmla="*/ 257442 h 257442"/>
                <a:gd name="connsiteX3" fmla="*/ 54721 w 2225188"/>
                <a:gd name="connsiteY3" fmla="*/ 0 h 257442"/>
                <a:gd name="connsiteX0" fmla="*/ 2225188 w 2225188"/>
                <a:gd name="connsiteY0" fmla="*/ 0 h 257442"/>
                <a:gd name="connsiteX1" fmla="*/ 2170466 w 2225188"/>
                <a:gd name="connsiteY1" fmla="*/ 257442 h 257442"/>
                <a:gd name="connsiteX2" fmla="*/ 0 w 2225188"/>
                <a:gd name="connsiteY2" fmla="*/ 257442 h 257442"/>
                <a:gd name="connsiteX3" fmla="*/ 54721 w 2225188"/>
                <a:gd name="connsiteY3" fmla="*/ 0 h 257442"/>
                <a:gd name="connsiteX0" fmla="*/ 2225189 w 2225189"/>
                <a:gd name="connsiteY0" fmla="*/ 0 h 257442"/>
                <a:gd name="connsiteX1" fmla="*/ 2170467 w 2225189"/>
                <a:gd name="connsiteY1" fmla="*/ 257442 h 257442"/>
                <a:gd name="connsiteX2" fmla="*/ 0 w 2225189"/>
                <a:gd name="connsiteY2" fmla="*/ 257442 h 257442"/>
                <a:gd name="connsiteX3" fmla="*/ 54722 w 2225189"/>
                <a:gd name="connsiteY3" fmla="*/ 0 h 257442"/>
                <a:gd name="connsiteX0" fmla="*/ 2225189 w 2225189"/>
                <a:gd name="connsiteY0" fmla="*/ 0 h 257442"/>
                <a:gd name="connsiteX1" fmla="*/ 2170467 w 2225189"/>
                <a:gd name="connsiteY1" fmla="*/ 257442 h 257442"/>
                <a:gd name="connsiteX2" fmla="*/ 0 w 2225189"/>
                <a:gd name="connsiteY2" fmla="*/ 257442 h 257442"/>
                <a:gd name="connsiteX3" fmla="*/ 54722 w 2225189"/>
                <a:gd name="connsiteY3" fmla="*/ 0 h 257442"/>
                <a:gd name="connsiteX0" fmla="*/ 2529760 w 2529760"/>
                <a:gd name="connsiteY0" fmla="*/ 0 h 257442"/>
                <a:gd name="connsiteX1" fmla="*/ 2170467 w 2529760"/>
                <a:gd name="connsiteY1" fmla="*/ 257442 h 257442"/>
                <a:gd name="connsiteX2" fmla="*/ 0 w 2529760"/>
                <a:gd name="connsiteY2" fmla="*/ 257442 h 257442"/>
                <a:gd name="connsiteX3" fmla="*/ 54722 w 2529760"/>
                <a:gd name="connsiteY3" fmla="*/ 0 h 257442"/>
                <a:gd name="connsiteX0" fmla="*/ 2529760 w 2529760"/>
                <a:gd name="connsiteY0" fmla="*/ 0 h 257442"/>
                <a:gd name="connsiteX1" fmla="*/ 2475038 w 2529760"/>
                <a:gd name="connsiteY1" fmla="*/ 257442 h 257442"/>
                <a:gd name="connsiteX2" fmla="*/ 0 w 2529760"/>
                <a:gd name="connsiteY2" fmla="*/ 257442 h 257442"/>
                <a:gd name="connsiteX3" fmla="*/ 54722 w 2529760"/>
                <a:gd name="connsiteY3" fmla="*/ 0 h 257442"/>
                <a:gd name="connsiteX0" fmla="*/ 2529760 w 2529760"/>
                <a:gd name="connsiteY0" fmla="*/ 0 h 257442"/>
                <a:gd name="connsiteX1" fmla="*/ 2475038 w 2529760"/>
                <a:gd name="connsiteY1" fmla="*/ 257442 h 257442"/>
                <a:gd name="connsiteX2" fmla="*/ 0 w 2529760"/>
                <a:gd name="connsiteY2" fmla="*/ 257442 h 257442"/>
                <a:gd name="connsiteX3" fmla="*/ 54722 w 2529760"/>
                <a:gd name="connsiteY3" fmla="*/ 0 h 257442"/>
                <a:gd name="connsiteX0" fmla="*/ 2529760 w 2529760"/>
                <a:gd name="connsiteY0" fmla="*/ 0 h 257442"/>
                <a:gd name="connsiteX1" fmla="*/ 2475038 w 2529760"/>
                <a:gd name="connsiteY1" fmla="*/ 257442 h 257442"/>
                <a:gd name="connsiteX2" fmla="*/ 0 w 2529760"/>
                <a:gd name="connsiteY2" fmla="*/ 257442 h 257442"/>
                <a:gd name="connsiteX3" fmla="*/ 54721 w 2529760"/>
                <a:gd name="connsiteY3" fmla="*/ 0 h 257442"/>
                <a:gd name="connsiteX0" fmla="*/ 2690059 w 2690059"/>
                <a:gd name="connsiteY0" fmla="*/ 0 h 257442"/>
                <a:gd name="connsiteX1" fmla="*/ 2475038 w 2690059"/>
                <a:gd name="connsiteY1" fmla="*/ 257442 h 257442"/>
                <a:gd name="connsiteX2" fmla="*/ 0 w 2690059"/>
                <a:gd name="connsiteY2" fmla="*/ 257442 h 257442"/>
                <a:gd name="connsiteX3" fmla="*/ 54721 w 2690059"/>
                <a:gd name="connsiteY3" fmla="*/ 0 h 257442"/>
                <a:gd name="connsiteX0" fmla="*/ 2690059 w 2690059"/>
                <a:gd name="connsiteY0" fmla="*/ 0 h 257442"/>
                <a:gd name="connsiteX1" fmla="*/ 2635338 w 2690059"/>
                <a:gd name="connsiteY1" fmla="*/ 257442 h 257442"/>
                <a:gd name="connsiteX2" fmla="*/ 0 w 2690059"/>
                <a:gd name="connsiteY2" fmla="*/ 257442 h 257442"/>
                <a:gd name="connsiteX3" fmla="*/ 54721 w 2690059"/>
                <a:gd name="connsiteY3" fmla="*/ 0 h 257442"/>
                <a:gd name="connsiteX0" fmla="*/ 2690059 w 2690059"/>
                <a:gd name="connsiteY0" fmla="*/ 0 h 257442"/>
                <a:gd name="connsiteX1" fmla="*/ 2635338 w 2690059"/>
                <a:gd name="connsiteY1" fmla="*/ 257442 h 257442"/>
                <a:gd name="connsiteX2" fmla="*/ 0 w 2690059"/>
                <a:gd name="connsiteY2" fmla="*/ 257442 h 257442"/>
                <a:gd name="connsiteX3" fmla="*/ 54721 w 2690059"/>
                <a:gd name="connsiteY3" fmla="*/ 0 h 257442"/>
                <a:gd name="connsiteX0" fmla="*/ 2690059 w 2690059"/>
                <a:gd name="connsiteY0" fmla="*/ 0 h 257442"/>
                <a:gd name="connsiteX1" fmla="*/ 2635338 w 2690059"/>
                <a:gd name="connsiteY1" fmla="*/ 257442 h 257442"/>
                <a:gd name="connsiteX2" fmla="*/ 0 w 2690059"/>
                <a:gd name="connsiteY2" fmla="*/ 257442 h 257442"/>
                <a:gd name="connsiteX3" fmla="*/ 54721 w 2690059"/>
                <a:gd name="connsiteY3" fmla="*/ 0 h 257442"/>
                <a:gd name="connsiteX0" fmla="*/ 2858375 w 2858375"/>
                <a:gd name="connsiteY0" fmla="*/ 0 h 257442"/>
                <a:gd name="connsiteX1" fmla="*/ 2635338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2858375 w 2858375"/>
                <a:gd name="connsiteY0" fmla="*/ 0 h 257442"/>
                <a:gd name="connsiteX1" fmla="*/ 2803654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2858375 w 2858375"/>
                <a:gd name="connsiteY0" fmla="*/ 0 h 257442"/>
                <a:gd name="connsiteX1" fmla="*/ 2803654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2858375 w 2858375"/>
                <a:gd name="connsiteY0" fmla="*/ 0 h 257442"/>
                <a:gd name="connsiteX1" fmla="*/ 2803654 w 2858375"/>
                <a:gd name="connsiteY1" fmla="*/ 257442 h 257442"/>
                <a:gd name="connsiteX2" fmla="*/ 0 w 2858375"/>
                <a:gd name="connsiteY2" fmla="*/ 257442 h 257442"/>
                <a:gd name="connsiteX3" fmla="*/ 54721 w 2858375"/>
                <a:gd name="connsiteY3" fmla="*/ 0 h 257442"/>
                <a:gd name="connsiteX0" fmla="*/ 3127679 w 3127679"/>
                <a:gd name="connsiteY0" fmla="*/ 0 h 257442"/>
                <a:gd name="connsiteX1" fmla="*/ 2803654 w 3127679"/>
                <a:gd name="connsiteY1" fmla="*/ 257442 h 257442"/>
                <a:gd name="connsiteX2" fmla="*/ 0 w 3127679"/>
                <a:gd name="connsiteY2" fmla="*/ 257442 h 257442"/>
                <a:gd name="connsiteX3" fmla="*/ 54721 w 3127679"/>
                <a:gd name="connsiteY3" fmla="*/ 0 h 257442"/>
                <a:gd name="connsiteX0" fmla="*/ 3127679 w 3127679"/>
                <a:gd name="connsiteY0" fmla="*/ 0 h 257442"/>
                <a:gd name="connsiteX1" fmla="*/ 3072958 w 3127679"/>
                <a:gd name="connsiteY1" fmla="*/ 257442 h 257442"/>
                <a:gd name="connsiteX2" fmla="*/ 0 w 3127679"/>
                <a:gd name="connsiteY2" fmla="*/ 257442 h 257442"/>
                <a:gd name="connsiteX3" fmla="*/ 54721 w 3127679"/>
                <a:gd name="connsiteY3" fmla="*/ 0 h 257442"/>
                <a:gd name="connsiteX0" fmla="*/ 3127679 w 3127679"/>
                <a:gd name="connsiteY0" fmla="*/ 0 h 257442"/>
                <a:gd name="connsiteX1" fmla="*/ 3072958 w 3127679"/>
                <a:gd name="connsiteY1" fmla="*/ 257442 h 257442"/>
                <a:gd name="connsiteX2" fmla="*/ 0 w 3127679"/>
                <a:gd name="connsiteY2" fmla="*/ 257442 h 257442"/>
                <a:gd name="connsiteX3" fmla="*/ 54721 w 3127679"/>
                <a:gd name="connsiteY3" fmla="*/ 0 h 257442"/>
                <a:gd name="connsiteX0" fmla="*/ 3127679 w 3127679"/>
                <a:gd name="connsiteY0" fmla="*/ 0 h 257442"/>
                <a:gd name="connsiteX1" fmla="*/ 3072958 w 3127679"/>
                <a:gd name="connsiteY1" fmla="*/ 257442 h 257442"/>
                <a:gd name="connsiteX2" fmla="*/ 0 w 3127679"/>
                <a:gd name="connsiteY2" fmla="*/ 257442 h 257442"/>
                <a:gd name="connsiteX3" fmla="*/ 54721 w 3127679"/>
                <a:gd name="connsiteY3" fmla="*/ 0 h 257442"/>
                <a:gd name="connsiteX0" fmla="*/ 3305612 w 3305612"/>
                <a:gd name="connsiteY0" fmla="*/ 0 h 257442"/>
                <a:gd name="connsiteX1" fmla="*/ 3072958 w 3305612"/>
                <a:gd name="connsiteY1" fmla="*/ 257442 h 257442"/>
                <a:gd name="connsiteX2" fmla="*/ 0 w 3305612"/>
                <a:gd name="connsiteY2" fmla="*/ 257442 h 257442"/>
                <a:gd name="connsiteX3" fmla="*/ 54721 w 3305612"/>
                <a:gd name="connsiteY3" fmla="*/ 0 h 257442"/>
                <a:gd name="connsiteX0" fmla="*/ 3305612 w 3305612"/>
                <a:gd name="connsiteY0" fmla="*/ 0 h 257442"/>
                <a:gd name="connsiteX1" fmla="*/ 3250890 w 3305612"/>
                <a:gd name="connsiteY1" fmla="*/ 257442 h 257442"/>
                <a:gd name="connsiteX2" fmla="*/ 0 w 3305612"/>
                <a:gd name="connsiteY2" fmla="*/ 257442 h 257442"/>
                <a:gd name="connsiteX3" fmla="*/ 54721 w 3305612"/>
                <a:gd name="connsiteY3" fmla="*/ 0 h 257442"/>
                <a:gd name="connsiteX0" fmla="*/ 3305613 w 3305613"/>
                <a:gd name="connsiteY0" fmla="*/ 0 h 257442"/>
                <a:gd name="connsiteX1" fmla="*/ 3250891 w 3305613"/>
                <a:gd name="connsiteY1" fmla="*/ 257442 h 257442"/>
                <a:gd name="connsiteX2" fmla="*/ 0 w 3305613"/>
                <a:gd name="connsiteY2" fmla="*/ 257442 h 257442"/>
                <a:gd name="connsiteX3" fmla="*/ 54722 w 3305613"/>
                <a:gd name="connsiteY3" fmla="*/ 0 h 257442"/>
                <a:gd name="connsiteX0" fmla="*/ 3305613 w 3305613"/>
                <a:gd name="connsiteY0" fmla="*/ 0 h 257442"/>
                <a:gd name="connsiteX1" fmla="*/ 3250891 w 3305613"/>
                <a:gd name="connsiteY1" fmla="*/ 257442 h 257442"/>
                <a:gd name="connsiteX2" fmla="*/ 0 w 3305613"/>
                <a:gd name="connsiteY2" fmla="*/ 257442 h 257442"/>
                <a:gd name="connsiteX3" fmla="*/ 54722 w 3305613"/>
                <a:gd name="connsiteY3" fmla="*/ 0 h 257442"/>
                <a:gd name="connsiteX0" fmla="*/ 2040843 w 3250891"/>
                <a:gd name="connsiteY0" fmla="*/ 0 h 257442"/>
                <a:gd name="connsiteX1" fmla="*/ 3250891 w 3250891"/>
                <a:gd name="connsiteY1" fmla="*/ 257442 h 257442"/>
                <a:gd name="connsiteX2" fmla="*/ 0 w 3250891"/>
                <a:gd name="connsiteY2" fmla="*/ 257442 h 257442"/>
                <a:gd name="connsiteX3" fmla="*/ 54722 w 3250891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54722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54722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54721 w 2040843"/>
                <a:gd name="connsiteY3" fmla="*/ 0 h 257442"/>
                <a:gd name="connsiteX0" fmla="*/ 2201143 w 2201143"/>
                <a:gd name="connsiteY0" fmla="*/ 0 h 257442"/>
                <a:gd name="connsiteX1" fmla="*/ 1986122 w 2201143"/>
                <a:gd name="connsiteY1" fmla="*/ 257442 h 257442"/>
                <a:gd name="connsiteX2" fmla="*/ 0 w 2201143"/>
                <a:gd name="connsiteY2" fmla="*/ 257442 h 257442"/>
                <a:gd name="connsiteX3" fmla="*/ 54721 w 2201143"/>
                <a:gd name="connsiteY3" fmla="*/ 0 h 257442"/>
                <a:gd name="connsiteX0" fmla="*/ 2201143 w 2201143"/>
                <a:gd name="connsiteY0" fmla="*/ 0 h 257442"/>
                <a:gd name="connsiteX1" fmla="*/ 2146422 w 2201143"/>
                <a:gd name="connsiteY1" fmla="*/ 257442 h 257442"/>
                <a:gd name="connsiteX2" fmla="*/ 0 w 2201143"/>
                <a:gd name="connsiteY2" fmla="*/ 257442 h 257442"/>
                <a:gd name="connsiteX3" fmla="*/ 54721 w 2201143"/>
                <a:gd name="connsiteY3" fmla="*/ 0 h 257442"/>
                <a:gd name="connsiteX0" fmla="*/ 2201143 w 2201143"/>
                <a:gd name="connsiteY0" fmla="*/ 0 h 257442"/>
                <a:gd name="connsiteX1" fmla="*/ 2146422 w 2201143"/>
                <a:gd name="connsiteY1" fmla="*/ 257442 h 257442"/>
                <a:gd name="connsiteX2" fmla="*/ 0 w 2201143"/>
                <a:gd name="connsiteY2" fmla="*/ 257442 h 257442"/>
                <a:gd name="connsiteX3" fmla="*/ 54721 w 2201143"/>
                <a:gd name="connsiteY3" fmla="*/ 0 h 257442"/>
                <a:gd name="connsiteX0" fmla="*/ 2201143 w 2201143"/>
                <a:gd name="connsiteY0" fmla="*/ 0 h 257442"/>
                <a:gd name="connsiteX1" fmla="*/ 2146422 w 2201143"/>
                <a:gd name="connsiteY1" fmla="*/ 257442 h 257442"/>
                <a:gd name="connsiteX2" fmla="*/ 0 w 2201143"/>
                <a:gd name="connsiteY2" fmla="*/ 257442 h 257442"/>
                <a:gd name="connsiteX3" fmla="*/ 54721 w 2201143"/>
                <a:gd name="connsiteY3" fmla="*/ 0 h 257442"/>
                <a:gd name="connsiteX0" fmla="*/ 2361444 w 2361444"/>
                <a:gd name="connsiteY0" fmla="*/ 0 h 257442"/>
                <a:gd name="connsiteX1" fmla="*/ 2146422 w 2361444"/>
                <a:gd name="connsiteY1" fmla="*/ 257442 h 257442"/>
                <a:gd name="connsiteX2" fmla="*/ 0 w 2361444"/>
                <a:gd name="connsiteY2" fmla="*/ 257442 h 257442"/>
                <a:gd name="connsiteX3" fmla="*/ 54721 w 2361444"/>
                <a:gd name="connsiteY3" fmla="*/ 0 h 257442"/>
                <a:gd name="connsiteX0" fmla="*/ 2361444 w 2361444"/>
                <a:gd name="connsiteY0" fmla="*/ 0 h 257442"/>
                <a:gd name="connsiteX1" fmla="*/ 2306722 w 2361444"/>
                <a:gd name="connsiteY1" fmla="*/ 257442 h 257442"/>
                <a:gd name="connsiteX2" fmla="*/ 0 w 2361444"/>
                <a:gd name="connsiteY2" fmla="*/ 257442 h 257442"/>
                <a:gd name="connsiteX3" fmla="*/ 54721 w 2361444"/>
                <a:gd name="connsiteY3" fmla="*/ 0 h 257442"/>
                <a:gd name="connsiteX0" fmla="*/ 2361445 w 2361445"/>
                <a:gd name="connsiteY0" fmla="*/ 0 h 257442"/>
                <a:gd name="connsiteX1" fmla="*/ 2306723 w 2361445"/>
                <a:gd name="connsiteY1" fmla="*/ 257442 h 257442"/>
                <a:gd name="connsiteX2" fmla="*/ 0 w 2361445"/>
                <a:gd name="connsiteY2" fmla="*/ 257442 h 257442"/>
                <a:gd name="connsiteX3" fmla="*/ 54722 w 2361445"/>
                <a:gd name="connsiteY3" fmla="*/ 0 h 257442"/>
                <a:gd name="connsiteX0" fmla="*/ 2361445 w 2361445"/>
                <a:gd name="connsiteY0" fmla="*/ 0 h 257442"/>
                <a:gd name="connsiteX1" fmla="*/ 2306723 w 2361445"/>
                <a:gd name="connsiteY1" fmla="*/ 257442 h 257442"/>
                <a:gd name="connsiteX2" fmla="*/ 0 w 2361445"/>
                <a:gd name="connsiteY2" fmla="*/ 257442 h 257442"/>
                <a:gd name="connsiteX3" fmla="*/ 54722 w 2361445"/>
                <a:gd name="connsiteY3" fmla="*/ 0 h 257442"/>
                <a:gd name="connsiteX0" fmla="*/ 2521745 w 2521745"/>
                <a:gd name="connsiteY0" fmla="*/ 0 h 257442"/>
                <a:gd name="connsiteX1" fmla="*/ 2306723 w 2521745"/>
                <a:gd name="connsiteY1" fmla="*/ 257442 h 257442"/>
                <a:gd name="connsiteX2" fmla="*/ 0 w 2521745"/>
                <a:gd name="connsiteY2" fmla="*/ 257442 h 257442"/>
                <a:gd name="connsiteX3" fmla="*/ 54722 w 2521745"/>
                <a:gd name="connsiteY3" fmla="*/ 0 h 257442"/>
                <a:gd name="connsiteX0" fmla="*/ 2521745 w 2521745"/>
                <a:gd name="connsiteY0" fmla="*/ 0 h 257442"/>
                <a:gd name="connsiteX1" fmla="*/ 2467024 w 2521745"/>
                <a:gd name="connsiteY1" fmla="*/ 257442 h 257442"/>
                <a:gd name="connsiteX2" fmla="*/ 0 w 2521745"/>
                <a:gd name="connsiteY2" fmla="*/ 257442 h 257442"/>
                <a:gd name="connsiteX3" fmla="*/ 54722 w 2521745"/>
                <a:gd name="connsiteY3" fmla="*/ 0 h 257442"/>
                <a:gd name="connsiteX0" fmla="*/ 2521744 w 2521744"/>
                <a:gd name="connsiteY0" fmla="*/ 0 h 257442"/>
                <a:gd name="connsiteX1" fmla="*/ 2467023 w 2521744"/>
                <a:gd name="connsiteY1" fmla="*/ 257442 h 257442"/>
                <a:gd name="connsiteX2" fmla="*/ 0 w 2521744"/>
                <a:gd name="connsiteY2" fmla="*/ 257442 h 257442"/>
                <a:gd name="connsiteX3" fmla="*/ 54721 w 2521744"/>
                <a:gd name="connsiteY3" fmla="*/ 0 h 257442"/>
                <a:gd name="connsiteX0" fmla="*/ 2521744 w 2521744"/>
                <a:gd name="connsiteY0" fmla="*/ 0 h 257442"/>
                <a:gd name="connsiteX1" fmla="*/ 2467023 w 2521744"/>
                <a:gd name="connsiteY1" fmla="*/ 257442 h 257442"/>
                <a:gd name="connsiteX2" fmla="*/ 0 w 2521744"/>
                <a:gd name="connsiteY2" fmla="*/ 257442 h 257442"/>
                <a:gd name="connsiteX3" fmla="*/ 54720 w 2521744"/>
                <a:gd name="connsiteY3" fmla="*/ 0 h 257442"/>
                <a:gd name="connsiteX0" fmla="*/ 2690058 w 2690058"/>
                <a:gd name="connsiteY0" fmla="*/ 0 h 257442"/>
                <a:gd name="connsiteX1" fmla="*/ 2467023 w 2690058"/>
                <a:gd name="connsiteY1" fmla="*/ 257442 h 257442"/>
                <a:gd name="connsiteX2" fmla="*/ 0 w 2690058"/>
                <a:gd name="connsiteY2" fmla="*/ 257442 h 257442"/>
                <a:gd name="connsiteX3" fmla="*/ 54720 w 2690058"/>
                <a:gd name="connsiteY3" fmla="*/ 0 h 257442"/>
                <a:gd name="connsiteX0" fmla="*/ 2690058 w 2690058"/>
                <a:gd name="connsiteY0" fmla="*/ 0 h 257442"/>
                <a:gd name="connsiteX1" fmla="*/ 2635337 w 2690058"/>
                <a:gd name="connsiteY1" fmla="*/ 257442 h 257442"/>
                <a:gd name="connsiteX2" fmla="*/ 0 w 2690058"/>
                <a:gd name="connsiteY2" fmla="*/ 257442 h 257442"/>
                <a:gd name="connsiteX3" fmla="*/ 54720 w 2690058"/>
                <a:gd name="connsiteY3" fmla="*/ 0 h 257442"/>
                <a:gd name="connsiteX0" fmla="*/ 2690059 w 2690059"/>
                <a:gd name="connsiteY0" fmla="*/ 0 h 257442"/>
                <a:gd name="connsiteX1" fmla="*/ 2635338 w 2690059"/>
                <a:gd name="connsiteY1" fmla="*/ 257442 h 257442"/>
                <a:gd name="connsiteX2" fmla="*/ 0 w 2690059"/>
                <a:gd name="connsiteY2" fmla="*/ 257442 h 257442"/>
                <a:gd name="connsiteX3" fmla="*/ 54721 w 2690059"/>
                <a:gd name="connsiteY3" fmla="*/ 0 h 257442"/>
                <a:gd name="connsiteX0" fmla="*/ 2690059 w 2690059"/>
                <a:gd name="connsiteY0" fmla="*/ 0 h 257442"/>
                <a:gd name="connsiteX1" fmla="*/ 2635338 w 2690059"/>
                <a:gd name="connsiteY1" fmla="*/ 257442 h 257442"/>
                <a:gd name="connsiteX2" fmla="*/ 0 w 2690059"/>
                <a:gd name="connsiteY2" fmla="*/ 257442 h 257442"/>
                <a:gd name="connsiteX3" fmla="*/ 54722 w 2690059"/>
                <a:gd name="connsiteY3" fmla="*/ 0 h 257442"/>
                <a:gd name="connsiteX0" fmla="*/ 2858376 w 2858376"/>
                <a:gd name="connsiteY0" fmla="*/ 0 h 257442"/>
                <a:gd name="connsiteX1" fmla="*/ 2635338 w 2858376"/>
                <a:gd name="connsiteY1" fmla="*/ 257442 h 257442"/>
                <a:gd name="connsiteX2" fmla="*/ 0 w 2858376"/>
                <a:gd name="connsiteY2" fmla="*/ 257442 h 257442"/>
                <a:gd name="connsiteX3" fmla="*/ 54722 w 2858376"/>
                <a:gd name="connsiteY3" fmla="*/ 0 h 257442"/>
                <a:gd name="connsiteX0" fmla="*/ 2858376 w 2858376"/>
                <a:gd name="connsiteY0" fmla="*/ 0 h 257442"/>
                <a:gd name="connsiteX1" fmla="*/ 2803654 w 2858376"/>
                <a:gd name="connsiteY1" fmla="*/ 257442 h 257442"/>
                <a:gd name="connsiteX2" fmla="*/ 0 w 2858376"/>
                <a:gd name="connsiteY2" fmla="*/ 257442 h 257442"/>
                <a:gd name="connsiteX3" fmla="*/ 54722 w 2858376"/>
                <a:gd name="connsiteY3" fmla="*/ 0 h 257442"/>
                <a:gd name="connsiteX0" fmla="*/ 2858376 w 2858376"/>
                <a:gd name="connsiteY0" fmla="*/ 0 h 257442"/>
                <a:gd name="connsiteX1" fmla="*/ 2803654 w 2858376"/>
                <a:gd name="connsiteY1" fmla="*/ 257442 h 257442"/>
                <a:gd name="connsiteX2" fmla="*/ 0 w 2858376"/>
                <a:gd name="connsiteY2" fmla="*/ 257442 h 257442"/>
                <a:gd name="connsiteX3" fmla="*/ 54722 w 2858376"/>
                <a:gd name="connsiteY3" fmla="*/ 0 h 257442"/>
                <a:gd name="connsiteX0" fmla="*/ 2858376 w 2858376"/>
                <a:gd name="connsiteY0" fmla="*/ 0 h 257442"/>
                <a:gd name="connsiteX1" fmla="*/ 2803654 w 2858376"/>
                <a:gd name="connsiteY1" fmla="*/ 257442 h 257442"/>
                <a:gd name="connsiteX2" fmla="*/ 0 w 2858376"/>
                <a:gd name="connsiteY2" fmla="*/ 257442 h 257442"/>
                <a:gd name="connsiteX3" fmla="*/ 54721 w 2858376"/>
                <a:gd name="connsiteY3" fmla="*/ 0 h 257442"/>
                <a:gd name="connsiteX0" fmla="*/ 3036307 w 3036307"/>
                <a:gd name="connsiteY0" fmla="*/ 0 h 257442"/>
                <a:gd name="connsiteX1" fmla="*/ 2803654 w 3036307"/>
                <a:gd name="connsiteY1" fmla="*/ 257442 h 257442"/>
                <a:gd name="connsiteX2" fmla="*/ 0 w 3036307"/>
                <a:gd name="connsiteY2" fmla="*/ 257442 h 257442"/>
                <a:gd name="connsiteX3" fmla="*/ 54721 w 3036307"/>
                <a:gd name="connsiteY3" fmla="*/ 0 h 257442"/>
                <a:gd name="connsiteX0" fmla="*/ 3036307 w 3036307"/>
                <a:gd name="connsiteY0" fmla="*/ 0 h 257442"/>
                <a:gd name="connsiteX1" fmla="*/ 2981586 w 3036307"/>
                <a:gd name="connsiteY1" fmla="*/ 257442 h 257442"/>
                <a:gd name="connsiteX2" fmla="*/ 0 w 3036307"/>
                <a:gd name="connsiteY2" fmla="*/ 257442 h 257442"/>
                <a:gd name="connsiteX3" fmla="*/ 54721 w 3036307"/>
                <a:gd name="connsiteY3" fmla="*/ 0 h 257442"/>
                <a:gd name="connsiteX0" fmla="*/ 3036307 w 3036307"/>
                <a:gd name="connsiteY0" fmla="*/ 0 h 257442"/>
                <a:gd name="connsiteX1" fmla="*/ 2981586 w 3036307"/>
                <a:gd name="connsiteY1" fmla="*/ 257442 h 257442"/>
                <a:gd name="connsiteX2" fmla="*/ 0 w 3036307"/>
                <a:gd name="connsiteY2" fmla="*/ 257442 h 257442"/>
                <a:gd name="connsiteX3" fmla="*/ 54721 w 3036307"/>
                <a:gd name="connsiteY3" fmla="*/ 0 h 257442"/>
                <a:gd name="connsiteX0" fmla="*/ 3036307 w 3036307"/>
                <a:gd name="connsiteY0" fmla="*/ 0 h 257442"/>
                <a:gd name="connsiteX1" fmla="*/ 2981586 w 3036307"/>
                <a:gd name="connsiteY1" fmla="*/ 257442 h 257442"/>
                <a:gd name="connsiteX2" fmla="*/ 0 w 3036307"/>
                <a:gd name="connsiteY2" fmla="*/ 257442 h 257442"/>
                <a:gd name="connsiteX3" fmla="*/ 54721 w 3036307"/>
                <a:gd name="connsiteY3" fmla="*/ 0 h 257442"/>
                <a:gd name="connsiteX0" fmla="*/ 3204623 w 3204623"/>
                <a:gd name="connsiteY0" fmla="*/ 0 h 257442"/>
                <a:gd name="connsiteX1" fmla="*/ 2981586 w 3204623"/>
                <a:gd name="connsiteY1" fmla="*/ 257442 h 257442"/>
                <a:gd name="connsiteX2" fmla="*/ 0 w 3204623"/>
                <a:gd name="connsiteY2" fmla="*/ 257442 h 257442"/>
                <a:gd name="connsiteX3" fmla="*/ 54721 w 3204623"/>
                <a:gd name="connsiteY3" fmla="*/ 0 h 257442"/>
                <a:gd name="connsiteX0" fmla="*/ 3204623 w 3204623"/>
                <a:gd name="connsiteY0" fmla="*/ 0 h 257442"/>
                <a:gd name="connsiteX1" fmla="*/ 3149902 w 3204623"/>
                <a:gd name="connsiteY1" fmla="*/ 257442 h 257442"/>
                <a:gd name="connsiteX2" fmla="*/ 0 w 3204623"/>
                <a:gd name="connsiteY2" fmla="*/ 257442 h 257442"/>
                <a:gd name="connsiteX3" fmla="*/ 54721 w 3204623"/>
                <a:gd name="connsiteY3" fmla="*/ 0 h 257442"/>
                <a:gd name="connsiteX0" fmla="*/ 3204623 w 3204623"/>
                <a:gd name="connsiteY0" fmla="*/ 0 h 257442"/>
                <a:gd name="connsiteX1" fmla="*/ 3149902 w 3204623"/>
                <a:gd name="connsiteY1" fmla="*/ 257442 h 257442"/>
                <a:gd name="connsiteX2" fmla="*/ 0 w 3204623"/>
                <a:gd name="connsiteY2" fmla="*/ 257442 h 257442"/>
                <a:gd name="connsiteX3" fmla="*/ 54721 w 3204623"/>
                <a:gd name="connsiteY3" fmla="*/ 0 h 257442"/>
                <a:gd name="connsiteX0" fmla="*/ 3204623 w 3204623"/>
                <a:gd name="connsiteY0" fmla="*/ 0 h 257442"/>
                <a:gd name="connsiteX1" fmla="*/ 3149902 w 3204623"/>
                <a:gd name="connsiteY1" fmla="*/ 257442 h 257442"/>
                <a:gd name="connsiteX2" fmla="*/ 0 w 3204623"/>
                <a:gd name="connsiteY2" fmla="*/ 257442 h 257442"/>
                <a:gd name="connsiteX3" fmla="*/ 54721 w 320462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4623" h="257442">
                  <a:moveTo>
                    <a:pt x="3204623" y="0"/>
                  </a:moveTo>
                  <a:lnTo>
                    <a:pt x="3149902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" name="btfpRunningAgenda2LevelTextRight884539">
              <a:extLst>
                <a:ext uri="{FF2B5EF4-FFF2-40B4-BE49-F238E27FC236}">
                  <a16:creationId xmlns:a16="http://schemas.microsoft.com/office/drawing/2014/main" id="{7572EA8D-C4EF-4579-922F-D72A2477F488}"/>
                </a:ext>
              </a:extLst>
            </p:cNvPr>
            <p:cNvSpPr txBox="1"/>
            <p:nvPr/>
          </p:nvSpPr>
          <p:spPr bwMode="gray">
            <a:xfrm>
              <a:off x="2712311" y="876300"/>
              <a:ext cx="325089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Vendor Offerings</a:t>
              </a:r>
            </a:p>
          </p:txBody>
        </p:sp>
      </p:grpSp>
      <p:grpSp>
        <p:nvGrpSpPr>
          <p:cNvPr id="134" name="btfpColumnHeaderBox639291">
            <a:extLst>
              <a:ext uri="{FF2B5EF4-FFF2-40B4-BE49-F238E27FC236}">
                <a16:creationId xmlns:a16="http://schemas.microsoft.com/office/drawing/2014/main" id="{CB82DABD-7CE5-4AB4-AFBA-A1BA0401AA8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199" y="1270000"/>
            <a:ext cx="11531597" cy="318997"/>
            <a:chOff x="330200" y="1270000"/>
            <a:chExt cx="5495528" cy="318997"/>
          </a:xfrm>
        </p:grpSpPr>
        <p:sp>
          <p:nvSpPr>
            <p:cNvPr id="132" name="btfpColumnHeaderBoxText639291">
              <a:extLst>
                <a:ext uri="{FF2B5EF4-FFF2-40B4-BE49-F238E27FC236}">
                  <a16:creationId xmlns:a16="http://schemas.microsoft.com/office/drawing/2014/main" id="{24E1716F-B955-43B0-A976-EE1939F88FC0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>
                  <a:solidFill>
                    <a:srgbClr val="000000"/>
                  </a:solidFill>
                </a:rPr>
                <a:t>Vendors’ inhouse IP vs. leveraged 3</a:t>
              </a:r>
              <a:r>
                <a:rPr lang="en-US" b="1" baseline="30000">
                  <a:solidFill>
                    <a:srgbClr val="000000"/>
                  </a:solidFill>
                </a:rPr>
                <a:t>rd</a:t>
              </a:r>
              <a:r>
                <a:rPr lang="en-US" b="1">
                  <a:solidFill>
                    <a:srgbClr val="000000"/>
                  </a:solidFill>
                </a:rPr>
                <a:t> party software </a:t>
              </a:r>
              <a:endParaRPr lang="en-US" sz="1600" b="1">
                <a:solidFill>
                  <a:srgbClr val="000000"/>
                </a:solidFill>
              </a:endParaRPr>
            </a:p>
          </p:txBody>
        </p:sp>
        <p:cxnSp>
          <p:nvCxnSpPr>
            <p:cNvPr id="133" name="btfpColumnHeaderBoxLine639291">
              <a:extLst>
                <a:ext uri="{FF2B5EF4-FFF2-40B4-BE49-F238E27FC236}">
                  <a16:creationId xmlns:a16="http://schemas.microsoft.com/office/drawing/2014/main" id="{C5B1B566-211F-451F-A6EC-D1C1E8B4D248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5" name="Table 165">
            <a:extLst>
              <a:ext uri="{FF2B5EF4-FFF2-40B4-BE49-F238E27FC236}">
                <a16:creationId xmlns:a16="http://schemas.microsoft.com/office/drawing/2014/main" id="{8D38A37B-0B62-4433-90D7-7BE17436860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34963" y="1685169"/>
          <a:ext cx="11522084" cy="4608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962">
                  <a:extLst>
                    <a:ext uri="{9D8B030D-6E8A-4147-A177-3AD203B41FA5}">
                      <a16:colId xmlns:a16="http://schemas.microsoft.com/office/drawing/2014/main" val="1394590476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3047538606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2871549495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4156626738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1864023328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2553170955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799737949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2934171436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1050755906"/>
                    </a:ext>
                  </a:extLst>
                </a:gridCol>
                <a:gridCol w="1172458">
                  <a:extLst>
                    <a:ext uri="{9D8B030D-6E8A-4147-A177-3AD203B41FA5}">
                      <a16:colId xmlns:a16="http://schemas.microsoft.com/office/drawing/2014/main" val="453661989"/>
                    </a:ext>
                  </a:extLst>
                </a:gridCol>
              </a:tblGrid>
              <a:tr h="254560"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100" b="1"/>
                    </a:p>
                  </a:txBody>
                  <a:tcPr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Products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C5C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Services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C5C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13858"/>
                  </a:ext>
                </a:extLst>
              </a:tr>
              <a:tr h="412874">
                <a:tc v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/>
                        <a:t>OTS software leveraged</a:t>
                      </a:r>
                    </a:p>
                  </a:txBody>
                  <a:tcPr anchor="b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SIEM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EDR/MDR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Cloud app security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Vulnerability management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Identity management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Endpoint policy management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Secure access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SOC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/>
                        <a:t>Incident response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76699"/>
                  </a:ext>
                </a:extLst>
              </a:tr>
              <a:tr h="62622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>
                          <a:solidFill>
                            <a:schemeClr val="accent3"/>
                          </a:solidFill>
                        </a:rPr>
                        <a:t>Target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i="1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i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/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23687"/>
                  </a:ext>
                </a:extLst>
              </a:tr>
              <a:tr h="4765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b="1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i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578"/>
                  </a:ext>
                </a:extLst>
              </a:tr>
              <a:tr h="4699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b="1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b="0" i="1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i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i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43463"/>
                  </a:ext>
                </a:extLst>
              </a:tr>
              <a:tr h="4699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b="1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60708"/>
                  </a:ext>
                </a:extLst>
              </a:tr>
              <a:tr h="4699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b="1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8128"/>
                  </a:ext>
                </a:extLst>
              </a:tr>
              <a:tr h="4699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b="1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i="1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197831"/>
                  </a:ext>
                </a:extLst>
              </a:tr>
              <a:tr h="4699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b="1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u="none" strike="noStrike" kern="120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-177800" algn="ctr" defTabSz="711200" rtl="0" eaLnBrk="1" latinLnBrk="0" hangingPunct="1">
                        <a:spcBef>
                          <a:spcPts val="1200"/>
                        </a:spcBef>
                        <a:buNone/>
                      </a:pPr>
                      <a:endParaRPr lang="en-US" sz="1000" b="0" i="1" u="none" strike="noStrike" kern="120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71838"/>
                  </a:ext>
                </a:extLst>
              </a:tr>
              <a:tr h="4699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b="1"/>
                    </a:p>
                  </a:txBody>
                  <a:tcPr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 i="1"/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/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03192"/>
                  </a:ext>
                </a:extLst>
              </a:tr>
            </a:tbl>
          </a:graphicData>
        </a:graphic>
      </p:graphicFrame>
      <p:pic>
        <p:nvPicPr>
          <p:cNvPr id="3074" name="Picture 2" descr="kaseya Logo - ChannelE2E: Technology News for MSPs &amp; Channel ...">
            <a:extLst>
              <a:ext uri="{FF2B5EF4-FFF2-40B4-BE49-F238E27FC236}">
                <a16:creationId xmlns:a16="http://schemas.microsoft.com/office/drawing/2014/main" id="{9857E723-196D-49C4-9082-F8AAB9C2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74" y="3070043"/>
            <a:ext cx="588694" cy="32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-able Resource Community">
            <a:extLst>
              <a:ext uri="{FF2B5EF4-FFF2-40B4-BE49-F238E27FC236}">
                <a16:creationId xmlns:a16="http://schemas.microsoft.com/office/drawing/2014/main" id="{066DCFC3-4C19-4755-94A0-52EB9EC7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33" y="3639126"/>
            <a:ext cx="759743" cy="13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ackpoint Cyber Announces New Integration with Cylance | Business Wire">
            <a:extLst>
              <a:ext uri="{FF2B5EF4-FFF2-40B4-BE49-F238E27FC236}">
                <a16:creationId xmlns:a16="http://schemas.microsoft.com/office/drawing/2014/main" id="{8BE94B7F-857B-4C50-976F-794833C5C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8" b="22750"/>
          <a:stretch/>
        </p:blipFill>
        <p:spPr bwMode="auto">
          <a:xfrm>
            <a:off x="365760" y="4072941"/>
            <a:ext cx="870723" cy="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naged Cybersecurity Platform for SMBs and IT Providers | Huntress">
            <a:extLst>
              <a:ext uri="{FF2B5EF4-FFF2-40B4-BE49-F238E27FC236}">
                <a16:creationId xmlns:a16="http://schemas.microsoft.com/office/drawing/2014/main" id="{88285C21-C058-45F3-82E6-60B73F57E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6" y="4561416"/>
            <a:ext cx="852992" cy="2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rctic Wolf Launches Arctic Wolf Labs to Advance Security Operations  Research and Intelligence Reporting | Business Wire">
            <a:extLst>
              <a:ext uri="{FF2B5EF4-FFF2-40B4-BE49-F238E27FC236}">
                <a16:creationId xmlns:a16="http://schemas.microsoft.com/office/drawing/2014/main" id="{2B59D6F2-2F74-4C0E-BB05-88188A3D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60" y="4951713"/>
            <a:ext cx="718323" cy="3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56D121A6-0FBD-485C-B7D2-86EEA8A4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2448869"/>
            <a:ext cx="971551" cy="1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88079CFE-E411-4D15-AA5B-7F0D663B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80" y="2626425"/>
            <a:ext cx="971551" cy="1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Bitdefender logo and symbol, meaning, history, PNG">
            <a:extLst>
              <a:ext uri="{FF2B5EF4-FFF2-40B4-BE49-F238E27FC236}">
                <a16:creationId xmlns:a16="http://schemas.microsoft.com/office/drawing/2014/main" id="{481E3A65-5900-43AB-B849-B4FD6D84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61" y="2617866"/>
            <a:ext cx="582775" cy="3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Microsoft Cloud Logo Download - AI - All Vector Logo">
            <a:extLst>
              <a:ext uri="{FF2B5EF4-FFF2-40B4-BE49-F238E27FC236}">
                <a16:creationId xmlns:a16="http://schemas.microsoft.com/office/drawing/2014/main" id="{C48C769C-E243-4B0F-9F0D-5681C827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34313" r="3261" b="36903"/>
          <a:stretch/>
        </p:blipFill>
        <p:spPr bwMode="auto">
          <a:xfrm>
            <a:off x="3785522" y="2637174"/>
            <a:ext cx="925372" cy="15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Evo Security | Identity &amp; Access Management for MSPs">
            <a:extLst>
              <a:ext uri="{FF2B5EF4-FFF2-40B4-BE49-F238E27FC236}">
                <a16:creationId xmlns:a16="http://schemas.microsoft.com/office/drawing/2014/main" id="{991B405B-63EF-490A-BE73-0479D59D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838" y="2491394"/>
            <a:ext cx="434390" cy="43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Our Story – Exium">
            <a:extLst>
              <a:ext uri="{FF2B5EF4-FFF2-40B4-BE49-F238E27FC236}">
                <a16:creationId xmlns:a16="http://schemas.microsoft.com/office/drawing/2014/main" id="{3F88FED0-F5E3-4003-9E6B-533BDB3A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08" y="2448869"/>
            <a:ext cx="352159" cy="50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broot Brand Guidelines &amp; Logos | Webroot">
            <a:extLst>
              <a:ext uri="{FF2B5EF4-FFF2-40B4-BE49-F238E27FC236}">
                <a16:creationId xmlns:a16="http://schemas.microsoft.com/office/drawing/2014/main" id="{8AF6F6E9-97EE-4DCA-9947-4E6A8510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6" y="5539152"/>
            <a:ext cx="870724" cy="1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phos Cybersecurity as a Service: Cybersecurity Delivered">
            <a:extLst>
              <a:ext uri="{FF2B5EF4-FFF2-40B4-BE49-F238E27FC236}">
                <a16:creationId xmlns:a16="http://schemas.microsoft.com/office/drawing/2014/main" id="{59A7438B-E5B9-46DC-B01E-BE6A91FBA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36405" r="11500" b="36190"/>
          <a:stretch/>
        </p:blipFill>
        <p:spPr bwMode="auto">
          <a:xfrm>
            <a:off x="446873" y="6027855"/>
            <a:ext cx="755995" cy="1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2D81CB84-2F80-45AE-BFC8-8CE81AEC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82" y="3631707"/>
            <a:ext cx="971551" cy="1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6812409-BA65-4E88-8545-362FBC631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79" y="3649292"/>
            <a:ext cx="971551" cy="1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Blackpoint Cyber Announces New Integration with Cylance | Business Wire">
            <a:extLst>
              <a:ext uri="{FF2B5EF4-FFF2-40B4-BE49-F238E27FC236}">
                <a16:creationId xmlns:a16="http://schemas.microsoft.com/office/drawing/2014/main" id="{6D597646-659B-445F-A984-615EEBACA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8" b="22750"/>
          <a:stretch/>
        </p:blipFill>
        <p:spPr bwMode="auto">
          <a:xfrm>
            <a:off x="2651351" y="5437564"/>
            <a:ext cx="870723" cy="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Blackpoint Cyber Announces New Integration with Cylance | Business Wire">
            <a:extLst>
              <a:ext uri="{FF2B5EF4-FFF2-40B4-BE49-F238E27FC236}">
                <a16:creationId xmlns:a16="http://schemas.microsoft.com/office/drawing/2014/main" id="{DFCB1229-0DB1-4824-A156-C0A21B93F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8" b="22750"/>
          <a:stretch/>
        </p:blipFill>
        <p:spPr bwMode="auto">
          <a:xfrm>
            <a:off x="9689488" y="5428655"/>
            <a:ext cx="870723" cy="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Shodan Transforms for Maltego - Maltego">
            <a:extLst>
              <a:ext uri="{FF2B5EF4-FFF2-40B4-BE49-F238E27FC236}">
                <a16:creationId xmlns:a16="http://schemas.microsoft.com/office/drawing/2014/main" id="{D604A30E-2C71-4EF7-9676-483699A5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41" y="4487936"/>
            <a:ext cx="744306" cy="32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btfpNotesBox772109">
            <a:extLst>
              <a:ext uri="{FF2B5EF4-FFF2-40B4-BE49-F238E27FC236}">
                <a16:creationId xmlns:a16="http://schemas.microsoft.com/office/drawing/2014/main" id="{5848B2D4-5A88-49F2-B91D-4DAF4A59F03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455413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Project Target; Bain Analysis </a:t>
            </a:r>
          </a:p>
        </p:txBody>
      </p:sp>
      <p:sp>
        <p:nvSpPr>
          <p:cNvPr id="13" name="btfpCallout416986">
            <a:extLst>
              <a:ext uri="{FF2B5EF4-FFF2-40B4-BE49-F238E27FC236}">
                <a16:creationId xmlns:a16="http://schemas.microsoft.com/office/drawing/2014/main" id="{B761CBE5-2719-486A-957C-C75106BA04E7}"/>
              </a:ext>
            </a:extLst>
          </p:cNvPr>
          <p:cNvSpPr/>
          <p:nvPr/>
        </p:nvSpPr>
        <p:spPr bwMode="gray">
          <a:xfrm>
            <a:off x="7501581" y="5777472"/>
            <a:ext cx="1420723" cy="500766"/>
          </a:xfrm>
          <a:prstGeom prst="wedgeRectCallout">
            <a:avLst>
              <a:gd name="adj1" fmla="val -31720"/>
              <a:gd name="adj2" fmla="val -83692"/>
            </a:avLst>
          </a:prstGeom>
          <a:solidFill>
            <a:srgbClr val="FFFFFF"/>
          </a:solidFill>
          <a:ln w="19050">
            <a:solidFill>
              <a:srgbClr val="85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ctr">
              <a:spcBef>
                <a:spcPts val="0"/>
              </a:spcBef>
              <a:buNone/>
            </a:pPr>
            <a:r>
              <a:rPr lang="en-US" sz="900" b="0" u="none" strike="noStrike" kern="1200">
                <a:solidFill>
                  <a:srgbClr val="858585"/>
                </a:solidFill>
                <a:latin typeface="Arial"/>
                <a:ea typeface="+mn-ea"/>
                <a:cs typeface="+mn-cs"/>
              </a:rPr>
              <a:t>Offers via partnering with Carbonite, under its same parent company</a:t>
            </a:r>
            <a:endParaRPr lang="en-US" sz="900">
              <a:solidFill>
                <a:srgbClr val="858585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87DBA0-40C6-403F-BF05-587BC163E448}"/>
              </a:ext>
            </a:extLst>
          </p:cNvPr>
          <p:cNvGrpSpPr/>
          <p:nvPr/>
        </p:nvGrpSpPr>
        <p:grpSpPr>
          <a:xfrm>
            <a:off x="8935466" y="1333106"/>
            <a:ext cx="800453" cy="195814"/>
            <a:chOff x="7836198" y="916142"/>
            <a:chExt cx="800453" cy="1958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9D3607-28AD-4EC9-8D00-1664E5112CC2}"/>
                </a:ext>
              </a:extLst>
            </p:cNvPr>
            <p:cNvSpPr txBox="1"/>
            <p:nvPr/>
          </p:nvSpPr>
          <p:spPr bwMode="gray">
            <a:xfrm>
              <a:off x="8037301" y="916142"/>
              <a:ext cx="599350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800" b="1"/>
                <a:t>Inhouse IP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588D5A-49D3-4CCB-B619-43621BEC674A}"/>
                </a:ext>
              </a:extLst>
            </p:cNvPr>
            <p:cNvSpPr/>
            <p:nvPr/>
          </p:nvSpPr>
          <p:spPr bwMode="gray">
            <a:xfrm>
              <a:off x="7836198" y="916466"/>
              <a:ext cx="195167" cy="195167"/>
            </a:xfrm>
            <a:prstGeom prst="rect">
              <a:avLst/>
            </a:prstGeom>
            <a:solidFill>
              <a:srgbClr val="DCE5E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800" b="1" err="1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190C72-1549-41D6-972F-427F6269328A}"/>
              </a:ext>
            </a:extLst>
          </p:cNvPr>
          <p:cNvGrpSpPr/>
          <p:nvPr/>
        </p:nvGrpSpPr>
        <p:grpSpPr>
          <a:xfrm>
            <a:off x="9858086" y="1333106"/>
            <a:ext cx="824804" cy="195814"/>
            <a:chOff x="8870725" y="968530"/>
            <a:chExt cx="824804" cy="19581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0CCFC5-B1E0-4771-B288-E4228F2EFF1B}"/>
                </a:ext>
              </a:extLst>
            </p:cNvPr>
            <p:cNvSpPr txBox="1"/>
            <p:nvPr/>
          </p:nvSpPr>
          <p:spPr bwMode="gray">
            <a:xfrm>
              <a:off x="9076201" y="968530"/>
              <a:ext cx="619328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800" b="1"/>
                <a:t>No offering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F6F0A4-2706-480B-B7C1-74118C66B064}"/>
                </a:ext>
              </a:extLst>
            </p:cNvPr>
            <p:cNvSpPr/>
            <p:nvPr/>
          </p:nvSpPr>
          <p:spPr bwMode="gray">
            <a:xfrm>
              <a:off x="8870725" y="968854"/>
              <a:ext cx="195167" cy="195167"/>
            </a:xfrm>
            <a:prstGeom prst="rect">
              <a:avLst/>
            </a:prstGeom>
            <a:solidFill>
              <a:srgbClr val="EED6E5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800" b="1" err="1">
                <a:solidFill>
                  <a:srgbClr val="00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66128C-D9D8-4516-96ED-17F8A4C40455}"/>
              </a:ext>
            </a:extLst>
          </p:cNvPr>
          <p:cNvGrpSpPr/>
          <p:nvPr/>
        </p:nvGrpSpPr>
        <p:grpSpPr>
          <a:xfrm>
            <a:off x="7680283" y="1333106"/>
            <a:ext cx="1133016" cy="195814"/>
            <a:chOff x="7836198" y="968530"/>
            <a:chExt cx="1133016" cy="19581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E5707D5-B30C-4486-9D9C-1BA627935E54}"/>
                </a:ext>
              </a:extLst>
            </p:cNvPr>
            <p:cNvSpPr txBox="1"/>
            <p:nvPr/>
          </p:nvSpPr>
          <p:spPr bwMode="gray">
            <a:xfrm>
              <a:off x="8037301" y="968530"/>
              <a:ext cx="931913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800" b="1"/>
                <a:t>3</a:t>
              </a:r>
              <a:r>
                <a:rPr lang="en-US" sz="800" b="1" baseline="30000"/>
                <a:t>rd</a:t>
              </a:r>
              <a:r>
                <a:rPr lang="en-US" sz="800" b="1"/>
                <a:t> party software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69B6535-E4A0-4E76-91EF-848066A1EE6E}"/>
                </a:ext>
              </a:extLst>
            </p:cNvPr>
            <p:cNvSpPr/>
            <p:nvPr/>
          </p:nvSpPr>
          <p:spPr bwMode="gray">
            <a:xfrm>
              <a:off x="7836198" y="968854"/>
              <a:ext cx="195167" cy="195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800" b="1" err="1">
                <a:solidFill>
                  <a:srgbClr val="00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3195A4-CC69-41AE-A873-BE791F0DD2F8}"/>
              </a:ext>
            </a:extLst>
          </p:cNvPr>
          <p:cNvGrpSpPr/>
          <p:nvPr/>
        </p:nvGrpSpPr>
        <p:grpSpPr>
          <a:xfrm>
            <a:off x="10805058" y="1333106"/>
            <a:ext cx="1005942" cy="195814"/>
            <a:chOff x="8870725" y="968530"/>
            <a:chExt cx="1005942" cy="19581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978BABA-419A-4CEC-BAB7-9A7CDA1A1699}"/>
                </a:ext>
              </a:extLst>
            </p:cNvPr>
            <p:cNvSpPr txBox="1"/>
            <p:nvPr/>
          </p:nvSpPr>
          <p:spPr bwMode="gray">
            <a:xfrm>
              <a:off x="9076201" y="968530"/>
              <a:ext cx="80046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800" b="1"/>
                <a:t>Via acquisition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0D2F75-63CB-48ED-988C-99D3F584D429}"/>
                </a:ext>
              </a:extLst>
            </p:cNvPr>
            <p:cNvSpPr/>
            <p:nvPr/>
          </p:nvSpPr>
          <p:spPr bwMode="gray">
            <a:xfrm>
              <a:off x="8870725" y="968854"/>
              <a:ext cx="195167" cy="19516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800" b="1" err="1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8D05F-DC27-684E-C064-C489D4F5F14C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Competitive Benchmarking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2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57895E70-CCA4-09EB-D40C-E71932B1E40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999008">
              <a:extLst>
                <a:ext uri="{FF2B5EF4-FFF2-40B4-BE49-F238E27FC236}">
                  <a16:creationId xmlns:a16="http://schemas.microsoft.com/office/drawing/2014/main" id="{54628AE9-F32E-451D-46F8-1F93CE67AD0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762403">
              <a:extLst>
                <a:ext uri="{FF2B5EF4-FFF2-40B4-BE49-F238E27FC236}">
                  <a16:creationId xmlns:a16="http://schemas.microsoft.com/office/drawing/2014/main" id="{828A4EB1-C37E-9C5D-EE98-F645AD5DD4B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27746">
              <a:extLst>
                <a:ext uri="{FF2B5EF4-FFF2-40B4-BE49-F238E27FC236}">
                  <a16:creationId xmlns:a16="http://schemas.microsoft.com/office/drawing/2014/main" id="{1B7806D6-5425-BFB9-710F-6C71C63B39A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972027">
              <a:extLst>
                <a:ext uri="{FF2B5EF4-FFF2-40B4-BE49-F238E27FC236}">
                  <a16:creationId xmlns:a16="http://schemas.microsoft.com/office/drawing/2014/main" id="{CBF1CEFE-4EBA-A9D9-3C23-CE6B233E371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2CF8895B-6D80-CA5B-7B91-4EFE994F02A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239680">
              <a:extLst>
                <a:ext uri="{FF2B5EF4-FFF2-40B4-BE49-F238E27FC236}">
                  <a16:creationId xmlns:a16="http://schemas.microsoft.com/office/drawing/2014/main" id="{34FE02A6-A516-2A83-8006-0989005C28A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341253">
              <a:extLst>
                <a:ext uri="{FF2B5EF4-FFF2-40B4-BE49-F238E27FC236}">
                  <a16:creationId xmlns:a16="http://schemas.microsoft.com/office/drawing/2014/main" id="{73EF948A-4097-517A-A92E-6339F3E5109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433778">
              <a:extLst>
                <a:ext uri="{FF2B5EF4-FFF2-40B4-BE49-F238E27FC236}">
                  <a16:creationId xmlns:a16="http://schemas.microsoft.com/office/drawing/2014/main" id="{B114A788-2BE9-CE6C-545A-DCA53193999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172878">
              <a:extLst>
                <a:ext uri="{FF2B5EF4-FFF2-40B4-BE49-F238E27FC236}">
                  <a16:creationId xmlns:a16="http://schemas.microsoft.com/office/drawing/2014/main" id="{29950CD9-210E-76F1-400C-FEA1F41F3BB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btfpTable18417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00211" y="1336510"/>
          <a:ext cx="10261592" cy="510265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637162">
                  <a:extLst>
                    <a:ext uri="{9D8B030D-6E8A-4147-A177-3AD203B41FA5}">
                      <a16:colId xmlns:a16="http://schemas.microsoft.com/office/drawing/2014/main" val="257469849"/>
                    </a:ext>
                  </a:extLst>
                </a:gridCol>
                <a:gridCol w="1437405">
                  <a:extLst>
                    <a:ext uri="{9D8B030D-6E8A-4147-A177-3AD203B41FA5}">
                      <a16:colId xmlns:a16="http://schemas.microsoft.com/office/drawing/2014/main" val="3854295021"/>
                    </a:ext>
                  </a:extLst>
                </a:gridCol>
                <a:gridCol w="1437405">
                  <a:extLst>
                    <a:ext uri="{9D8B030D-6E8A-4147-A177-3AD203B41FA5}">
                      <a16:colId xmlns:a16="http://schemas.microsoft.com/office/drawing/2014/main" val="632893414"/>
                    </a:ext>
                  </a:extLst>
                </a:gridCol>
                <a:gridCol w="1437405">
                  <a:extLst>
                    <a:ext uri="{9D8B030D-6E8A-4147-A177-3AD203B41FA5}">
                      <a16:colId xmlns:a16="http://schemas.microsoft.com/office/drawing/2014/main" val="2767172353"/>
                    </a:ext>
                  </a:extLst>
                </a:gridCol>
                <a:gridCol w="1437405">
                  <a:extLst>
                    <a:ext uri="{9D8B030D-6E8A-4147-A177-3AD203B41FA5}">
                      <a16:colId xmlns:a16="http://schemas.microsoft.com/office/drawing/2014/main" val="3561340517"/>
                    </a:ext>
                  </a:extLst>
                </a:gridCol>
                <a:gridCol w="1437405">
                  <a:extLst>
                    <a:ext uri="{9D8B030D-6E8A-4147-A177-3AD203B41FA5}">
                      <a16:colId xmlns:a16="http://schemas.microsoft.com/office/drawing/2014/main" val="4256093043"/>
                    </a:ext>
                  </a:extLst>
                </a:gridCol>
                <a:gridCol w="1437405">
                  <a:extLst>
                    <a:ext uri="{9D8B030D-6E8A-4147-A177-3AD203B41FA5}">
                      <a16:colId xmlns:a16="http://schemas.microsoft.com/office/drawing/2014/main" val="1733126860"/>
                    </a:ext>
                  </a:extLst>
                </a:gridCol>
              </a:tblGrid>
              <a:tr h="485757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200"/>
                        <a:t>Metric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US" sz="1200"/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9274779"/>
                  </a:ext>
                </a:extLst>
              </a:tr>
              <a:tr h="416755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Page load time</a:t>
                      </a:r>
                    </a:p>
                  </a:txBody>
                  <a:tcPr marT="18288" marB="1828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11.6s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3.5s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14.7s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3.2s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  <a:tabLst/>
                        <a:defRPr/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7.2s</a:t>
                      </a: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363747"/>
                  </a:ext>
                </a:extLst>
              </a:tr>
              <a:tr h="82864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Home page</a:t>
                      </a:r>
                    </a:p>
                  </a:txBody>
                  <a:tcPr marT="18288" marB="1828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br>
                        <a:rPr lang="en-US" sz="1200" b="0" i="1" baseline="0">
                          <a:solidFill>
                            <a:schemeClr val="accent3"/>
                          </a:solidFill>
                          <a:latin typeface="+mj-lt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Clean &amp; well-designed layout with use of pictures; </a:t>
                      </a: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well-organized with brand messaging and offerings</a:t>
                      </a:r>
                      <a:endParaRPr lang="en-US" sz="800" b="0" i="1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Short page with limited information; pictures used; </a:t>
                      </a: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brand messaging and offerings present</a:t>
                      </a:r>
                      <a:endParaRPr lang="en-US" sz="800" b="0" i="1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Well-designed page with good use of pictures &amp; icons; well organized with brand messaging and offerings</a:t>
                      </a:r>
                      <a:endParaRPr lang="en-US" sz="800" b="0" i="1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br>
                        <a:rPr lang="en-US" sz="1200" b="0" i="1" baseline="0">
                          <a:solidFill>
                            <a:schemeClr val="accent3"/>
                          </a:solidFill>
                          <a:latin typeface="+mj-lt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Well-structured short page; limited use of pictures with more focus on product graphics; </a:t>
                      </a: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brand messaging and offerings present</a:t>
                      </a:r>
                      <a:endParaRPr lang="en-US" sz="800" b="0" i="1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br>
                        <a:rPr lang="en-US" sz="1200" b="0" i="1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Well-structured page; pictures used but are of low quality; brand messaging and offerings present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Well laid-out, but short page; limited use of pictures; limited brand messaging; offerings mentioned</a:t>
                      </a:r>
                      <a:endParaRPr lang="en-US" sz="800" b="0" i="1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335550"/>
                  </a:ext>
                </a:extLst>
              </a:tr>
              <a:tr h="70024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>
                          <a:solidFill>
                            <a:srgbClr val="5C5C5C"/>
                          </a:solidFill>
                        </a:rPr>
                        <a:t>Main Menu</a:t>
                      </a:r>
                    </a:p>
                  </a:txBody>
                  <a:tcPr marT="18288" marB="1828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Standard hoverable menu bar with category information and icons; lack of sub-menu options and images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Standard menu ribbon; limited sub-menu options and menu not hoverable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menu bar; sub-menus available, but no details and icons; menu hoverable</a:t>
                      </a:r>
                      <a:endParaRPr lang="en-US" sz="800" b="0" i="1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  <a:latin typeface="+mj-lt"/>
                        </a:rPr>
                        <a:t>Comprehensive menu bar; sub-menu available, but no details or icons; menu hoverable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menu bar; sub-menus available, but no details and icons; menu hoverable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Comprehensive menu bar with graphics and extensive categorization present in sub-menu; menu hoverable</a:t>
                      </a:r>
                      <a:endParaRPr lang="en-US" sz="800" b="0" i="1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60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>
                          <a:solidFill>
                            <a:srgbClr val="5C5C5C"/>
                          </a:solidFill>
                        </a:rPr>
                        <a:t>Master Search</a:t>
                      </a:r>
                    </a:p>
                  </a:txBody>
                  <a:tcPr marT="18288" marB="1828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</a:rPr>
                        <a:t>Available but is not predictive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r>
                        <a:rPr lang="en-US" sz="1200" b="0" i="1" baseline="0">
                          <a:solidFill>
                            <a:schemeClr val="tx1"/>
                          </a:solidFill>
                        </a:rPr>
                        <a:t>  </a:t>
                      </a:r>
                      <a:br>
                        <a:rPr lang="en-US" sz="1200" b="0" i="1" baseline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en-US" sz="800" b="0" i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</a:pPr>
                      <a: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 search available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</a:rPr>
                        <a:t>Available but is not predictive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baseline="0">
                          <a:solidFill>
                            <a:schemeClr val="tx1"/>
                          </a:solidFill>
                        </a:rPr>
                        <a:t>Available but is not predictive</a:t>
                      </a:r>
                      <a:endParaRPr lang="en-US" sz="800" b="0" i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  <a:tabLst/>
                        <a:defRPr/>
                      </a:pPr>
                      <a: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Predictive search available</a:t>
                      </a:r>
                      <a:endParaRPr lang="en-US" sz="800" b="0" i="1" baseline="0">
                        <a:solidFill>
                          <a:schemeClr val="tx1"/>
                        </a:solidFill>
                      </a:endParaRP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338120"/>
                  </a:ext>
                </a:extLst>
              </a:tr>
              <a:tr h="5283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>
                          <a:solidFill>
                            <a:srgbClr val="46647B"/>
                          </a:solidFill>
                        </a:rPr>
                        <a:t>Ease of booking a demo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  <a:tabLst/>
                        <a:defRPr/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available on the top-right of the home page; form requires just the basic details</a:t>
                      </a:r>
                      <a:endParaRPr kumimoji="0" lang="en-US" sz="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available on the top-right of the home page; form requires additional details like company size</a:t>
                      </a:r>
                      <a:endParaRPr kumimoji="0" lang="en-US" sz="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Option not available directly on the homepage; accessible through ‘contact us’ page, form requires basic details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</a:pPr>
                      <a:br>
                        <a:rPr lang="en-US" sz="1200" b="0" i="1" baseline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 demo-request option (can contact sales team through a form on contact us page)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  <a:tabLst/>
                        <a:defRPr/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Demo-request option not present on home page; accessible through solutions pages and requires basic details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Option available on the top-right of the home page; form requires additional details like company revenue</a:t>
                      </a:r>
                      <a:endParaRPr lang="en-US" sz="800" b="0" i="1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932515"/>
                  </a:ext>
                </a:extLst>
              </a:tr>
              <a:tr h="69474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00">
                          <a:solidFill>
                            <a:srgbClr val="46647B"/>
                          </a:solidFill>
                        </a:rPr>
                        <a:t>Products &amp; solutions layout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2"/>
                        </a:buBlip>
                        <a:tabLst/>
                        <a:defRPr/>
                      </a:pPr>
                      <a:b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Well laid-out, easy-to-follow solutions page with a clean design; provides short descriptions, links to learn more or book demo, value propositions present; customer team names mentioned with photos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b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Well laid-out, easy-to-follow solutions page with a clean design; provides short descriptions, links to learn more and a common link to book demo</a:t>
                      </a:r>
                      <a:endParaRPr kumimoji="0" lang="en-US" sz="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b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Well laid-out page with scrollable menu and collapsible topics; verbose descriptions, links to learn more and a common link to book demo</a:t>
                      </a:r>
                      <a:endParaRPr kumimoji="0" lang="en-US" sz="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1"/>
                        </a:buBlip>
                        <a:tabLst/>
                        <a:defRPr/>
                      </a:pPr>
                      <a:b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8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Short page with limited overview on solutions &amp; products; value proposition mentioned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Well laid-out, detailed, and easy-to-follow solutions page with a clean design; provides short descriptions, links to learn more present</a:t>
                      </a: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3"/>
                        </a:buBlip>
                        <a:tabLst/>
                        <a:defRPr/>
                      </a:pPr>
                      <a:br>
                        <a:rPr lang="en-US" sz="1200" b="0" i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en-US" sz="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overall solutions overview page available; on solutions pages by business need, information is well laid-out with links to explore products; no direct link to book demo</a:t>
                      </a:r>
                      <a:endParaRPr kumimoji="0" lang="en-US" sz="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53494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476035" cy="876687"/>
          </a:xfrm>
        </p:spPr>
        <p:txBody>
          <a:bodyPr/>
          <a:lstStyle/>
          <a:p>
            <a:r>
              <a:rPr lang="en-US" b="1"/>
              <a:t>UI/UX</a:t>
            </a:r>
            <a:r>
              <a:rPr lang="en-US"/>
              <a:t>: [Target] performs good overall, especially on products &amp; solutions pages; [comp] also has a good interface (1/2)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6595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overall_0_132251922399889533 columns_7_132251921367496985 4_0_132251922393368237 5_1_132251921972023876 9_1_132251922332107745 16_0_132251923688171413 17_0_132251923672171478 </a:t>
            </a:r>
          </a:p>
        </p:txBody>
      </p:sp>
      <p:grpSp>
        <p:nvGrpSpPr>
          <p:cNvPr id="17" name="btfpRowHeaderBox944519"/>
          <p:cNvGrpSpPr/>
          <p:nvPr>
            <p:custDataLst>
              <p:tags r:id="rId3"/>
            </p:custDataLst>
          </p:nvPr>
        </p:nvGrpSpPr>
        <p:grpSpPr>
          <a:xfrm>
            <a:off x="363401" y="3112033"/>
            <a:ext cx="944419" cy="1197033"/>
            <a:chOff x="330200" y="1789044"/>
            <a:chExt cx="1184048" cy="972979"/>
          </a:xfrm>
        </p:grpSpPr>
        <p:sp>
          <p:nvSpPr>
            <p:cNvPr id="18" name="btfpRowHeaderBoxText944519"/>
            <p:cNvSpPr txBox="1"/>
            <p:nvPr/>
          </p:nvSpPr>
          <p:spPr bwMode="gray">
            <a:xfrm>
              <a:off x="330200" y="1789044"/>
              <a:ext cx="1184048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100" b="1">
                  <a:solidFill>
                    <a:srgbClr val="5C5C5C"/>
                  </a:solidFill>
                </a:rPr>
                <a:t>Search &amp; Navigation</a:t>
              </a:r>
            </a:p>
          </p:txBody>
        </p:sp>
        <p:cxnSp>
          <p:nvCxnSpPr>
            <p:cNvPr id="19" name="btfpRowHeaderBoxLine944519"/>
            <p:cNvCxnSpPr/>
            <p:nvPr/>
          </p:nvCxnSpPr>
          <p:spPr bwMode="gray">
            <a:xfrm>
              <a:off x="1514248" y="1789044"/>
              <a:ext cx="0" cy="972979"/>
            </a:xfrm>
            <a:prstGeom prst="line">
              <a:avLst/>
            </a:prstGeom>
            <a:ln w="152400" cap="flat">
              <a:solidFill>
                <a:srgbClr val="5C5C5C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tfpRowHeaderBox944519"/>
          <p:cNvGrpSpPr/>
          <p:nvPr>
            <p:custDataLst>
              <p:tags r:id="rId4"/>
            </p:custDataLst>
          </p:nvPr>
        </p:nvGrpSpPr>
        <p:grpSpPr>
          <a:xfrm>
            <a:off x="265471" y="4382819"/>
            <a:ext cx="1042350" cy="1941781"/>
            <a:chOff x="330200" y="1789044"/>
            <a:chExt cx="1184048" cy="972979"/>
          </a:xfrm>
        </p:grpSpPr>
        <p:sp>
          <p:nvSpPr>
            <p:cNvPr id="21" name="btfpRowHeaderBoxText944519"/>
            <p:cNvSpPr txBox="1"/>
            <p:nvPr/>
          </p:nvSpPr>
          <p:spPr bwMode="gray">
            <a:xfrm>
              <a:off x="330200" y="1789044"/>
              <a:ext cx="1184048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100" b="1">
                  <a:solidFill>
                    <a:srgbClr val="46647B"/>
                  </a:solidFill>
                </a:rPr>
                <a:t>Products &amp; Solutions</a:t>
              </a:r>
            </a:p>
          </p:txBody>
        </p:sp>
        <p:cxnSp>
          <p:nvCxnSpPr>
            <p:cNvPr id="22" name="btfpRowHeaderBoxLine944519"/>
            <p:cNvCxnSpPr/>
            <p:nvPr/>
          </p:nvCxnSpPr>
          <p:spPr bwMode="gray">
            <a:xfrm>
              <a:off x="1514248" y="1789044"/>
              <a:ext cx="0" cy="972979"/>
            </a:xfrm>
            <a:prstGeom prst="line">
              <a:avLst/>
            </a:prstGeom>
            <a:ln w="152400" cap="flat">
              <a:solidFill>
                <a:srgbClr val="46647B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378747" y="967298"/>
            <a:ext cx="3151819" cy="200602"/>
            <a:chOff x="6634178" y="989533"/>
            <a:chExt cx="3151819" cy="200602"/>
          </a:xfrm>
        </p:grpSpPr>
        <p:sp>
          <p:nvSpPr>
            <p:cNvPr id="27" name="TextBox 26"/>
            <p:cNvSpPr txBox="1"/>
            <p:nvPr>
              <p:custDataLst>
                <p:tags r:id="rId8"/>
              </p:custDataLst>
            </p:nvPr>
          </p:nvSpPr>
          <p:spPr>
            <a:xfrm>
              <a:off x="6768489" y="989533"/>
              <a:ext cx="3017508" cy="200602"/>
            </a:xfrm>
            <a:prstGeom prst="rect">
              <a:avLst/>
            </a:prstGeom>
            <a:noFill/>
          </p:spPr>
          <p:txBody>
            <a:bodyPr vert="horz" wrap="square" lIns="34180" tIns="34180" rIns="34180" bIns="34180" rtlCol="0" anchor="t">
              <a:spAutoFit/>
            </a:bodyPr>
            <a:lstStyle/>
            <a:p>
              <a:pPr marL="0" indent="0">
                <a:spcBef>
                  <a:spcPts val="410"/>
                </a:spcBef>
                <a:buSzPct val="100000"/>
                <a:buNone/>
              </a:pPr>
              <a:r>
                <a:rPr lang="en-US" sz="855"/>
                <a:t> Better than peers          Similar to peers          Lagging peers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634178" y="1021889"/>
              <a:ext cx="136721" cy="136721"/>
            </a:xfrm>
            <a:prstGeom prst="ellipse">
              <a:avLst/>
            </a:prstGeom>
            <a:solidFill>
              <a:srgbClr val="507867"/>
            </a:solidFill>
            <a:ln w="19050">
              <a:noFill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49">
                <a:solidFill>
                  <a:srgbClr val="FFFFFF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87942" y="1019759"/>
              <a:ext cx="136721" cy="136721"/>
            </a:xfrm>
            <a:prstGeom prst="ellipse">
              <a:avLst/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FFFFF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49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836771" y="1026410"/>
              <a:ext cx="136721" cy="136721"/>
            </a:xfrm>
            <a:prstGeom prst="ellipse">
              <a:avLst/>
            </a:prstGeom>
            <a:solidFill>
              <a:srgbClr val="990000"/>
            </a:solidFill>
            <a:ln w="19050">
              <a:noFill/>
            </a:ln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49">
                <a:solidFill>
                  <a:srgbClr val="FFFFFF"/>
                </a:solidFill>
              </a:endParaRPr>
            </a:p>
          </p:txBody>
        </p:sp>
      </p:grpSp>
      <p:sp>
        <p:nvSpPr>
          <p:cNvPr id="48" name="btfpNotesBox359173">
            <a:extLst>
              <a:ext uri="{FF2B5EF4-FFF2-40B4-BE49-F238E27FC236}">
                <a16:creationId xmlns:a16="http://schemas.microsoft.com/office/drawing/2014/main" id="{F49BC97E-80E6-431C-A67A-EB99E8D6A1D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447710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Page load time determined on webpagetest.org with test location in Virginia and connection set to FIOS (20/5 Mbps) | Source: Company websites as on 9</a:t>
            </a:r>
            <a:r>
              <a:rPr lang="en-US" sz="800" baseline="30000">
                <a:solidFill>
                  <a:srgbClr val="000000"/>
                </a:solidFill>
              </a:rPr>
              <a:t>th</a:t>
            </a:r>
            <a:r>
              <a:rPr lang="en-US" sz="800">
                <a:solidFill>
                  <a:srgbClr val="000000"/>
                </a:solidFill>
              </a:rPr>
              <a:t> Sep’21, Bain Analysis</a:t>
            </a:r>
          </a:p>
        </p:txBody>
      </p:sp>
      <p:sp>
        <p:nvSpPr>
          <p:cNvPr id="32" name="btfpNumberBubble312033">
            <a:extLst>
              <a:ext uri="{FF2B5EF4-FFF2-40B4-BE49-F238E27FC236}">
                <a16:creationId xmlns:a16="http://schemas.microsoft.com/office/drawing/2014/main" id="{E7ED8DF9-1A3A-4787-B9B8-1B9B8325EF18}"/>
              </a:ext>
            </a:extLst>
          </p:cNvPr>
          <p:cNvSpPr/>
          <p:nvPr/>
        </p:nvSpPr>
        <p:spPr bwMode="gray">
          <a:xfrm>
            <a:off x="914400" y="1967564"/>
            <a:ext cx="236306" cy="23630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33" name="btfpNumberBubble312033">
            <a:extLst>
              <a:ext uri="{FF2B5EF4-FFF2-40B4-BE49-F238E27FC236}">
                <a16:creationId xmlns:a16="http://schemas.microsoft.com/office/drawing/2014/main" id="{307B743A-A6F8-451C-80BB-0C426EDB9999}"/>
              </a:ext>
            </a:extLst>
          </p:cNvPr>
          <p:cNvSpPr/>
          <p:nvPr/>
        </p:nvSpPr>
        <p:spPr bwMode="gray">
          <a:xfrm>
            <a:off x="914400" y="2686457"/>
            <a:ext cx="236306" cy="23630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34" name="btfpNumberBubble312033">
            <a:extLst>
              <a:ext uri="{FF2B5EF4-FFF2-40B4-BE49-F238E27FC236}">
                <a16:creationId xmlns:a16="http://schemas.microsoft.com/office/drawing/2014/main" id="{49CD163F-7362-4B1E-AFC5-079BAC8F1AA7}"/>
              </a:ext>
            </a:extLst>
          </p:cNvPr>
          <p:cNvSpPr/>
          <p:nvPr/>
        </p:nvSpPr>
        <p:spPr bwMode="gray">
          <a:xfrm>
            <a:off x="923866" y="3488701"/>
            <a:ext cx="236306" cy="23630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36" name="btfpNumberBubble312033">
            <a:extLst>
              <a:ext uri="{FF2B5EF4-FFF2-40B4-BE49-F238E27FC236}">
                <a16:creationId xmlns:a16="http://schemas.microsoft.com/office/drawing/2014/main" id="{87502B5E-D59D-440B-A9CD-52606AE99FCE}"/>
              </a:ext>
            </a:extLst>
          </p:cNvPr>
          <p:cNvSpPr/>
          <p:nvPr/>
        </p:nvSpPr>
        <p:spPr bwMode="gray">
          <a:xfrm>
            <a:off x="914400" y="3935760"/>
            <a:ext cx="236306" cy="23630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4</a:t>
            </a:r>
          </a:p>
        </p:txBody>
      </p:sp>
      <p:grpSp>
        <p:nvGrpSpPr>
          <p:cNvPr id="37" name="btfpRunningAgenda2Level283164">
            <a:extLst>
              <a:ext uri="{FF2B5EF4-FFF2-40B4-BE49-F238E27FC236}">
                <a16:creationId xmlns:a16="http://schemas.microsoft.com/office/drawing/2014/main" id="{163BA2C9-C91A-4EB0-800E-687F2802E79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4" y="944429"/>
            <a:ext cx="4862159" cy="257442"/>
            <a:chOff x="-4" y="944429"/>
            <a:chExt cx="5032505" cy="257442"/>
          </a:xfrm>
        </p:grpSpPr>
        <p:sp>
          <p:nvSpPr>
            <p:cNvPr id="38" name="btfpRunningAgenda2LevelBarLeft283164">
              <a:extLst>
                <a:ext uri="{FF2B5EF4-FFF2-40B4-BE49-F238E27FC236}">
                  <a16:creationId xmlns:a16="http://schemas.microsoft.com/office/drawing/2014/main" id="{17EEC415-79B6-4B6D-9D3A-674798002B7D}"/>
                </a:ext>
              </a:extLst>
            </p:cNvPr>
            <p:cNvSpPr/>
            <p:nvPr/>
          </p:nvSpPr>
          <p:spPr bwMode="gray">
            <a:xfrm>
              <a:off x="-4" y="944429"/>
              <a:ext cx="1954721" cy="257442"/>
            </a:xfrm>
            <a:custGeom>
              <a:avLst/>
              <a:gdLst>
                <a:gd name="connsiteX0" fmla="*/ 3351609 w 4901562"/>
                <a:gd name="connsiteY0" fmla="*/ 0 h 257442"/>
                <a:gd name="connsiteX1" fmla="*/ 4901562 w 4901562"/>
                <a:gd name="connsiteY1" fmla="*/ 0 h 257442"/>
                <a:gd name="connsiteX2" fmla="*/ 4846841 w 4901562"/>
                <a:gd name="connsiteY2" fmla="*/ 257442 h 257442"/>
                <a:gd name="connsiteX3" fmla="*/ 0 w 4901562"/>
                <a:gd name="connsiteY3" fmla="*/ 257442 h 257442"/>
                <a:gd name="connsiteX0" fmla="*/ 3351609 w 4846841"/>
                <a:gd name="connsiteY0" fmla="*/ 0 h 257442"/>
                <a:gd name="connsiteX1" fmla="*/ 3294970 w 4846841"/>
                <a:gd name="connsiteY1" fmla="*/ 257442 h 257442"/>
                <a:gd name="connsiteX2" fmla="*/ 4846841 w 4846841"/>
                <a:gd name="connsiteY2" fmla="*/ 257442 h 257442"/>
                <a:gd name="connsiteX3" fmla="*/ 0 w 4846841"/>
                <a:gd name="connsiteY3" fmla="*/ 257442 h 257442"/>
                <a:gd name="connsiteX0" fmla="*/ 3351609 w 3351609"/>
                <a:gd name="connsiteY0" fmla="*/ 0 h 257442"/>
                <a:gd name="connsiteX1" fmla="*/ 3294970 w 3351609"/>
                <a:gd name="connsiteY1" fmla="*/ 257442 h 257442"/>
                <a:gd name="connsiteX2" fmla="*/ 1 w 3351609"/>
                <a:gd name="connsiteY2" fmla="*/ 257442 h 257442"/>
                <a:gd name="connsiteX3" fmla="*/ 0 w 3351609"/>
                <a:gd name="connsiteY3" fmla="*/ 257442 h 257442"/>
                <a:gd name="connsiteX0" fmla="*/ 3351608 w 3351608"/>
                <a:gd name="connsiteY0" fmla="*/ 0 h 257442"/>
                <a:gd name="connsiteX1" fmla="*/ 3294969 w 3351608"/>
                <a:gd name="connsiteY1" fmla="*/ 257442 h 257442"/>
                <a:gd name="connsiteX2" fmla="*/ 0 w 3351608"/>
                <a:gd name="connsiteY2" fmla="*/ 257442 h 257442"/>
                <a:gd name="connsiteX3" fmla="*/ 0 w 3351608"/>
                <a:gd name="connsiteY3" fmla="*/ 0 h 257442"/>
                <a:gd name="connsiteX0" fmla="*/ 1002364 w 3294969"/>
                <a:gd name="connsiteY0" fmla="*/ 0 h 257442"/>
                <a:gd name="connsiteX1" fmla="*/ 3294969 w 3294969"/>
                <a:gd name="connsiteY1" fmla="*/ 257442 h 257442"/>
                <a:gd name="connsiteX2" fmla="*/ 0 w 3294969"/>
                <a:gd name="connsiteY2" fmla="*/ 257442 h 257442"/>
                <a:gd name="connsiteX3" fmla="*/ 0 w 3294969"/>
                <a:gd name="connsiteY3" fmla="*/ 0 h 257442"/>
                <a:gd name="connsiteX0" fmla="*/ 1002364 w 1002364"/>
                <a:gd name="connsiteY0" fmla="*/ 0 h 257442"/>
                <a:gd name="connsiteX1" fmla="*/ 945726 w 1002364"/>
                <a:gd name="connsiteY1" fmla="*/ 257442 h 257442"/>
                <a:gd name="connsiteX2" fmla="*/ 0 w 1002364"/>
                <a:gd name="connsiteY2" fmla="*/ 257442 h 257442"/>
                <a:gd name="connsiteX3" fmla="*/ 0 w 1002364"/>
                <a:gd name="connsiteY3" fmla="*/ 0 h 257442"/>
                <a:gd name="connsiteX0" fmla="*/ 1002364 w 1002364"/>
                <a:gd name="connsiteY0" fmla="*/ 0 h 257442"/>
                <a:gd name="connsiteX1" fmla="*/ 945726 w 1002364"/>
                <a:gd name="connsiteY1" fmla="*/ 257442 h 257442"/>
                <a:gd name="connsiteX2" fmla="*/ 0 w 1002364"/>
                <a:gd name="connsiteY2" fmla="*/ 257442 h 257442"/>
                <a:gd name="connsiteX3" fmla="*/ 0 w 1002364"/>
                <a:gd name="connsiteY3" fmla="*/ 0 h 257442"/>
                <a:gd name="connsiteX0" fmla="*/ 1002364 w 1002364"/>
                <a:gd name="connsiteY0" fmla="*/ 0 h 257442"/>
                <a:gd name="connsiteX1" fmla="*/ 945726 w 1002364"/>
                <a:gd name="connsiteY1" fmla="*/ 257442 h 257442"/>
                <a:gd name="connsiteX2" fmla="*/ 0 w 1002364"/>
                <a:gd name="connsiteY2" fmla="*/ 257442 h 257442"/>
                <a:gd name="connsiteX3" fmla="*/ 0 w 1002364"/>
                <a:gd name="connsiteY3" fmla="*/ 0 h 257442"/>
                <a:gd name="connsiteX0" fmla="*/ 1176576 w 1176576"/>
                <a:gd name="connsiteY0" fmla="*/ 0 h 257442"/>
                <a:gd name="connsiteX1" fmla="*/ 945726 w 1176576"/>
                <a:gd name="connsiteY1" fmla="*/ 257442 h 257442"/>
                <a:gd name="connsiteX2" fmla="*/ 0 w 1176576"/>
                <a:gd name="connsiteY2" fmla="*/ 257442 h 257442"/>
                <a:gd name="connsiteX3" fmla="*/ 0 w 1176576"/>
                <a:gd name="connsiteY3" fmla="*/ 0 h 257442"/>
                <a:gd name="connsiteX0" fmla="*/ 1176576 w 1176576"/>
                <a:gd name="connsiteY0" fmla="*/ 0 h 257442"/>
                <a:gd name="connsiteX1" fmla="*/ 1119938 w 1176576"/>
                <a:gd name="connsiteY1" fmla="*/ 257442 h 257442"/>
                <a:gd name="connsiteX2" fmla="*/ 0 w 1176576"/>
                <a:gd name="connsiteY2" fmla="*/ 257442 h 257442"/>
                <a:gd name="connsiteX3" fmla="*/ 0 w 1176576"/>
                <a:gd name="connsiteY3" fmla="*/ 0 h 257442"/>
                <a:gd name="connsiteX0" fmla="*/ 1176576 w 1176576"/>
                <a:gd name="connsiteY0" fmla="*/ 0 h 257442"/>
                <a:gd name="connsiteX1" fmla="*/ 1119938 w 1176576"/>
                <a:gd name="connsiteY1" fmla="*/ 257442 h 257442"/>
                <a:gd name="connsiteX2" fmla="*/ 0 w 1176576"/>
                <a:gd name="connsiteY2" fmla="*/ 257442 h 257442"/>
                <a:gd name="connsiteX3" fmla="*/ 0 w 1176576"/>
                <a:gd name="connsiteY3" fmla="*/ 0 h 257442"/>
                <a:gd name="connsiteX0" fmla="*/ 1176576 w 1176576"/>
                <a:gd name="connsiteY0" fmla="*/ 0 h 257442"/>
                <a:gd name="connsiteX1" fmla="*/ 1119938 w 1176576"/>
                <a:gd name="connsiteY1" fmla="*/ 257442 h 257442"/>
                <a:gd name="connsiteX2" fmla="*/ 0 w 1176576"/>
                <a:gd name="connsiteY2" fmla="*/ 257442 h 257442"/>
                <a:gd name="connsiteX3" fmla="*/ 0 w 1176576"/>
                <a:gd name="connsiteY3" fmla="*/ 0 h 257442"/>
                <a:gd name="connsiteX0" fmla="*/ 1350788 w 1350788"/>
                <a:gd name="connsiteY0" fmla="*/ 0 h 257442"/>
                <a:gd name="connsiteX1" fmla="*/ 1119938 w 1350788"/>
                <a:gd name="connsiteY1" fmla="*/ 257442 h 257442"/>
                <a:gd name="connsiteX2" fmla="*/ 0 w 1350788"/>
                <a:gd name="connsiteY2" fmla="*/ 257442 h 257442"/>
                <a:gd name="connsiteX3" fmla="*/ 0 w 1350788"/>
                <a:gd name="connsiteY3" fmla="*/ 0 h 257442"/>
                <a:gd name="connsiteX0" fmla="*/ 1350788 w 1350788"/>
                <a:gd name="connsiteY0" fmla="*/ 0 h 257442"/>
                <a:gd name="connsiteX1" fmla="*/ 1294149 w 1350788"/>
                <a:gd name="connsiteY1" fmla="*/ 257442 h 257442"/>
                <a:gd name="connsiteX2" fmla="*/ 0 w 1350788"/>
                <a:gd name="connsiteY2" fmla="*/ 257442 h 257442"/>
                <a:gd name="connsiteX3" fmla="*/ 0 w 1350788"/>
                <a:gd name="connsiteY3" fmla="*/ 0 h 257442"/>
                <a:gd name="connsiteX0" fmla="*/ 1350789 w 1350789"/>
                <a:gd name="connsiteY0" fmla="*/ 0 h 257442"/>
                <a:gd name="connsiteX1" fmla="*/ 1294150 w 1350789"/>
                <a:gd name="connsiteY1" fmla="*/ 257442 h 257442"/>
                <a:gd name="connsiteX2" fmla="*/ 0 w 1350789"/>
                <a:gd name="connsiteY2" fmla="*/ 257442 h 257442"/>
                <a:gd name="connsiteX3" fmla="*/ 1 w 1350789"/>
                <a:gd name="connsiteY3" fmla="*/ 0 h 257442"/>
                <a:gd name="connsiteX0" fmla="*/ 1350789 w 1350789"/>
                <a:gd name="connsiteY0" fmla="*/ 0 h 257442"/>
                <a:gd name="connsiteX1" fmla="*/ 1294150 w 1350789"/>
                <a:gd name="connsiteY1" fmla="*/ 257442 h 257442"/>
                <a:gd name="connsiteX2" fmla="*/ 0 w 1350789"/>
                <a:gd name="connsiteY2" fmla="*/ 257442 h 257442"/>
                <a:gd name="connsiteX3" fmla="*/ 1 w 1350789"/>
                <a:gd name="connsiteY3" fmla="*/ 0 h 257442"/>
                <a:gd name="connsiteX0" fmla="*/ 1525001 w 1525001"/>
                <a:gd name="connsiteY0" fmla="*/ 0 h 257442"/>
                <a:gd name="connsiteX1" fmla="*/ 1294150 w 1525001"/>
                <a:gd name="connsiteY1" fmla="*/ 257442 h 257442"/>
                <a:gd name="connsiteX2" fmla="*/ 0 w 1525001"/>
                <a:gd name="connsiteY2" fmla="*/ 257442 h 257442"/>
                <a:gd name="connsiteX3" fmla="*/ 1 w 1525001"/>
                <a:gd name="connsiteY3" fmla="*/ 0 h 257442"/>
                <a:gd name="connsiteX0" fmla="*/ 1525001 w 1525001"/>
                <a:gd name="connsiteY0" fmla="*/ 0 h 257442"/>
                <a:gd name="connsiteX1" fmla="*/ 1468362 w 1525001"/>
                <a:gd name="connsiteY1" fmla="*/ 257442 h 257442"/>
                <a:gd name="connsiteX2" fmla="*/ 0 w 1525001"/>
                <a:gd name="connsiteY2" fmla="*/ 257442 h 257442"/>
                <a:gd name="connsiteX3" fmla="*/ 1 w 1525001"/>
                <a:gd name="connsiteY3" fmla="*/ 0 h 257442"/>
                <a:gd name="connsiteX0" fmla="*/ 1525002 w 1525002"/>
                <a:gd name="connsiteY0" fmla="*/ 0 h 257442"/>
                <a:gd name="connsiteX1" fmla="*/ 1468363 w 1525002"/>
                <a:gd name="connsiteY1" fmla="*/ 257442 h 257442"/>
                <a:gd name="connsiteX2" fmla="*/ 0 w 1525002"/>
                <a:gd name="connsiteY2" fmla="*/ 257442 h 257442"/>
                <a:gd name="connsiteX3" fmla="*/ 2 w 1525002"/>
                <a:gd name="connsiteY3" fmla="*/ 0 h 257442"/>
                <a:gd name="connsiteX0" fmla="*/ 1525002 w 1525002"/>
                <a:gd name="connsiteY0" fmla="*/ 0 h 257442"/>
                <a:gd name="connsiteX1" fmla="*/ 1468363 w 1525002"/>
                <a:gd name="connsiteY1" fmla="*/ 257442 h 257442"/>
                <a:gd name="connsiteX2" fmla="*/ 0 w 1525002"/>
                <a:gd name="connsiteY2" fmla="*/ 257442 h 257442"/>
                <a:gd name="connsiteX3" fmla="*/ 1 w 1525002"/>
                <a:gd name="connsiteY3" fmla="*/ 0 h 257442"/>
                <a:gd name="connsiteX0" fmla="*/ 1690917 w 1690917"/>
                <a:gd name="connsiteY0" fmla="*/ 0 h 257442"/>
                <a:gd name="connsiteX1" fmla="*/ 1468363 w 1690917"/>
                <a:gd name="connsiteY1" fmla="*/ 257442 h 257442"/>
                <a:gd name="connsiteX2" fmla="*/ 0 w 1690917"/>
                <a:gd name="connsiteY2" fmla="*/ 257442 h 257442"/>
                <a:gd name="connsiteX3" fmla="*/ 1 w 1690917"/>
                <a:gd name="connsiteY3" fmla="*/ 0 h 257442"/>
                <a:gd name="connsiteX0" fmla="*/ 1690917 w 1690917"/>
                <a:gd name="connsiteY0" fmla="*/ 0 h 257442"/>
                <a:gd name="connsiteX1" fmla="*/ 1634278 w 1690917"/>
                <a:gd name="connsiteY1" fmla="*/ 257442 h 257442"/>
                <a:gd name="connsiteX2" fmla="*/ 0 w 1690917"/>
                <a:gd name="connsiteY2" fmla="*/ 257442 h 257442"/>
                <a:gd name="connsiteX3" fmla="*/ 1 w 1690917"/>
                <a:gd name="connsiteY3" fmla="*/ 0 h 257442"/>
                <a:gd name="connsiteX0" fmla="*/ 1690918 w 1690918"/>
                <a:gd name="connsiteY0" fmla="*/ 0 h 257442"/>
                <a:gd name="connsiteX1" fmla="*/ 1634279 w 1690918"/>
                <a:gd name="connsiteY1" fmla="*/ 257442 h 257442"/>
                <a:gd name="connsiteX2" fmla="*/ 0 w 1690918"/>
                <a:gd name="connsiteY2" fmla="*/ 257442 h 257442"/>
                <a:gd name="connsiteX3" fmla="*/ 2 w 1690918"/>
                <a:gd name="connsiteY3" fmla="*/ 0 h 257442"/>
                <a:gd name="connsiteX0" fmla="*/ 1690918 w 1690918"/>
                <a:gd name="connsiteY0" fmla="*/ 0 h 257442"/>
                <a:gd name="connsiteX1" fmla="*/ 1634279 w 1690918"/>
                <a:gd name="connsiteY1" fmla="*/ 257442 h 257442"/>
                <a:gd name="connsiteX2" fmla="*/ 0 w 1690918"/>
                <a:gd name="connsiteY2" fmla="*/ 257442 h 257442"/>
                <a:gd name="connsiteX3" fmla="*/ 1 w 1690918"/>
                <a:gd name="connsiteY3" fmla="*/ 0 h 257442"/>
                <a:gd name="connsiteX0" fmla="*/ 1848537 w 1848537"/>
                <a:gd name="connsiteY0" fmla="*/ 0 h 257442"/>
                <a:gd name="connsiteX1" fmla="*/ 1634279 w 1848537"/>
                <a:gd name="connsiteY1" fmla="*/ 257442 h 257442"/>
                <a:gd name="connsiteX2" fmla="*/ 0 w 1848537"/>
                <a:gd name="connsiteY2" fmla="*/ 257442 h 257442"/>
                <a:gd name="connsiteX3" fmla="*/ 1 w 1848537"/>
                <a:gd name="connsiteY3" fmla="*/ 0 h 257442"/>
                <a:gd name="connsiteX0" fmla="*/ 1848537 w 1848537"/>
                <a:gd name="connsiteY0" fmla="*/ 0 h 257442"/>
                <a:gd name="connsiteX1" fmla="*/ 1791899 w 1848537"/>
                <a:gd name="connsiteY1" fmla="*/ 257442 h 257442"/>
                <a:gd name="connsiteX2" fmla="*/ 0 w 1848537"/>
                <a:gd name="connsiteY2" fmla="*/ 257442 h 257442"/>
                <a:gd name="connsiteX3" fmla="*/ 1 w 1848537"/>
                <a:gd name="connsiteY3" fmla="*/ 0 h 257442"/>
                <a:gd name="connsiteX0" fmla="*/ 1848537 w 1848537"/>
                <a:gd name="connsiteY0" fmla="*/ 0 h 257442"/>
                <a:gd name="connsiteX1" fmla="*/ 1791899 w 1848537"/>
                <a:gd name="connsiteY1" fmla="*/ 257442 h 257442"/>
                <a:gd name="connsiteX2" fmla="*/ 0 w 1848537"/>
                <a:gd name="connsiteY2" fmla="*/ 257442 h 257442"/>
                <a:gd name="connsiteX3" fmla="*/ 1 w 1848537"/>
                <a:gd name="connsiteY3" fmla="*/ 0 h 257442"/>
                <a:gd name="connsiteX0" fmla="*/ 1848537 w 1848537"/>
                <a:gd name="connsiteY0" fmla="*/ 0 h 257442"/>
                <a:gd name="connsiteX1" fmla="*/ 1791899 w 1848537"/>
                <a:gd name="connsiteY1" fmla="*/ 257442 h 257442"/>
                <a:gd name="connsiteX2" fmla="*/ 0 w 1848537"/>
                <a:gd name="connsiteY2" fmla="*/ 257442 h 257442"/>
                <a:gd name="connsiteX3" fmla="*/ 0 w 1848537"/>
                <a:gd name="connsiteY3" fmla="*/ 0 h 257442"/>
                <a:gd name="connsiteX0" fmla="*/ 1953064 w 1953064"/>
                <a:gd name="connsiteY0" fmla="*/ 0 h 257442"/>
                <a:gd name="connsiteX1" fmla="*/ 1791899 w 1953064"/>
                <a:gd name="connsiteY1" fmla="*/ 257442 h 257442"/>
                <a:gd name="connsiteX2" fmla="*/ 0 w 1953064"/>
                <a:gd name="connsiteY2" fmla="*/ 257442 h 257442"/>
                <a:gd name="connsiteX3" fmla="*/ 0 w 1953064"/>
                <a:gd name="connsiteY3" fmla="*/ 0 h 257442"/>
                <a:gd name="connsiteX0" fmla="*/ 1953064 w 1953064"/>
                <a:gd name="connsiteY0" fmla="*/ 0 h 257442"/>
                <a:gd name="connsiteX1" fmla="*/ 1896426 w 1953064"/>
                <a:gd name="connsiteY1" fmla="*/ 257442 h 257442"/>
                <a:gd name="connsiteX2" fmla="*/ 0 w 1953064"/>
                <a:gd name="connsiteY2" fmla="*/ 257442 h 257442"/>
                <a:gd name="connsiteX3" fmla="*/ 0 w 1953064"/>
                <a:gd name="connsiteY3" fmla="*/ 0 h 257442"/>
                <a:gd name="connsiteX0" fmla="*/ 1953064 w 1953064"/>
                <a:gd name="connsiteY0" fmla="*/ 0 h 257442"/>
                <a:gd name="connsiteX1" fmla="*/ 1896426 w 1953064"/>
                <a:gd name="connsiteY1" fmla="*/ 257442 h 257442"/>
                <a:gd name="connsiteX2" fmla="*/ 0 w 1953064"/>
                <a:gd name="connsiteY2" fmla="*/ 257442 h 257442"/>
                <a:gd name="connsiteX3" fmla="*/ 0 w 1953064"/>
                <a:gd name="connsiteY3" fmla="*/ 0 h 257442"/>
                <a:gd name="connsiteX0" fmla="*/ 1953064 w 1953064"/>
                <a:gd name="connsiteY0" fmla="*/ 0 h 257442"/>
                <a:gd name="connsiteX1" fmla="*/ 1896426 w 1953064"/>
                <a:gd name="connsiteY1" fmla="*/ 257442 h 257442"/>
                <a:gd name="connsiteX2" fmla="*/ 0 w 1953064"/>
                <a:gd name="connsiteY2" fmla="*/ 257442 h 257442"/>
                <a:gd name="connsiteX3" fmla="*/ 0 w 1953064"/>
                <a:gd name="connsiteY3" fmla="*/ 0 h 257442"/>
                <a:gd name="connsiteX0" fmla="*/ 2127276 w 2127276"/>
                <a:gd name="connsiteY0" fmla="*/ 0 h 257442"/>
                <a:gd name="connsiteX1" fmla="*/ 1896426 w 2127276"/>
                <a:gd name="connsiteY1" fmla="*/ 257442 h 257442"/>
                <a:gd name="connsiteX2" fmla="*/ 0 w 2127276"/>
                <a:gd name="connsiteY2" fmla="*/ 257442 h 257442"/>
                <a:gd name="connsiteX3" fmla="*/ 0 w 2127276"/>
                <a:gd name="connsiteY3" fmla="*/ 0 h 257442"/>
                <a:gd name="connsiteX0" fmla="*/ 2127276 w 2127276"/>
                <a:gd name="connsiteY0" fmla="*/ 0 h 257442"/>
                <a:gd name="connsiteX1" fmla="*/ 2070637 w 2127276"/>
                <a:gd name="connsiteY1" fmla="*/ 257442 h 257442"/>
                <a:gd name="connsiteX2" fmla="*/ 0 w 2127276"/>
                <a:gd name="connsiteY2" fmla="*/ 257442 h 257442"/>
                <a:gd name="connsiteX3" fmla="*/ 0 w 2127276"/>
                <a:gd name="connsiteY3" fmla="*/ 0 h 257442"/>
                <a:gd name="connsiteX0" fmla="*/ 2127277 w 2127277"/>
                <a:gd name="connsiteY0" fmla="*/ 0 h 257442"/>
                <a:gd name="connsiteX1" fmla="*/ 2070638 w 2127277"/>
                <a:gd name="connsiteY1" fmla="*/ 257442 h 257442"/>
                <a:gd name="connsiteX2" fmla="*/ 0 w 2127277"/>
                <a:gd name="connsiteY2" fmla="*/ 257442 h 257442"/>
                <a:gd name="connsiteX3" fmla="*/ 1 w 2127277"/>
                <a:gd name="connsiteY3" fmla="*/ 0 h 257442"/>
                <a:gd name="connsiteX0" fmla="*/ 2127277 w 2127277"/>
                <a:gd name="connsiteY0" fmla="*/ 0 h 257442"/>
                <a:gd name="connsiteX1" fmla="*/ 2070638 w 2127277"/>
                <a:gd name="connsiteY1" fmla="*/ 257442 h 257442"/>
                <a:gd name="connsiteX2" fmla="*/ 0 w 2127277"/>
                <a:gd name="connsiteY2" fmla="*/ 257442 h 257442"/>
                <a:gd name="connsiteX3" fmla="*/ 1 w 2127277"/>
                <a:gd name="connsiteY3" fmla="*/ 0 h 257442"/>
                <a:gd name="connsiteX0" fmla="*/ 2311443 w 2311443"/>
                <a:gd name="connsiteY0" fmla="*/ 0 h 257442"/>
                <a:gd name="connsiteX1" fmla="*/ 2070638 w 2311443"/>
                <a:gd name="connsiteY1" fmla="*/ 257442 h 257442"/>
                <a:gd name="connsiteX2" fmla="*/ 0 w 2311443"/>
                <a:gd name="connsiteY2" fmla="*/ 257442 h 257442"/>
                <a:gd name="connsiteX3" fmla="*/ 1 w 2311443"/>
                <a:gd name="connsiteY3" fmla="*/ 0 h 257442"/>
                <a:gd name="connsiteX0" fmla="*/ 2311443 w 2311443"/>
                <a:gd name="connsiteY0" fmla="*/ 0 h 257442"/>
                <a:gd name="connsiteX1" fmla="*/ 2254805 w 2311443"/>
                <a:gd name="connsiteY1" fmla="*/ 257442 h 257442"/>
                <a:gd name="connsiteX2" fmla="*/ 0 w 2311443"/>
                <a:gd name="connsiteY2" fmla="*/ 257442 h 257442"/>
                <a:gd name="connsiteX3" fmla="*/ 1 w 2311443"/>
                <a:gd name="connsiteY3" fmla="*/ 0 h 257442"/>
                <a:gd name="connsiteX0" fmla="*/ 2311443 w 2311443"/>
                <a:gd name="connsiteY0" fmla="*/ 0 h 257442"/>
                <a:gd name="connsiteX1" fmla="*/ 2254805 w 2311443"/>
                <a:gd name="connsiteY1" fmla="*/ 257442 h 257442"/>
                <a:gd name="connsiteX2" fmla="*/ 0 w 2311443"/>
                <a:gd name="connsiteY2" fmla="*/ 257442 h 257442"/>
                <a:gd name="connsiteX3" fmla="*/ 1 w 2311443"/>
                <a:gd name="connsiteY3" fmla="*/ 0 h 257442"/>
                <a:gd name="connsiteX0" fmla="*/ 2311443 w 2311443"/>
                <a:gd name="connsiteY0" fmla="*/ 0 h 257442"/>
                <a:gd name="connsiteX1" fmla="*/ 2254805 w 2311443"/>
                <a:gd name="connsiteY1" fmla="*/ 257442 h 257442"/>
                <a:gd name="connsiteX2" fmla="*/ 0 w 2311443"/>
                <a:gd name="connsiteY2" fmla="*/ 257442 h 257442"/>
                <a:gd name="connsiteX3" fmla="*/ 0 w 2311443"/>
                <a:gd name="connsiteY3" fmla="*/ 0 h 257442"/>
                <a:gd name="connsiteX0" fmla="*/ 1954721 w 2254805"/>
                <a:gd name="connsiteY0" fmla="*/ 0 h 257442"/>
                <a:gd name="connsiteX1" fmla="*/ 2254805 w 2254805"/>
                <a:gd name="connsiteY1" fmla="*/ 257442 h 257442"/>
                <a:gd name="connsiteX2" fmla="*/ 0 w 2254805"/>
                <a:gd name="connsiteY2" fmla="*/ 257442 h 257442"/>
                <a:gd name="connsiteX3" fmla="*/ 0 w 2254805"/>
                <a:gd name="connsiteY3" fmla="*/ 0 h 257442"/>
                <a:gd name="connsiteX0" fmla="*/ 1954721 w 1954721"/>
                <a:gd name="connsiteY0" fmla="*/ 0 h 257442"/>
                <a:gd name="connsiteX1" fmla="*/ 1898085 w 1954721"/>
                <a:gd name="connsiteY1" fmla="*/ 257442 h 257442"/>
                <a:gd name="connsiteX2" fmla="*/ 0 w 1954721"/>
                <a:gd name="connsiteY2" fmla="*/ 257442 h 257442"/>
                <a:gd name="connsiteX3" fmla="*/ 0 w 1954721"/>
                <a:gd name="connsiteY3" fmla="*/ 0 h 257442"/>
                <a:gd name="connsiteX0" fmla="*/ 1954721 w 1954721"/>
                <a:gd name="connsiteY0" fmla="*/ 0 h 257442"/>
                <a:gd name="connsiteX1" fmla="*/ 1898085 w 1954721"/>
                <a:gd name="connsiteY1" fmla="*/ 257442 h 257442"/>
                <a:gd name="connsiteX2" fmla="*/ 1 w 1954721"/>
                <a:gd name="connsiteY2" fmla="*/ 257442 h 257442"/>
                <a:gd name="connsiteX3" fmla="*/ 0 w 1954721"/>
                <a:gd name="connsiteY3" fmla="*/ 0 h 257442"/>
                <a:gd name="connsiteX0" fmla="*/ 1954720 w 1954720"/>
                <a:gd name="connsiteY0" fmla="*/ 0 h 257442"/>
                <a:gd name="connsiteX1" fmla="*/ 1898084 w 1954720"/>
                <a:gd name="connsiteY1" fmla="*/ 257442 h 257442"/>
                <a:gd name="connsiteX2" fmla="*/ 0 w 1954720"/>
                <a:gd name="connsiteY2" fmla="*/ 257442 h 257442"/>
                <a:gd name="connsiteX3" fmla="*/ 0 w 195472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720" h="257442">
                  <a:moveTo>
                    <a:pt x="1954720" y="0"/>
                  </a:moveTo>
                  <a:lnTo>
                    <a:pt x="189808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btfpRunningAgenda2LevelTextLeft283164">
              <a:extLst>
                <a:ext uri="{FF2B5EF4-FFF2-40B4-BE49-F238E27FC236}">
                  <a16:creationId xmlns:a16="http://schemas.microsoft.com/office/drawing/2014/main" id="{71F45F3E-730F-412E-B93C-0774DA2ECF34}"/>
                </a:ext>
              </a:extLst>
            </p:cNvPr>
            <p:cNvSpPr txBox="1"/>
            <p:nvPr/>
          </p:nvSpPr>
          <p:spPr bwMode="gray">
            <a:xfrm>
              <a:off x="-4" y="944429"/>
              <a:ext cx="189808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website</a:t>
              </a:r>
            </a:p>
          </p:txBody>
        </p:sp>
        <p:sp>
          <p:nvSpPr>
            <p:cNvPr id="40" name="btfpRunningAgenda2LevelBarRight283164">
              <a:extLst>
                <a:ext uri="{FF2B5EF4-FFF2-40B4-BE49-F238E27FC236}">
                  <a16:creationId xmlns:a16="http://schemas.microsoft.com/office/drawing/2014/main" id="{1B864FC5-3D41-4C6D-8F67-2BB30247A3FC}"/>
                </a:ext>
              </a:extLst>
            </p:cNvPr>
            <p:cNvSpPr/>
            <p:nvPr/>
          </p:nvSpPr>
          <p:spPr bwMode="gray">
            <a:xfrm>
              <a:off x="1815152" y="944429"/>
              <a:ext cx="3217349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4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17649 w 1617649"/>
                <a:gd name="connsiteY0" fmla="*/ 0 h 257442"/>
                <a:gd name="connsiteX1" fmla="*/ 1402629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785965 w 1785965"/>
                <a:gd name="connsiteY0" fmla="*/ 0 h 257442"/>
                <a:gd name="connsiteX1" fmla="*/ 1562929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954281 w 1954281"/>
                <a:gd name="connsiteY0" fmla="*/ 0 h 257442"/>
                <a:gd name="connsiteX1" fmla="*/ 1731244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1954281 w 1954281"/>
                <a:gd name="connsiteY0" fmla="*/ 0 h 257442"/>
                <a:gd name="connsiteX1" fmla="*/ 1899560 w 1954281"/>
                <a:gd name="connsiteY1" fmla="*/ 257442 h 257442"/>
                <a:gd name="connsiteX2" fmla="*/ 0 w 1954281"/>
                <a:gd name="connsiteY2" fmla="*/ 257442 h 257442"/>
                <a:gd name="connsiteX3" fmla="*/ 54721 w 1954281"/>
                <a:gd name="connsiteY3" fmla="*/ 0 h 257442"/>
                <a:gd name="connsiteX0" fmla="*/ 2122596 w 2122596"/>
                <a:gd name="connsiteY0" fmla="*/ 0 h 257442"/>
                <a:gd name="connsiteX1" fmla="*/ 1899560 w 2122596"/>
                <a:gd name="connsiteY1" fmla="*/ 257442 h 257442"/>
                <a:gd name="connsiteX2" fmla="*/ 0 w 2122596"/>
                <a:gd name="connsiteY2" fmla="*/ 257442 h 257442"/>
                <a:gd name="connsiteX3" fmla="*/ 54721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54721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2290912 w 2290912"/>
                <a:gd name="connsiteY0" fmla="*/ 0 h 257442"/>
                <a:gd name="connsiteX1" fmla="*/ 2067875 w 2290912"/>
                <a:gd name="connsiteY1" fmla="*/ 257442 h 257442"/>
                <a:gd name="connsiteX2" fmla="*/ 0 w 2290912"/>
                <a:gd name="connsiteY2" fmla="*/ 257442 h 257442"/>
                <a:gd name="connsiteX3" fmla="*/ 54722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54722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54722 w 2290912"/>
                <a:gd name="connsiteY3" fmla="*/ 0 h 257442"/>
                <a:gd name="connsiteX0" fmla="*/ 2290912 w 2290912"/>
                <a:gd name="connsiteY0" fmla="*/ 0 h 257442"/>
                <a:gd name="connsiteX1" fmla="*/ 2236191 w 2290912"/>
                <a:gd name="connsiteY1" fmla="*/ 257442 h 257442"/>
                <a:gd name="connsiteX2" fmla="*/ 0 w 2290912"/>
                <a:gd name="connsiteY2" fmla="*/ 257442 h 257442"/>
                <a:gd name="connsiteX3" fmla="*/ 54721 w 2290912"/>
                <a:gd name="connsiteY3" fmla="*/ 0 h 257442"/>
                <a:gd name="connsiteX0" fmla="*/ 950801 w 2236191"/>
                <a:gd name="connsiteY0" fmla="*/ 0 h 257442"/>
                <a:gd name="connsiteX1" fmla="*/ 2236191 w 2236191"/>
                <a:gd name="connsiteY1" fmla="*/ 257442 h 257442"/>
                <a:gd name="connsiteX2" fmla="*/ 0 w 2236191"/>
                <a:gd name="connsiteY2" fmla="*/ 257442 h 257442"/>
                <a:gd name="connsiteX3" fmla="*/ 54721 w 223619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9115 w 1119115"/>
                <a:gd name="connsiteY0" fmla="*/ 0 h 257442"/>
                <a:gd name="connsiteX1" fmla="*/ 896080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2 w 1624062"/>
                <a:gd name="connsiteY0" fmla="*/ 0 h 257442"/>
                <a:gd name="connsiteX1" fmla="*/ 1569340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885352 w 1885352"/>
                <a:gd name="connsiteY0" fmla="*/ 0 h 257442"/>
                <a:gd name="connsiteX1" fmla="*/ 1569341 w 1885352"/>
                <a:gd name="connsiteY1" fmla="*/ 257442 h 257442"/>
                <a:gd name="connsiteX2" fmla="*/ 0 w 1885352"/>
                <a:gd name="connsiteY2" fmla="*/ 257442 h 257442"/>
                <a:gd name="connsiteX3" fmla="*/ 54722 w 1885352"/>
                <a:gd name="connsiteY3" fmla="*/ 0 h 257442"/>
                <a:gd name="connsiteX0" fmla="*/ 1885352 w 1885352"/>
                <a:gd name="connsiteY0" fmla="*/ 0 h 257442"/>
                <a:gd name="connsiteX1" fmla="*/ 1830630 w 1885352"/>
                <a:gd name="connsiteY1" fmla="*/ 257442 h 257442"/>
                <a:gd name="connsiteX2" fmla="*/ 0 w 1885352"/>
                <a:gd name="connsiteY2" fmla="*/ 257442 h 257442"/>
                <a:gd name="connsiteX3" fmla="*/ 54722 w 1885352"/>
                <a:gd name="connsiteY3" fmla="*/ 0 h 257442"/>
                <a:gd name="connsiteX0" fmla="*/ 1885352 w 1885352"/>
                <a:gd name="connsiteY0" fmla="*/ 0 h 257442"/>
                <a:gd name="connsiteX1" fmla="*/ 1830630 w 1885352"/>
                <a:gd name="connsiteY1" fmla="*/ 257442 h 257442"/>
                <a:gd name="connsiteX2" fmla="*/ 0 w 1885352"/>
                <a:gd name="connsiteY2" fmla="*/ 257442 h 257442"/>
                <a:gd name="connsiteX3" fmla="*/ 54722 w 1885352"/>
                <a:gd name="connsiteY3" fmla="*/ 0 h 257442"/>
                <a:gd name="connsiteX0" fmla="*/ 1885352 w 1885352"/>
                <a:gd name="connsiteY0" fmla="*/ 0 h 257442"/>
                <a:gd name="connsiteX1" fmla="*/ 1830630 w 1885352"/>
                <a:gd name="connsiteY1" fmla="*/ 257442 h 257442"/>
                <a:gd name="connsiteX2" fmla="*/ 0 w 1885352"/>
                <a:gd name="connsiteY2" fmla="*/ 257442 h 257442"/>
                <a:gd name="connsiteX3" fmla="*/ 54721 w 1885352"/>
                <a:gd name="connsiteY3" fmla="*/ 0 h 257442"/>
                <a:gd name="connsiteX0" fmla="*/ 2053667 w 2053667"/>
                <a:gd name="connsiteY0" fmla="*/ 0 h 257442"/>
                <a:gd name="connsiteX1" fmla="*/ 1830630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053667 w 2053667"/>
                <a:gd name="connsiteY0" fmla="*/ 0 h 257442"/>
                <a:gd name="connsiteX1" fmla="*/ 1998946 w 2053667"/>
                <a:gd name="connsiteY1" fmla="*/ 257442 h 257442"/>
                <a:gd name="connsiteX2" fmla="*/ 0 w 2053667"/>
                <a:gd name="connsiteY2" fmla="*/ 257442 h 257442"/>
                <a:gd name="connsiteX3" fmla="*/ 54721 w 2053667"/>
                <a:gd name="connsiteY3" fmla="*/ 0 h 257442"/>
                <a:gd name="connsiteX0" fmla="*/ 2221981 w 2221981"/>
                <a:gd name="connsiteY0" fmla="*/ 0 h 257442"/>
                <a:gd name="connsiteX1" fmla="*/ 1998946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221981 w 2221981"/>
                <a:gd name="connsiteY0" fmla="*/ 0 h 257442"/>
                <a:gd name="connsiteX1" fmla="*/ 2167261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221981 w 2221981"/>
                <a:gd name="connsiteY0" fmla="*/ 0 h 257442"/>
                <a:gd name="connsiteX1" fmla="*/ 2167261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221981 w 2221981"/>
                <a:gd name="connsiteY0" fmla="*/ 0 h 257442"/>
                <a:gd name="connsiteX1" fmla="*/ 2167261 w 2221981"/>
                <a:gd name="connsiteY1" fmla="*/ 257442 h 257442"/>
                <a:gd name="connsiteX2" fmla="*/ 0 w 2221981"/>
                <a:gd name="connsiteY2" fmla="*/ 257442 h 257442"/>
                <a:gd name="connsiteX3" fmla="*/ 54721 w 2221981"/>
                <a:gd name="connsiteY3" fmla="*/ 0 h 257442"/>
                <a:gd name="connsiteX0" fmla="*/ 2390297 w 2390297"/>
                <a:gd name="connsiteY0" fmla="*/ 0 h 257442"/>
                <a:gd name="connsiteX1" fmla="*/ 2167261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390297 w 2390297"/>
                <a:gd name="connsiteY0" fmla="*/ 0 h 257442"/>
                <a:gd name="connsiteX1" fmla="*/ 2335577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390297 w 2390297"/>
                <a:gd name="connsiteY0" fmla="*/ 0 h 257442"/>
                <a:gd name="connsiteX1" fmla="*/ 2335577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390297 w 2390297"/>
                <a:gd name="connsiteY0" fmla="*/ 0 h 257442"/>
                <a:gd name="connsiteX1" fmla="*/ 2335577 w 2390297"/>
                <a:gd name="connsiteY1" fmla="*/ 257442 h 257442"/>
                <a:gd name="connsiteX2" fmla="*/ 0 w 2390297"/>
                <a:gd name="connsiteY2" fmla="*/ 257442 h 257442"/>
                <a:gd name="connsiteX3" fmla="*/ 54721 w 2390297"/>
                <a:gd name="connsiteY3" fmla="*/ 0 h 257442"/>
                <a:gd name="connsiteX0" fmla="*/ 2550598 w 2550598"/>
                <a:gd name="connsiteY0" fmla="*/ 0 h 257442"/>
                <a:gd name="connsiteX1" fmla="*/ 2335577 w 2550598"/>
                <a:gd name="connsiteY1" fmla="*/ 257442 h 257442"/>
                <a:gd name="connsiteX2" fmla="*/ 0 w 2550598"/>
                <a:gd name="connsiteY2" fmla="*/ 257442 h 257442"/>
                <a:gd name="connsiteX3" fmla="*/ 54721 w 2550598"/>
                <a:gd name="connsiteY3" fmla="*/ 0 h 257442"/>
                <a:gd name="connsiteX0" fmla="*/ 2550598 w 2550598"/>
                <a:gd name="connsiteY0" fmla="*/ 0 h 257442"/>
                <a:gd name="connsiteX1" fmla="*/ 2495876 w 2550598"/>
                <a:gd name="connsiteY1" fmla="*/ 257442 h 257442"/>
                <a:gd name="connsiteX2" fmla="*/ 0 w 2550598"/>
                <a:gd name="connsiteY2" fmla="*/ 257442 h 257442"/>
                <a:gd name="connsiteX3" fmla="*/ 54721 w 2550598"/>
                <a:gd name="connsiteY3" fmla="*/ 0 h 257442"/>
                <a:gd name="connsiteX0" fmla="*/ 2550599 w 2550599"/>
                <a:gd name="connsiteY0" fmla="*/ 0 h 257442"/>
                <a:gd name="connsiteX1" fmla="*/ 2495877 w 2550599"/>
                <a:gd name="connsiteY1" fmla="*/ 257442 h 257442"/>
                <a:gd name="connsiteX2" fmla="*/ 0 w 2550599"/>
                <a:gd name="connsiteY2" fmla="*/ 257442 h 257442"/>
                <a:gd name="connsiteX3" fmla="*/ 54722 w 2550599"/>
                <a:gd name="connsiteY3" fmla="*/ 0 h 257442"/>
                <a:gd name="connsiteX0" fmla="*/ 2550599 w 2550599"/>
                <a:gd name="connsiteY0" fmla="*/ 0 h 257442"/>
                <a:gd name="connsiteX1" fmla="*/ 2495877 w 2550599"/>
                <a:gd name="connsiteY1" fmla="*/ 257442 h 257442"/>
                <a:gd name="connsiteX2" fmla="*/ 0 w 2550599"/>
                <a:gd name="connsiteY2" fmla="*/ 257442 h 257442"/>
                <a:gd name="connsiteX3" fmla="*/ 54722 w 2550599"/>
                <a:gd name="connsiteY3" fmla="*/ 0 h 257442"/>
                <a:gd name="connsiteX0" fmla="*/ 2829521 w 2829521"/>
                <a:gd name="connsiteY0" fmla="*/ 0 h 257442"/>
                <a:gd name="connsiteX1" fmla="*/ 2495877 w 2829521"/>
                <a:gd name="connsiteY1" fmla="*/ 257442 h 257442"/>
                <a:gd name="connsiteX2" fmla="*/ 0 w 2829521"/>
                <a:gd name="connsiteY2" fmla="*/ 257442 h 257442"/>
                <a:gd name="connsiteX3" fmla="*/ 54722 w 2829521"/>
                <a:gd name="connsiteY3" fmla="*/ 0 h 257442"/>
                <a:gd name="connsiteX0" fmla="*/ 2829521 w 2829521"/>
                <a:gd name="connsiteY0" fmla="*/ 0 h 257442"/>
                <a:gd name="connsiteX1" fmla="*/ 2774801 w 2829521"/>
                <a:gd name="connsiteY1" fmla="*/ 257442 h 257442"/>
                <a:gd name="connsiteX2" fmla="*/ 0 w 2829521"/>
                <a:gd name="connsiteY2" fmla="*/ 257442 h 257442"/>
                <a:gd name="connsiteX3" fmla="*/ 54722 w 2829521"/>
                <a:gd name="connsiteY3" fmla="*/ 0 h 257442"/>
                <a:gd name="connsiteX0" fmla="*/ 2829520 w 2829520"/>
                <a:gd name="connsiteY0" fmla="*/ 0 h 257442"/>
                <a:gd name="connsiteX1" fmla="*/ 2774800 w 2829520"/>
                <a:gd name="connsiteY1" fmla="*/ 257442 h 257442"/>
                <a:gd name="connsiteX2" fmla="*/ 0 w 2829520"/>
                <a:gd name="connsiteY2" fmla="*/ 257442 h 257442"/>
                <a:gd name="connsiteX3" fmla="*/ 54721 w 2829520"/>
                <a:gd name="connsiteY3" fmla="*/ 0 h 257442"/>
                <a:gd name="connsiteX0" fmla="*/ 2829520 w 2829520"/>
                <a:gd name="connsiteY0" fmla="*/ 0 h 257442"/>
                <a:gd name="connsiteX1" fmla="*/ 2774800 w 2829520"/>
                <a:gd name="connsiteY1" fmla="*/ 257442 h 257442"/>
                <a:gd name="connsiteX2" fmla="*/ 0 w 2829520"/>
                <a:gd name="connsiteY2" fmla="*/ 257442 h 257442"/>
                <a:gd name="connsiteX3" fmla="*/ 54720 w 2829520"/>
                <a:gd name="connsiteY3" fmla="*/ 0 h 257442"/>
                <a:gd name="connsiteX0" fmla="*/ 3082794 w 3082794"/>
                <a:gd name="connsiteY0" fmla="*/ 0 h 257442"/>
                <a:gd name="connsiteX1" fmla="*/ 2774800 w 3082794"/>
                <a:gd name="connsiteY1" fmla="*/ 257442 h 257442"/>
                <a:gd name="connsiteX2" fmla="*/ 0 w 3082794"/>
                <a:gd name="connsiteY2" fmla="*/ 257442 h 257442"/>
                <a:gd name="connsiteX3" fmla="*/ 54720 w 3082794"/>
                <a:gd name="connsiteY3" fmla="*/ 0 h 257442"/>
                <a:gd name="connsiteX0" fmla="*/ 3082794 w 3082794"/>
                <a:gd name="connsiteY0" fmla="*/ 0 h 257442"/>
                <a:gd name="connsiteX1" fmla="*/ 3028073 w 3082794"/>
                <a:gd name="connsiteY1" fmla="*/ 257442 h 257442"/>
                <a:gd name="connsiteX2" fmla="*/ 0 w 3082794"/>
                <a:gd name="connsiteY2" fmla="*/ 257442 h 257442"/>
                <a:gd name="connsiteX3" fmla="*/ 54720 w 3082794"/>
                <a:gd name="connsiteY3" fmla="*/ 0 h 257442"/>
                <a:gd name="connsiteX0" fmla="*/ 3082795 w 3082795"/>
                <a:gd name="connsiteY0" fmla="*/ 0 h 257442"/>
                <a:gd name="connsiteX1" fmla="*/ 3028074 w 3082795"/>
                <a:gd name="connsiteY1" fmla="*/ 257442 h 257442"/>
                <a:gd name="connsiteX2" fmla="*/ 0 w 3082795"/>
                <a:gd name="connsiteY2" fmla="*/ 257442 h 257442"/>
                <a:gd name="connsiteX3" fmla="*/ 54721 w 3082795"/>
                <a:gd name="connsiteY3" fmla="*/ 0 h 257442"/>
                <a:gd name="connsiteX0" fmla="*/ 3082795 w 3082795"/>
                <a:gd name="connsiteY0" fmla="*/ 0 h 257442"/>
                <a:gd name="connsiteX1" fmla="*/ 3028074 w 3082795"/>
                <a:gd name="connsiteY1" fmla="*/ 257442 h 257442"/>
                <a:gd name="connsiteX2" fmla="*/ 0 w 3082795"/>
                <a:gd name="connsiteY2" fmla="*/ 257442 h 257442"/>
                <a:gd name="connsiteX3" fmla="*/ 54722 w 3082795"/>
                <a:gd name="connsiteY3" fmla="*/ 0 h 257442"/>
                <a:gd name="connsiteX0" fmla="*/ 3243096 w 3243096"/>
                <a:gd name="connsiteY0" fmla="*/ 0 h 257442"/>
                <a:gd name="connsiteX1" fmla="*/ 3028074 w 3243096"/>
                <a:gd name="connsiteY1" fmla="*/ 257442 h 257442"/>
                <a:gd name="connsiteX2" fmla="*/ 0 w 3243096"/>
                <a:gd name="connsiteY2" fmla="*/ 257442 h 257442"/>
                <a:gd name="connsiteX3" fmla="*/ 54722 w 3243096"/>
                <a:gd name="connsiteY3" fmla="*/ 0 h 257442"/>
                <a:gd name="connsiteX0" fmla="*/ 3243096 w 3243096"/>
                <a:gd name="connsiteY0" fmla="*/ 0 h 257442"/>
                <a:gd name="connsiteX1" fmla="*/ 3188374 w 3243096"/>
                <a:gd name="connsiteY1" fmla="*/ 257442 h 257442"/>
                <a:gd name="connsiteX2" fmla="*/ 0 w 3243096"/>
                <a:gd name="connsiteY2" fmla="*/ 257442 h 257442"/>
                <a:gd name="connsiteX3" fmla="*/ 54722 w 3243096"/>
                <a:gd name="connsiteY3" fmla="*/ 0 h 257442"/>
                <a:gd name="connsiteX0" fmla="*/ 3243096 w 3243096"/>
                <a:gd name="connsiteY0" fmla="*/ 0 h 257442"/>
                <a:gd name="connsiteX1" fmla="*/ 3188374 w 3243096"/>
                <a:gd name="connsiteY1" fmla="*/ 257442 h 257442"/>
                <a:gd name="connsiteX2" fmla="*/ 0 w 3243096"/>
                <a:gd name="connsiteY2" fmla="*/ 257442 h 257442"/>
                <a:gd name="connsiteX3" fmla="*/ 54722 w 3243096"/>
                <a:gd name="connsiteY3" fmla="*/ 0 h 257442"/>
                <a:gd name="connsiteX0" fmla="*/ 3243096 w 3243096"/>
                <a:gd name="connsiteY0" fmla="*/ 0 h 257442"/>
                <a:gd name="connsiteX1" fmla="*/ 3188374 w 3243096"/>
                <a:gd name="connsiteY1" fmla="*/ 257442 h 257442"/>
                <a:gd name="connsiteX2" fmla="*/ 0 w 3243096"/>
                <a:gd name="connsiteY2" fmla="*/ 257442 h 257442"/>
                <a:gd name="connsiteX3" fmla="*/ 54721 w 3243096"/>
                <a:gd name="connsiteY3" fmla="*/ 0 h 257442"/>
                <a:gd name="connsiteX0" fmla="*/ 3421028 w 3421028"/>
                <a:gd name="connsiteY0" fmla="*/ 0 h 257442"/>
                <a:gd name="connsiteX1" fmla="*/ 3188374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421028 w 3421028"/>
                <a:gd name="connsiteY0" fmla="*/ 0 h 257442"/>
                <a:gd name="connsiteX1" fmla="*/ 3366307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421028 w 3421028"/>
                <a:gd name="connsiteY0" fmla="*/ 0 h 257442"/>
                <a:gd name="connsiteX1" fmla="*/ 3366307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421028 w 3421028"/>
                <a:gd name="connsiteY0" fmla="*/ 0 h 257442"/>
                <a:gd name="connsiteX1" fmla="*/ 3366307 w 3421028"/>
                <a:gd name="connsiteY1" fmla="*/ 257442 h 257442"/>
                <a:gd name="connsiteX2" fmla="*/ 0 w 3421028"/>
                <a:gd name="connsiteY2" fmla="*/ 257442 h 257442"/>
                <a:gd name="connsiteX3" fmla="*/ 54721 w 3421028"/>
                <a:gd name="connsiteY3" fmla="*/ 0 h 257442"/>
                <a:gd name="connsiteX0" fmla="*/ 3690333 w 3690333"/>
                <a:gd name="connsiteY0" fmla="*/ 0 h 257442"/>
                <a:gd name="connsiteX1" fmla="*/ 3366307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690333 w 3690333"/>
                <a:gd name="connsiteY0" fmla="*/ 0 h 257442"/>
                <a:gd name="connsiteX1" fmla="*/ 3635612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690333 w 3690333"/>
                <a:gd name="connsiteY0" fmla="*/ 0 h 257442"/>
                <a:gd name="connsiteX1" fmla="*/ 3635612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690333 w 3690333"/>
                <a:gd name="connsiteY0" fmla="*/ 0 h 257442"/>
                <a:gd name="connsiteX1" fmla="*/ 3635612 w 3690333"/>
                <a:gd name="connsiteY1" fmla="*/ 257442 h 257442"/>
                <a:gd name="connsiteX2" fmla="*/ 0 w 3690333"/>
                <a:gd name="connsiteY2" fmla="*/ 257442 h 257442"/>
                <a:gd name="connsiteX3" fmla="*/ 54721 w 3690333"/>
                <a:gd name="connsiteY3" fmla="*/ 0 h 257442"/>
                <a:gd name="connsiteX0" fmla="*/ 3850633 w 3850633"/>
                <a:gd name="connsiteY0" fmla="*/ 0 h 257442"/>
                <a:gd name="connsiteX1" fmla="*/ 36356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3850633 w 3850633"/>
                <a:gd name="connsiteY0" fmla="*/ 0 h 257442"/>
                <a:gd name="connsiteX1" fmla="*/ 37959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3850633 w 3850633"/>
                <a:gd name="connsiteY0" fmla="*/ 0 h 257442"/>
                <a:gd name="connsiteX1" fmla="*/ 37959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3850633 w 3850633"/>
                <a:gd name="connsiteY0" fmla="*/ 0 h 257442"/>
                <a:gd name="connsiteX1" fmla="*/ 3795912 w 3850633"/>
                <a:gd name="connsiteY1" fmla="*/ 257442 h 257442"/>
                <a:gd name="connsiteX2" fmla="*/ 0 w 3850633"/>
                <a:gd name="connsiteY2" fmla="*/ 257442 h 257442"/>
                <a:gd name="connsiteX3" fmla="*/ 54721 w 3850633"/>
                <a:gd name="connsiteY3" fmla="*/ 0 h 257442"/>
                <a:gd name="connsiteX0" fmla="*/ 1885351 w 3795912"/>
                <a:gd name="connsiteY0" fmla="*/ 0 h 257442"/>
                <a:gd name="connsiteX1" fmla="*/ 3795912 w 3795912"/>
                <a:gd name="connsiteY1" fmla="*/ 257442 h 257442"/>
                <a:gd name="connsiteX2" fmla="*/ 0 w 3795912"/>
                <a:gd name="connsiteY2" fmla="*/ 257442 h 257442"/>
                <a:gd name="connsiteX3" fmla="*/ 54721 w 3795912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1 w 1885351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2045651 w 2045651"/>
                <a:gd name="connsiteY0" fmla="*/ 0 h 257442"/>
                <a:gd name="connsiteX1" fmla="*/ 1830629 w 2045651"/>
                <a:gd name="connsiteY1" fmla="*/ 257442 h 257442"/>
                <a:gd name="connsiteX2" fmla="*/ 0 w 2045651"/>
                <a:gd name="connsiteY2" fmla="*/ 257442 h 257442"/>
                <a:gd name="connsiteX3" fmla="*/ 54720 w 2045651"/>
                <a:gd name="connsiteY3" fmla="*/ 0 h 257442"/>
                <a:gd name="connsiteX0" fmla="*/ 2045651 w 2045651"/>
                <a:gd name="connsiteY0" fmla="*/ 0 h 257442"/>
                <a:gd name="connsiteX1" fmla="*/ 1990930 w 2045651"/>
                <a:gd name="connsiteY1" fmla="*/ 257442 h 257442"/>
                <a:gd name="connsiteX2" fmla="*/ 0 w 2045651"/>
                <a:gd name="connsiteY2" fmla="*/ 257442 h 257442"/>
                <a:gd name="connsiteX3" fmla="*/ 54720 w 2045651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1 w 2045652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1 w 2045652"/>
                <a:gd name="connsiteY3" fmla="*/ 0 h 257442"/>
                <a:gd name="connsiteX0" fmla="*/ 2213966 w 2213966"/>
                <a:gd name="connsiteY0" fmla="*/ 0 h 257442"/>
                <a:gd name="connsiteX1" fmla="*/ 1990931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213966 w 2213966"/>
                <a:gd name="connsiteY0" fmla="*/ 0 h 257442"/>
                <a:gd name="connsiteX1" fmla="*/ 2159246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213966 w 2213966"/>
                <a:gd name="connsiteY0" fmla="*/ 0 h 257442"/>
                <a:gd name="connsiteX1" fmla="*/ 2159246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213966 w 2213966"/>
                <a:gd name="connsiteY0" fmla="*/ 0 h 257442"/>
                <a:gd name="connsiteX1" fmla="*/ 2159246 w 2213966"/>
                <a:gd name="connsiteY1" fmla="*/ 257442 h 257442"/>
                <a:gd name="connsiteX2" fmla="*/ 0 w 2213966"/>
                <a:gd name="connsiteY2" fmla="*/ 257442 h 257442"/>
                <a:gd name="connsiteX3" fmla="*/ 54721 w 2213966"/>
                <a:gd name="connsiteY3" fmla="*/ 0 h 257442"/>
                <a:gd name="connsiteX0" fmla="*/ 2467242 w 2467242"/>
                <a:gd name="connsiteY0" fmla="*/ 0 h 257442"/>
                <a:gd name="connsiteX1" fmla="*/ 2159246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467242 w 2467242"/>
                <a:gd name="connsiteY0" fmla="*/ 0 h 257442"/>
                <a:gd name="connsiteX1" fmla="*/ 2412521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467242 w 2467242"/>
                <a:gd name="connsiteY0" fmla="*/ 0 h 257442"/>
                <a:gd name="connsiteX1" fmla="*/ 2412521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467242 w 2467242"/>
                <a:gd name="connsiteY0" fmla="*/ 0 h 257442"/>
                <a:gd name="connsiteX1" fmla="*/ 2412521 w 2467242"/>
                <a:gd name="connsiteY1" fmla="*/ 257442 h 257442"/>
                <a:gd name="connsiteX2" fmla="*/ 0 w 2467242"/>
                <a:gd name="connsiteY2" fmla="*/ 257442 h 257442"/>
                <a:gd name="connsiteX3" fmla="*/ 54721 w 2467242"/>
                <a:gd name="connsiteY3" fmla="*/ 0 h 257442"/>
                <a:gd name="connsiteX0" fmla="*/ 2653190 w 2653190"/>
                <a:gd name="connsiteY0" fmla="*/ 0 h 257442"/>
                <a:gd name="connsiteX1" fmla="*/ 2412521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813490 w 2813490"/>
                <a:gd name="connsiteY0" fmla="*/ 0 h 257442"/>
                <a:gd name="connsiteX1" fmla="*/ 25984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54721 w 2813490"/>
                <a:gd name="connsiteY3" fmla="*/ 0 h 257442"/>
                <a:gd name="connsiteX0" fmla="*/ 2981805 w 2981805"/>
                <a:gd name="connsiteY0" fmla="*/ 0 h 257442"/>
                <a:gd name="connsiteX1" fmla="*/ 2758769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975818 w 2927084"/>
                <a:gd name="connsiteY0" fmla="*/ 0 h 257442"/>
                <a:gd name="connsiteX1" fmla="*/ 2927084 w 2927084"/>
                <a:gd name="connsiteY1" fmla="*/ 257442 h 257442"/>
                <a:gd name="connsiteX2" fmla="*/ 0 w 2927084"/>
                <a:gd name="connsiteY2" fmla="*/ 257442 h 257442"/>
                <a:gd name="connsiteX3" fmla="*/ 54721 w 2927084"/>
                <a:gd name="connsiteY3" fmla="*/ 0 h 257442"/>
                <a:gd name="connsiteX0" fmla="*/ 975818 w 975818"/>
                <a:gd name="connsiteY0" fmla="*/ 0 h 257442"/>
                <a:gd name="connsiteX1" fmla="*/ 919181 w 975818"/>
                <a:gd name="connsiteY1" fmla="*/ 257442 h 257442"/>
                <a:gd name="connsiteX2" fmla="*/ 0 w 975818"/>
                <a:gd name="connsiteY2" fmla="*/ 257442 h 257442"/>
                <a:gd name="connsiteX3" fmla="*/ 54721 w 975818"/>
                <a:gd name="connsiteY3" fmla="*/ 0 h 257442"/>
                <a:gd name="connsiteX0" fmla="*/ 975817 w 975817"/>
                <a:gd name="connsiteY0" fmla="*/ 0 h 257442"/>
                <a:gd name="connsiteX1" fmla="*/ 919180 w 975817"/>
                <a:gd name="connsiteY1" fmla="*/ 257442 h 257442"/>
                <a:gd name="connsiteX2" fmla="*/ 0 w 975817"/>
                <a:gd name="connsiteY2" fmla="*/ 257442 h 257442"/>
                <a:gd name="connsiteX3" fmla="*/ 54720 w 975817"/>
                <a:gd name="connsiteY3" fmla="*/ 0 h 257442"/>
                <a:gd name="connsiteX0" fmla="*/ 975817 w 975817"/>
                <a:gd name="connsiteY0" fmla="*/ 0 h 257442"/>
                <a:gd name="connsiteX1" fmla="*/ 919180 w 975817"/>
                <a:gd name="connsiteY1" fmla="*/ 257442 h 257442"/>
                <a:gd name="connsiteX2" fmla="*/ 0 w 975817"/>
                <a:gd name="connsiteY2" fmla="*/ 257442 h 257442"/>
                <a:gd name="connsiteX3" fmla="*/ 56638 w 975817"/>
                <a:gd name="connsiteY3" fmla="*/ 0 h 257442"/>
                <a:gd name="connsiteX0" fmla="*/ 1150030 w 1150030"/>
                <a:gd name="connsiteY0" fmla="*/ 0 h 257442"/>
                <a:gd name="connsiteX1" fmla="*/ 919180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150030 w 1150030"/>
                <a:gd name="connsiteY0" fmla="*/ 0 h 257442"/>
                <a:gd name="connsiteX1" fmla="*/ 1093392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150030 w 1150030"/>
                <a:gd name="connsiteY0" fmla="*/ 0 h 257442"/>
                <a:gd name="connsiteX1" fmla="*/ 1093392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150030 w 1150030"/>
                <a:gd name="connsiteY0" fmla="*/ 0 h 257442"/>
                <a:gd name="connsiteX1" fmla="*/ 1093392 w 1150030"/>
                <a:gd name="connsiteY1" fmla="*/ 257442 h 257442"/>
                <a:gd name="connsiteX2" fmla="*/ 0 w 1150030"/>
                <a:gd name="connsiteY2" fmla="*/ 257442 h 257442"/>
                <a:gd name="connsiteX3" fmla="*/ 56638 w 1150030"/>
                <a:gd name="connsiteY3" fmla="*/ 0 h 257442"/>
                <a:gd name="connsiteX0" fmla="*/ 1473568 w 1473568"/>
                <a:gd name="connsiteY0" fmla="*/ 0 h 257442"/>
                <a:gd name="connsiteX1" fmla="*/ 1093392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8 w 1473568"/>
                <a:gd name="connsiteY0" fmla="*/ 0 h 257442"/>
                <a:gd name="connsiteX1" fmla="*/ 1416930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8 w 1473568"/>
                <a:gd name="connsiteY0" fmla="*/ 0 h 257442"/>
                <a:gd name="connsiteX1" fmla="*/ 1416930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8 w 1473568"/>
                <a:gd name="connsiteY0" fmla="*/ 0 h 257442"/>
                <a:gd name="connsiteX1" fmla="*/ 1416930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647780 w 1647780"/>
                <a:gd name="connsiteY0" fmla="*/ 0 h 257442"/>
                <a:gd name="connsiteX1" fmla="*/ 1416930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0 w 1647780"/>
                <a:gd name="connsiteY0" fmla="*/ 0 h 257442"/>
                <a:gd name="connsiteX1" fmla="*/ 1591141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1 w 1647781"/>
                <a:gd name="connsiteY0" fmla="*/ 0 h 257442"/>
                <a:gd name="connsiteX1" fmla="*/ 1591142 w 1647781"/>
                <a:gd name="connsiteY1" fmla="*/ 257442 h 257442"/>
                <a:gd name="connsiteX2" fmla="*/ 0 w 1647781"/>
                <a:gd name="connsiteY2" fmla="*/ 257442 h 257442"/>
                <a:gd name="connsiteX3" fmla="*/ 56639 w 1647781"/>
                <a:gd name="connsiteY3" fmla="*/ 0 h 257442"/>
                <a:gd name="connsiteX0" fmla="*/ 1647781 w 1647781"/>
                <a:gd name="connsiteY0" fmla="*/ 0 h 257442"/>
                <a:gd name="connsiteX1" fmla="*/ 1591142 w 1647781"/>
                <a:gd name="connsiteY1" fmla="*/ 257442 h 257442"/>
                <a:gd name="connsiteX2" fmla="*/ 0 w 1647781"/>
                <a:gd name="connsiteY2" fmla="*/ 257442 h 257442"/>
                <a:gd name="connsiteX3" fmla="*/ 56639 w 1647781"/>
                <a:gd name="connsiteY3" fmla="*/ 0 h 257442"/>
                <a:gd name="connsiteX0" fmla="*/ 1813698 w 1813698"/>
                <a:gd name="connsiteY0" fmla="*/ 0 h 257442"/>
                <a:gd name="connsiteX1" fmla="*/ 1591142 w 1813698"/>
                <a:gd name="connsiteY1" fmla="*/ 257442 h 257442"/>
                <a:gd name="connsiteX2" fmla="*/ 0 w 1813698"/>
                <a:gd name="connsiteY2" fmla="*/ 257442 h 257442"/>
                <a:gd name="connsiteX3" fmla="*/ 56639 w 1813698"/>
                <a:gd name="connsiteY3" fmla="*/ 0 h 257442"/>
                <a:gd name="connsiteX0" fmla="*/ 1813698 w 1813698"/>
                <a:gd name="connsiteY0" fmla="*/ 0 h 257442"/>
                <a:gd name="connsiteX1" fmla="*/ 1757059 w 1813698"/>
                <a:gd name="connsiteY1" fmla="*/ 257442 h 257442"/>
                <a:gd name="connsiteX2" fmla="*/ 0 w 1813698"/>
                <a:gd name="connsiteY2" fmla="*/ 257442 h 257442"/>
                <a:gd name="connsiteX3" fmla="*/ 56639 w 1813698"/>
                <a:gd name="connsiteY3" fmla="*/ 0 h 257442"/>
                <a:gd name="connsiteX0" fmla="*/ 1813698 w 1813698"/>
                <a:gd name="connsiteY0" fmla="*/ 0 h 257442"/>
                <a:gd name="connsiteX1" fmla="*/ 1757059 w 1813698"/>
                <a:gd name="connsiteY1" fmla="*/ 257442 h 257442"/>
                <a:gd name="connsiteX2" fmla="*/ 0 w 1813698"/>
                <a:gd name="connsiteY2" fmla="*/ 257442 h 257442"/>
                <a:gd name="connsiteX3" fmla="*/ 56639 w 1813698"/>
                <a:gd name="connsiteY3" fmla="*/ 0 h 257442"/>
                <a:gd name="connsiteX0" fmla="*/ 1813698 w 1813698"/>
                <a:gd name="connsiteY0" fmla="*/ 0 h 257442"/>
                <a:gd name="connsiteX1" fmla="*/ 1757059 w 1813698"/>
                <a:gd name="connsiteY1" fmla="*/ 257442 h 257442"/>
                <a:gd name="connsiteX2" fmla="*/ 0 w 1813698"/>
                <a:gd name="connsiteY2" fmla="*/ 257442 h 257442"/>
                <a:gd name="connsiteX3" fmla="*/ 56638 w 1813698"/>
                <a:gd name="connsiteY3" fmla="*/ 0 h 257442"/>
                <a:gd name="connsiteX0" fmla="*/ 1647780 w 1757059"/>
                <a:gd name="connsiteY0" fmla="*/ 0 h 257442"/>
                <a:gd name="connsiteX1" fmla="*/ 1757059 w 1757059"/>
                <a:gd name="connsiteY1" fmla="*/ 257442 h 257442"/>
                <a:gd name="connsiteX2" fmla="*/ 0 w 1757059"/>
                <a:gd name="connsiteY2" fmla="*/ 257442 h 257442"/>
                <a:gd name="connsiteX3" fmla="*/ 56638 w 1757059"/>
                <a:gd name="connsiteY3" fmla="*/ 0 h 257442"/>
                <a:gd name="connsiteX0" fmla="*/ 1647780 w 1647780"/>
                <a:gd name="connsiteY0" fmla="*/ 0 h 257442"/>
                <a:gd name="connsiteX1" fmla="*/ 1591142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0 w 1647780"/>
                <a:gd name="connsiteY0" fmla="*/ 0 h 257442"/>
                <a:gd name="connsiteX1" fmla="*/ 1591142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647780 w 1647780"/>
                <a:gd name="connsiteY0" fmla="*/ 0 h 257442"/>
                <a:gd name="connsiteX1" fmla="*/ 1591142 w 1647780"/>
                <a:gd name="connsiteY1" fmla="*/ 257442 h 257442"/>
                <a:gd name="connsiteX2" fmla="*/ 0 w 1647780"/>
                <a:gd name="connsiteY2" fmla="*/ 257442 h 257442"/>
                <a:gd name="connsiteX3" fmla="*/ 56638 w 1647780"/>
                <a:gd name="connsiteY3" fmla="*/ 0 h 257442"/>
                <a:gd name="connsiteX0" fmla="*/ 1473568 w 1591142"/>
                <a:gd name="connsiteY0" fmla="*/ 0 h 257442"/>
                <a:gd name="connsiteX1" fmla="*/ 1591142 w 1591142"/>
                <a:gd name="connsiteY1" fmla="*/ 257442 h 257442"/>
                <a:gd name="connsiteX2" fmla="*/ 0 w 1591142"/>
                <a:gd name="connsiteY2" fmla="*/ 257442 h 257442"/>
                <a:gd name="connsiteX3" fmla="*/ 56638 w 1591142"/>
                <a:gd name="connsiteY3" fmla="*/ 0 h 257442"/>
                <a:gd name="connsiteX0" fmla="*/ 1473568 w 1473568"/>
                <a:gd name="connsiteY0" fmla="*/ 0 h 257442"/>
                <a:gd name="connsiteX1" fmla="*/ 1416931 w 1473568"/>
                <a:gd name="connsiteY1" fmla="*/ 257442 h 257442"/>
                <a:gd name="connsiteX2" fmla="*/ 0 w 1473568"/>
                <a:gd name="connsiteY2" fmla="*/ 257442 h 257442"/>
                <a:gd name="connsiteX3" fmla="*/ 56638 w 1473568"/>
                <a:gd name="connsiteY3" fmla="*/ 0 h 257442"/>
                <a:gd name="connsiteX0" fmla="*/ 1473567 w 1473567"/>
                <a:gd name="connsiteY0" fmla="*/ 0 h 257442"/>
                <a:gd name="connsiteX1" fmla="*/ 1416930 w 1473567"/>
                <a:gd name="connsiteY1" fmla="*/ 257442 h 257442"/>
                <a:gd name="connsiteX2" fmla="*/ 0 w 1473567"/>
                <a:gd name="connsiteY2" fmla="*/ 257442 h 257442"/>
                <a:gd name="connsiteX3" fmla="*/ 56637 w 1473567"/>
                <a:gd name="connsiteY3" fmla="*/ 0 h 257442"/>
                <a:gd name="connsiteX0" fmla="*/ 1473567 w 1473567"/>
                <a:gd name="connsiteY0" fmla="*/ 0 h 257442"/>
                <a:gd name="connsiteX1" fmla="*/ 1416930 w 1473567"/>
                <a:gd name="connsiteY1" fmla="*/ 257442 h 257442"/>
                <a:gd name="connsiteX2" fmla="*/ 0 w 1473567"/>
                <a:gd name="connsiteY2" fmla="*/ 257442 h 257442"/>
                <a:gd name="connsiteX3" fmla="*/ 56637 w 1473567"/>
                <a:gd name="connsiteY3" fmla="*/ 0 h 257442"/>
                <a:gd name="connsiteX0" fmla="*/ 1639483 w 1639483"/>
                <a:gd name="connsiteY0" fmla="*/ 0 h 257442"/>
                <a:gd name="connsiteX1" fmla="*/ 1416930 w 1639483"/>
                <a:gd name="connsiteY1" fmla="*/ 257442 h 257442"/>
                <a:gd name="connsiteX2" fmla="*/ 0 w 1639483"/>
                <a:gd name="connsiteY2" fmla="*/ 257442 h 257442"/>
                <a:gd name="connsiteX3" fmla="*/ 56637 w 1639483"/>
                <a:gd name="connsiteY3" fmla="*/ 0 h 257442"/>
                <a:gd name="connsiteX0" fmla="*/ 1639483 w 1639483"/>
                <a:gd name="connsiteY0" fmla="*/ 0 h 257442"/>
                <a:gd name="connsiteX1" fmla="*/ 1582845 w 1639483"/>
                <a:gd name="connsiteY1" fmla="*/ 257442 h 257442"/>
                <a:gd name="connsiteX2" fmla="*/ 0 w 1639483"/>
                <a:gd name="connsiteY2" fmla="*/ 257442 h 257442"/>
                <a:gd name="connsiteX3" fmla="*/ 56637 w 1639483"/>
                <a:gd name="connsiteY3" fmla="*/ 0 h 257442"/>
                <a:gd name="connsiteX0" fmla="*/ 1639483 w 1639483"/>
                <a:gd name="connsiteY0" fmla="*/ 0 h 257442"/>
                <a:gd name="connsiteX1" fmla="*/ 1582845 w 1639483"/>
                <a:gd name="connsiteY1" fmla="*/ 257442 h 257442"/>
                <a:gd name="connsiteX2" fmla="*/ 0 w 1639483"/>
                <a:gd name="connsiteY2" fmla="*/ 257442 h 257442"/>
                <a:gd name="connsiteX3" fmla="*/ 56637 w 1639483"/>
                <a:gd name="connsiteY3" fmla="*/ 0 h 257442"/>
                <a:gd name="connsiteX0" fmla="*/ 1639483 w 1639483"/>
                <a:gd name="connsiteY0" fmla="*/ 0 h 257442"/>
                <a:gd name="connsiteX1" fmla="*/ 1582845 w 1639483"/>
                <a:gd name="connsiteY1" fmla="*/ 257442 h 257442"/>
                <a:gd name="connsiteX2" fmla="*/ 0 w 1639483"/>
                <a:gd name="connsiteY2" fmla="*/ 257442 h 257442"/>
                <a:gd name="connsiteX3" fmla="*/ 56638 w 1639483"/>
                <a:gd name="connsiteY3" fmla="*/ 0 h 257442"/>
                <a:gd name="connsiteX0" fmla="*/ 1912315 w 1912315"/>
                <a:gd name="connsiteY0" fmla="*/ 0 h 257442"/>
                <a:gd name="connsiteX1" fmla="*/ 1582845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1912315 w 1912315"/>
                <a:gd name="connsiteY0" fmla="*/ 0 h 257442"/>
                <a:gd name="connsiteX1" fmla="*/ 1855677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1912315 w 1912315"/>
                <a:gd name="connsiteY0" fmla="*/ 0 h 257442"/>
                <a:gd name="connsiteX1" fmla="*/ 1855677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1912315 w 1912315"/>
                <a:gd name="connsiteY0" fmla="*/ 0 h 257442"/>
                <a:gd name="connsiteX1" fmla="*/ 1855677 w 1912315"/>
                <a:gd name="connsiteY1" fmla="*/ 257442 h 257442"/>
                <a:gd name="connsiteX2" fmla="*/ 0 w 1912315"/>
                <a:gd name="connsiteY2" fmla="*/ 257442 h 257442"/>
                <a:gd name="connsiteX3" fmla="*/ 56638 w 1912315"/>
                <a:gd name="connsiteY3" fmla="*/ 0 h 257442"/>
                <a:gd name="connsiteX0" fmla="*/ 2086526 w 2086526"/>
                <a:gd name="connsiteY0" fmla="*/ 0 h 257442"/>
                <a:gd name="connsiteX1" fmla="*/ 1855677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086526 w 2086526"/>
                <a:gd name="connsiteY0" fmla="*/ 0 h 257442"/>
                <a:gd name="connsiteX1" fmla="*/ 2029889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086526 w 2086526"/>
                <a:gd name="connsiteY0" fmla="*/ 0 h 257442"/>
                <a:gd name="connsiteX1" fmla="*/ 2029889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086526 w 2086526"/>
                <a:gd name="connsiteY0" fmla="*/ 0 h 257442"/>
                <a:gd name="connsiteX1" fmla="*/ 2029889 w 2086526"/>
                <a:gd name="connsiteY1" fmla="*/ 257442 h 257442"/>
                <a:gd name="connsiteX2" fmla="*/ 0 w 2086526"/>
                <a:gd name="connsiteY2" fmla="*/ 257442 h 257442"/>
                <a:gd name="connsiteX3" fmla="*/ 56638 w 2086526"/>
                <a:gd name="connsiteY3" fmla="*/ 0 h 257442"/>
                <a:gd name="connsiteX0" fmla="*/ 2260739 w 2260739"/>
                <a:gd name="connsiteY0" fmla="*/ 0 h 257442"/>
                <a:gd name="connsiteX1" fmla="*/ 2029889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260739 w 2260739"/>
                <a:gd name="connsiteY0" fmla="*/ 0 h 257442"/>
                <a:gd name="connsiteX1" fmla="*/ 2204102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260739 w 2260739"/>
                <a:gd name="connsiteY0" fmla="*/ 0 h 257442"/>
                <a:gd name="connsiteX1" fmla="*/ 2204102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260739 w 2260739"/>
                <a:gd name="connsiteY0" fmla="*/ 0 h 257442"/>
                <a:gd name="connsiteX1" fmla="*/ 2204102 w 2260739"/>
                <a:gd name="connsiteY1" fmla="*/ 257442 h 257442"/>
                <a:gd name="connsiteX2" fmla="*/ 0 w 2260739"/>
                <a:gd name="connsiteY2" fmla="*/ 257442 h 257442"/>
                <a:gd name="connsiteX3" fmla="*/ 56638 w 2260739"/>
                <a:gd name="connsiteY3" fmla="*/ 0 h 257442"/>
                <a:gd name="connsiteX0" fmla="*/ 2539479 w 2539479"/>
                <a:gd name="connsiteY0" fmla="*/ 0 h 257442"/>
                <a:gd name="connsiteX1" fmla="*/ 2204102 w 2539479"/>
                <a:gd name="connsiteY1" fmla="*/ 257442 h 257442"/>
                <a:gd name="connsiteX2" fmla="*/ 0 w 2539479"/>
                <a:gd name="connsiteY2" fmla="*/ 257442 h 257442"/>
                <a:gd name="connsiteX3" fmla="*/ 56638 w 2539479"/>
                <a:gd name="connsiteY3" fmla="*/ 0 h 257442"/>
                <a:gd name="connsiteX0" fmla="*/ 2539479 w 2539479"/>
                <a:gd name="connsiteY0" fmla="*/ 0 h 257442"/>
                <a:gd name="connsiteX1" fmla="*/ 2482840 w 2539479"/>
                <a:gd name="connsiteY1" fmla="*/ 257442 h 257442"/>
                <a:gd name="connsiteX2" fmla="*/ 0 w 2539479"/>
                <a:gd name="connsiteY2" fmla="*/ 257442 h 257442"/>
                <a:gd name="connsiteX3" fmla="*/ 56638 w 2539479"/>
                <a:gd name="connsiteY3" fmla="*/ 0 h 257442"/>
                <a:gd name="connsiteX0" fmla="*/ 2539480 w 2539480"/>
                <a:gd name="connsiteY0" fmla="*/ 0 h 257442"/>
                <a:gd name="connsiteX1" fmla="*/ 2482841 w 2539480"/>
                <a:gd name="connsiteY1" fmla="*/ 257442 h 257442"/>
                <a:gd name="connsiteX2" fmla="*/ 0 w 2539480"/>
                <a:gd name="connsiteY2" fmla="*/ 257442 h 257442"/>
                <a:gd name="connsiteX3" fmla="*/ 56639 w 2539480"/>
                <a:gd name="connsiteY3" fmla="*/ 0 h 257442"/>
                <a:gd name="connsiteX0" fmla="*/ 2539480 w 2539480"/>
                <a:gd name="connsiteY0" fmla="*/ 0 h 257442"/>
                <a:gd name="connsiteX1" fmla="*/ 2482841 w 2539480"/>
                <a:gd name="connsiteY1" fmla="*/ 257442 h 257442"/>
                <a:gd name="connsiteX2" fmla="*/ 0 w 2539480"/>
                <a:gd name="connsiteY2" fmla="*/ 257442 h 257442"/>
                <a:gd name="connsiteX3" fmla="*/ 56639 w 2539480"/>
                <a:gd name="connsiteY3" fmla="*/ 0 h 257442"/>
                <a:gd name="connsiteX0" fmla="*/ 2713691 w 2713691"/>
                <a:gd name="connsiteY0" fmla="*/ 0 h 257442"/>
                <a:gd name="connsiteX1" fmla="*/ 2482841 w 2713691"/>
                <a:gd name="connsiteY1" fmla="*/ 257442 h 257442"/>
                <a:gd name="connsiteX2" fmla="*/ 0 w 2713691"/>
                <a:gd name="connsiteY2" fmla="*/ 257442 h 257442"/>
                <a:gd name="connsiteX3" fmla="*/ 56639 w 2713691"/>
                <a:gd name="connsiteY3" fmla="*/ 0 h 257442"/>
                <a:gd name="connsiteX0" fmla="*/ 2713691 w 2713691"/>
                <a:gd name="connsiteY0" fmla="*/ 0 h 257442"/>
                <a:gd name="connsiteX1" fmla="*/ 2657054 w 2713691"/>
                <a:gd name="connsiteY1" fmla="*/ 257442 h 257442"/>
                <a:gd name="connsiteX2" fmla="*/ 0 w 2713691"/>
                <a:gd name="connsiteY2" fmla="*/ 257442 h 257442"/>
                <a:gd name="connsiteX3" fmla="*/ 56639 w 2713691"/>
                <a:gd name="connsiteY3" fmla="*/ 0 h 257442"/>
                <a:gd name="connsiteX0" fmla="*/ 2713690 w 2713690"/>
                <a:gd name="connsiteY0" fmla="*/ 0 h 257442"/>
                <a:gd name="connsiteX1" fmla="*/ 2657053 w 2713690"/>
                <a:gd name="connsiteY1" fmla="*/ 257442 h 257442"/>
                <a:gd name="connsiteX2" fmla="*/ 0 w 2713690"/>
                <a:gd name="connsiteY2" fmla="*/ 257442 h 257442"/>
                <a:gd name="connsiteX3" fmla="*/ 56638 w 2713690"/>
                <a:gd name="connsiteY3" fmla="*/ 0 h 257442"/>
                <a:gd name="connsiteX0" fmla="*/ 2713690 w 2713690"/>
                <a:gd name="connsiteY0" fmla="*/ 0 h 257442"/>
                <a:gd name="connsiteX1" fmla="*/ 2657053 w 2713690"/>
                <a:gd name="connsiteY1" fmla="*/ 257442 h 257442"/>
                <a:gd name="connsiteX2" fmla="*/ 0 w 2713690"/>
                <a:gd name="connsiteY2" fmla="*/ 257442 h 257442"/>
                <a:gd name="connsiteX3" fmla="*/ 56637 w 2713690"/>
                <a:gd name="connsiteY3" fmla="*/ 0 h 257442"/>
                <a:gd name="connsiteX0" fmla="*/ 2887903 w 2887903"/>
                <a:gd name="connsiteY0" fmla="*/ 0 h 257442"/>
                <a:gd name="connsiteX1" fmla="*/ 2657053 w 2887903"/>
                <a:gd name="connsiteY1" fmla="*/ 257442 h 257442"/>
                <a:gd name="connsiteX2" fmla="*/ 0 w 2887903"/>
                <a:gd name="connsiteY2" fmla="*/ 257442 h 257442"/>
                <a:gd name="connsiteX3" fmla="*/ 56637 w 2887903"/>
                <a:gd name="connsiteY3" fmla="*/ 0 h 257442"/>
                <a:gd name="connsiteX0" fmla="*/ 2887903 w 2887903"/>
                <a:gd name="connsiteY0" fmla="*/ 0 h 257442"/>
                <a:gd name="connsiteX1" fmla="*/ 2831265 w 2887903"/>
                <a:gd name="connsiteY1" fmla="*/ 257442 h 257442"/>
                <a:gd name="connsiteX2" fmla="*/ 0 w 2887903"/>
                <a:gd name="connsiteY2" fmla="*/ 257442 h 257442"/>
                <a:gd name="connsiteX3" fmla="*/ 56637 w 2887903"/>
                <a:gd name="connsiteY3" fmla="*/ 0 h 257442"/>
                <a:gd name="connsiteX0" fmla="*/ 2887904 w 2887904"/>
                <a:gd name="connsiteY0" fmla="*/ 0 h 257442"/>
                <a:gd name="connsiteX1" fmla="*/ 2831266 w 2887904"/>
                <a:gd name="connsiteY1" fmla="*/ 257442 h 257442"/>
                <a:gd name="connsiteX2" fmla="*/ 0 w 2887904"/>
                <a:gd name="connsiteY2" fmla="*/ 257442 h 257442"/>
                <a:gd name="connsiteX3" fmla="*/ 56638 w 2887904"/>
                <a:gd name="connsiteY3" fmla="*/ 0 h 257442"/>
                <a:gd name="connsiteX0" fmla="*/ 2887904 w 2887904"/>
                <a:gd name="connsiteY0" fmla="*/ 0 h 257442"/>
                <a:gd name="connsiteX1" fmla="*/ 2831266 w 2887904"/>
                <a:gd name="connsiteY1" fmla="*/ 257442 h 257442"/>
                <a:gd name="connsiteX2" fmla="*/ 0 w 2887904"/>
                <a:gd name="connsiteY2" fmla="*/ 257442 h 257442"/>
                <a:gd name="connsiteX3" fmla="*/ 56639 w 2887904"/>
                <a:gd name="connsiteY3" fmla="*/ 0 h 257442"/>
                <a:gd name="connsiteX0" fmla="*/ 3203146 w 3203146"/>
                <a:gd name="connsiteY0" fmla="*/ 0 h 257442"/>
                <a:gd name="connsiteX1" fmla="*/ 2831266 w 3203146"/>
                <a:gd name="connsiteY1" fmla="*/ 257442 h 257442"/>
                <a:gd name="connsiteX2" fmla="*/ 0 w 3203146"/>
                <a:gd name="connsiteY2" fmla="*/ 257442 h 257442"/>
                <a:gd name="connsiteX3" fmla="*/ 56639 w 3203146"/>
                <a:gd name="connsiteY3" fmla="*/ 0 h 257442"/>
                <a:gd name="connsiteX0" fmla="*/ 3203146 w 3203146"/>
                <a:gd name="connsiteY0" fmla="*/ 0 h 257442"/>
                <a:gd name="connsiteX1" fmla="*/ 3146507 w 3203146"/>
                <a:gd name="connsiteY1" fmla="*/ 257442 h 257442"/>
                <a:gd name="connsiteX2" fmla="*/ 0 w 3203146"/>
                <a:gd name="connsiteY2" fmla="*/ 257442 h 257442"/>
                <a:gd name="connsiteX3" fmla="*/ 56639 w 3203146"/>
                <a:gd name="connsiteY3" fmla="*/ 0 h 257442"/>
                <a:gd name="connsiteX0" fmla="*/ 3203146 w 3203146"/>
                <a:gd name="connsiteY0" fmla="*/ 0 h 257442"/>
                <a:gd name="connsiteX1" fmla="*/ 3146507 w 3203146"/>
                <a:gd name="connsiteY1" fmla="*/ 257442 h 257442"/>
                <a:gd name="connsiteX2" fmla="*/ 0 w 3203146"/>
                <a:gd name="connsiteY2" fmla="*/ 257442 h 257442"/>
                <a:gd name="connsiteX3" fmla="*/ 56639 w 3203146"/>
                <a:gd name="connsiteY3" fmla="*/ 0 h 257442"/>
                <a:gd name="connsiteX0" fmla="*/ 3203146 w 3203146"/>
                <a:gd name="connsiteY0" fmla="*/ 0 h 257442"/>
                <a:gd name="connsiteX1" fmla="*/ 3146507 w 3203146"/>
                <a:gd name="connsiteY1" fmla="*/ 257442 h 257442"/>
                <a:gd name="connsiteX2" fmla="*/ 0 w 3203146"/>
                <a:gd name="connsiteY2" fmla="*/ 257442 h 257442"/>
                <a:gd name="connsiteX3" fmla="*/ 56638 w 3203146"/>
                <a:gd name="connsiteY3" fmla="*/ 0 h 257442"/>
                <a:gd name="connsiteX0" fmla="*/ 3045525 w 3146507"/>
                <a:gd name="connsiteY0" fmla="*/ 0 h 257442"/>
                <a:gd name="connsiteX1" fmla="*/ 3146507 w 3146507"/>
                <a:gd name="connsiteY1" fmla="*/ 257442 h 257442"/>
                <a:gd name="connsiteX2" fmla="*/ 0 w 3146507"/>
                <a:gd name="connsiteY2" fmla="*/ 257442 h 257442"/>
                <a:gd name="connsiteX3" fmla="*/ 56638 w 3146507"/>
                <a:gd name="connsiteY3" fmla="*/ 0 h 257442"/>
                <a:gd name="connsiteX0" fmla="*/ 3045525 w 3045525"/>
                <a:gd name="connsiteY0" fmla="*/ 0 h 257442"/>
                <a:gd name="connsiteX1" fmla="*/ 2988887 w 3045525"/>
                <a:gd name="connsiteY1" fmla="*/ 257442 h 257442"/>
                <a:gd name="connsiteX2" fmla="*/ 0 w 3045525"/>
                <a:gd name="connsiteY2" fmla="*/ 257442 h 257442"/>
                <a:gd name="connsiteX3" fmla="*/ 56638 w 3045525"/>
                <a:gd name="connsiteY3" fmla="*/ 0 h 257442"/>
                <a:gd name="connsiteX0" fmla="*/ 3045525 w 3045525"/>
                <a:gd name="connsiteY0" fmla="*/ 0 h 257442"/>
                <a:gd name="connsiteX1" fmla="*/ 2988887 w 3045525"/>
                <a:gd name="connsiteY1" fmla="*/ 257442 h 257442"/>
                <a:gd name="connsiteX2" fmla="*/ 0 w 3045525"/>
                <a:gd name="connsiteY2" fmla="*/ 257442 h 257442"/>
                <a:gd name="connsiteX3" fmla="*/ 56638 w 3045525"/>
                <a:gd name="connsiteY3" fmla="*/ 0 h 257442"/>
                <a:gd name="connsiteX0" fmla="*/ 3045525 w 3045525"/>
                <a:gd name="connsiteY0" fmla="*/ 0 h 257442"/>
                <a:gd name="connsiteX1" fmla="*/ 2988887 w 3045525"/>
                <a:gd name="connsiteY1" fmla="*/ 257442 h 257442"/>
                <a:gd name="connsiteX2" fmla="*/ 0 w 3045525"/>
                <a:gd name="connsiteY2" fmla="*/ 257442 h 257442"/>
                <a:gd name="connsiteX3" fmla="*/ 56638 w 3045525"/>
                <a:gd name="connsiteY3" fmla="*/ 0 h 257442"/>
                <a:gd name="connsiteX0" fmla="*/ 2887905 w 2988887"/>
                <a:gd name="connsiteY0" fmla="*/ 0 h 257442"/>
                <a:gd name="connsiteX1" fmla="*/ 2988887 w 2988887"/>
                <a:gd name="connsiteY1" fmla="*/ 257442 h 257442"/>
                <a:gd name="connsiteX2" fmla="*/ 0 w 2988887"/>
                <a:gd name="connsiteY2" fmla="*/ 257442 h 257442"/>
                <a:gd name="connsiteX3" fmla="*/ 56638 w 2988887"/>
                <a:gd name="connsiteY3" fmla="*/ 0 h 257442"/>
                <a:gd name="connsiteX0" fmla="*/ 2887905 w 2887905"/>
                <a:gd name="connsiteY0" fmla="*/ 0 h 257442"/>
                <a:gd name="connsiteX1" fmla="*/ 2831269 w 2887905"/>
                <a:gd name="connsiteY1" fmla="*/ 257442 h 257442"/>
                <a:gd name="connsiteX2" fmla="*/ 0 w 2887905"/>
                <a:gd name="connsiteY2" fmla="*/ 257442 h 257442"/>
                <a:gd name="connsiteX3" fmla="*/ 56638 w 2887905"/>
                <a:gd name="connsiteY3" fmla="*/ 0 h 257442"/>
                <a:gd name="connsiteX0" fmla="*/ 2887903 w 2887903"/>
                <a:gd name="connsiteY0" fmla="*/ 0 h 257442"/>
                <a:gd name="connsiteX1" fmla="*/ 2831267 w 2887903"/>
                <a:gd name="connsiteY1" fmla="*/ 257442 h 257442"/>
                <a:gd name="connsiteX2" fmla="*/ 0 w 2887903"/>
                <a:gd name="connsiteY2" fmla="*/ 257442 h 257442"/>
                <a:gd name="connsiteX3" fmla="*/ 56636 w 2887903"/>
                <a:gd name="connsiteY3" fmla="*/ 0 h 257442"/>
                <a:gd name="connsiteX0" fmla="*/ 2887903 w 2887903"/>
                <a:gd name="connsiteY0" fmla="*/ 0 h 257442"/>
                <a:gd name="connsiteX1" fmla="*/ 2831267 w 2887903"/>
                <a:gd name="connsiteY1" fmla="*/ 257442 h 257442"/>
                <a:gd name="connsiteX2" fmla="*/ 0 w 2887903"/>
                <a:gd name="connsiteY2" fmla="*/ 257442 h 257442"/>
                <a:gd name="connsiteX3" fmla="*/ 56638 w 2887903"/>
                <a:gd name="connsiteY3" fmla="*/ 0 h 257442"/>
                <a:gd name="connsiteX0" fmla="*/ 3062117 w 3062117"/>
                <a:gd name="connsiteY0" fmla="*/ 0 h 257442"/>
                <a:gd name="connsiteX1" fmla="*/ 2831267 w 3062117"/>
                <a:gd name="connsiteY1" fmla="*/ 257442 h 257442"/>
                <a:gd name="connsiteX2" fmla="*/ 0 w 3062117"/>
                <a:gd name="connsiteY2" fmla="*/ 257442 h 257442"/>
                <a:gd name="connsiteX3" fmla="*/ 56638 w 3062117"/>
                <a:gd name="connsiteY3" fmla="*/ 0 h 257442"/>
                <a:gd name="connsiteX0" fmla="*/ 3062117 w 3062117"/>
                <a:gd name="connsiteY0" fmla="*/ 0 h 257442"/>
                <a:gd name="connsiteX1" fmla="*/ 3005478 w 3062117"/>
                <a:gd name="connsiteY1" fmla="*/ 257442 h 257442"/>
                <a:gd name="connsiteX2" fmla="*/ 0 w 3062117"/>
                <a:gd name="connsiteY2" fmla="*/ 257442 h 257442"/>
                <a:gd name="connsiteX3" fmla="*/ 56638 w 3062117"/>
                <a:gd name="connsiteY3" fmla="*/ 0 h 257442"/>
                <a:gd name="connsiteX0" fmla="*/ 3062118 w 3062118"/>
                <a:gd name="connsiteY0" fmla="*/ 0 h 257442"/>
                <a:gd name="connsiteX1" fmla="*/ 3005479 w 3062118"/>
                <a:gd name="connsiteY1" fmla="*/ 257442 h 257442"/>
                <a:gd name="connsiteX2" fmla="*/ 0 w 3062118"/>
                <a:gd name="connsiteY2" fmla="*/ 257442 h 257442"/>
                <a:gd name="connsiteX3" fmla="*/ 56639 w 3062118"/>
                <a:gd name="connsiteY3" fmla="*/ 0 h 257442"/>
                <a:gd name="connsiteX0" fmla="*/ 3062118 w 3062118"/>
                <a:gd name="connsiteY0" fmla="*/ 0 h 257442"/>
                <a:gd name="connsiteX1" fmla="*/ 3005479 w 3062118"/>
                <a:gd name="connsiteY1" fmla="*/ 257442 h 257442"/>
                <a:gd name="connsiteX2" fmla="*/ 0 w 3062118"/>
                <a:gd name="connsiteY2" fmla="*/ 257442 h 257442"/>
                <a:gd name="connsiteX3" fmla="*/ 56639 w 3062118"/>
                <a:gd name="connsiteY3" fmla="*/ 0 h 257442"/>
                <a:gd name="connsiteX0" fmla="*/ 3236329 w 3236329"/>
                <a:gd name="connsiteY0" fmla="*/ 0 h 257442"/>
                <a:gd name="connsiteX1" fmla="*/ 3005479 w 3236329"/>
                <a:gd name="connsiteY1" fmla="*/ 257442 h 257442"/>
                <a:gd name="connsiteX2" fmla="*/ 0 w 3236329"/>
                <a:gd name="connsiteY2" fmla="*/ 257442 h 257442"/>
                <a:gd name="connsiteX3" fmla="*/ 56639 w 3236329"/>
                <a:gd name="connsiteY3" fmla="*/ 0 h 257442"/>
                <a:gd name="connsiteX0" fmla="*/ 3236329 w 3236329"/>
                <a:gd name="connsiteY0" fmla="*/ 0 h 257442"/>
                <a:gd name="connsiteX1" fmla="*/ 3179692 w 3236329"/>
                <a:gd name="connsiteY1" fmla="*/ 257442 h 257442"/>
                <a:gd name="connsiteX2" fmla="*/ 0 w 3236329"/>
                <a:gd name="connsiteY2" fmla="*/ 257442 h 257442"/>
                <a:gd name="connsiteX3" fmla="*/ 56639 w 3236329"/>
                <a:gd name="connsiteY3" fmla="*/ 0 h 257442"/>
                <a:gd name="connsiteX0" fmla="*/ 3236328 w 3236328"/>
                <a:gd name="connsiteY0" fmla="*/ 0 h 257442"/>
                <a:gd name="connsiteX1" fmla="*/ 3179691 w 3236328"/>
                <a:gd name="connsiteY1" fmla="*/ 257442 h 257442"/>
                <a:gd name="connsiteX2" fmla="*/ 0 w 3236328"/>
                <a:gd name="connsiteY2" fmla="*/ 257442 h 257442"/>
                <a:gd name="connsiteX3" fmla="*/ 56638 w 3236328"/>
                <a:gd name="connsiteY3" fmla="*/ 0 h 257442"/>
                <a:gd name="connsiteX0" fmla="*/ 3236328 w 3236328"/>
                <a:gd name="connsiteY0" fmla="*/ 0 h 257442"/>
                <a:gd name="connsiteX1" fmla="*/ 3179691 w 3236328"/>
                <a:gd name="connsiteY1" fmla="*/ 257442 h 257442"/>
                <a:gd name="connsiteX2" fmla="*/ 0 w 3236328"/>
                <a:gd name="connsiteY2" fmla="*/ 257442 h 257442"/>
                <a:gd name="connsiteX3" fmla="*/ 56637 w 3236328"/>
                <a:gd name="connsiteY3" fmla="*/ 0 h 257442"/>
                <a:gd name="connsiteX0" fmla="*/ 3402244 w 3402244"/>
                <a:gd name="connsiteY0" fmla="*/ 0 h 257442"/>
                <a:gd name="connsiteX1" fmla="*/ 3179691 w 3402244"/>
                <a:gd name="connsiteY1" fmla="*/ 257442 h 257442"/>
                <a:gd name="connsiteX2" fmla="*/ 0 w 3402244"/>
                <a:gd name="connsiteY2" fmla="*/ 257442 h 257442"/>
                <a:gd name="connsiteX3" fmla="*/ 56637 w 3402244"/>
                <a:gd name="connsiteY3" fmla="*/ 0 h 257442"/>
                <a:gd name="connsiteX0" fmla="*/ 3402244 w 3402244"/>
                <a:gd name="connsiteY0" fmla="*/ 0 h 257442"/>
                <a:gd name="connsiteX1" fmla="*/ 3345607 w 3402244"/>
                <a:gd name="connsiteY1" fmla="*/ 257442 h 257442"/>
                <a:gd name="connsiteX2" fmla="*/ 0 w 3402244"/>
                <a:gd name="connsiteY2" fmla="*/ 257442 h 257442"/>
                <a:gd name="connsiteX3" fmla="*/ 56637 w 3402244"/>
                <a:gd name="connsiteY3" fmla="*/ 0 h 257442"/>
                <a:gd name="connsiteX0" fmla="*/ 3402245 w 3402245"/>
                <a:gd name="connsiteY0" fmla="*/ 0 h 257442"/>
                <a:gd name="connsiteX1" fmla="*/ 3345608 w 3402245"/>
                <a:gd name="connsiteY1" fmla="*/ 257442 h 257442"/>
                <a:gd name="connsiteX2" fmla="*/ 0 w 3402245"/>
                <a:gd name="connsiteY2" fmla="*/ 257442 h 257442"/>
                <a:gd name="connsiteX3" fmla="*/ 56638 w 3402245"/>
                <a:gd name="connsiteY3" fmla="*/ 0 h 257442"/>
                <a:gd name="connsiteX0" fmla="*/ 3402245 w 3402245"/>
                <a:gd name="connsiteY0" fmla="*/ 0 h 257442"/>
                <a:gd name="connsiteX1" fmla="*/ 3345608 w 3402245"/>
                <a:gd name="connsiteY1" fmla="*/ 257442 h 257442"/>
                <a:gd name="connsiteX2" fmla="*/ 0 w 3402245"/>
                <a:gd name="connsiteY2" fmla="*/ 257442 h 257442"/>
                <a:gd name="connsiteX3" fmla="*/ 56639 w 3402245"/>
                <a:gd name="connsiteY3" fmla="*/ 0 h 257442"/>
                <a:gd name="connsiteX0" fmla="*/ 2311444 w 3345608"/>
                <a:gd name="connsiteY0" fmla="*/ 0 h 257442"/>
                <a:gd name="connsiteX1" fmla="*/ 3345608 w 3345608"/>
                <a:gd name="connsiteY1" fmla="*/ 257442 h 257442"/>
                <a:gd name="connsiteX2" fmla="*/ 0 w 3345608"/>
                <a:gd name="connsiteY2" fmla="*/ 257442 h 257442"/>
                <a:gd name="connsiteX3" fmla="*/ 56639 w 3345608"/>
                <a:gd name="connsiteY3" fmla="*/ 0 h 257442"/>
                <a:gd name="connsiteX0" fmla="*/ 2311444 w 2311444"/>
                <a:gd name="connsiteY0" fmla="*/ 0 h 257442"/>
                <a:gd name="connsiteX1" fmla="*/ 2254807 w 2311444"/>
                <a:gd name="connsiteY1" fmla="*/ 257442 h 257442"/>
                <a:gd name="connsiteX2" fmla="*/ 0 w 2311444"/>
                <a:gd name="connsiteY2" fmla="*/ 257442 h 257442"/>
                <a:gd name="connsiteX3" fmla="*/ 56639 w 2311444"/>
                <a:gd name="connsiteY3" fmla="*/ 0 h 257442"/>
                <a:gd name="connsiteX0" fmla="*/ 2311443 w 2311443"/>
                <a:gd name="connsiteY0" fmla="*/ 0 h 257442"/>
                <a:gd name="connsiteX1" fmla="*/ 2254806 w 2311443"/>
                <a:gd name="connsiteY1" fmla="*/ 257442 h 257442"/>
                <a:gd name="connsiteX2" fmla="*/ 0 w 2311443"/>
                <a:gd name="connsiteY2" fmla="*/ 257442 h 257442"/>
                <a:gd name="connsiteX3" fmla="*/ 56638 w 2311443"/>
                <a:gd name="connsiteY3" fmla="*/ 0 h 257442"/>
                <a:gd name="connsiteX0" fmla="*/ 2311443 w 2311443"/>
                <a:gd name="connsiteY0" fmla="*/ 0 h 257442"/>
                <a:gd name="connsiteX1" fmla="*/ 2254806 w 2311443"/>
                <a:gd name="connsiteY1" fmla="*/ 257442 h 257442"/>
                <a:gd name="connsiteX2" fmla="*/ 0 w 2311443"/>
                <a:gd name="connsiteY2" fmla="*/ 257442 h 257442"/>
                <a:gd name="connsiteX3" fmla="*/ 56637 w 2311443"/>
                <a:gd name="connsiteY3" fmla="*/ 0 h 257442"/>
                <a:gd name="connsiteX0" fmla="*/ 2528793 w 2528793"/>
                <a:gd name="connsiteY0" fmla="*/ 0 h 257442"/>
                <a:gd name="connsiteX1" fmla="*/ 2254806 w 2528793"/>
                <a:gd name="connsiteY1" fmla="*/ 257442 h 257442"/>
                <a:gd name="connsiteX2" fmla="*/ 0 w 2528793"/>
                <a:gd name="connsiteY2" fmla="*/ 257442 h 257442"/>
                <a:gd name="connsiteX3" fmla="*/ 56637 w 2528793"/>
                <a:gd name="connsiteY3" fmla="*/ 0 h 257442"/>
                <a:gd name="connsiteX0" fmla="*/ 2528793 w 2528793"/>
                <a:gd name="connsiteY0" fmla="*/ 0 h 257442"/>
                <a:gd name="connsiteX1" fmla="*/ 2472155 w 2528793"/>
                <a:gd name="connsiteY1" fmla="*/ 257442 h 257442"/>
                <a:gd name="connsiteX2" fmla="*/ 0 w 2528793"/>
                <a:gd name="connsiteY2" fmla="*/ 257442 h 257442"/>
                <a:gd name="connsiteX3" fmla="*/ 56637 w 2528793"/>
                <a:gd name="connsiteY3" fmla="*/ 0 h 257442"/>
                <a:gd name="connsiteX0" fmla="*/ 2528794 w 2528794"/>
                <a:gd name="connsiteY0" fmla="*/ 0 h 257442"/>
                <a:gd name="connsiteX1" fmla="*/ 2472156 w 2528794"/>
                <a:gd name="connsiteY1" fmla="*/ 257442 h 257442"/>
                <a:gd name="connsiteX2" fmla="*/ 0 w 2528794"/>
                <a:gd name="connsiteY2" fmla="*/ 257442 h 257442"/>
                <a:gd name="connsiteX3" fmla="*/ 56638 w 2528794"/>
                <a:gd name="connsiteY3" fmla="*/ 0 h 257442"/>
                <a:gd name="connsiteX0" fmla="*/ 2528794 w 2528794"/>
                <a:gd name="connsiteY0" fmla="*/ 0 h 257442"/>
                <a:gd name="connsiteX1" fmla="*/ 2472156 w 2528794"/>
                <a:gd name="connsiteY1" fmla="*/ 257442 h 257442"/>
                <a:gd name="connsiteX2" fmla="*/ 0 w 2528794"/>
                <a:gd name="connsiteY2" fmla="*/ 257442 h 257442"/>
                <a:gd name="connsiteX3" fmla="*/ 56638 w 2528794"/>
                <a:gd name="connsiteY3" fmla="*/ 0 h 257442"/>
                <a:gd name="connsiteX0" fmla="*/ 2799238 w 2799238"/>
                <a:gd name="connsiteY0" fmla="*/ 0 h 257442"/>
                <a:gd name="connsiteX1" fmla="*/ 2472156 w 2799238"/>
                <a:gd name="connsiteY1" fmla="*/ 257442 h 257442"/>
                <a:gd name="connsiteX2" fmla="*/ 0 w 2799238"/>
                <a:gd name="connsiteY2" fmla="*/ 257442 h 257442"/>
                <a:gd name="connsiteX3" fmla="*/ 56638 w 2799238"/>
                <a:gd name="connsiteY3" fmla="*/ 0 h 257442"/>
                <a:gd name="connsiteX0" fmla="*/ 2799238 w 2799238"/>
                <a:gd name="connsiteY0" fmla="*/ 0 h 257442"/>
                <a:gd name="connsiteX1" fmla="*/ 2742600 w 2799238"/>
                <a:gd name="connsiteY1" fmla="*/ 257442 h 257442"/>
                <a:gd name="connsiteX2" fmla="*/ 0 w 2799238"/>
                <a:gd name="connsiteY2" fmla="*/ 257442 h 257442"/>
                <a:gd name="connsiteX3" fmla="*/ 56638 w 2799238"/>
                <a:gd name="connsiteY3" fmla="*/ 0 h 257442"/>
                <a:gd name="connsiteX0" fmla="*/ 2799239 w 2799239"/>
                <a:gd name="connsiteY0" fmla="*/ 0 h 257442"/>
                <a:gd name="connsiteX1" fmla="*/ 2742601 w 2799239"/>
                <a:gd name="connsiteY1" fmla="*/ 257442 h 257442"/>
                <a:gd name="connsiteX2" fmla="*/ 0 w 2799239"/>
                <a:gd name="connsiteY2" fmla="*/ 257442 h 257442"/>
                <a:gd name="connsiteX3" fmla="*/ 56639 w 2799239"/>
                <a:gd name="connsiteY3" fmla="*/ 0 h 257442"/>
                <a:gd name="connsiteX0" fmla="*/ 2799239 w 2799239"/>
                <a:gd name="connsiteY0" fmla="*/ 0 h 257442"/>
                <a:gd name="connsiteX1" fmla="*/ 2742601 w 2799239"/>
                <a:gd name="connsiteY1" fmla="*/ 257442 h 257442"/>
                <a:gd name="connsiteX2" fmla="*/ 0 w 2799239"/>
                <a:gd name="connsiteY2" fmla="*/ 257442 h 257442"/>
                <a:gd name="connsiteX3" fmla="*/ 56639 w 2799239"/>
                <a:gd name="connsiteY3" fmla="*/ 0 h 257442"/>
                <a:gd name="connsiteX0" fmla="*/ 2965156 w 2965156"/>
                <a:gd name="connsiteY0" fmla="*/ 0 h 257442"/>
                <a:gd name="connsiteX1" fmla="*/ 2742601 w 2965156"/>
                <a:gd name="connsiteY1" fmla="*/ 257442 h 257442"/>
                <a:gd name="connsiteX2" fmla="*/ 0 w 2965156"/>
                <a:gd name="connsiteY2" fmla="*/ 257442 h 257442"/>
                <a:gd name="connsiteX3" fmla="*/ 56639 w 2965156"/>
                <a:gd name="connsiteY3" fmla="*/ 0 h 257442"/>
                <a:gd name="connsiteX0" fmla="*/ 2965156 w 2965156"/>
                <a:gd name="connsiteY0" fmla="*/ 0 h 257442"/>
                <a:gd name="connsiteX1" fmla="*/ 2908517 w 2965156"/>
                <a:gd name="connsiteY1" fmla="*/ 257442 h 257442"/>
                <a:gd name="connsiteX2" fmla="*/ 0 w 2965156"/>
                <a:gd name="connsiteY2" fmla="*/ 257442 h 257442"/>
                <a:gd name="connsiteX3" fmla="*/ 56639 w 2965156"/>
                <a:gd name="connsiteY3" fmla="*/ 0 h 257442"/>
                <a:gd name="connsiteX0" fmla="*/ 2965156 w 2965156"/>
                <a:gd name="connsiteY0" fmla="*/ 0 h 257442"/>
                <a:gd name="connsiteX1" fmla="*/ 2908517 w 2965156"/>
                <a:gd name="connsiteY1" fmla="*/ 257442 h 257442"/>
                <a:gd name="connsiteX2" fmla="*/ 0 w 2965156"/>
                <a:gd name="connsiteY2" fmla="*/ 257442 h 257442"/>
                <a:gd name="connsiteX3" fmla="*/ 56639 w 2965156"/>
                <a:gd name="connsiteY3" fmla="*/ 0 h 257442"/>
                <a:gd name="connsiteX0" fmla="*/ 2965156 w 2965156"/>
                <a:gd name="connsiteY0" fmla="*/ 0 h 257442"/>
                <a:gd name="connsiteX1" fmla="*/ 2908517 w 2965156"/>
                <a:gd name="connsiteY1" fmla="*/ 257442 h 257442"/>
                <a:gd name="connsiteX2" fmla="*/ 0 w 2965156"/>
                <a:gd name="connsiteY2" fmla="*/ 257442 h 257442"/>
                <a:gd name="connsiteX3" fmla="*/ 56638 w 2965156"/>
                <a:gd name="connsiteY3" fmla="*/ 0 h 257442"/>
                <a:gd name="connsiteX0" fmla="*/ 3139366 w 3139366"/>
                <a:gd name="connsiteY0" fmla="*/ 0 h 257442"/>
                <a:gd name="connsiteX1" fmla="*/ 2908517 w 3139366"/>
                <a:gd name="connsiteY1" fmla="*/ 257442 h 257442"/>
                <a:gd name="connsiteX2" fmla="*/ 0 w 3139366"/>
                <a:gd name="connsiteY2" fmla="*/ 257442 h 257442"/>
                <a:gd name="connsiteX3" fmla="*/ 56638 w 3139366"/>
                <a:gd name="connsiteY3" fmla="*/ 0 h 257442"/>
                <a:gd name="connsiteX0" fmla="*/ 3139366 w 3139366"/>
                <a:gd name="connsiteY0" fmla="*/ 0 h 257442"/>
                <a:gd name="connsiteX1" fmla="*/ 3082728 w 3139366"/>
                <a:gd name="connsiteY1" fmla="*/ 257442 h 257442"/>
                <a:gd name="connsiteX2" fmla="*/ 0 w 3139366"/>
                <a:gd name="connsiteY2" fmla="*/ 257442 h 257442"/>
                <a:gd name="connsiteX3" fmla="*/ 56638 w 3139366"/>
                <a:gd name="connsiteY3" fmla="*/ 0 h 257442"/>
                <a:gd name="connsiteX0" fmla="*/ 3139366 w 3139366"/>
                <a:gd name="connsiteY0" fmla="*/ 0 h 257442"/>
                <a:gd name="connsiteX1" fmla="*/ 3082728 w 3139366"/>
                <a:gd name="connsiteY1" fmla="*/ 257442 h 257442"/>
                <a:gd name="connsiteX2" fmla="*/ 0 w 3139366"/>
                <a:gd name="connsiteY2" fmla="*/ 257442 h 257442"/>
                <a:gd name="connsiteX3" fmla="*/ 56638 w 3139366"/>
                <a:gd name="connsiteY3" fmla="*/ 0 h 257442"/>
                <a:gd name="connsiteX0" fmla="*/ 3139366 w 3139366"/>
                <a:gd name="connsiteY0" fmla="*/ 0 h 257442"/>
                <a:gd name="connsiteX1" fmla="*/ 3082728 w 3139366"/>
                <a:gd name="connsiteY1" fmla="*/ 257442 h 257442"/>
                <a:gd name="connsiteX2" fmla="*/ 0 w 3139366"/>
                <a:gd name="connsiteY2" fmla="*/ 257442 h 257442"/>
                <a:gd name="connsiteX3" fmla="*/ 56638 w 3139366"/>
                <a:gd name="connsiteY3" fmla="*/ 0 h 257442"/>
                <a:gd name="connsiteX0" fmla="*/ 3313579 w 3313579"/>
                <a:gd name="connsiteY0" fmla="*/ 0 h 257442"/>
                <a:gd name="connsiteX1" fmla="*/ 3082728 w 3313579"/>
                <a:gd name="connsiteY1" fmla="*/ 257442 h 257442"/>
                <a:gd name="connsiteX2" fmla="*/ 0 w 3313579"/>
                <a:gd name="connsiteY2" fmla="*/ 257442 h 257442"/>
                <a:gd name="connsiteX3" fmla="*/ 56638 w 3313579"/>
                <a:gd name="connsiteY3" fmla="*/ 0 h 257442"/>
                <a:gd name="connsiteX0" fmla="*/ 3313579 w 3313579"/>
                <a:gd name="connsiteY0" fmla="*/ 0 h 257442"/>
                <a:gd name="connsiteX1" fmla="*/ 3256941 w 3313579"/>
                <a:gd name="connsiteY1" fmla="*/ 257442 h 257442"/>
                <a:gd name="connsiteX2" fmla="*/ 0 w 3313579"/>
                <a:gd name="connsiteY2" fmla="*/ 257442 h 257442"/>
                <a:gd name="connsiteX3" fmla="*/ 56638 w 3313579"/>
                <a:gd name="connsiteY3" fmla="*/ 0 h 257442"/>
                <a:gd name="connsiteX0" fmla="*/ 3313579 w 3313579"/>
                <a:gd name="connsiteY0" fmla="*/ 0 h 257442"/>
                <a:gd name="connsiteX1" fmla="*/ 3256941 w 3313579"/>
                <a:gd name="connsiteY1" fmla="*/ 257442 h 257442"/>
                <a:gd name="connsiteX2" fmla="*/ 0 w 3313579"/>
                <a:gd name="connsiteY2" fmla="*/ 257442 h 257442"/>
                <a:gd name="connsiteX3" fmla="*/ 56638 w 3313579"/>
                <a:gd name="connsiteY3" fmla="*/ 0 h 257442"/>
                <a:gd name="connsiteX0" fmla="*/ 3313579 w 3313579"/>
                <a:gd name="connsiteY0" fmla="*/ 0 h 257442"/>
                <a:gd name="connsiteX1" fmla="*/ 3256941 w 3313579"/>
                <a:gd name="connsiteY1" fmla="*/ 257442 h 257442"/>
                <a:gd name="connsiteX2" fmla="*/ 0 w 3313579"/>
                <a:gd name="connsiteY2" fmla="*/ 257442 h 257442"/>
                <a:gd name="connsiteX3" fmla="*/ 56638 w 3313579"/>
                <a:gd name="connsiteY3" fmla="*/ 0 h 257442"/>
                <a:gd name="connsiteX0" fmla="*/ 3487790 w 3487790"/>
                <a:gd name="connsiteY0" fmla="*/ 0 h 257442"/>
                <a:gd name="connsiteX1" fmla="*/ 3256941 w 3487790"/>
                <a:gd name="connsiteY1" fmla="*/ 257442 h 257442"/>
                <a:gd name="connsiteX2" fmla="*/ 0 w 3487790"/>
                <a:gd name="connsiteY2" fmla="*/ 257442 h 257442"/>
                <a:gd name="connsiteX3" fmla="*/ 56638 w 3487790"/>
                <a:gd name="connsiteY3" fmla="*/ 0 h 257442"/>
                <a:gd name="connsiteX0" fmla="*/ 3487790 w 3487790"/>
                <a:gd name="connsiteY0" fmla="*/ 0 h 257442"/>
                <a:gd name="connsiteX1" fmla="*/ 3431153 w 3487790"/>
                <a:gd name="connsiteY1" fmla="*/ 257442 h 257442"/>
                <a:gd name="connsiteX2" fmla="*/ 0 w 3487790"/>
                <a:gd name="connsiteY2" fmla="*/ 257442 h 257442"/>
                <a:gd name="connsiteX3" fmla="*/ 56638 w 3487790"/>
                <a:gd name="connsiteY3" fmla="*/ 0 h 257442"/>
                <a:gd name="connsiteX0" fmla="*/ 3487790 w 3487790"/>
                <a:gd name="connsiteY0" fmla="*/ 0 h 257442"/>
                <a:gd name="connsiteX1" fmla="*/ 3431153 w 3487790"/>
                <a:gd name="connsiteY1" fmla="*/ 257442 h 257442"/>
                <a:gd name="connsiteX2" fmla="*/ 0 w 3487790"/>
                <a:gd name="connsiteY2" fmla="*/ 257442 h 257442"/>
                <a:gd name="connsiteX3" fmla="*/ 56638 w 3487790"/>
                <a:gd name="connsiteY3" fmla="*/ 0 h 257442"/>
                <a:gd name="connsiteX0" fmla="*/ 3487790 w 3487790"/>
                <a:gd name="connsiteY0" fmla="*/ 0 h 257442"/>
                <a:gd name="connsiteX1" fmla="*/ 3431153 w 3487790"/>
                <a:gd name="connsiteY1" fmla="*/ 257442 h 257442"/>
                <a:gd name="connsiteX2" fmla="*/ 0 w 3487790"/>
                <a:gd name="connsiteY2" fmla="*/ 257442 h 257442"/>
                <a:gd name="connsiteX3" fmla="*/ 56638 w 3487790"/>
                <a:gd name="connsiteY3" fmla="*/ 0 h 257442"/>
                <a:gd name="connsiteX0" fmla="*/ 3662004 w 3662004"/>
                <a:gd name="connsiteY0" fmla="*/ 0 h 257442"/>
                <a:gd name="connsiteX1" fmla="*/ 3431153 w 3662004"/>
                <a:gd name="connsiteY1" fmla="*/ 257442 h 257442"/>
                <a:gd name="connsiteX2" fmla="*/ 0 w 3662004"/>
                <a:gd name="connsiteY2" fmla="*/ 257442 h 257442"/>
                <a:gd name="connsiteX3" fmla="*/ 56638 w 3662004"/>
                <a:gd name="connsiteY3" fmla="*/ 0 h 257442"/>
                <a:gd name="connsiteX0" fmla="*/ 3662004 w 3662004"/>
                <a:gd name="connsiteY0" fmla="*/ 0 h 257442"/>
                <a:gd name="connsiteX1" fmla="*/ 3605365 w 3662004"/>
                <a:gd name="connsiteY1" fmla="*/ 257442 h 257442"/>
                <a:gd name="connsiteX2" fmla="*/ 0 w 3662004"/>
                <a:gd name="connsiteY2" fmla="*/ 257442 h 257442"/>
                <a:gd name="connsiteX3" fmla="*/ 56638 w 3662004"/>
                <a:gd name="connsiteY3" fmla="*/ 0 h 257442"/>
                <a:gd name="connsiteX0" fmla="*/ 3662005 w 3662005"/>
                <a:gd name="connsiteY0" fmla="*/ 0 h 257442"/>
                <a:gd name="connsiteX1" fmla="*/ 3605366 w 3662005"/>
                <a:gd name="connsiteY1" fmla="*/ 257442 h 257442"/>
                <a:gd name="connsiteX2" fmla="*/ 0 w 3662005"/>
                <a:gd name="connsiteY2" fmla="*/ 257442 h 257442"/>
                <a:gd name="connsiteX3" fmla="*/ 56639 w 3662005"/>
                <a:gd name="connsiteY3" fmla="*/ 0 h 257442"/>
                <a:gd name="connsiteX0" fmla="*/ 3662005 w 3662005"/>
                <a:gd name="connsiteY0" fmla="*/ 0 h 257442"/>
                <a:gd name="connsiteX1" fmla="*/ 3605366 w 3662005"/>
                <a:gd name="connsiteY1" fmla="*/ 257442 h 257442"/>
                <a:gd name="connsiteX2" fmla="*/ 0 w 3662005"/>
                <a:gd name="connsiteY2" fmla="*/ 257442 h 257442"/>
                <a:gd name="connsiteX3" fmla="*/ 56639 w 3662005"/>
                <a:gd name="connsiteY3" fmla="*/ 0 h 257442"/>
                <a:gd name="connsiteX0" fmla="*/ 3967291 w 3967291"/>
                <a:gd name="connsiteY0" fmla="*/ 0 h 257442"/>
                <a:gd name="connsiteX1" fmla="*/ 3605366 w 3967291"/>
                <a:gd name="connsiteY1" fmla="*/ 257442 h 257442"/>
                <a:gd name="connsiteX2" fmla="*/ 0 w 3967291"/>
                <a:gd name="connsiteY2" fmla="*/ 257442 h 257442"/>
                <a:gd name="connsiteX3" fmla="*/ 56639 w 3967291"/>
                <a:gd name="connsiteY3" fmla="*/ 0 h 257442"/>
                <a:gd name="connsiteX0" fmla="*/ 3967291 w 3967291"/>
                <a:gd name="connsiteY0" fmla="*/ 0 h 257442"/>
                <a:gd name="connsiteX1" fmla="*/ 3910653 w 3967291"/>
                <a:gd name="connsiteY1" fmla="*/ 257442 h 257442"/>
                <a:gd name="connsiteX2" fmla="*/ 0 w 3967291"/>
                <a:gd name="connsiteY2" fmla="*/ 257442 h 257442"/>
                <a:gd name="connsiteX3" fmla="*/ 56639 w 3967291"/>
                <a:gd name="connsiteY3" fmla="*/ 0 h 257442"/>
                <a:gd name="connsiteX0" fmla="*/ 3967290 w 3967290"/>
                <a:gd name="connsiteY0" fmla="*/ 0 h 257442"/>
                <a:gd name="connsiteX1" fmla="*/ 3910652 w 3967290"/>
                <a:gd name="connsiteY1" fmla="*/ 257442 h 257442"/>
                <a:gd name="connsiteX2" fmla="*/ 0 w 3967290"/>
                <a:gd name="connsiteY2" fmla="*/ 257442 h 257442"/>
                <a:gd name="connsiteX3" fmla="*/ 56638 w 3967290"/>
                <a:gd name="connsiteY3" fmla="*/ 0 h 257442"/>
                <a:gd name="connsiteX0" fmla="*/ 3967290 w 3967290"/>
                <a:gd name="connsiteY0" fmla="*/ 0 h 257442"/>
                <a:gd name="connsiteX1" fmla="*/ 3910652 w 3967290"/>
                <a:gd name="connsiteY1" fmla="*/ 257442 h 257442"/>
                <a:gd name="connsiteX2" fmla="*/ 0 w 3967290"/>
                <a:gd name="connsiteY2" fmla="*/ 257442 h 257442"/>
                <a:gd name="connsiteX3" fmla="*/ 56637 w 3967290"/>
                <a:gd name="connsiteY3" fmla="*/ 0 h 257442"/>
                <a:gd name="connsiteX0" fmla="*/ 4141500 w 4141500"/>
                <a:gd name="connsiteY0" fmla="*/ 0 h 257442"/>
                <a:gd name="connsiteX1" fmla="*/ 3910652 w 4141500"/>
                <a:gd name="connsiteY1" fmla="*/ 257442 h 257442"/>
                <a:gd name="connsiteX2" fmla="*/ 0 w 4141500"/>
                <a:gd name="connsiteY2" fmla="*/ 257442 h 257442"/>
                <a:gd name="connsiteX3" fmla="*/ 56637 w 4141500"/>
                <a:gd name="connsiteY3" fmla="*/ 0 h 257442"/>
                <a:gd name="connsiteX0" fmla="*/ 4141500 w 4141500"/>
                <a:gd name="connsiteY0" fmla="*/ 0 h 257442"/>
                <a:gd name="connsiteX1" fmla="*/ 4084863 w 4141500"/>
                <a:gd name="connsiteY1" fmla="*/ 257442 h 257442"/>
                <a:gd name="connsiteX2" fmla="*/ 0 w 4141500"/>
                <a:gd name="connsiteY2" fmla="*/ 257442 h 257442"/>
                <a:gd name="connsiteX3" fmla="*/ 56637 w 4141500"/>
                <a:gd name="connsiteY3" fmla="*/ 0 h 257442"/>
                <a:gd name="connsiteX0" fmla="*/ 4141501 w 4141501"/>
                <a:gd name="connsiteY0" fmla="*/ 0 h 257442"/>
                <a:gd name="connsiteX1" fmla="*/ 4084864 w 4141501"/>
                <a:gd name="connsiteY1" fmla="*/ 257442 h 257442"/>
                <a:gd name="connsiteX2" fmla="*/ 0 w 4141501"/>
                <a:gd name="connsiteY2" fmla="*/ 257442 h 257442"/>
                <a:gd name="connsiteX3" fmla="*/ 56638 w 4141501"/>
                <a:gd name="connsiteY3" fmla="*/ 0 h 257442"/>
                <a:gd name="connsiteX0" fmla="*/ 4141501 w 4141501"/>
                <a:gd name="connsiteY0" fmla="*/ 0 h 257442"/>
                <a:gd name="connsiteX1" fmla="*/ 4084864 w 4141501"/>
                <a:gd name="connsiteY1" fmla="*/ 257442 h 257442"/>
                <a:gd name="connsiteX2" fmla="*/ 0 w 4141501"/>
                <a:gd name="connsiteY2" fmla="*/ 257442 h 257442"/>
                <a:gd name="connsiteX3" fmla="*/ 56638 w 4141501"/>
                <a:gd name="connsiteY3" fmla="*/ 0 h 257442"/>
                <a:gd name="connsiteX0" fmla="*/ 4325670 w 4325670"/>
                <a:gd name="connsiteY0" fmla="*/ 0 h 257442"/>
                <a:gd name="connsiteX1" fmla="*/ 4084864 w 4325670"/>
                <a:gd name="connsiteY1" fmla="*/ 257442 h 257442"/>
                <a:gd name="connsiteX2" fmla="*/ 0 w 4325670"/>
                <a:gd name="connsiteY2" fmla="*/ 257442 h 257442"/>
                <a:gd name="connsiteX3" fmla="*/ 56638 w 4325670"/>
                <a:gd name="connsiteY3" fmla="*/ 0 h 257442"/>
                <a:gd name="connsiteX0" fmla="*/ 4325670 w 4325670"/>
                <a:gd name="connsiteY0" fmla="*/ 0 h 257442"/>
                <a:gd name="connsiteX1" fmla="*/ 4269033 w 4325670"/>
                <a:gd name="connsiteY1" fmla="*/ 257442 h 257442"/>
                <a:gd name="connsiteX2" fmla="*/ 0 w 4325670"/>
                <a:gd name="connsiteY2" fmla="*/ 257442 h 257442"/>
                <a:gd name="connsiteX3" fmla="*/ 56638 w 4325670"/>
                <a:gd name="connsiteY3" fmla="*/ 0 h 257442"/>
                <a:gd name="connsiteX0" fmla="*/ 4325670 w 4325670"/>
                <a:gd name="connsiteY0" fmla="*/ 0 h 257442"/>
                <a:gd name="connsiteX1" fmla="*/ 4269033 w 4325670"/>
                <a:gd name="connsiteY1" fmla="*/ 257442 h 257442"/>
                <a:gd name="connsiteX2" fmla="*/ 0 w 4325670"/>
                <a:gd name="connsiteY2" fmla="*/ 257442 h 257442"/>
                <a:gd name="connsiteX3" fmla="*/ 56638 w 4325670"/>
                <a:gd name="connsiteY3" fmla="*/ 0 h 257442"/>
                <a:gd name="connsiteX0" fmla="*/ 4325670 w 4325670"/>
                <a:gd name="connsiteY0" fmla="*/ 0 h 257442"/>
                <a:gd name="connsiteX1" fmla="*/ 4269033 w 4325670"/>
                <a:gd name="connsiteY1" fmla="*/ 257442 h 257442"/>
                <a:gd name="connsiteX2" fmla="*/ 0 w 4325670"/>
                <a:gd name="connsiteY2" fmla="*/ 257442 h 257442"/>
                <a:gd name="connsiteX3" fmla="*/ 56638 w 4325670"/>
                <a:gd name="connsiteY3" fmla="*/ 0 h 257442"/>
                <a:gd name="connsiteX0" fmla="*/ 4499882 w 4499882"/>
                <a:gd name="connsiteY0" fmla="*/ 0 h 257442"/>
                <a:gd name="connsiteX1" fmla="*/ 4269033 w 4499882"/>
                <a:gd name="connsiteY1" fmla="*/ 257442 h 257442"/>
                <a:gd name="connsiteX2" fmla="*/ 0 w 4499882"/>
                <a:gd name="connsiteY2" fmla="*/ 257442 h 257442"/>
                <a:gd name="connsiteX3" fmla="*/ 56638 w 4499882"/>
                <a:gd name="connsiteY3" fmla="*/ 0 h 257442"/>
                <a:gd name="connsiteX0" fmla="*/ 4499882 w 4499882"/>
                <a:gd name="connsiteY0" fmla="*/ 0 h 257442"/>
                <a:gd name="connsiteX1" fmla="*/ 4443243 w 4499882"/>
                <a:gd name="connsiteY1" fmla="*/ 257442 h 257442"/>
                <a:gd name="connsiteX2" fmla="*/ 0 w 4499882"/>
                <a:gd name="connsiteY2" fmla="*/ 257442 h 257442"/>
                <a:gd name="connsiteX3" fmla="*/ 56638 w 4499882"/>
                <a:gd name="connsiteY3" fmla="*/ 0 h 257442"/>
                <a:gd name="connsiteX0" fmla="*/ 4499883 w 4499883"/>
                <a:gd name="connsiteY0" fmla="*/ 0 h 257442"/>
                <a:gd name="connsiteX1" fmla="*/ 4443244 w 4499883"/>
                <a:gd name="connsiteY1" fmla="*/ 257442 h 257442"/>
                <a:gd name="connsiteX2" fmla="*/ 0 w 4499883"/>
                <a:gd name="connsiteY2" fmla="*/ 257442 h 257442"/>
                <a:gd name="connsiteX3" fmla="*/ 56639 w 4499883"/>
                <a:gd name="connsiteY3" fmla="*/ 0 h 257442"/>
                <a:gd name="connsiteX0" fmla="*/ 4499883 w 4499883"/>
                <a:gd name="connsiteY0" fmla="*/ 0 h 257442"/>
                <a:gd name="connsiteX1" fmla="*/ 4443244 w 4499883"/>
                <a:gd name="connsiteY1" fmla="*/ 257442 h 257442"/>
                <a:gd name="connsiteX2" fmla="*/ 0 w 4499883"/>
                <a:gd name="connsiteY2" fmla="*/ 257442 h 257442"/>
                <a:gd name="connsiteX3" fmla="*/ 56639 w 4499883"/>
                <a:gd name="connsiteY3" fmla="*/ 0 h 257442"/>
                <a:gd name="connsiteX0" fmla="*/ 4665798 w 4665798"/>
                <a:gd name="connsiteY0" fmla="*/ 0 h 257442"/>
                <a:gd name="connsiteX1" fmla="*/ 4443244 w 4665798"/>
                <a:gd name="connsiteY1" fmla="*/ 257442 h 257442"/>
                <a:gd name="connsiteX2" fmla="*/ 0 w 4665798"/>
                <a:gd name="connsiteY2" fmla="*/ 257442 h 257442"/>
                <a:gd name="connsiteX3" fmla="*/ 56639 w 4665798"/>
                <a:gd name="connsiteY3" fmla="*/ 0 h 257442"/>
                <a:gd name="connsiteX0" fmla="*/ 4665798 w 4665798"/>
                <a:gd name="connsiteY0" fmla="*/ 0 h 257442"/>
                <a:gd name="connsiteX1" fmla="*/ 4609160 w 4665798"/>
                <a:gd name="connsiteY1" fmla="*/ 257442 h 257442"/>
                <a:gd name="connsiteX2" fmla="*/ 0 w 4665798"/>
                <a:gd name="connsiteY2" fmla="*/ 257442 h 257442"/>
                <a:gd name="connsiteX3" fmla="*/ 56639 w 4665798"/>
                <a:gd name="connsiteY3" fmla="*/ 0 h 257442"/>
                <a:gd name="connsiteX0" fmla="*/ 4665798 w 4665798"/>
                <a:gd name="connsiteY0" fmla="*/ 0 h 257442"/>
                <a:gd name="connsiteX1" fmla="*/ 4609160 w 4665798"/>
                <a:gd name="connsiteY1" fmla="*/ 257442 h 257442"/>
                <a:gd name="connsiteX2" fmla="*/ 0 w 4665798"/>
                <a:gd name="connsiteY2" fmla="*/ 257442 h 257442"/>
                <a:gd name="connsiteX3" fmla="*/ 56639 w 4665798"/>
                <a:gd name="connsiteY3" fmla="*/ 0 h 257442"/>
                <a:gd name="connsiteX0" fmla="*/ 4665798 w 4665798"/>
                <a:gd name="connsiteY0" fmla="*/ 0 h 257442"/>
                <a:gd name="connsiteX1" fmla="*/ 4609160 w 4665798"/>
                <a:gd name="connsiteY1" fmla="*/ 257442 h 257442"/>
                <a:gd name="connsiteX2" fmla="*/ 0 w 4665798"/>
                <a:gd name="connsiteY2" fmla="*/ 257442 h 257442"/>
                <a:gd name="connsiteX3" fmla="*/ 56638 w 4665798"/>
                <a:gd name="connsiteY3" fmla="*/ 0 h 257442"/>
                <a:gd name="connsiteX0" fmla="*/ 4840011 w 4840011"/>
                <a:gd name="connsiteY0" fmla="*/ 0 h 257442"/>
                <a:gd name="connsiteX1" fmla="*/ 4609160 w 4840011"/>
                <a:gd name="connsiteY1" fmla="*/ 257442 h 257442"/>
                <a:gd name="connsiteX2" fmla="*/ 0 w 4840011"/>
                <a:gd name="connsiteY2" fmla="*/ 257442 h 257442"/>
                <a:gd name="connsiteX3" fmla="*/ 56638 w 4840011"/>
                <a:gd name="connsiteY3" fmla="*/ 0 h 257442"/>
                <a:gd name="connsiteX0" fmla="*/ 4840011 w 4840011"/>
                <a:gd name="connsiteY0" fmla="*/ 0 h 257442"/>
                <a:gd name="connsiteX1" fmla="*/ 4783374 w 4840011"/>
                <a:gd name="connsiteY1" fmla="*/ 257442 h 257442"/>
                <a:gd name="connsiteX2" fmla="*/ 0 w 4840011"/>
                <a:gd name="connsiteY2" fmla="*/ 257442 h 257442"/>
                <a:gd name="connsiteX3" fmla="*/ 56638 w 4840011"/>
                <a:gd name="connsiteY3" fmla="*/ 0 h 257442"/>
                <a:gd name="connsiteX0" fmla="*/ 4840011 w 4840011"/>
                <a:gd name="connsiteY0" fmla="*/ 0 h 257442"/>
                <a:gd name="connsiteX1" fmla="*/ 4783374 w 4840011"/>
                <a:gd name="connsiteY1" fmla="*/ 257442 h 257442"/>
                <a:gd name="connsiteX2" fmla="*/ 0 w 4840011"/>
                <a:gd name="connsiteY2" fmla="*/ 257442 h 257442"/>
                <a:gd name="connsiteX3" fmla="*/ 56638 w 4840011"/>
                <a:gd name="connsiteY3" fmla="*/ 0 h 257442"/>
                <a:gd name="connsiteX0" fmla="*/ 4840011 w 4840011"/>
                <a:gd name="connsiteY0" fmla="*/ 0 h 257442"/>
                <a:gd name="connsiteX1" fmla="*/ 4783374 w 4840011"/>
                <a:gd name="connsiteY1" fmla="*/ 257442 h 257442"/>
                <a:gd name="connsiteX2" fmla="*/ 0 w 4840011"/>
                <a:gd name="connsiteY2" fmla="*/ 257442 h 257442"/>
                <a:gd name="connsiteX3" fmla="*/ 56638 w 4840011"/>
                <a:gd name="connsiteY3" fmla="*/ 0 h 257442"/>
                <a:gd name="connsiteX0" fmla="*/ 5014223 w 5014223"/>
                <a:gd name="connsiteY0" fmla="*/ 0 h 257442"/>
                <a:gd name="connsiteX1" fmla="*/ 4783374 w 5014223"/>
                <a:gd name="connsiteY1" fmla="*/ 257442 h 257442"/>
                <a:gd name="connsiteX2" fmla="*/ 0 w 5014223"/>
                <a:gd name="connsiteY2" fmla="*/ 257442 h 257442"/>
                <a:gd name="connsiteX3" fmla="*/ 56638 w 5014223"/>
                <a:gd name="connsiteY3" fmla="*/ 0 h 257442"/>
                <a:gd name="connsiteX0" fmla="*/ 5014223 w 5014223"/>
                <a:gd name="connsiteY0" fmla="*/ 0 h 257442"/>
                <a:gd name="connsiteX1" fmla="*/ 4957585 w 5014223"/>
                <a:gd name="connsiteY1" fmla="*/ 257442 h 257442"/>
                <a:gd name="connsiteX2" fmla="*/ 0 w 5014223"/>
                <a:gd name="connsiteY2" fmla="*/ 257442 h 257442"/>
                <a:gd name="connsiteX3" fmla="*/ 56638 w 5014223"/>
                <a:gd name="connsiteY3" fmla="*/ 0 h 257442"/>
                <a:gd name="connsiteX0" fmla="*/ 5014223 w 5014223"/>
                <a:gd name="connsiteY0" fmla="*/ 0 h 257442"/>
                <a:gd name="connsiteX1" fmla="*/ 4957585 w 5014223"/>
                <a:gd name="connsiteY1" fmla="*/ 257442 h 257442"/>
                <a:gd name="connsiteX2" fmla="*/ 0 w 5014223"/>
                <a:gd name="connsiteY2" fmla="*/ 257442 h 257442"/>
                <a:gd name="connsiteX3" fmla="*/ 56638 w 5014223"/>
                <a:gd name="connsiteY3" fmla="*/ 0 h 257442"/>
                <a:gd name="connsiteX0" fmla="*/ 5014223 w 5014223"/>
                <a:gd name="connsiteY0" fmla="*/ 0 h 257442"/>
                <a:gd name="connsiteX1" fmla="*/ 4957585 w 5014223"/>
                <a:gd name="connsiteY1" fmla="*/ 257442 h 257442"/>
                <a:gd name="connsiteX2" fmla="*/ 0 w 5014223"/>
                <a:gd name="connsiteY2" fmla="*/ 257442 h 257442"/>
                <a:gd name="connsiteX3" fmla="*/ 56638 w 5014223"/>
                <a:gd name="connsiteY3" fmla="*/ 0 h 257442"/>
                <a:gd name="connsiteX0" fmla="*/ 5188436 w 5188436"/>
                <a:gd name="connsiteY0" fmla="*/ 0 h 257442"/>
                <a:gd name="connsiteX1" fmla="*/ 4957585 w 5188436"/>
                <a:gd name="connsiteY1" fmla="*/ 257442 h 257442"/>
                <a:gd name="connsiteX2" fmla="*/ 0 w 5188436"/>
                <a:gd name="connsiteY2" fmla="*/ 257442 h 257442"/>
                <a:gd name="connsiteX3" fmla="*/ 56638 w 5188436"/>
                <a:gd name="connsiteY3" fmla="*/ 0 h 257442"/>
                <a:gd name="connsiteX0" fmla="*/ 5188436 w 5188436"/>
                <a:gd name="connsiteY0" fmla="*/ 0 h 257442"/>
                <a:gd name="connsiteX1" fmla="*/ 5131798 w 5188436"/>
                <a:gd name="connsiteY1" fmla="*/ 257442 h 257442"/>
                <a:gd name="connsiteX2" fmla="*/ 0 w 5188436"/>
                <a:gd name="connsiteY2" fmla="*/ 257442 h 257442"/>
                <a:gd name="connsiteX3" fmla="*/ 56638 w 5188436"/>
                <a:gd name="connsiteY3" fmla="*/ 0 h 257442"/>
                <a:gd name="connsiteX0" fmla="*/ 5188436 w 5188436"/>
                <a:gd name="connsiteY0" fmla="*/ 0 h 257442"/>
                <a:gd name="connsiteX1" fmla="*/ 5131798 w 5188436"/>
                <a:gd name="connsiteY1" fmla="*/ 257442 h 257442"/>
                <a:gd name="connsiteX2" fmla="*/ 0 w 5188436"/>
                <a:gd name="connsiteY2" fmla="*/ 257442 h 257442"/>
                <a:gd name="connsiteX3" fmla="*/ 56638 w 5188436"/>
                <a:gd name="connsiteY3" fmla="*/ 0 h 257442"/>
                <a:gd name="connsiteX0" fmla="*/ 5188436 w 5188436"/>
                <a:gd name="connsiteY0" fmla="*/ 0 h 257442"/>
                <a:gd name="connsiteX1" fmla="*/ 5131798 w 5188436"/>
                <a:gd name="connsiteY1" fmla="*/ 257442 h 257442"/>
                <a:gd name="connsiteX2" fmla="*/ 0 w 5188436"/>
                <a:gd name="connsiteY2" fmla="*/ 257442 h 257442"/>
                <a:gd name="connsiteX3" fmla="*/ 56638 w 5188436"/>
                <a:gd name="connsiteY3" fmla="*/ 0 h 257442"/>
                <a:gd name="connsiteX0" fmla="*/ 5362647 w 5362647"/>
                <a:gd name="connsiteY0" fmla="*/ 0 h 257442"/>
                <a:gd name="connsiteX1" fmla="*/ 5131798 w 5362647"/>
                <a:gd name="connsiteY1" fmla="*/ 257442 h 257442"/>
                <a:gd name="connsiteX2" fmla="*/ 0 w 5362647"/>
                <a:gd name="connsiteY2" fmla="*/ 257442 h 257442"/>
                <a:gd name="connsiteX3" fmla="*/ 56638 w 5362647"/>
                <a:gd name="connsiteY3" fmla="*/ 0 h 257442"/>
                <a:gd name="connsiteX0" fmla="*/ 5362647 w 5362647"/>
                <a:gd name="connsiteY0" fmla="*/ 0 h 257442"/>
                <a:gd name="connsiteX1" fmla="*/ 5306009 w 5362647"/>
                <a:gd name="connsiteY1" fmla="*/ 257442 h 257442"/>
                <a:gd name="connsiteX2" fmla="*/ 0 w 5362647"/>
                <a:gd name="connsiteY2" fmla="*/ 257442 h 257442"/>
                <a:gd name="connsiteX3" fmla="*/ 56638 w 5362647"/>
                <a:gd name="connsiteY3" fmla="*/ 0 h 257442"/>
                <a:gd name="connsiteX0" fmla="*/ 5362647 w 5362647"/>
                <a:gd name="connsiteY0" fmla="*/ 0 h 257442"/>
                <a:gd name="connsiteX1" fmla="*/ 5306009 w 5362647"/>
                <a:gd name="connsiteY1" fmla="*/ 257442 h 257442"/>
                <a:gd name="connsiteX2" fmla="*/ 0 w 5362647"/>
                <a:gd name="connsiteY2" fmla="*/ 257442 h 257442"/>
                <a:gd name="connsiteX3" fmla="*/ 56638 w 5362647"/>
                <a:gd name="connsiteY3" fmla="*/ 0 h 257442"/>
                <a:gd name="connsiteX0" fmla="*/ 5362647 w 5362647"/>
                <a:gd name="connsiteY0" fmla="*/ 0 h 257442"/>
                <a:gd name="connsiteX1" fmla="*/ 5306009 w 5362647"/>
                <a:gd name="connsiteY1" fmla="*/ 257442 h 257442"/>
                <a:gd name="connsiteX2" fmla="*/ 0 w 5362647"/>
                <a:gd name="connsiteY2" fmla="*/ 257442 h 257442"/>
                <a:gd name="connsiteX3" fmla="*/ 56638 w 5362647"/>
                <a:gd name="connsiteY3" fmla="*/ 0 h 257442"/>
                <a:gd name="connsiteX0" fmla="*/ 4518133 w 5306009"/>
                <a:gd name="connsiteY0" fmla="*/ 0 h 257442"/>
                <a:gd name="connsiteX1" fmla="*/ 5306009 w 5306009"/>
                <a:gd name="connsiteY1" fmla="*/ 257442 h 257442"/>
                <a:gd name="connsiteX2" fmla="*/ 0 w 5306009"/>
                <a:gd name="connsiteY2" fmla="*/ 257442 h 257442"/>
                <a:gd name="connsiteX3" fmla="*/ 56638 w 5306009"/>
                <a:gd name="connsiteY3" fmla="*/ 0 h 257442"/>
                <a:gd name="connsiteX0" fmla="*/ 4518133 w 4518133"/>
                <a:gd name="connsiteY0" fmla="*/ 0 h 257442"/>
                <a:gd name="connsiteX1" fmla="*/ 4461495 w 4518133"/>
                <a:gd name="connsiteY1" fmla="*/ 257442 h 257442"/>
                <a:gd name="connsiteX2" fmla="*/ 0 w 4518133"/>
                <a:gd name="connsiteY2" fmla="*/ 257442 h 257442"/>
                <a:gd name="connsiteX3" fmla="*/ 56638 w 4518133"/>
                <a:gd name="connsiteY3" fmla="*/ 0 h 257442"/>
                <a:gd name="connsiteX0" fmla="*/ 4518132 w 4518132"/>
                <a:gd name="connsiteY0" fmla="*/ 0 h 257442"/>
                <a:gd name="connsiteX1" fmla="*/ 4461494 w 4518132"/>
                <a:gd name="connsiteY1" fmla="*/ 257442 h 257442"/>
                <a:gd name="connsiteX2" fmla="*/ 0 w 4518132"/>
                <a:gd name="connsiteY2" fmla="*/ 257442 h 257442"/>
                <a:gd name="connsiteX3" fmla="*/ 56637 w 4518132"/>
                <a:gd name="connsiteY3" fmla="*/ 0 h 257442"/>
                <a:gd name="connsiteX0" fmla="*/ 4518132 w 4518132"/>
                <a:gd name="connsiteY0" fmla="*/ 0 h 257442"/>
                <a:gd name="connsiteX1" fmla="*/ 4461494 w 4518132"/>
                <a:gd name="connsiteY1" fmla="*/ 257442 h 257442"/>
                <a:gd name="connsiteX2" fmla="*/ 0 w 4518132"/>
                <a:gd name="connsiteY2" fmla="*/ 257442 h 257442"/>
                <a:gd name="connsiteX3" fmla="*/ 56637 w 4518132"/>
                <a:gd name="connsiteY3" fmla="*/ 0 h 257442"/>
                <a:gd name="connsiteX0" fmla="*/ 4692343 w 4692343"/>
                <a:gd name="connsiteY0" fmla="*/ 0 h 257442"/>
                <a:gd name="connsiteX1" fmla="*/ 4461494 w 4692343"/>
                <a:gd name="connsiteY1" fmla="*/ 257442 h 257442"/>
                <a:gd name="connsiteX2" fmla="*/ 0 w 4692343"/>
                <a:gd name="connsiteY2" fmla="*/ 257442 h 257442"/>
                <a:gd name="connsiteX3" fmla="*/ 56637 w 4692343"/>
                <a:gd name="connsiteY3" fmla="*/ 0 h 257442"/>
                <a:gd name="connsiteX0" fmla="*/ 4692343 w 4692343"/>
                <a:gd name="connsiteY0" fmla="*/ 0 h 257442"/>
                <a:gd name="connsiteX1" fmla="*/ 4635706 w 4692343"/>
                <a:gd name="connsiteY1" fmla="*/ 257442 h 257442"/>
                <a:gd name="connsiteX2" fmla="*/ 0 w 4692343"/>
                <a:gd name="connsiteY2" fmla="*/ 257442 h 257442"/>
                <a:gd name="connsiteX3" fmla="*/ 56637 w 4692343"/>
                <a:gd name="connsiteY3" fmla="*/ 0 h 257442"/>
                <a:gd name="connsiteX0" fmla="*/ 4692344 w 4692344"/>
                <a:gd name="connsiteY0" fmla="*/ 0 h 257442"/>
                <a:gd name="connsiteX1" fmla="*/ 4635707 w 4692344"/>
                <a:gd name="connsiteY1" fmla="*/ 257442 h 257442"/>
                <a:gd name="connsiteX2" fmla="*/ 0 w 4692344"/>
                <a:gd name="connsiteY2" fmla="*/ 257442 h 257442"/>
                <a:gd name="connsiteX3" fmla="*/ 56638 w 4692344"/>
                <a:gd name="connsiteY3" fmla="*/ 0 h 257442"/>
                <a:gd name="connsiteX0" fmla="*/ 4692344 w 4692344"/>
                <a:gd name="connsiteY0" fmla="*/ 0 h 257442"/>
                <a:gd name="connsiteX1" fmla="*/ 4635707 w 4692344"/>
                <a:gd name="connsiteY1" fmla="*/ 257442 h 257442"/>
                <a:gd name="connsiteX2" fmla="*/ 0 w 4692344"/>
                <a:gd name="connsiteY2" fmla="*/ 257442 h 257442"/>
                <a:gd name="connsiteX3" fmla="*/ 56639 w 4692344"/>
                <a:gd name="connsiteY3" fmla="*/ 0 h 257442"/>
                <a:gd name="connsiteX0" fmla="*/ 4876514 w 4876514"/>
                <a:gd name="connsiteY0" fmla="*/ 0 h 257442"/>
                <a:gd name="connsiteX1" fmla="*/ 4635707 w 4876514"/>
                <a:gd name="connsiteY1" fmla="*/ 257442 h 257442"/>
                <a:gd name="connsiteX2" fmla="*/ 0 w 4876514"/>
                <a:gd name="connsiteY2" fmla="*/ 257442 h 257442"/>
                <a:gd name="connsiteX3" fmla="*/ 56639 w 4876514"/>
                <a:gd name="connsiteY3" fmla="*/ 0 h 257442"/>
                <a:gd name="connsiteX0" fmla="*/ 4876514 w 4876514"/>
                <a:gd name="connsiteY0" fmla="*/ 0 h 257442"/>
                <a:gd name="connsiteX1" fmla="*/ 4819877 w 4876514"/>
                <a:gd name="connsiteY1" fmla="*/ 257442 h 257442"/>
                <a:gd name="connsiteX2" fmla="*/ 0 w 4876514"/>
                <a:gd name="connsiteY2" fmla="*/ 257442 h 257442"/>
                <a:gd name="connsiteX3" fmla="*/ 56639 w 4876514"/>
                <a:gd name="connsiteY3" fmla="*/ 0 h 257442"/>
                <a:gd name="connsiteX0" fmla="*/ 4876513 w 4876513"/>
                <a:gd name="connsiteY0" fmla="*/ 0 h 257442"/>
                <a:gd name="connsiteX1" fmla="*/ 4819876 w 4876513"/>
                <a:gd name="connsiteY1" fmla="*/ 257442 h 257442"/>
                <a:gd name="connsiteX2" fmla="*/ 0 w 4876513"/>
                <a:gd name="connsiteY2" fmla="*/ 257442 h 257442"/>
                <a:gd name="connsiteX3" fmla="*/ 56638 w 4876513"/>
                <a:gd name="connsiteY3" fmla="*/ 0 h 257442"/>
                <a:gd name="connsiteX0" fmla="*/ 4876513 w 4876513"/>
                <a:gd name="connsiteY0" fmla="*/ 0 h 257442"/>
                <a:gd name="connsiteX1" fmla="*/ 4819876 w 4876513"/>
                <a:gd name="connsiteY1" fmla="*/ 257442 h 257442"/>
                <a:gd name="connsiteX2" fmla="*/ 0 w 4876513"/>
                <a:gd name="connsiteY2" fmla="*/ 257442 h 257442"/>
                <a:gd name="connsiteX3" fmla="*/ 56637 w 4876513"/>
                <a:gd name="connsiteY3" fmla="*/ 0 h 257442"/>
                <a:gd name="connsiteX0" fmla="*/ 5044818 w 5044818"/>
                <a:gd name="connsiteY0" fmla="*/ 0 h 257442"/>
                <a:gd name="connsiteX1" fmla="*/ 4819876 w 5044818"/>
                <a:gd name="connsiteY1" fmla="*/ 257442 h 257442"/>
                <a:gd name="connsiteX2" fmla="*/ 0 w 5044818"/>
                <a:gd name="connsiteY2" fmla="*/ 257442 h 257442"/>
                <a:gd name="connsiteX3" fmla="*/ 56637 w 5044818"/>
                <a:gd name="connsiteY3" fmla="*/ 0 h 257442"/>
                <a:gd name="connsiteX0" fmla="*/ 5044818 w 5044818"/>
                <a:gd name="connsiteY0" fmla="*/ 0 h 257442"/>
                <a:gd name="connsiteX1" fmla="*/ 4988180 w 5044818"/>
                <a:gd name="connsiteY1" fmla="*/ 257442 h 257442"/>
                <a:gd name="connsiteX2" fmla="*/ 0 w 5044818"/>
                <a:gd name="connsiteY2" fmla="*/ 257442 h 257442"/>
                <a:gd name="connsiteX3" fmla="*/ 56637 w 5044818"/>
                <a:gd name="connsiteY3" fmla="*/ 0 h 257442"/>
                <a:gd name="connsiteX0" fmla="*/ 5044819 w 5044819"/>
                <a:gd name="connsiteY0" fmla="*/ 0 h 257442"/>
                <a:gd name="connsiteX1" fmla="*/ 4988181 w 5044819"/>
                <a:gd name="connsiteY1" fmla="*/ 257442 h 257442"/>
                <a:gd name="connsiteX2" fmla="*/ 0 w 5044819"/>
                <a:gd name="connsiteY2" fmla="*/ 257442 h 257442"/>
                <a:gd name="connsiteX3" fmla="*/ 56638 w 5044819"/>
                <a:gd name="connsiteY3" fmla="*/ 0 h 257442"/>
                <a:gd name="connsiteX0" fmla="*/ 5044819 w 5044819"/>
                <a:gd name="connsiteY0" fmla="*/ 0 h 257442"/>
                <a:gd name="connsiteX1" fmla="*/ 4988181 w 5044819"/>
                <a:gd name="connsiteY1" fmla="*/ 257442 h 257442"/>
                <a:gd name="connsiteX2" fmla="*/ 0 w 5044819"/>
                <a:gd name="connsiteY2" fmla="*/ 257442 h 257442"/>
                <a:gd name="connsiteX3" fmla="*/ 56639 w 5044819"/>
                <a:gd name="connsiteY3" fmla="*/ 0 h 257442"/>
                <a:gd name="connsiteX0" fmla="*/ 5224939 w 5224939"/>
                <a:gd name="connsiteY0" fmla="*/ 0 h 257442"/>
                <a:gd name="connsiteX1" fmla="*/ 4988181 w 5224939"/>
                <a:gd name="connsiteY1" fmla="*/ 257442 h 257442"/>
                <a:gd name="connsiteX2" fmla="*/ 0 w 5224939"/>
                <a:gd name="connsiteY2" fmla="*/ 257442 h 257442"/>
                <a:gd name="connsiteX3" fmla="*/ 56639 w 5224939"/>
                <a:gd name="connsiteY3" fmla="*/ 0 h 257442"/>
                <a:gd name="connsiteX0" fmla="*/ 5224939 w 5224939"/>
                <a:gd name="connsiteY0" fmla="*/ 0 h 257442"/>
                <a:gd name="connsiteX1" fmla="*/ 5168300 w 5224939"/>
                <a:gd name="connsiteY1" fmla="*/ 257442 h 257442"/>
                <a:gd name="connsiteX2" fmla="*/ 0 w 5224939"/>
                <a:gd name="connsiteY2" fmla="*/ 257442 h 257442"/>
                <a:gd name="connsiteX3" fmla="*/ 56639 w 5224939"/>
                <a:gd name="connsiteY3" fmla="*/ 0 h 257442"/>
                <a:gd name="connsiteX0" fmla="*/ 5224939 w 5224939"/>
                <a:gd name="connsiteY0" fmla="*/ 0 h 257442"/>
                <a:gd name="connsiteX1" fmla="*/ 5168300 w 5224939"/>
                <a:gd name="connsiteY1" fmla="*/ 257442 h 257442"/>
                <a:gd name="connsiteX2" fmla="*/ 0 w 5224939"/>
                <a:gd name="connsiteY2" fmla="*/ 257442 h 257442"/>
                <a:gd name="connsiteX3" fmla="*/ 56639 w 5224939"/>
                <a:gd name="connsiteY3" fmla="*/ 0 h 257442"/>
                <a:gd name="connsiteX0" fmla="*/ 5224939 w 5224939"/>
                <a:gd name="connsiteY0" fmla="*/ 0 h 257442"/>
                <a:gd name="connsiteX1" fmla="*/ 5168300 w 5224939"/>
                <a:gd name="connsiteY1" fmla="*/ 257442 h 257442"/>
                <a:gd name="connsiteX2" fmla="*/ 0 w 5224939"/>
                <a:gd name="connsiteY2" fmla="*/ 257442 h 257442"/>
                <a:gd name="connsiteX3" fmla="*/ 56638 w 5224939"/>
                <a:gd name="connsiteY3" fmla="*/ 0 h 257442"/>
                <a:gd name="connsiteX0" fmla="*/ 5503677 w 5503677"/>
                <a:gd name="connsiteY0" fmla="*/ 0 h 257442"/>
                <a:gd name="connsiteX1" fmla="*/ 5168300 w 5503677"/>
                <a:gd name="connsiteY1" fmla="*/ 257442 h 257442"/>
                <a:gd name="connsiteX2" fmla="*/ 0 w 5503677"/>
                <a:gd name="connsiteY2" fmla="*/ 257442 h 257442"/>
                <a:gd name="connsiteX3" fmla="*/ 56638 w 5503677"/>
                <a:gd name="connsiteY3" fmla="*/ 0 h 257442"/>
                <a:gd name="connsiteX0" fmla="*/ 5503677 w 5503677"/>
                <a:gd name="connsiteY0" fmla="*/ 0 h 257442"/>
                <a:gd name="connsiteX1" fmla="*/ 5447040 w 5503677"/>
                <a:gd name="connsiteY1" fmla="*/ 257442 h 257442"/>
                <a:gd name="connsiteX2" fmla="*/ 0 w 5503677"/>
                <a:gd name="connsiteY2" fmla="*/ 257442 h 257442"/>
                <a:gd name="connsiteX3" fmla="*/ 56638 w 5503677"/>
                <a:gd name="connsiteY3" fmla="*/ 0 h 257442"/>
                <a:gd name="connsiteX0" fmla="*/ 5503677 w 5503677"/>
                <a:gd name="connsiteY0" fmla="*/ 0 h 257442"/>
                <a:gd name="connsiteX1" fmla="*/ 5447040 w 5503677"/>
                <a:gd name="connsiteY1" fmla="*/ 257442 h 257442"/>
                <a:gd name="connsiteX2" fmla="*/ 0 w 5503677"/>
                <a:gd name="connsiteY2" fmla="*/ 257442 h 257442"/>
                <a:gd name="connsiteX3" fmla="*/ 56638 w 5503677"/>
                <a:gd name="connsiteY3" fmla="*/ 0 h 257442"/>
                <a:gd name="connsiteX0" fmla="*/ 5503677 w 5503677"/>
                <a:gd name="connsiteY0" fmla="*/ 0 h 257442"/>
                <a:gd name="connsiteX1" fmla="*/ 5447040 w 5503677"/>
                <a:gd name="connsiteY1" fmla="*/ 257442 h 257442"/>
                <a:gd name="connsiteX2" fmla="*/ 0 w 5503677"/>
                <a:gd name="connsiteY2" fmla="*/ 257442 h 257442"/>
                <a:gd name="connsiteX3" fmla="*/ 56638 w 5503677"/>
                <a:gd name="connsiteY3" fmla="*/ 0 h 257442"/>
                <a:gd name="connsiteX0" fmla="*/ 994068 w 5447040"/>
                <a:gd name="connsiteY0" fmla="*/ 0 h 257442"/>
                <a:gd name="connsiteX1" fmla="*/ 5447040 w 5447040"/>
                <a:gd name="connsiteY1" fmla="*/ 257442 h 257442"/>
                <a:gd name="connsiteX2" fmla="*/ 0 w 5447040"/>
                <a:gd name="connsiteY2" fmla="*/ 257442 h 257442"/>
                <a:gd name="connsiteX3" fmla="*/ 56638 w 5447040"/>
                <a:gd name="connsiteY3" fmla="*/ 0 h 257442"/>
                <a:gd name="connsiteX0" fmla="*/ 994068 w 994068"/>
                <a:gd name="connsiteY0" fmla="*/ 0 h 257442"/>
                <a:gd name="connsiteX1" fmla="*/ 937430 w 994068"/>
                <a:gd name="connsiteY1" fmla="*/ 257442 h 257442"/>
                <a:gd name="connsiteX2" fmla="*/ 0 w 994068"/>
                <a:gd name="connsiteY2" fmla="*/ 257442 h 257442"/>
                <a:gd name="connsiteX3" fmla="*/ 56638 w 994068"/>
                <a:gd name="connsiteY3" fmla="*/ 0 h 257442"/>
                <a:gd name="connsiteX0" fmla="*/ 994068 w 994068"/>
                <a:gd name="connsiteY0" fmla="*/ 0 h 257442"/>
                <a:gd name="connsiteX1" fmla="*/ 937430 w 994068"/>
                <a:gd name="connsiteY1" fmla="*/ 257442 h 257442"/>
                <a:gd name="connsiteX2" fmla="*/ 0 w 994068"/>
                <a:gd name="connsiteY2" fmla="*/ 257442 h 257442"/>
                <a:gd name="connsiteX3" fmla="*/ 56638 w 994068"/>
                <a:gd name="connsiteY3" fmla="*/ 0 h 257442"/>
                <a:gd name="connsiteX0" fmla="*/ 994068 w 994068"/>
                <a:gd name="connsiteY0" fmla="*/ 0 h 257442"/>
                <a:gd name="connsiteX1" fmla="*/ 937430 w 994068"/>
                <a:gd name="connsiteY1" fmla="*/ 257442 h 257442"/>
                <a:gd name="connsiteX2" fmla="*/ 0 w 994068"/>
                <a:gd name="connsiteY2" fmla="*/ 257442 h 257442"/>
                <a:gd name="connsiteX3" fmla="*/ 56638 w 994068"/>
                <a:gd name="connsiteY3" fmla="*/ 0 h 257442"/>
                <a:gd name="connsiteX0" fmla="*/ 1168280 w 1168280"/>
                <a:gd name="connsiteY0" fmla="*/ 0 h 257442"/>
                <a:gd name="connsiteX1" fmla="*/ 937430 w 1168280"/>
                <a:gd name="connsiteY1" fmla="*/ 257442 h 257442"/>
                <a:gd name="connsiteX2" fmla="*/ 0 w 1168280"/>
                <a:gd name="connsiteY2" fmla="*/ 257442 h 257442"/>
                <a:gd name="connsiteX3" fmla="*/ 56638 w 1168280"/>
                <a:gd name="connsiteY3" fmla="*/ 0 h 257442"/>
                <a:gd name="connsiteX0" fmla="*/ 1168280 w 1168280"/>
                <a:gd name="connsiteY0" fmla="*/ 0 h 257442"/>
                <a:gd name="connsiteX1" fmla="*/ 1111641 w 1168280"/>
                <a:gd name="connsiteY1" fmla="*/ 257442 h 257442"/>
                <a:gd name="connsiteX2" fmla="*/ 0 w 1168280"/>
                <a:gd name="connsiteY2" fmla="*/ 257442 h 257442"/>
                <a:gd name="connsiteX3" fmla="*/ 56638 w 1168280"/>
                <a:gd name="connsiteY3" fmla="*/ 0 h 257442"/>
                <a:gd name="connsiteX0" fmla="*/ 1168281 w 1168281"/>
                <a:gd name="connsiteY0" fmla="*/ 0 h 257442"/>
                <a:gd name="connsiteX1" fmla="*/ 1111642 w 1168281"/>
                <a:gd name="connsiteY1" fmla="*/ 257442 h 257442"/>
                <a:gd name="connsiteX2" fmla="*/ 0 w 1168281"/>
                <a:gd name="connsiteY2" fmla="*/ 257442 h 257442"/>
                <a:gd name="connsiteX3" fmla="*/ 56639 w 1168281"/>
                <a:gd name="connsiteY3" fmla="*/ 0 h 257442"/>
                <a:gd name="connsiteX0" fmla="*/ 1168281 w 1168281"/>
                <a:gd name="connsiteY0" fmla="*/ 0 h 257442"/>
                <a:gd name="connsiteX1" fmla="*/ 1111642 w 1168281"/>
                <a:gd name="connsiteY1" fmla="*/ 257442 h 257442"/>
                <a:gd name="connsiteX2" fmla="*/ 0 w 1168281"/>
                <a:gd name="connsiteY2" fmla="*/ 257442 h 257442"/>
                <a:gd name="connsiteX3" fmla="*/ 56639 w 1168281"/>
                <a:gd name="connsiteY3" fmla="*/ 0 h 257442"/>
                <a:gd name="connsiteX0" fmla="*/ 1352449 w 1352449"/>
                <a:gd name="connsiteY0" fmla="*/ 0 h 257442"/>
                <a:gd name="connsiteX1" fmla="*/ 1111642 w 1352449"/>
                <a:gd name="connsiteY1" fmla="*/ 257442 h 257442"/>
                <a:gd name="connsiteX2" fmla="*/ 0 w 1352449"/>
                <a:gd name="connsiteY2" fmla="*/ 257442 h 257442"/>
                <a:gd name="connsiteX3" fmla="*/ 56639 w 1352449"/>
                <a:gd name="connsiteY3" fmla="*/ 0 h 257442"/>
                <a:gd name="connsiteX0" fmla="*/ 1352449 w 1352449"/>
                <a:gd name="connsiteY0" fmla="*/ 0 h 257442"/>
                <a:gd name="connsiteX1" fmla="*/ 1295811 w 1352449"/>
                <a:gd name="connsiteY1" fmla="*/ 257442 h 257442"/>
                <a:gd name="connsiteX2" fmla="*/ 0 w 1352449"/>
                <a:gd name="connsiteY2" fmla="*/ 257442 h 257442"/>
                <a:gd name="connsiteX3" fmla="*/ 56639 w 1352449"/>
                <a:gd name="connsiteY3" fmla="*/ 0 h 257442"/>
                <a:gd name="connsiteX0" fmla="*/ 1352448 w 1352448"/>
                <a:gd name="connsiteY0" fmla="*/ 0 h 257442"/>
                <a:gd name="connsiteX1" fmla="*/ 1295810 w 1352448"/>
                <a:gd name="connsiteY1" fmla="*/ 257442 h 257442"/>
                <a:gd name="connsiteX2" fmla="*/ 0 w 1352448"/>
                <a:gd name="connsiteY2" fmla="*/ 257442 h 257442"/>
                <a:gd name="connsiteX3" fmla="*/ 56638 w 1352448"/>
                <a:gd name="connsiteY3" fmla="*/ 0 h 257442"/>
                <a:gd name="connsiteX0" fmla="*/ 1352448 w 1352448"/>
                <a:gd name="connsiteY0" fmla="*/ 0 h 257442"/>
                <a:gd name="connsiteX1" fmla="*/ 1295810 w 1352448"/>
                <a:gd name="connsiteY1" fmla="*/ 257442 h 257442"/>
                <a:gd name="connsiteX2" fmla="*/ 0 w 1352448"/>
                <a:gd name="connsiteY2" fmla="*/ 257442 h 257442"/>
                <a:gd name="connsiteX3" fmla="*/ 56637 w 1352448"/>
                <a:gd name="connsiteY3" fmla="*/ 0 h 257442"/>
                <a:gd name="connsiteX0" fmla="*/ 1526659 w 1526659"/>
                <a:gd name="connsiteY0" fmla="*/ 0 h 257442"/>
                <a:gd name="connsiteX1" fmla="*/ 1295810 w 1526659"/>
                <a:gd name="connsiteY1" fmla="*/ 257442 h 257442"/>
                <a:gd name="connsiteX2" fmla="*/ 0 w 1526659"/>
                <a:gd name="connsiteY2" fmla="*/ 257442 h 257442"/>
                <a:gd name="connsiteX3" fmla="*/ 56637 w 1526659"/>
                <a:gd name="connsiteY3" fmla="*/ 0 h 257442"/>
                <a:gd name="connsiteX0" fmla="*/ 1526659 w 1526659"/>
                <a:gd name="connsiteY0" fmla="*/ 0 h 257442"/>
                <a:gd name="connsiteX1" fmla="*/ 1470021 w 1526659"/>
                <a:gd name="connsiteY1" fmla="*/ 257442 h 257442"/>
                <a:gd name="connsiteX2" fmla="*/ 0 w 1526659"/>
                <a:gd name="connsiteY2" fmla="*/ 257442 h 257442"/>
                <a:gd name="connsiteX3" fmla="*/ 56637 w 1526659"/>
                <a:gd name="connsiteY3" fmla="*/ 0 h 257442"/>
                <a:gd name="connsiteX0" fmla="*/ 1526660 w 1526660"/>
                <a:gd name="connsiteY0" fmla="*/ 0 h 257442"/>
                <a:gd name="connsiteX1" fmla="*/ 1470022 w 1526660"/>
                <a:gd name="connsiteY1" fmla="*/ 257442 h 257442"/>
                <a:gd name="connsiteX2" fmla="*/ 0 w 1526660"/>
                <a:gd name="connsiteY2" fmla="*/ 257442 h 257442"/>
                <a:gd name="connsiteX3" fmla="*/ 56638 w 1526660"/>
                <a:gd name="connsiteY3" fmla="*/ 0 h 257442"/>
                <a:gd name="connsiteX0" fmla="*/ 1526660 w 1526660"/>
                <a:gd name="connsiteY0" fmla="*/ 0 h 257442"/>
                <a:gd name="connsiteX1" fmla="*/ 1470022 w 1526660"/>
                <a:gd name="connsiteY1" fmla="*/ 257442 h 257442"/>
                <a:gd name="connsiteX2" fmla="*/ 0 w 1526660"/>
                <a:gd name="connsiteY2" fmla="*/ 257442 h 257442"/>
                <a:gd name="connsiteX3" fmla="*/ 56639 w 1526660"/>
                <a:gd name="connsiteY3" fmla="*/ 0 h 257442"/>
                <a:gd name="connsiteX0" fmla="*/ 1700873 w 1700873"/>
                <a:gd name="connsiteY0" fmla="*/ 0 h 257442"/>
                <a:gd name="connsiteX1" fmla="*/ 1470022 w 1700873"/>
                <a:gd name="connsiteY1" fmla="*/ 257442 h 257442"/>
                <a:gd name="connsiteX2" fmla="*/ 0 w 1700873"/>
                <a:gd name="connsiteY2" fmla="*/ 257442 h 257442"/>
                <a:gd name="connsiteX3" fmla="*/ 56639 w 1700873"/>
                <a:gd name="connsiteY3" fmla="*/ 0 h 257442"/>
                <a:gd name="connsiteX0" fmla="*/ 1700873 w 1700873"/>
                <a:gd name="connsiteY0" fmla="*/ 0 h 257442"/>
                <a:gd name="connsiteX1" fmla="*/ 1644235 w 1700873"/>
                <a:gd name="connsiteY1" fmla="*/ 257442 h 257442"/>
                <a:gd name="connsiteX2" fmla="*/ 0 w 1700873"/>
                <a:gd name="connsiteY2" fmla="*/ 257442 h 257442"/>
                <a:gd name="connsiteX3" fmla="*/ 56639 w 1700873"/>
                <a:gd name="connsiteY3" fmla="*/ 0 h 257442"/>
                <a:gd name="connsiteX0" fmla="*/ 1700872 w 1700872"/>
                <a:gd name="connsiteY0" fmla="*/ 0 h 257442"/>
                <a:gd name="connsiteX1" fmla="*/ 1644234 w 1700872"/>
                <a:gd name="connsiteY1" fmla="*/ 257442 h 257442"/>
                <a:gd name="connsiteX2" fmla="*/ 0 w 1700872"/>
                <a:gd name="connsiteY2" fmla="*/ 257442 h 257442"/>
                <a:gd name="connsiteX3" fmla="*/ 56638 w 1700872"/>
                <a:gd name="connsiteY3" fmla="*/ 0 h 257442"/>
                <a:gd name="connsiteX0" fmla="*/ 1700872 w 1700872"/>
                <a:gd name="connsiteY0" fmla="*/ 0 h 257442"/>
                <a:gd name="connsiteX1" fmla="*/ 1644234 w 1700872"/>
                <a:gd name="connsiteY1" fmla="*/ 257442 h 257442"/>
                <a:gd name="connsiteX2" fmla="*/ 0 w 1700872"/>
                <a:gd name="connsiteY2" fmla="*/ 257442 h 257442"/>
                <a:gd name="connsiteX3" fmla="*/ 56637 w 1700872"/>
                <a:gd name="connsiteY3" fmla="*/ 0 h 257442"/>
                <a:gd name="connsiteX0" fmla="*/ 1979611 w 1979611"/>
                <a:gd name="connsiteY0" fmla="*/ 0 h 257442"/>
                <a:gd name="connsiteX1" fmla="*/ 1644234 w 1979611"/>
                <a:gd name="connsiteY1" fmla="*/ 257442 h 257442"/>
                <a:gd name="connsiteX2" fmla="*/ 0 w 1979611"/>
                <a:gd name="connsiteY2" fmla="*/ 257442 h 257442"/>
                <a:gd name="connsiteX3" fmla="*/ 56637 w 1979611"/>
                <a:gd name="connsiteY3" fmla="*/ 0 h 257442"/>
                <a:gd name="connsiteX0" fmla="*/ 1979611 w 1979611"/>
                <a:gd name="connsiteY0" fmla="*/ 0 h 257442"/>
                <a:gd name="connsiteX1" fmla="*/ 1922973 w 1979611"/>
                <a:gd name="connsiteY1" fmla="*/ 257442 h 257442"/>
                <a:gd name="connsiteX2" fmla="*/ 0 w 1979611"/>
                <a:gd name="connsiteY2" fmla="*/ 257442 h 257442"/>
                <a:gd name="connsiteX3" fmla="*/ 56637 w 1979611"/>
                <a:gd name="connsiteY3" fmla="*/ 0 h 257442"/>
                <a:gd name="connsiteX0" fmla="*/ 1979612 w 1979612"/>
                <a:gd name="connsiteY0" fmla="*/ 0 h 257442"/>
                <a:gd name="connsiteX1" fmla="*/ 1922974 w 1979612"/>
                <a:gd name="connsiteY1" fmla="*/ 257442 h 257442"/>
                <a:gd name="connsiteX2" fmla="*/ 0 w 1979612"/>
                <a:gd name="connsiteY2" fmla="*/ 257442 h 257442"/>
                <a:gd name="connsiteX3" fmla="*/ 56638 w 1979612"/>
                <a:gd name="connsiteY3" fmla="*/ 0 h 257442"/>
                <a:gd name="connsiteX0" fmla="*/ 1979612 w 1979612"/>
                <a:gd name="connsiteY0" fmla="*/ 0 h 257442"/>
                <a:gd name="connsiteX1" fmla="*/ 1922974 w 1979612"/>
                <a:gd name="connsiteY1" fmla="*/ 257442 h 257442"/>
                <a:gd name="connsiteX2" fmla="*/ 0 w 1979612"/>
                <a:gd name="connsiteY2" fmla="*/ 257442 h 257442"/>
                <a:gd name="connsiteX3" fmla="*/ 56639 w 1979612"/>
                <a:gd name="connsiteY3" fmla="*/ 0 h 257442"/>
                <a:gd name="connsiteX0" fmla="*/ 2250056 w 2250056"/>
                <a:gd name="connsiteY0" fmla="*/ 0 h 257442"/>
                <a:gd name="connsiteX1" fmla="*/ 1922974 w 2250056"/>
                <a:gd name="connsiteY1" fmla="*/ 257442 h 257442"/>
                <a:gd name="connsiteX2" fmla="*/ 0 w 2250056"/>
                <a:gd name="connsiteY2" fmla="*/ 257442 h 257442"/>
                <a:gd name="connsiteX3" fmla="*/ 56639 w 2250056"/>
                <a:gd name="connsiteY3" fmla="*/ 0 h 257442"/>
                <a:gd name="connsiteX0" fmla="*/ 2250056 w 2250056"/>
                <a:gd name="connsiteY0" fmla="*/ 0 h 257442"/>
                <a:gd name="connsiteX1" fmla="*/ 2193418 w 2250056"/>
                <a:gd name="connsiteY1" fmla="*/ 257442 h 257442"/>
                <a:gd name="connsiteX2" fmla="*/ 0 w 2250056"/>
                <a:gd name="connsiteY2" fmla="*/ 257442 h 257442"/>
                <a:gd name="connsiteX3" fmla="*/ 56639 w 2250056"/>
                <a:gd name="connsiteY3" fmla="*/ 0 h 257442"/>
                <a:gd name="connsiteX0" fmla="*/ 2250055 w 2250055"/>
                <a:gd name="connsiteY0" fmla="*/ 0 h 257442"/>
                <a:gd name="connsiteX1" fmla="*/ 2193417 w 2250055"/>
                <a:gd name="connsiteY1" fmla="*/ 257442 h 257442"/>
                <a:gd name="connsiteX2" fmla="*/ 0 w 2250055"/>
                <a:gd name="connsiteY2" fmla="*/ 257442 h 257442"/>
                <a:gd name="connsiteX3" fmla="*/ 56638 w 2250055"/>
                <a:gd name="connsiteY3" fmla="*/ 0 h 257442"/>
                <a:gd name="connsiteX0" fmla="*/ 2250055 w 2250055"/>
                <a:gd name="connsiteY0" fmla="*/ 0 h 257442"/>
                <a:gd name="connsiteX1" fmla="*/ 2193417 w 2250055"/>
                <a:gd name="connsiteY1" fmla="*/ 257442 h 257442"/>
                <a:gd name="connsiteX2" fmla="*/ 0 w 2250055"/>
                <a:gd name="connsiteY2" fmla="*/ 257442 h 257442"/>
                <a:gd name="connsiteX3" fmla="*/ 56637 w 2250055"/>
                <a:gd name="connsiteY3" fmla="*/ 0 h 257442"/>
                <a:gd name="connsiteX0" fmla="*/ 2424267 w 2424267"/>
                <a:gd name="connsiteY0" fmla="*/ 0 h 257442"/>
                <a:gd name="connsiteX1" fmla="*/ 2193417 w 2424267"/>
                <a:gd name="connsiteY1" fmla="*/ 257442 h 257442"/>
                <a:gd name="connsiteX2" fmla="*/ 0 w 2424267"/>
                <a:gd name="connsiteY2" fmla="*/ 257442 h 257442"/>
                <a:gd name="connsiteX3" fmla="*/ 56637 w 2424267"/>
                <a:gd name="connsiteY3" fmla="*/ 0 h 257442"/>
                <a:gd name="connsiteX0" fmla="*/ 2424267 w 2424267"/>
                <a:gd name="connsiteY0" fmla="*/ 0 h 257442"/>
                <a:gd name="connsiteX1" fmla="*/ 2367629 w 2424267"/>
                <a:gd name="connsiteY1" fmla="*/ 257442 h 257442"/>
                <a:gd name="connsiteX2" fmla="*/ 0 w 2424267"/>
                <a:gd name="connsiteY2" fmla="*/ 257442 h 257442"/>
                <a:gd name="connsiteX3" fmla="*/ 56637 w 2424267"/>
                <a:gd name="connsiteY3" fmla="*/ 0 h 257442"/>
                <a:gd name="connsiteX0" fmla="*/ 2424268 w 2424268"/>
                <a:gd name="connsiteY0" fmla="*/ 0 h 257442"/>
                <a:gd name="connsiteX1" fmla="*/ 2367630 w 2424268"/>
                <a:gd name="connsiteY1" fmla="*/ 257442 h 257442"/>
                <a:gd name="connsiteX2" fmla="*/ 0 w 2424268"/>
                <a:gd name="connsiteY2" fmla="*/ 257442 h 257442"/>
                <a:gd name="connsiteX3" fmla="*/ 56638 w 2424268"/>
                <a:gd name="connsiteY3" fmla="*/ 0 h 257442"/>
                <a:gd name="connsiteX0" fmla="*/ 2424268 w 2424268"/>
                <a:gd name="connsiteY0" fmla="*/ 0 h 257442"/>
                <a:gd name="connsiteX1" fmla="*/ 2367630 w 2424268"/>
                <a:gd name="connsiteY1" fmla="*/ 257442 h 257442"/>
                <a:gd name="connsiteX2" fmla="*/ 0 w 2424268"/>
                <a:gd name="connsiteY2" fmla="*/ 257442 h 257442"/>
                <a:gd name="connsiteX3" fmla="*/ 56638 w 2424268"/>
                <a:gd name="connsiteY3" fmla="*/ 0 h 257442"/>
                <a:gd name="connsiteX0" fmla="*/ 2608435 w 2608435"/>
                <a:gd name="connsiteY0" fmla="*/ 0 h 257442"/>
                <a:gd name="connsiteX1" fmla="*/ 2367630 w 2608435"/>
                <a:gd name="connsiteY1" fmla="*/ 257442 h 257442"/>
                <a:gd name="connsiteX2" fmla="*/ 0 w 2608435"/>
                <a:gd name="connsiteY2" fmla="*/ 257442 h 257442"/>
                <a:gd name="connsiteX3" fmla="*/ 56638 w 2608435"/>
                <a:gd name="connsiteY3" fmla="*/ 0 h 257442"/>
                <a:gd name="connsiteX0" fmla="*/ 2608435 w 2608435"/>
                <a:gd name="connsiteY0" fmla="*/ 0 h 257442"/>
                <a:gd name="connsiteX1" fmla="*/ 2551797 w 2608435"/>
                <a:gd name="connsiteY1" fmla="*/ 257442 h 257442"/>
                <a:gd name="connsiteX2" fmla="*/ 0 w 2608435"/>
                <a:gd name="connsiteY2" fmla="*/ 257442 h 257442"/>
                <a:gd name="connsiteX3" fmla="*/ 56638 w 2608435"/>
                <a:gd name="connsiteY3" fmla="*/ 0 h 257442"/>
                <a:gd name="connsiteX0" fmla="*/ 2608435 w 2608435"/>
                <a:gd name="connsiteY0" fmla="*/ 0 h 257442"/>
                <a:gd name="connsiteX1" fmla="*/ 2551797 w 2608435"/>
                <a:gd name="connsiteY1" fmla="*/ 257442 h 257442"/>
                <a:gd name="connsiteX2" fmla="*/ 0 w 2608435"/>
                <a:gd name="connsiteY2" fmla="*/ 257442 h 257442"/>
                <a:gd name="connsiteX3" fmla="*/ 56638 w 2608435"/>
                <a:gd name="connsiteY3" fmla="*/ 0 h 257442"/>
                <a:gd name="connsiteX0" fmla="*/ 2608435 w 2608435"/>
                <a:gd name="connsiteY0" fmla="*/ 0 h 257442"/>
                <a:gd name="connsiteX1" fmla="*/ 2551797 w 2608435"/>
                <a:gd name="connsiteY1" fmla="*/ 257442 h 257442"/>
                <a:gd name="connsiteX2" fmla="*/ 0 w 2608435"/>
                <a:gd name="connsiteY2" fmla="*/ 257442 h 257442"/>
                <a:gd name="connsiteX3" fmla="*/ 56638 w 2608435"/>
                <a:gd name="connsiteY3" fmla="*/ 0 h 257442"/>
                <a:gd name="connsiteX0" fmla="*/ 2782647 w 2782647"/>
                <a:gd name="connsiteY0" fmla="*/ 0 h 257442"/>
                <a:gd name="connsiteX1" fmla="*/ 2551797 w 2782647"/>
                <a:gd name="connsiteY1" fmla="*/ 257442 h 257442"/>
                <a:gd name="connsiteX2" fmla="*/ 0 w 2782647"/>
                <a:gd name="connsiteY2" fmla="*/ 257442 h 257442"/>
                <a:gd name="connsiteX3" fmla="*/ 56638 w 2782647"/>
                <a:gd name="connsiteY3" fmla="*/ 0 h 257442"/>
                <a:gd name="connsiteX0" fmla="*/ 2782647 w 2782647"/>
                <a:gd name="connsiteY0" fmla="*/ 0 h 257442"/>
                <a:gd name="connsiteX1" fmla="*/ 2726008 w 2782647"/>
                <a:gd name="connsiteY1" fmla="*/ 257442 h 257442"/>
                <a:gd name="connsiteX2" fmla="*/ 0 w 2782647"/>
                <a:gd name="connsiteY2" fmla="*/ 257442 h 257442"/>
                <a:gd name="connsiteX3" fmla="*/ 56638 w 2782647"/>
                <a:gd name="connsiteY3" fmla="*/ 0 h 257442"/>
                <a:gd name="connsiteX0" fmla="*/ 2782648 w 2782648"/>
                <a:gd name="connsiteY0" fmla="*/ 0 h 257442"/>
                <a:gd name="connsiteX1" fmla="*/ 2726009 w 2782648"/>
                <a:gd name="connsiteY1" fmla="*/ 257442 h 257442"/>
                <a:gd name="connsiteX2" fmla="*/ 0 w 2782648"/>
                <a:gd name="connsiteY2" fmla="*/ 257442 h 257442"/>
                <a:gd name="connsiteX3" fmla="*/ 56639 w 2782648"/>
                <a:gd name="connsiteY3" fmla="*/ 0 h 257442"/>
                <a:gd name="connsiteX0" fmla="*/ 2782648 w 2782648"/>
                <a:gd name="connsiteY0" fmla="*/ 0 h 257442"/>
                <a:gd name="connsiteX1" fmla="*/ 2726009 w 2782648"/>
                <a:gd name="connsiteY1" fmla="*/ 257442 h 257442"/>
                <a:gd name="connsiteX2" fmla="*/ 0 w 2782648"/>
                <a:gd name="connsiteY2" fmla="*/ 257442 h 257442"/>
                <a:gd name="connsiteX3" fmla="*/ 56639 w 2782648"/>
                <a:gd name="connsiteY3" fmla="*/ 0 h 257442"/>
                <a:gd name="connsiteX0" fmla="*/ 2948565 w 2948565"/>
                <a:gd name="connsiteY0" fmla="*/ 0 h 257442"/>
                <a:gd name="connsiteX1" fmla="*/ 2726009 w 2948565"/>
                <a:gd name="connsiteY1" fmla="*/ 257442 h 257442"/>
                <a:gd name="connsiteX2" fmla="*/ 0 w 2948565"/>
                <a:gd name="connsiteY2" fmla="*/ 257442 h 257442"/>
                <a:gd name="connsiteX3" fmla="*/ 56639 w 2948565"/>
                <a:gd name="connsiteY3" fmla="*/ 0 h 257442"/>
                <a:gd name="connsiteX0" fmla="*/ 2948565 w 2948565"/>
                <a:gd name="connsiteY0" fmla="*/ 0 h 257442"/>
                <a:gd name="connsiteX1" fmla="*/ 2891926 w 2948565"/>
                <a:gd name="connsiteY1" fmla="*/ 257442 h 257442"/>
                <a:gd name="connsiteX2" fmla="*/ 0 w 2948565"/>
                <a:gd name="connsiteY2" fmla="*/ 257442 h 257442"/>
                <a:gd name="connsiteX3" fmla="*/ 56639 w 2948565"/>
                <a:gd name="connsiteY3" fmla="*/ 0 h 257442"/>
                <a:gd name="connsiteX0" fmla="*/ 2948565 w 2948565"/>
                <a:gd name="connsiteY0" fmla="*/ 0 h 257442"/>
                <a:gd name="connsiteX1" fmla="*/ 2891926 w 2948565"/>
                <a:gd name="connsiteY1" fmla="*/ 257442 h 257442"/>
                <a:gd name="connsiteX2" fmla="*/ 0 w 2948565"/>
                <a:gd name="connsiteY2" fmla="*/ 257442 h 257442"/>
                <a:gd name="connsiteX3" fmla="*/ 56639 w 2948565"/>
                <a:gd name="connsiteY3" fmla="*/ 0 h 257442"/>
                <a:gd name="connsiteX0" fmla="*/ 2948565 w 2948565"/>
                <a:gd name="connsiteY0" fmla="*/ 0 h 257442"/>
                <a:gd name="connsiteX1" fmla="*/ 2891926 w 2948565"/>
                <a:gd name="connsiteY1" fmla="*/ 257442 h 257442"/>
                <a:gd name="connsiteX2" fmla="*/ 0 w 2948565"/>
                <a:gd name="connsiteY2" fmla="*/ 257442 h 257442"/>
                <a:gd name="connsiteX3" fmla="*/ 56638 w 2948565"/>
                <a:gd name="connsiteY3" fmla="*/ 0 h 257442"/>
                <a:gd name="connsiteX0" fmla="*/ 3122775 w 3122775"/>
                <a:gd name="connsiteY0" fmla="*/ 0 h 257442"/>
                <a:gd name="connsiteX1" fmla="*/ 2891926 w 3122775"/>
                <a:gd name="connsiteY1" fmla="*/ 257442 h 257442"/>
                <a:gd name="connsiteX2" fmla="*/ 0 w 3122775"/>
                <a:gd name="connsiteY2" fmla="*/ 257442 h 257442"/>
                <a:gd name="connsiteX3" fmla="*/ 56638 w 3122775"/>
                <a:gd name="connsiteY3" fmla="*/ 0 h 257442"/>
                <a:gd name="connsiteX0" fmla="*/ 3122775 w 3122775"/>
                <a:gd name="connsiteY0" fmla="*/ 0 h 257442"/>
                <a:gd name="connsiteX1" fmla="*/ 3066137 w 3122775"/>
                <a:gd name="connsiteY1" fmla="*/ 257442 h 257442"/>
                <a:gd name="connsiteX2" fmla="*/ 0 w 3122775"/>
                <a:gd name="connsiteY2" fmla="*/ 257442 h 257442"/>
                <a:gd name="connsiteX3" fmla="*/ 56638 w 3122775"/>
                <a:gd name="connsiteY3" fmla="*/ 0 h 257442"/>
                <a:gd name="connsiteX0" fmla="*/ 3122775 w 3122775"/>
                <a:gd name="connsiteY0" fmla="*/ 0 h 257442"/>
                <a:gd name="connsiteX1" fmla="*/ 3066137 w 3122775"/>
                <a:gd name="connsiteY1" fmla="*/ 257442 h 257442"/>
                <a:gd name="connsiteX2" fmla="*/ 0 w 3122775"/>
                <a:gd name="connsiteY2" fmla="*/ 257442 h 257442"/>
                <a:gd name="connsiteX3" fmla="*/ 56638 w 3122775"/>
                <a:gd name="connsiteY3" fmla="*/ 0 h 257442"/>
                <a:gd name="connsiteX0" fmla="*/ 3122775 w 3122775"/>
                <a:gd name="connsiteY0" fmla="*/ 0 h 257442"/>
                <a:gd name="connsiteX1" fmla="*/ 3066137 w 3122775"/>
                <a:gd name="connsiteY1" fmla="*/ 257442 h 257442"/>
                <a:gd name="connsiteX2" fmla="*/ 0 w 3122775"/>
                <a:gd name="connsiteY2" fmla="*/ 257442 h 257442"/>
                <a:gd name="connsiteX3" fmla="*/ 56638 w 3122775"/>
                <a:gd name="connsiteY3" fmla="*/ 0 h 257442"/>
                <a:gd name="connsiteX0" fmla="*/ 3296988 w 3296988"/>
                <a:gd name="connsiteY0" fmla="*/ 0 h 257442"/>
                <a:gd name="connsiteX1" fmla="*/ 3066137 w 3296988"/>
                <a:gd name="connsiteY1" fmla="*/ 257442 h 257442"/>
                <a:gd name="connsiteX2" fmla="*/ 0 w 3296988"/>
                <a:gd name="connsiteY2" fmla="*/ 257442 h 257442"/>
                <a:gd name="connsiteX3" fmla="*/ 56638 w 3296988"/>
                <a:gd name="connsiteY3" fmla="*/ 0 h 257442"/>
                <a:gd name="connsiteX0" fmla="*/ 3296988 w 3296988"/>
                <a:gd name="connsiteY0" fmla="*/ 0 h 257442"/>
                <a:gd name="connsiteX1" fmla="*/ 3240350 w 3296988"/>
                <a:gd name="connsiteY1" fmla="*/ 257442 h 257442"/>
                <a:gd name="connsiteX2" fmla="*/ 0 w 3296988"/>
                <a:gd name="connsiteY2" fmla="*/ 257442 h 257442"/>
                <a:gd name="connsiteX3" fmla="*/ 56638 w 3296988"/>
                <a:gd name="connsiteY3" fmla="*/ 0 h 257442"/>
                <a:gd name="connsiteX0" fmla="*/ 3296988 w 3296988"/>
                <a:gd name="connsiteY0" fmla="*/ 0 h 257442"/>
                <a:gd name="connsiteX1" fmla="*/ 3240350 w 3296988"/>
                <a:gd name="connsiteY1" fmla="*/ 257442 h 257442"/>
                <a:gd name="connsiteX2" fmla="*/ 0 w 3296988"/>
                <a:gd name="connsiteY2" fmla="*/ 257442 h 257442"/>
                <a:gd name="connsiteX3" fmla="*/ 56638 w 3296988"/>
                <a:gd name="connsiteY3" fmla="*/ 0 h 257442"/>
                <a:gd name="connsiteX0" fmla="*/ 3296988 w 3296988"/>
                <a:gd name="connsiteY0" fmla="*/ 0 h 257442"/>
                <a:gd name="connsiteX1" fmla="*/ 3240350 w 3296988"/>
                <a:gd name="connsiteY1" fmla="*/ 257442 h 257442"/>
                <a:gd name="connsiteX2" fmla="*/ 0 w 3296988"/>
                <a:gd name="connsiteY2" fmla="*/ 257442 h 257442"/>
                <a:gd name="connsiteX3" fmla="*/ 56638 w 3296988"/>
                <a:gd name="connsiteY3" fmla="*/ 0 h 257442"/>
                <a:gd name="connsiteX0" fmla="*/ 3471200 w 3471200"/>
                <a:gd name="connsiteY0" fmla="*/ 0 h 257442"/>
                <a:gd name="connsiteX1" fmla="*/ 3240350 w 3471200"/>
                <a:gd name="connsiteY1" fmla="*/ 257442 h 257442"/>
                <a:gd name="connsiteX2" fmla="*/ 0 w 3471200"/>
                <a:gd name="connsiteY2" fmla="*/ 257442 h 257442"/>
                <a:gd name="connsiteX3" fmla="*/ 56638 w 3471200"/>
                <a:gd name="connsiteY3" fmla="*/ 0 h 257442"/>
                <a:gd name="connsiteX0" fmla="*/ 3471200 w 3471200"/>
                <a:gd name="connsiteY0" fmla="*/ 0 h 257442"/>
                <a:gd name="connsiteX1" fmla="*/ 3414561 w 3471200"/>
                <a:gd name="connsiteY1" fmla="*/ 257442 h 257442"/>
                <a:gd name="connsiteX2" fmla="*/ 0 w 3471200"/>
                <a:gd name="connsiteY2" fmla="*/ 257442 h 257442"/>
                <a:gd name="connsiteX3" fmla="*/ 56638 w 3471200"/>
                <a:gd name="connsiteY3" fmla="*/ 0 h 257442"/>
                <a:gd name="connsiteX0" fmla="*/ 3471201 w 3471201"/>
                <a:gd name="connsiteY0" fmla="*/ 0 h 257442"/>
                <a:gd name="connsiteX1" fmla="*/ 3414562 w 3471201"/>
                <a:gd name="connsiteY1" fmla="*/ 257442 h 257442"/>
                <a:gd name="connsiteX2" fmla="*/ 0 w 3471201"/>
                <a:gd name="connsiteY2" fmla="*/ 257442 h 257442"/>
                <a:gd name="connsiteX3" fmla="*/ 56639 w 3471201"/>
                <a:gd name="connsiteY3" fmla="*/ 0 h 257442"/>
                <a:gd name="connsiteX0" fmla="*/ 3471201 w 3471201"/>
                <a:gd name="connsiteY0" fmla="*/ 0 h 257442"/>
                <a:gd name="connsiteX1" fmla="*/ 3414562 w 3471201"/>
                <a:gd name="connsiteY1" fmla="*/ 257442 h 257442"/>
                <a:gd name="connsiteX2" fmla="*/ 0 w 3471201"/>
                <a:gd name="connsiteY2" fmla="*/ 257442 h 257442"/>
                <a:gd name="connsiteX3" fmla="*/ 56639 w 3471201"/>
                <a:gd name="connsiteY3" fmla="*/ 0 h 257442"/>
                <a:gd name="connsiteX0" fmla="*/ 3645414 w 3645414"/>
                <a:gd name="connsiteY0" fmla="*/ 0 h 257442"/>
                <a:gd name="connsiteX1" fmla="*/ 3414562 w 3645414"/>
                <a:gd name="connsiteY1" fmla="*/ 257442 h 257442"/>
                <a:gd name="connsiteX2" fmla="*/ 0 w 3645414"/>
                <a:gd name="connsiteY2" fmla="*/ 257442 h 257442"/>
                <a:gd name="connsiteX3" fmla="*/ 56639 w 3645414"/>
                <a:gd name="connsiteY3" fmla="*/ 0 h 257442"/>
                <a:gd name="connsiteX0" fmla="*/ 3645414 w 3645414"/>
                <a:gd name="connsiteY0" fmla="*/ 0 h 257442"/>
                <a:gd name="connsiteX1" fmla="*/ 3588776 w 3645414"/>
                <a:gd name="connsiteY1" fmla="*/ 257442 h 257442"/>
                <a:gd name="connsiteX2" fmla="*/ 0 w 3645414"/>
                <a:gd name="connsiteY2" fmla="*/ 257442 h 257442"/>
                <a:gd name="connsiteX3" fmla="*/ 56639 w 3645414"/>
                <a:gd name="connsiteY3" fmla="*/ 0 h 257442"/>
                <a:gd name="connsiteX0" fmla="*/ 3645413 w 3645413"/>
                <a:gd name="connsiteY0" fmla="*/ 0 h 257442"/>
                <a:gd name="connsiteX1" fmla="*/ 3588775 w 3645413"/>
                <a:gd name="connsiteY1" fmla="*/ 257442 h 257442"/>
                <a:gd name="connsiteX2" fmla="*/ 0 w 3645413"/>
                <a:gd name="connsiteY2" fmla="*/ 257442 h 257442"/>
                <a:gd name="connsiteX3" fmla="*/ 56638 w 3645413"/>
                <a:gd name="connsiteY3" fmla="*/ 0 h 257442"/>
                <a:gd name="connsiteX0" fmla="*/ 3645413 w 3645413"/>
                <a:gd name="connsiteY0" fmla="*/ 0 h 257442"/>
                <a:gd name="connsiteX1" fmla="*/ 3588775 w 3645413"/>
                <a:gd name="connsiteY1" fmla="*/ 257442 h 257442"/>
                <a:gd name="connsiteX2" fmla="*/ 0 w 3645413"/>
                <a:gd name="connsiteY2" fmla="*/ 257442 h 257442"/>
                <a:gd name="connsiteX3" fmla="*/ 56637 w 3645413"/>
                <a:gd name="connsiteY3" fmla="*/ 0 h 257442"/>
                <a:gd name="connsiteX0" fmla="*/ 984112 w 3588775"/>
                <a:gd name="connsiteY0" fmla="*/ 0 h 257442"/>
                <a:gd name="connsiteX1" fmla="*/ 3588775 w 3588775"/>
                <a:gd name="connsiteY1" fmla="*/ 257442 h 257442"/>
                <a:gd name="connsiteX2" fmla="*/ 0 w 3588775"/>
                <a:gd name="connsiteY2" fmla="*/ 257442 h 257442"/>
                <a:gd name="connsiteX3" fmla="*/ 56637 w 3588775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7 w 984112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7 w 984112"/>
                <a:gd name="connsiteY3" fmla="*/ 0 h 257442"/>
                <a:gd name="connsiteX0" fmla="*/ 984112 w 984112"/>
                <a:gd name="connsiteY0" fmla="*/ 0 h 257442"/>
                <a:gd name="connsiteX1" fmla="*/ 927474 w 984112"/>
                <a:gd name="connsiteY1" fmla="*/ 257442 h 257442"/>
                <a:gd name="connsiteX2" fmla="*/ 0 w 984112"/>
                <a:gd name="connsiteY2" fmla="*/ 257442 h 257442"/>
                <a:gd name="connsiteX3" fmla="*/ 56638 w 984112"/>
                <a:gd name="connsiteY3" fmla="*/ 0 h 257442"/>
                <a:gd name="connsiteX0" fmla="*/ 1193169 w 1193169"/>
                <a:gd name="connsiteY0" fmla="*/ 0 h 257442"/>
                <a:gd name="connsiteX1" fmla="*/ 927474 w 1193169"/>
                <a:gd name="connsiteY1" fmla="*/ 257442 h 257442"/>
                <a:gd name="connsiteX2" fmla="*/ 0 w 1193169"/>
                <a:gd name="connsiteY2" fmla="*/ 257442 h 257442"/>
                <a:gd name="connsiteX3" fmla="*/ 56638 w 1193169"/>
                <a:gd name="connsiteY3" fmla="*/ 0 h 257442"/>
                <a:gd name="connsiteX0" fmla="*/ 1193169 w 1193169"/>
                <a:gd name="connsiteY0" fmla="*/ 0 h 257442"/>
                <a:gd name="connsiteX1" fmla="*/ 1136531 w 1193169"/>
                <a:gd name="connsiteY1" fmla="*/ 257442 h 257442"/>
                <a:gd name="connsiteX2" fmla="*/ 0 w 1193169"/>
                <a:gd name="connsiteY2" fmla="*/ 257442 h 257442"/>
                <a:gd name="connsiteX3" fmla="*/ 56638 w 1193169"/>
                <a:gd name="connsiteY3" fmla="*/ 0 h 257442"/>
                <a:gd name="connsiteX0" fmla="*/ 1193169 w 1193169"/>
                <a:gd name="connsiteY0" fmla="*/ 0 h 257442"/>
                <a:gd name="connsiteX1" fmla="*/ 1136531 w 1193169"/>
                <a:gd name="connsiteY1" fmla="*/ 257442 h 257442"/>
                <a:gd name="connsiteX2" fmla="*/ 0 w 1193169"/>
                <a:gd name="connsiteY2" fmla="*/ 257442 h 257442"/>
                <a:gd name="connsiteX3" fmla="*/ 56638 w 1193169"/>
                <a:gd name="connsiteY3" fmla="*/ 0 h 257442"/>
                <a:gd name="connsiteX0" fmla="*/ 1193169 w 1193169"/>
                <a:gd name="connsiteY0" fmla="*/ 0 h 257442"/>
                <a:gd name="connsiteX1" fmla="*/ 1136531 w 1193169"/>
                <a:gd name="connsiteY1" fmla="*/ 257442 h 257442"/>
                <a:gd name="connsiteX2" fmla="*/ 0 w 1193169"/>
                <a:gd name="connsiteY2" fmla="*/ 257442 h 257442"/>
                <a:gd name="connsiteX3" fmla="*/ 56638 w 1193169"/>
                <a:gd name="connsiteY3" fmla="*/ 0 h 257442"/>
                <a:gd name="connsiteX0" fmla="*/ 1367380 w 1367380"/>
                <a:gd name="connsiteY0" fmla="*/ 0 h 257442"/>
                <a:gd name="connsiteX1" fmla="*/ 1136531 w 1367380"/>
                <a:gd name="connsiteY1" fmla="*/ 257442 h 257442"/>
                <a:gd name="connsiteX2" fmla="*/ 0 w 1367380"/>
                <a:gd name="connsiteY2" fmla="*/ 257442 h 257442"/>
                <a:gd name="connsiteX3" fmla="*/ 56638 w 1367380"/>
                <a:gd name="connsiteY3" fmla="*/ 0 h 257442"/>
                <a:gd name="connsiteX0" fmla="*/ 1367380 w 1367380"/>
                <a:gd name="connsiteY0" fmla="*/ 0 h 257442"/>
                <a:gd name="connsiteX1" fmla="*/ 1310742 w 1367380"/>
                <a:gd name="connsiteY1" fmla="*/ 257442 h 257442"/>
                <a:gd name="connsiteX2" fmla="*/ 0 w 1367380"/>
                <a:gd name="connsiteY2" fmla="*/ 257442 h 257442"/>
                <a:gd name="connsiteX3" fmla="*/ 56638 w 1367380"/>
                <a:gd name="connsiteY3" fmla="*/ 0 h 257442"/>
                <a:gd name="connsiteX0" fmla="*/ 1367380 w 1367380"/>
                <a:gd name="connsiteY0" fmla="*/ 0 h 257442"/>
                <a:gd name="connsiteX1" fmla="*/ 1310742 w 1367380"/>
                <a:gd name="connsiteY1" fmla="*/ 257442 h 257442"/>
                <a:gd name="connsiteX2" fmla="*/ 0 w 1367380"/>
                <a:gd name="connsiteY2" fmla="*/ 257442 h 257442"/>
                <a:gd name="connsiteX3" fmla="*/ 56638 w 1367380"/>
                <a:gd name="connsiteY3" fmla="*/ 0 h 257442"/>
                <a:gd name="connsiteX0" fmla="*/ 1367380 w 1367380"/>
                <a:gd name="connsiteY0" fmla="*/ 0 h 257442"/>
                <a:gd name="connsiteX1" fmla="*/ 1310742 w 1367380"/>
                <a:gd name="connsiteY1" fmla="*/ 257442 h 257442"/>
                <a:gd name="connsiteX2" fmla="*/ 0 w 1367380"/>
                <a:gd name="connsiteY2" fmla="*/ 257442 h 257442"/>
                <a:gd name="connsiteX3" fmla="*/ 56638 w 1367380"/>
                <a:gd name="connsiteY3" fmla="*/ 0 h 257442"/>
                <a:gd name="connsiteX0" fmla="*/ 1533297 w 1533297"/>
                <a:gd name="connsiteY0" fmla="*/ 0 h 257442"/>
                <a:gd name="connsiteX1" fmla="*/ 1310742 w 1533297"/>
                <a:gd name="connsiteY1" fmla="*/ 257442 h 257442"/>
                <a:gd name="connsiteX2" fmla="*/ 0 w 1533297"/>
                <a:gd name="connsiteY2" fmla="*/ 257442 h 257442"/>
                <a:gd name="connsiteX3" fmla="*/ 56638 w 1533297"/>
                <a:gd name="connsiteY3" fmla="*/ 0 h 257442"/>
                <a:gd name="connsiteX0" fmla="*/ 1533297 w 1533297"/>
                <a:gd name="connsiteY0" fmla="*/ 0 h 257442"/>
                <a:gd name="connsiteX1" fmla="*/ 1476659 w 1533297"/>
                <a:gd name="connsiteY1" fmla="*/ 257442 h 257442"/>
                <a:gd name="connsiteX2" fmla="*/ 0 w 1533297"/>
                <a:gd name="connsiteY2" fmla="*/ 257442 h 257442"/>
                <a:gd name="connsiteX3" fmla="*/ 56638 w 1533297"/>
                <a:gd name="connsiteY3" fmla="*/ 0 h 257442"/>
                <a:gd name="connsiteX0" fmla="*/ 1533297 w 1533297"/>
                <a:gd name="connsiteY0" fmla="*/ 0 h 257442"/>
                <a:gd name="connsiteX1" fmla="*/ 1476659 w 1533297"/>
                <a:gd name="connsiteY1" fmla="*/ 257442 h 257442"/>
                <a:gd name="connsiteX2" fmla="*/ 0 w 1533297"/>
                <a:gd name="connsiteY2" fmla="*/ 257442 h 257442"/>
                <a:gd name="connsiteX3" fmla="*/ 56638 w 1533297"/>
                <a:gd name="connsiteY3" fmla="*/ 0 h 257442"/>
                <a:gd name="connsiteX0" fmla="*/ 1533297 w 1533297"/>
                <a:gd name="connsiteY0" fmla="*/ 0 h 257442"/>
                <a:gd name="connsiteX1" fmla="*/ 1476659 w 1533297"/>
                <a:gd name="connsiteY1" fmla="*/ 257442 h 257442"/>
                <a:gd name="connsiteX2" fmla="*/ 0 w 1533297"/>
                <a:gd name="connsiteY2" fmla="*/ 257442 h 257442"/>
                <a:gd name="connsiteX3" fmla="*/ 56638 w 1533297"/>
                <a:gd name="connsiteY3" fmla="*/ 0 h 257442"/>
                <a:gd name="connsiteX0" fmla="*/ 1806130 w 1806130"/>
                <a:gd name="connsiteY0" fmla="*/ 0 h 257442"/>
                <a:gd name="connsiteX1" fmla="*/ 1476659 w 1806130"/>
                <a:gd name="connsiteY1" fmla="*/ 257442 h 257442"/>
                <a:gd name="connsiteX2" fmla="*/ 0 w 1806130"/>
                <a:gd name="connsiteY2" fmla="*/ 257442 h 257442"/>
                <a:gd name="connsiteX3" fmla="*/ 56638 w 1806130"/>
                <a:gd name="connsiteY3" fmla="*/ 0 h 257442"/>
                <a:gd name="connsiteX0" fmla="*/ 1806130 w 1806130"/>
                <a:gd name="connsiteY0" fmla="*/ 0 h 257442"/>
                <a:gd name="connsiteX1" fmla="*/ 1749492 w 1806130"/>
                <a:gd name="connsiteY1" fmla="*/ 257442 h 257442"/>
                <a:gd name="connsiteX2" fmla="*/ 0 w 1806130"/>
                <a:gd name="connsiteY2" fmla="*/ 257442 h 257442"/>
                <a:gd name="connsiteX3" fmla="*/ 56638 w 1806130"/>
                <a:gd name="connsiteY3" fmla="*/ 0 h 257442"/>
                <a:gd name="connsiteX0" fmla="*/ 1806130 w 1806130"/>
                <a:gd name="connsiteY0" fmla="*/ 0 h 257442"/>
                <a:gd name="connsiteX1" fmla="*/ 1749492 w 1806130"/>
                <a:gd name="connsiteY1" fmla="*/ 257442 h 257442"/>
                <a:gd name="connsiteX2" fmla="*/ 0 w 1806130"/>
                <a:gd name="connsiteY2" fmla="*/ 257442 h 257442"/>
                <a:gd name="connsiteX3" fmla="*/ 56638 w 1806130"/>
                <a:gd name="connsiteY3" fmla="*/ 0 h 257442"/>
                <a:gd name="connsiteX0" fmla="*/ 1806130 w 1806130"/>
                <a:gd name="connsiteY0" fmla="*/ 0 h 257442"/>
                <a:gd name="connsiteX1" fmla="*/ 1749492 w 1806130"/>
                <a:gd name="connsiteY1" fmla="*/ 257442 h 257442"/>
                <a:gd name="connsiteX2" fmla="*/ 0 w 1806130"/>
                <a:gd name="connsiteY2" fmla="*/ 257442 h 257442"/>
                <a:gd name="connsiteX3" fmla="*/ 56638 w 1806130"/>
                <a:gd name="connsiteY3" fmla="*/ 0 h 257442"/>
                <a:gd name="connsiteX0" fmla="*/ 1980342 w 1980342"/>
                <a:gd name="connsiteY0" fmla="*/ 0 h 257442"/>
                <a:gd name="connsiteX1" fmla="*/ 1749492 w 1980342"/>
                <a:gd name="connsiteY1" fmla="*/ 257442 h 257442"/>
                <a:gd name="connsiteX2" fmla="*/ 0 w 1980342"/>
                <a:gd name="connsiteY2" fmla="*/ 257442 h 257442"/>
                <a:gd name="connsiteX3" fmla="*/ 56638 w 1980342"/>
                <a:gd name="connsiteY3" fmla="*/ 0 h 257442"/>
                <a:gd name="connsiteX0" fmla="*/ 1980342 w 1980342"/>
                <a:gd name="connsiteY0" fmla="*/ 0 h 257442"/>
                <a:gd name="connsiteX1" fmla="*/ 1923703 w 1980342"/>
                <a:gd name="connsiteY1" fmla="*/ 257442 h 257442"/>
                <a:gd name="connsiteX2" fmla="*/ 0 w 1980342"/>
                <a:gd name="connsiteY2" fmla="*/ 257442 h 257442"/>
                <a:gd name="connsiteX3" fmla="*/ 56638 w 1980342"/>
                <a:gd name="connsiteY3" fmla="*/ 0 h 257442"/>
                <a:gd name="connsiteX0" fmla="*/ 1980343 w 1980343"/>
                <a:gd name="connsiteY0" fmla="*/ 0 h 257442"/>
                <a:gd name="connsiteX1" fmla="*/ 1923704 w 1980343"/>
                <a:gd name="connsiteY1" fmla="*/ 257442 h 257442"/>
                <a:gd name="connsiteX2" fmla="*/ 0 w 1980343"/>
                <a:gd name="connsiteY2" fmla="*/ 257442 h 257442"/>
                <a:gd name="connsiteX3" fmla="*/ 56639 w 1980343"/>
                <a:gd name="connsiteY3" fmla="*/ 0 h 257442"/>
                <a:gd name="connsiteX0" fmla="*/ 1980343 w 1980343"/>
                <a:gd name="connsiteY0" fmla="*/ 0 h 257442"/>
                <a:gd name="connsiteX1" fmla="*/ 1923704 w 1980343"/>
                <a:gd name="connsiteY1" fmla="*/ 257442 h 257442"/>
                <a:gd name="connsiteX2" fmla="*/ 0 w 1980343"/>
                <a:gd name="connsiteY2" fmla="*/ 257442 h 257442"/>
                <a:gd name="connsiteX3" fmla="*/ 56639 w 1980343"/>
                <a:gd name="connsiteY3" fmla="*/ 0 h 257442"/>
                <a:gd name="connsiteX0" fmla="*/ 2154556 w 2154556"/>
                <a:gd name="connsiteY0" fmla="*/ 0 h 257442"/>
                <a:gd name="connsiteX1" fmla="*/ 1923704 w 2154556"/>
                <a:gd name="connsiteY1" fmla="*/ 257442 h 257442"/>
                <a:gd name="connsiteX2" fmla="*/ 0 w 2154556"/>
                <a:gd name="connsiteY2" fmla="*/ 257442 h 257442"/>
                <a:gd name="connsiteX3" fmla="*/ 56639 w 2154556"/>
                <a:gd name="connsiteY3" fmla="*/ 0 h 257442"/>
                <a:gd name="connsiteX0" fmla="*/ 2154556 w 2154556"/>
                <a:gd name="connsiteY0" fmla="*/ 0 h 257442"/>
                <a:gd name="connsiteX1" fmla="*/ 2097918 w 2154556"/>
                <a:gd name="connsiteY1" fmla="*/ 257442 h 257442"/>
                <a:gd name="connsiteX2" fmla="*/ 0 w 2154556"/>
                <a:gd name="connsiteY2" fmla="*/ 257442 h 257442"/>
                <a:gd name="connsiteX3" fmla="*/ 56639 w 2154556"/>
                <a:gd name="connsiteY3" fmla="*/ 0 h 257442"/>
                <a:gd name="connsiteX0" fmla="*/ 2154555 w 2154555"/>
                <a:gd name="connsiteY0" fmla="*/ 0 h 257442"/>
                <a:gd name="connsiteX1" fmla="*/ 2097917 w 2154555"/>
                <a:gd name="connsiteY1" fmla="*/ 257442 h 257442"/>
                <a:gd name="connsiteX2" fmla="*/ 0 w 2154555"/>
                <a:gd name="connsiteY2" fmla="*/ 257442 h 257442"/>
                <a:gd name="connsiteX3" fmla="*/ 56638 w 2154555"/>
                <a:gd name="connsiteY3" fmla="*/ 0 h 257442"/>
                <a:gd name="connsiteX0" fmla="*/ 2154555 w 2154555"/>
                <a:gd name="connsiteY0" fmla="*/ 0 h 257442"/>
                <a:gd name="connsiteX1" fmla="*/ 2097917 w 2154555"/>
                <a:gd name="connsiteY1" fmla="*/ 257442 h 257442"/>
                <a:gd name="connsiteX2" fmla="*/ 0 w 2154555"/>
                <a:gd name="connsiteY2" fmla="*/ 257442 h 257442"/>
                <a:gd name="connsiteX3" fmla="*/ 56637 w 2154555"/>
                <a:gd name="connsiteY3" fmla="*/ 0 h 257442"/>
                <a:gd name="connsiteX0" fmla="*/ 2463489 w 2463489"/>
                <a:gd name="connsiteY0" fmla="*/ 0 h 257442"/>
                <a:gd name="connsiteX1" fmla="*/ 2097917 w 2463489"/>
                <a:gd name="connsiteY1" fmla="*/ 257442 h 257442"/>
                <a:gd name="connsiteX2" fmla="*/ 0 w 2463489"/>
                <a:gd name="connsiteY2" fmla="*/ 257442 h 257442"/>
                <a:gd name="connsiteX3" fmla="*/ 56637 w 2463489"/>
                <a:gd name="connsiteY3" fmla="*/ 0 h 257442"/>
                <a:gd name="connsiteX0" fmla="*/ 2463489 w 2463489"/>
                <a:gd name="connsiteY0" fmla="*/ 0 h 257442"/>
                <a:gd name="connsiteX1" fmla="*/ 2406851 w 2463489"/>
                <a:gd name="connsiteY1" fmla="*/ 257442 h 257442"/>
                <a:gd name="connsiteX2" fmla="*/ 0 w 2463489"/>
                <a:gd name="connsiteY2" fmla="*/ 257442 h 257442"/>
                <a:gd name="connsiteX3" fmla="*/ 56637 w 2463489"/>
                <a:gd name="connsiteY3" fmla="*/ 0 h 257442"/>
                <a:gd name="connsiteX0" fmla="*/ 2463490 w 2463490"/>
                <a:gd name="connsiteY0" fmla="*/ 0 h 257442"/>
                <a:gd name="connsiteX1" fmla="*/ 2406852 w 2463490"/>
                <a:gd name="connsiteY1" fmla="*/ 257442 h 257442"/>
                <a:gd name="connsiteX2" fmla="*/ 0 w 2463490"/>
                <a:gd name="connsiteY2" fmla="*/ 257442 h 257442"/>
                <a:gd name="connsiteX3" fmla="*/ 56638 w 2463490"/>
                <a:gd name="connsiteY3" fmla="*/ 0 h 257442"/>
                <a:gd name="connsiteX0" fmla="*/ 2463490 w 2463490"/>
                <a:gd name="connsiteY0" fmla="*/ 0 h 257442"/>
                <a:gd name="connsiteX1" fmla="*/ 2406852 w 2463490"/>
                <a:gd name="connsiteY1" fmla="*/ 257442 h 257442"/>
                <a:gd name="connsiteX2" fmla="*/ 0 w 2463490"/>
                <a:gd name="connsiteY2" fmla="*/ 257442 h 257442"/>
                <a:gd name="connsiteX3" fmla="*/ 56638 w 2463490"/>
                <a:gd name="connsiteY3" fmla="*/ 0 h 257442"/>
                <a:gd name="connsiteX0" fmla="*/ 2629406 w 2629406"/>
                <a:gd name="connsiteY0" fmla="*/ 0 h 257442"/>
                <a:gd name="connsiteX1" fmla="*/ 2406852 w 2629406"/>
                <a:gd name="connsiteY1" fmla="*/ 257442 h 257442"/>
                <a:gd name="connsiteX2" fmla="*/ 0 w 2629406"/>
                <a:gd name="connsiteY2" fmla="*/ 257442 h 257442"/>
                <a:gd name="connsiteX3" fmla="*/ 56638 w 2629406"/>
                <a:gd name="connsiteY3" fmla="*/ 0 h 257442"/>
                <a:gd name="connsiteX0" fmla="*/ 2629406 w 2629406"/>
                <a:gd name="connsiteY0" fmla="*/ 0 h 257442"/>
                <a:gd name="connsiteX1" fmla="*/ 2572767 w 2629406"/>
                <a:gd name="connsiteY1" fmla="*/ 257442 h 257442"/>
                <a:gd name="connsiteX2" fmla="*/ 0 w 2629406"/>
                <a:gd name="connsiteY2" fmla="*/ 257442 h 257442"/>
                <a:gd name="connsiteX3" fmla="*/ 56638 w 2629406"/>
                <a:gd name="connsiteY3" fmla="*/ 0 h 257442"/>
                <a:gd name="connsiteX0" fmla="*/ 2629406 w 2629406"/>
                <a:gd name="connsiteY0" fmla="*/ 0 h 257442"/>
                <a:gd name="connsiteX1" fmla="*/ 2572767 w 2629406"/>
                <a:gd name="connsiteY1" fmla="*/ 257442 h 257442"/>
                <a:gd name="connsiteX2" fmla="*/ 0 w 2629406"/>
                <a:gd name="connsiteY2" fmla="*/ 257442 h 257442"/>
                <a:gd name="connsiteX3" fmla="*/ 56638 w 2629406"/>
                <a:gd name="connsiteY3" fmla="*/ 0 h 257442"/>
                <a:gd name="connsiteX0" fmla="*/ 2629406 w 2629406"/>
                <a:gd name="connsiteY0" fmla="*/ 0 h 257442"/>
                <a:gd name="connsiteX1" fmla="*/ 2572767 w 2629406"/>
                <a:gd name="connsiteY1" fmla="*/ 257442 h 257442"/>
                <a:gd name="connsiteX2" fmla="*/ 0 w 2629406"/>
                <a:gd name="connsiteY2" fmla="*/ 257442 h 257442"/>
                <a:gd name="connsiteX3" fmla="*/ 56638 w 2629406"/>
                <a:gd name="connsiteY3" fmla="*/ 0 h 257442"/>
                <a:gd name="connsiteX0" fmla="*/ 2899848 w 2899848"/>
                <a:gd name="connsiteY0" fmla="*/ 0 h 257442"/>
                <a:gd name="connsiteX1" fmla="*/ 2572767 w 2899848"/>
                <a:gd name="connsiteY1" fmla="*/ 257442 h 257442"/>
                <a:gd name="connsiteX2" fmla="*/ 0 w 2899848"/>
                <a:gd name="connsiteY2" fmla="*/ 257442 h 257442"/>
                <a:gd name="connsiteX3" fmla="*/ 56638 w 2899848"/>
                <a:gd name="connsiteY3" fmla="*/ 0 h 257442"/>
                <a:gd name="connsiteX0" fmla="*/ 2899848 w 2899848"/>
                <a:gd name="connsiteY0" fmla="*/ 0 h 257442"/>
                <a:gd name="connsiteX1" fmla="*/ 2843210 w 2899848"/>
                <a:gd name="connsiteY1" fmla="*/ 257442 h 257442"/>
                <a:gd name="connsiteX2" fmla="*/ 0 w 2899848"/>
                <a:gd name="connsiteY2" fmla="*/ 257442 h 257442"/>
                <a:gd name="connsiteX3" fmla="*/ 56638 w 2899848"/>
                <a:gd name="connsiteY3" fmla="*/ 0 h 257442"/>
                <a:gd name="connsiteX0" fmla="*/ 2899848 w 2899848"/>
                <a:gd name="connsiteY0" fmla="*/ 0 h 257442"/>
                <a:gd name="connsiteX1" fmla="*/ 2843210 w 2899848"/>
                <a:gd name="connsiteY1" fmla="*/ 257442 h 257442"/>
                <a:gd name="connsiteX2" fmla="*/ 0 w 2899848"/>
                <a:gd name="connsiteY2" fmla="*/ 257442 h 257442"/>
                <a:gd name="connsiteX3" fmla="*/ 56638 w 2899848"/>
                <a:gd name="connsiteY3" fmla="*/ 0 h 257442"/>
                <a:gd name="connsiteX0" fmla="*/ 2899848 w 2899848"/>
                <a:gd name="connsiteY0" fmla="*/ 0 h 257442"/>
                <a:gd name="connsiteX1" fmla="*/ 2843210 w 2899848"/>
                <a:gd name="connsiteY1" fmla="*/ 257442 h 257442"/>
                <a:gd name="connsiteX2" fmla="*/ 0 w 2899848"/>
                <a:gd name="connsiteY2" fmla="*/ 257442 h 257442"/>
                <a:gd name="connsiteX3" fmla="*/ 56638 w 2899848"/>
                <a:gd name="connsiteY3" fmla="*/ 0 h 257442"/>
                <a:gd name="connsiteX0" fmla="*/ 3217346 w 3217346"/>
                <a:gd name="connsiteY0" fmla="*/ 0 h 257442"/>
                <a:gd name="connsiteX1" fmla="*/ 2843210 w 3217346"/>
                <a:gd name="connsiteY1" fmla="*/ 257442 h 257442"/>
                <a:gd name="connsiteX2" fmla="*/ 0 w 3217346"/>
                <a:gd name="connsiteY2" fmla="*/ 257442 h 257442"/>
                <a:gd name="connsiteX3" fmla="*/ 56638 w 3217346"/>
                <a:gd name="connsiteY3" fmla="*/ 0 h 257442"/>
                <a:gd name="connsiteX0" fmla="*/ 3217346 w 3217346"/>
                <a:gd name="connsiteY0" fmla="*/ 0 h 257442"/>
                <a:gd name="connsiteX1" fmla="*/ 3160707 w 3217346"/>
                <a:gd name="connsiteY1" fmla="*/ 257442 h 257442"/>
                <a:gd name="connsiteX2" fmla="*/ 0 w 3217346"/>
                <a:gd name="connsiteY2" fmla="*/ 257442 h 257442"/>
                <a:gd name="connsiteX3" fmla="*/ 56638 w 3217346"/>
                <a:gd name="connsiteY3" fmla="*/ 0 h 257442"/>
                <a:gd name="connsiteX0" fmla="*/ 3217346 w 3217346"/>
                <a:gd name="connsiteY0" fmla="*/ 0 h 257442"/>
                <a:gd name="connsiteX1" fmla="*/ 3160707 w 3217346"/>
                <a:gd name="connsiteY1" fmla="*/ 257442 h 257442"/>
                <a:gd name="connsiteX2" fmla="*/ 0 w 3217346"/>
                <a:gd name="connsiteY2" fmla="*/ 257442 h 257442"/>
                <a:gd name="connsiteX3" fmla="*/ 56638 w 3217346"/>
                <a:gd name="connsiteY3" fmla="*/ 0 h 257442"/>
                <a:gd name="connsiteX0" fmla="*/ 3217346 w 3217346"/>
                <a:gd name="connsiteY0" fmla="*/ 0 h 257442"/>
                <a:gd name="connsiteX1" fmla="*/ 3160707 w 3217346"/>
                <a:gd name="connsiteY1" fmla="*/ 257442 h 257442"/>
                <a:gd name="connsiteX2" fmla="*/ 0 w 3217346"/>
                <a:gd name="connsiteY2" fmla="*/ 257442 h 257442"/>
                <a:gd name="connsiteX3" fmla="*/ 56638 w 321734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7346" h="257442">
                  <a:moveTo>
                    <a:pt x="3217346" y="0"/>
                  </a:moveTo>
                  <a:lnTo>
                    <a:pt x="3160707" y="257442"/>
                  </a:lnTo>
                  <a:lnTo>
                    <a:pt x="0" y="257442"/>
                  </a:lnTo>
                  <a:lnTo>
                    <a:pt x="56638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btfpRunningAgenda2LevelTextRight283164">
              <a:extLst>
                <a:ext uri="{FF2B5EF4-FFF2-40B4-BE49-F238E27FC236}">
                  <a16:creationId xmlns:a16="http://schemas.microsoft.com/office/drawing/2014/main" id="{AB08E446-2919-40CD-9B48-E4351D087AA5}"/>
                </a:ext>
              </a:extLst>
            </p:cNvPr>
            <p:cNvSpPr txBox="1"/>
            <p:nvPr/>
          </p:nvSpPr>
          <p:spPr bwMode="gray">
            <a:xfrm>
              <a:off x="1815153" y="944429"/>
              <a:ext cx="316070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User experience</a:t>
              </a:r>
            </a:p>
          </p:txBody>
        </p:sp>
      </p:grpSp>
      <p:sp>
        <p:nvSpPr>
          <p:cNvPr id="52" name="btfpNumberBubble312033">
            <a:extLst>
              <a:ext uri="{FF2B5EF4-FFF2-40B4-BE49-F238E27FC236}">
                <a16:creationId xmlns:a16="http://schemas.microsoft.com/office/drawing/2014/main" id="{7670F50F-6B4D-443F-A9CE-BBEE1EA1DF4C}"/>
              </a:ext>
            </a:extLst>
          </p:cNvPr>
          <p:cNvSpPr/>
          <p:nvPr/>
        </p:nvSpPr>
        <p:spPr bwMode="gray">
          <a:xfrm>
            <a:off x="914400" y="4729628"/>
            <a:ext cx="236306" cy="23630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54" name="btfpNumberBubble312033">
            <a:extLst>
              <a:ext uri="{FF2B5EF4-FFF2-40B4-BE49-F238E27FC236}">
                <a16:creationId xmlns:a16="http://schemas.microsoft.com/office/drawing/2014/main" id="{C218E994-4F15-4D65-B103-AF0F1BE09F7B}"/>
              </a:ext>
            </a:extLst>
          </p:cNvPr>
          <p:cNvSpPr/>
          <p:nvPr/>
        </p:nvSpPr>
        <p:spPr bwMode="gray">
          <a:xfrm>
            <a:off x="914400" y="5253300"/>
            <a:ext cx="236306" cy="236306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6</a:t>
            </a:r>
          </a:p>
        </p:txBody>
      </p:sp>
      <p:grpSp>
        <p:nvGrpSpPr>
          <p:cNvPr id="89" name="btfpRowHeaderBox944519">
            <a:extLst>
              <a:ext uri="{FF2B5EF4-FFF2-40B4-BE49-F238E27FC236}">
                <a16:creationId xmlns:a16="http://schemas.microsoft.com/office/drawing/2014/main" id="{105047CB-AF6D-4B8C-A702-312A2CE7F5B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78551" y="1800682"/>
            <a:ext cx="929269" cy="1236399"/>
            <a:chOff x="330200" y="1789044"/>
            <a:chExt cx="1184048" cy="972979"/>
          </a:xfrm>
        </p:grpSpPr>
        <p:sp>
          <p:nvSpPr>
            <p:cNvPr id="90" name="btfpRowHeaderBoxText944519">
              <a:extLst>
                <a:ext uri="{FF2B5EF4-FFF2-40B4-BE49-F238E27FC236}">
                  <a16:creationId xmlns:a16="http://schemas.microsoft.com/office/drawing/2014/main" id="{BB5FFE53-B029-4ED0-AB10-42DF2257BAA9}"/>
                </a:ext>
              </a:extLst>
            </p:cNvPr>
            <p:cNvSpPr txBox="1"/>
            <p:nvPr/>
          </p:nvSpPr>
          <p:spPr bwMode="gray">
            <a:xfrm>
              <a:off x="330200" y="1789044"/>
              <a:ext cx="1184048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Arrival</a:t>
              </a:r>
            </a:p>
          </p:txBody>
        </p:sp>
        <p:cxnSp>
          <p:nvCxnSpPr>
            <p:cNvPr id="91" name="btfpRowHeaderBoxLine944519">
              <a:extLst>
                <a:ext uri="{FF2B5EF4-FFF2-40B4-BE49-F238E27FC236}">
                  <a16:creationId xmlns:a16="http://schemas.microsoft.com/office/drawing/2014/main" id="{CC544DC0-D18F-4305-B0F9-0912131BA238}"/>
                </a:ext>
              </a:extLst>
            </p:cNvPr>
            <p:cNvCxnSpPr/>
            <p:nvPr/>
          </p:nvCxnSpPr>
          <p:spPr bwMode="gray">
            <a:xfrm>
              <a:off x="1514248" y="1789044"/>
              <a:ext cx="0" cy="972979"/>
            </a:xfrm>
            <a:prstGeom prst="line">
              <a:avLst/>
            </a:prstGeom>
            <a:ln w="152400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DDB5D43-F43D-45E2-B3D5-C2C3E80994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926" y="1309506"/>
            <a:ext cx="8668960" cy="44773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B76C985-F4A3-CD0A-141A-1DE671C5D359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UI / UX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9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btfpColumnIndicatorGroup2">
            <a:extLst>
              <a:ext uri="{FF2B5EF4-FFF2-40B4-BE49-F238E27FC236}">
                <a16:creationId xmlns:a16="http://schemas.microsoft.com/office/drawing/2014/main" id="{4AD2C9B2-6D29-5601-AE1F-88E27174B55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85" name="btfpColumnGapBlocker102539">
              <a:extLst>
                <a:ext uri="{FF2B5EF4-FFF2-40B4-BE49-F238E27FC236}">
                  <a16:creationId xmlns:a16="http://schemas.microsoft.com/office/drawing/2014/main" id="{09619CF7-A48B-BC08-CED0-71DBF4461D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btfpColumnGapBlocker203687">
              <a:extLst>
                <a:ext uri="{FF2B5EF4-FFF2-40B4-BE49-F238E27FC236}">
                  <a16:creationId xmlns:a16="http://schemas.microsoft.com/office/drawing/2014/main" id="{3809C27D-CF88-EA7A-19FD-F1E3434E4560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7" name="btfpColumnIndicator697695">
              <a:extLst>
                <a:ext uri="{FF2B5EF4-FFF2-40B4-BE49-F238E27FC236}">
                  <a16:creationId xmlns:a16="http://schemas.microsoft.com/office/drawing/2014/main" id="{9B425BD1-7CD1-75AC-9D56-AD4869B8449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btfpColumnIndicator397895">
              <a:extLst>
                <a:ext uri="{FF2B5EF4-FFF2-40B4-BE49-F238E27FC236}">
                  <a16:creationId xmlns:a16="http://schemas.microsoft.com/office/drawing/2014/main" id="{2FE1E6B9-922B-B014-A9A1-66998EA8EC6B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btfpColumnGapBlocker983252">
              <a:extLst>
                <a:ext uri="{FF2B5EF4-FFF2-40B4-BE49-F238E27FC236}">
                  <a16:creationId xmlns:a16="http://schemas.microsoft.com/office/drawing/2014/main" id="{C23E4A45-5838-9B45-7253-30A02F49682A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8" name="btfpColumnIndicator775892">
              <a:extLst>
                <a:ext uri="{FF2B5EF4-FFF2-40B4-BE49-F238E27FC236}">
                  <a16:creationId xmlns:a16="http://schemas.microsoft.com/office/drawing/2014/main" id="{841C6B1B-76BC-0F5A-ED6B-4375902E7EF9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btfpColumnIndicator416330">
              <a:extLst>
                <a:ext uri="{FF2B5EF4-FFF2-40B4-BE49-F238E27FC236}">
                  <a16:creationId xmlns:a16="http://schemas.microsoft.com/office/drawing/2014/main" id="{FBF2B9C2-2E44-6C2B-D5D6-4FA51CB87D4A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btfpColumnGapBlocker708880">
              <a:extLst>
                <a:ext uri="{FF2B5EF4-FFF2-40B4-BE49-F238E27FC236}">
                  <a16:creationId xmlns:a16="http://schemas.microsoft.com/office/drawing/2014/main" id="{34752EBB-41F7-8A99-2B48-A49A760FF21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6" name="btfpColumnIndicator801025">
              <a:extLst>
                <a:ext uri="{FF2B5EF4-FFF2-40B4-BE49-F238E27FC236}">
                  <a16:creationId xmlns:a16="http://schemas.microsoft.com/office/drawing/2014/main" id="{D53DCE30-718E-3240-D24B-63B438BE191E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btfpColumnIndicator300647">
              <a:extLst>
                <a:ext uri="{FF2B5EF4-FFF2-40B4-BE49-F238E27FC236}">
                  <a16:creationId xmlns:a16="http://schemas.microsoft.com/office/drawing/2014/main" id="{A3C047EC-352E-4EC7-35DB-F542B652854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btfpColumnIndicatorGroup1">
            <a:extLst>
              <a:ext uri="{FF2B5EF4-FFF2-40B4-BE49-F238E27FC236}">
                <a16:creationId xmlns:a16="http://schemas.microsoft.com/office/drawing/2014/main" id="{29291D21-3495-9547-7FF4-B2A70FFD41D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3" name="btfpColumnGapBlocker881042">
              <a:extLst>
                <a:ext uri="{FF2B5EF4-FFF2-40B4-BE49-F238E27FC236}">
                  <a16:creationId xmlns:a16="http://schemas.microsoft.com/office/drawing/2014/main" id="{CBB85AA9-247B-FA6B-B362-68074409890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btfpColumnGapBlocker469188">
              <a:extLst>
                <a:ext uri="{FF2B5EF4-FFF2-40B4-BE49-F238E27FC236}">
                  <a16:creationId xmlns:a16="http://schemas.microsoft.com/office/drawing/2014/main" id="{CEC03CE3-076D-16DD-525A-A75882948592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6" name="btfpColumnIndicator918494">
              <a:extLst>
                <a:ext uri="{FF2B5EF4-FFF2-40B4-BE49-F238E27FC236}">
                  <a16:creationId xmlns:a16="http://schemas.microsoft.com/office/drawing/2014/main" id="{F3D4B31A-9D5B-A853-1083-41D172F79CE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btfpColumnIndicator469050">
              <a:extLst>
                <a:ext uri="{FF2B5EF4-FFF2-40B4-BE49-F238E27FC236}">
                  <a16:creationId xmlns:a16="http://schemas.microsoft.com/office/drawing/2014/main" id="{A2590D2C-7B06-8C23-1BBA-9F20B85ED0DB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btfpColumnGapBlocker438178">
              <a:extLst>
                <a:ext uri="{FF2B5EF4-FFF2-40B4-BE49-F238E27FC236}">
                  <a16:creationId xmlns:a16="http://schemas.microsoft.com/office/drawing/2014/main" id="{13E3B0EF-F142-C0A4-E25D-F14FA6EAD312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btfpColumnIndicator118975">
              <a:extLst>
                <a:ext uri="{FF2B5EF4-FFF2-40B4-BE49-F238E27FC236}">
                  <a16:creationId xmlns:a16="http://schemas.microsoft.com/office/drawing/2014/main" id="{2A3AC4F9-A52E-6EAA-0510-1B32EC349DA9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btfpColumnIndicator591926">
              <a:extLst>
                <a:ext uri="{FF2B5EF4-FFF2-40B4-BE49-F238E27FC236}">
                  <a16:creationId xmlns:a16="http://schemas.microsoft.com/office/drawing/2014/main" id="{031AD9F3-8A3C-446C-A8BC-ED20589FC8B1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btfpColumnGapBlocker723067">
              <a:extLst>
                <a:ext uri="{FF2B5EF4-FFF2-40B4-BE49-F238E27FC236}">
                  <a16:creationId xmlns:a16="http://schemas.microsoft.com/office/drawing/2014/main" id="{A6893820-D003-06CC-75E4-988859F8EB0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btfpColumnIndicator388425">
              <a:extLst>
                <a:ext uri="{FF2B5EF4-FFF2-40B4-BE49-F238E27FC236}">
                  <a16:creationId xmlns:a16="http://schemas.microsoft.com/office/drawing/2014/main" id="{1A694335-E8D0-05FF-B593-C7DDE489FDB9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513741">
              <a:extLst>
                <a:ext uri="{FF2B5EF4-FFF2-40B4-BE49-F238E27FC236}">
                  <a16:creationId xmlns:a16="http://schemas.microsoft.com/office/drawing/2014/main" id="{C708EDCB-C34A-9B44-EA1F-FB201537FBB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2" name="think-cell data - do not delete" hidden="1">
            <a:extLst>
              <a:ext uri="{FF2B5EF4-FFF2-40B4-BE49-F238E27FC236}">
                <a16:creationId xmlns:a16="http://schemas.microsoft.com/office/drawing/2014/main" id="{5739D5C3-17F1-8402-B1F4-BF47186F39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84" imgH="486" progId="TCLayout.ActiveDocument.1">
                  <p:embed/>
                </p:oleObj>
              </mc:Choice>
              <mc:Fallback>
                <p:oleObj name="think-cell Slide" r:id="rId12" imgW="484" imgH="486" progId="TCLayout.ActiveDocument.1">
                  <p:embed/>
                  <p:pic>
                    <p:nvPicPr>
                      <p:cNvPr id="9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739D5C3-17F1-8402-B1F4-BF47186F3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CD53D212-5FB4-A2E4-3E82-4E19477CE699}"/>
              </a:ext>
            </a:extLst>
          </p:cNvPr>
          <p:cNvSpPr/>
          <p:nvPr/>
        </p:nvSpPr>
        <p:spPr>
          <a:xfrm>
            <a:off x="343352" y="3054451"/>
            <a:ext cx="1355103" cy="311873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Product mgmt. (30)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E1E6805-4D88-E116-1048-A15AB32BF573}"/>
              </a:ext>
            </a:extLst>
          </p:cNvPr>
          <p:cNvSpPr/>
          <p:nvPr/>
        </p:nvSpPr>
        <p:spPr>
          <a:xfrm>
            <a:off x="5800380" y="3054452"/>
            <a:ext cx="1327470" cy="311872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Tech ops (14)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B255CA-C7B7-79E4-547A-DE8A22CCD145}"/>
              </a:ext>
            </a:extLst>
          </p:cNvPr>
          <p:cNvSpPr/>
          <p:nvPr/>
        </p:nvSpPr>
        <p:spPr>
          <a:xfrm>
            <a:off x="4222011" y="3054452"/>
            <a:ext cx="1428888" cy="31187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Quality assurance (18)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2045A1-9525-30CA-DFC3-86CEA8440EB5}"/>
              </a:ext>
            </a:extLst>
          </p:cNvPr>
          <p:cNvSpPr/>
          <p:nvPr/>
        </p:nvSpPr>
        <p:spPr>
          <a:xfrm>
            <a:off x="1783014" y="3054451"/>
            <a:ext cx="2276655" cy="311872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Software development (65)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E8AC8-5E61-EDBD-5F2F-C7014ABF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857036" cy="876687"/>
          </a:xfrm>
        </p:spPr>
        <p:txBody>
          <a:bodyPr vert="horz"/>
          <a:lstStyle/>
          <a:p>
            <a:r>
              <a:rPr lang="en-US"/>
              <a:t>Target has a sizable R&amp;D organization totaling 127 FTEs and ~50 contractors; recent hiring strategies have increased amount of both remote and offshore resources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8F200-F8D2-B0EE-2100-AD77EE39D82C}"/>
              </a:ext>
            </a:extLst>
          </p:cNvPr>
          <p:cNvSpPr/>
          <p:nvPr/>
        </p:nvSpPr>
        <p:spPr>
          <a:xfrm>
            <a:off x="3023325" y="2295907"/>
            <a:ext cx="1828800" cy="365760"/>
          </a:xfrm>
          <a:prstGeom prst="rect">
            <a:avLst/>
          </a:prstGeom>
          <a:solidFill>
            <a:srgbClr val="46647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50786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FFFFFF"/>
                </a:solidFill>
              </a:rPr>
              <a:t>CTO / CPO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8CB3F4-D060-156D-43B9-4F0AD6A2D38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gray">
          <a:xfrm rot="5400000">
            <a:off x="2169102" y="1430424"/>
            <a:ext cx="537380" cy="2999866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1438C10-34BC-BB04-894E-058AB232DC4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gray">
          <a:xfrm rot="5400000">
            <a:off x="2862133" y="2123455"/>
            <a:ext cx="537380" cy="1613805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E70D8FF-5D96-0F2B-0973-7564FCFA1B2F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gray">
          <a:xfrm rot="16200000" flipH="1">
            <a:off x="4122761" y="2476631"/>
            <a:ext cx="537380" cy="907452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EDDAE41-8CDD-4B5A-0D13-0EF41AB0D700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 bwMode="gray">
          <a:xfrm rot="16200000" flipH="1">
            <a:off x="4883043" y="1716349"/>
            <a:ext cx="537380" cy="2428016"/>
          </a:xfrm>
          <a:prstGeom prst="bentConnector3">
            <a:avLst>
              <a:gd name="adj1" fmla="val 50000"/>
            </a:avLst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btfpRunningAgenda2Level116644">
            <a:extLst>
              <a:ext uri="{FF2B5EF4-FFF2-40B4-BE49-F238E27FC236}">
                <a16:creationId xmlns:a16="http://schemas.microsoft.com/office/drawing/2014/main" id="{3D164ED6-B478-9092-23F6-A79EFE8806F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7"/>
            <a:ext cx="7302222" cy="257442"/>
            <a:chOff x="0" y="876300"/>
            <a:chExt cx="7302222" cy="257442"/>
          </a:xfrm>
        </p:grpSpPr>
        <p:sp>
          <p:nvSpPr>
            <p:cNvPr id="51" name="btfpRunningAgenda2LevelBarLeft116644">
              <a:extLst>
                <a:ext uri="{FF2B5EF4-FFF2-40B4-BE49-F238E27FC236}">
                  <a16:creationId xmlns:a16="http://schemas.microsoft.com/office/drawing/2014/main" id="{56BF348B-C949-5860-022D-E0D21FFADD79}"/>
                </a:ext>
              </a:extLst>
            </p:cNvPr>
            <p:cNvSpPr/>
            <p:nvPr/>
          </p:nvSpPr>
          <p:spPr bwMode="gray">
            <a:xfrm>
              <a:off x="0" y="876300"/>
              <a:ext cx="3912254" cy="257442"/>
            </a:xfrm>
            <a:custGeom>
              <a:avLst/>
              <a:gdLst>
                <a:gd name="connsiteX0" fmla="*/ 950801 w 6261806"/>
                <a:gd name="connsiteY0" fmla="*/ 0 h 257442"/>
                <a:gd name="connsiteX1" fmla="*/ 6261806 w 6261806"/>
                <a:gd name="connsiteY1" fmla="*/ 0 h 257442"/>
                <a:gd name="connsiteX2" fmla="*/ 6207085 w 6261806"/>
                <a:gd name="connsiteY2" fmla="*/ 257442 h 257442"/>
                <a:gd name="connsiteX3" fmla="*/ 0 w 6261806"/>
                <a:gd name="connsiteY3" fmla="*/ 257442 h 257442"/>
                <a:gd name="connsiteX0" fmla="*/ 950801 w 6207085"/>
                <a:gd name="connsiteY0" fmla="*/ 0 h 257442"/>
                <a:gd name="connsiteX1" fmla="*/ 896080 w 6207085"/>
                <a:gd name="connsiteY1" fmla="*/ 257442 h 257442"/>
                <a:gd name="connsiteX2" fmla="*/ 6207085 w 6207085"/>
                <a:gd name="connsiteY2" fmla="*/ 257442 h 257442"/>
                <a:gd name="connsiteX3" fmla="*/ 0 w 620708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548721 w 1548721"/>
                <a:gd name="connsiteY0" fmla="*/ 0 h 257442"/>
                <a:gd name="connsiteX1" fmla="*/ 1333699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717037 w 1717037"/>
                <a:gd name="connsiteY0" fmla="*/ 0 h 257442"/>
                <a:gd name="connsiteX1" fmla="*/ 1494000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894969 w 1894969"/>
                <a:gd name="connsiteY0" fmla="*/ 0 h 257442"/>
                <a:gd name="connsiteX1" fmla="*/ 1662316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2047255 w 2047255"/>
                <a:gd name="connsiteY0" fmla="*/ 0 h 257442"/>
                <a:gd name="connsiteX1" fmla="*/ 1840248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148244 w 2148244"/>
                <a:gd name="connsiteY0" fmla="*/ 0 h 257442"/>
                <a:gd name="connsiteX1" fmla="*/ 1992534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4 w 2148244"/>
                <a:gd name="connsiteY0" fmla="*/ 0 h 257442"/>
                <a:gd name="connsiteX1" fmla="*/ 2093522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300531 w 2300531"/>
                <a:gd name="connsiteY0" fmla="*/ 0 h 257442"/>
                <a:gd name="connsiteX1" fmla="*/ 2093523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1 w 2300531"/>
                <a:gd name="connsiteY2" fmla="*/ 257442 h 257442"/>
                <a:gd name="connsiteX3" fmla="*/ 0 w 2300531"/>
                <a:gd name="connsiteY3" fmla="*/ 0 h 257442"/>
                <a:gd name="connsiteX0" fmla="*/ 2460831 w 2460831"/>
                <a:gd name="connsiteY0" fmla="*/ 0 h 257442"/>
                <a:gd name="connsiteX1" fmla="*/ 22458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21129 w 2621129"/>
                <a:gd name="connsiteY0" fmla="*/ 0 h 257442"/>
                <a:gd name="connsiteX1" fmla="*/ 2406109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29 w 2621129"/>
                <a:gd name="connsiteY0" fmla="*/ 0 h 257442"/>
                <a:gd name="connsiteX1" fmla="*/ 2566408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1 w 2621130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0 w 2621130"/>
                <a:gd name="connsiteY3" fmla="*/ 0 h 257442"/>
                <a:gd name="connsiteX0" fmla="*/ 1540706 w 2566409"/>
                <a:gd name="connsiteY0" fmla="*/ 0 h 257442"/>
                <a:gd name="connsiteX1" fmla="*/ 2566409 w 2566409"/>
                <a:gd name="connsiteY1" fmla="*/ 257442 h 257442"/>
                <a:gd name="connsiteX2" fmla="*/ 0 w 2566409"/>
                <a:gd name="connsiteY2" fmla="*/ 257442 h 257442"/>
                <a:gd name="connsiteX3" fmla="*/ 0 w 2566409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1 w 1540706"/>
                <a:gd name="connsiteY2" fmla="*/ 257442 h 257442"/>
                <a:gd name="connsiteX3" fmla="*/ 0 w 1540706"/>
                <a:gd name="connsiteY3" fmla="*/ 0 h 257442"/>
                <a:gd name="connsiteX0" fmla="*/ 1540705 w 1540705"/>
                <a:gd name="connsiteY0" fmla="*/ 0 h 257442"/>
                <a:gd name="connsiteX1" fmla="*/ 1485985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701007 w 1701007"/>
                <a:gd name="connsiteY0" fmla="*/ 0 h 257442"/>
                <a:gd name="connsiteX1" fmla="*/ 1485985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869321 w 1869321"/>
                <a:gd name="connsiteY0" fmla="*/ 0 h 257442"/>
                <a:gd name="connsiteX1" fmla="*/ 1646286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55270 w 2055270"/>
                <a:gd name="connsiteY0" fmla="*/ 0 h 257442"/>
                <a:gd name="connsiteX1" fmla="*/ 1814600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950802 w 2000549"/>
                <a:gd name="connsiteY0" fmla="*/ 0 h 257442"/>
                <a:gd name="connsiteX1" fmla="*/ 2000549 w 2000549"/>
                <a:gd name="connsiteY1" fmla="*/ 257442 h 257442"/>
                <a:gd name="connsiteX2" fmla="*/ 0 w 2000549"/>
                <a:gd name="connsiteY2" fmla="*/ 257442 h 257442"/>
                <a:gd name="connsiteX3" fmla="*/ 1 w 200054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388421 w 1388421"/>
                <a:gd name="connsiteY0" fmla="*/ 0 h 257442"/>
                <a:gd name="connsiteX1" fmla="*/ 1232712 w 1388421"/>
                <a:gd name="connsiteY1" fmla="*/ 257442 h 257442"/>
                <a:gd name="connsiteX2" fmla="*/ 1 w 1388421"/>
                <a:gd name="connsiteY2" fmla="*/ 257442 h 257442"/>
                <a:gd name="connsiteX3" fmla="*/ 0 w 1388421"/>
                <a:gd name="connsiteY3" fmla="*/ 0 h 257442"/>
                <a:gd name="connsiteX0" fmla="*/ 1388421 w 1388421"/>
                <a:gd name="connsiteY0" fmla="*/ 0 h 257442"/>
                <a:gd name="connsiteX1" fmla="*/ 1333700 w 1388421"/>
                <a:gd name="connsiteY1" fmla="*/ 257442 h 257442"/>
                <a:gd name="connsiteX2" fmla="*/ 1 w 1388421"/>
                <a:gd name="connsiteY2" fmla="*/ 257442 h 257442"/>
                <a:gd name="connsiteX3" fmla="*/ 0 w 1388421"/>
                <a:gd name="connsiteY3" fmla="*/ 0 h 257442"/>
                <a:gd name="connsiteX0" fmla="*/ 1388421 w 1388421"/>
                <a:gd name="connsiteY0" fmla="*/ 0 h 257442"/>
                <a:gd name="connsiteX1" fmla="*/ 1333700 w 1388421"/>
                <a:gd name="connsiteY1" fmla="*/ 257442 h 257442"/>
                <a:gd name="connsiteX2" fmla="*/ 1 w 1388421"/>
                <a:gd name="connsiteY2" fmla="*/ 257442 h 257442"/>
                <a:gd name="connsiteX3" fmla="*/ 0 w 1388421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540705 w 1540705"/>
                <a:gd name="connsiteY0" fmla="*/ 0 h 257442"/>
                <a:gd name="connsiteX1" fmla="*/ 1333699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540705 w 1540705"/>
                <a:gd name="connsiteY0" fmla="*/ 0 h 257442"/>
                <a:gd name="connsiteX1" fmla="*/ 1485984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701007 w 1701007"/>
                <a:gd name="connsiteY0" fmla="*/ 0 h 257442"/>
                <a:gd name="connsiteX1" fmla="*/ 1485985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869321 w 1869321"/>
                <a:gd name="connsiteY0" fmla="*/ 0 h 257442"/>
                <a:gd name="connsiteX1" fmla="*/ 1646286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55270 w 2055270"/>
                <a:gd name="connsiteY0" fmla="*/ 0 h 257442"/>
                <a:gd name="connsiteX1" fmla="*/ 1814600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156260 w 2156260"/>
                <a:gd name="connsiteY0" fmla="*/ 0 h 257442"/>
                <a:gd name="connsiteX1" fmla="*/ 2000549 w 2156260"/>
                <a:gd name="connsiteY1" fmla="*/ 257442 h 257442"/>
                <a:gd name="connsiteX2" fmla="*/ 0 w 2156260"/>
                <a:gd name="connsiteY2" fmla="*/ 257442 h 257442"/>
                <a:gd name="connsiteX3" fmla="*/ 1 w 2156260"/>
                <a:gd name="connsiteY3" fmla="*/ 0 h 257442"/>
                <a:gd name="connsiteX0" fmla="*/ 2156260 w 2156260"/>
                <a:gd name="connsiteY0" fmla="*/ 0 h 257442"/>
                <a:gd name="connsiteX1" fmla="*/ 2101538 w 2156260"/>
                <a:gd name="connsiteY1" fmla="*/ 257442 h 257442"/>
                <a:gd name="connsiteX2" fmla="*/ 0 w 2156260"/>
                <a:gd name="connsiteY2" fmla="*/ 257442 h 257442"/>
                <a:gd name="connsiteX3" fmla="*/ 1 w 2156260"/>
                <a:gd name="connsiteY3" fmla="*/ 0 h 257442"/>
                <a:gd name="connsiteX0" fmla="*/ 2156260 w 2156260"/>
                <a:gd name="connsiteY0" fmla="*/ 0 h 257442"/>
                <a:gd name="connsiteX1" fmla="*/ 2101538 w 2156260"/>
                <a:gd name="connsiteY1" fmla="*/ 257442 h 257442"/>
                <a:gd name="connsiteX2" fmla="*/ 0 w 2156260"/>
                <a:gd name="connsiteY2" fmla="*/ 257442 h 257442"/>
                <a:gd name="connsiteX3" fmla="*/ 1 w 2156260"/>
                <a:gd name="connsiteY3" fmla="*/ 0 h 257442"/>
                <a:gd name="connsiteX0" fmla="*/ 2156260 w 2156260"/>
                <a:gd name="connsiteY0" fmla="*/ 0 h 257442"/>
                <a:gd name="connsiteX1" fmla="*/ 2101538 w 2156260"/>
                <a:gd name="connsiteY1" fmla="*/ 257442 h 257442"/>
                <a:gd name="connsiteX2" fmla="*/ 0 w 2156260"/>
                <a:gd name="connsiteY2" fmla="*/ 257442 h 257442"/>
                <a:gd name="connsiteX3" fmla="*/ 0 w 2156260"/>
                <a:gd name="connsiteY3" fmla="*/ 0 h 257442"/>
                <a:gd name="connsiteX0" fmla="*/ 2318868 w 2318868"/>
                <a:gd name="connsiteY0" fmla="*/ 0 h 257442"/>
                <a:gd name="connsiteX1" fmla="*/ 2101538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318868 w 2318868"/>
                <a:gd name="connsiteY0" fmla="*/ 0 h 257442"/>
                <a:gd name="connsiteX1" fmla="*/ 2264147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318868 w 2318868"/>
                <a:gd name="connsiteY0" fmla="*/ 0 h 257442"/>
                <a:gd name="connsiteX1" fmla="*/ 2264147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318868 w 2318868"/>
                <a:gd name="connsiteY0" fmla="*/ 0 h 257442"/>
                <a:gd name="connsiteX1" fmla="*/ 2264147 w 2318868"/>
                <a:gd name="connsiteY1" fmla="*/ 257442 h 257442"/>
                <a:gd name="connsiteX2" fmla="*/ 0 w 2318868"/>
                <a:gd name="connsiteY2" fmla="*/ 257442 h 257442"/>
                <a:gd name="connsiteX3" fmla="*/ 0 w 2318868"/>
                <a:gd name="connsiteY3" fmla="*/ 0 h 257442"/>
                <a:gd name="connsiteX0" fmla="*/ 2487183 w 2487183"/>
                <a:gd name="connsiteY0" fmla="*/ 0 h 257442"/>
                <a:gd name="connsiteX1" fmla="*/ 2264147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487183 w 2487183"/>
                <a:gd name="connsiteY0" fmla="*/ 0 h 257442"/>
                <a:gd name="connsiteX1" fmla="*/ 2432462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487183 w 2487183"/>
                <a:gd name="connsiteY0" fmla="*/ 0 h 257442"/>
                <a:gd name="connsiteX1" fmla="*/ 2432462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487183 w 2487183"/>
                <a:gd name="connsiteY0" fmla="*/ 0 h 257442"/>
                <a:gd name="connsiteX1" fmla="*/ 2432462 w 2487183"/>
                <a:gd name="connsiteY1" fmla="*/ 257442 h 257442"/>
                <a:gd name="connsiteX2" fmla="*/ 0 w 2487183"/>
                <a:gd name="connsiteY2" fmla="*/ 257442 h 257442"/>
                <a:gd name="connsiteX3" fmla="*/ 0 w 2487183"/>
                <a:gd name="connsiteY3" fmla="*/ 0 h 257442"/>
                <a:gd name="connsiteX0" fmla="*/ 2655499 w 2655499"/>
                <a:gd name="connsiteY0" fmla="*/ 0 h 257442"/>
                <a:gd name="connsiteX1" fmla="*/ 2432462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655499 w 2655499"/>
                <a:gd name="connsiteY0" fmla="*/ 0 h 257442"/>
                <a:gd name="connsiteX1" fmla="*/ 2600778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655499 w 2655499"/>
                <a:gd name="connsiteY0" fmla="*/ 0 h 257442"/>
                <a:gd name="connsiteX1" fmla="*/ 2600778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655499 w 2655499"/>
                <a:gd name="connsiteY0" fmla="*/ 0 h 257442"/>
                <a:gd name="connsiteX1" fmla="*/ 2600778 w 2655499"/>
                <a:gd name="connsiteY1" fmla="*/ 257442 h 257442"/>
                <a:gd name="connsiteX2" fmla="*/ 0 w 2655499"/>
                <a:gd name="connsiteY2" fmla="*/ 257442 h 257442"/>
                <a:gd name="connsiteX3" fmla="*/ 0 w 2655499"/>
                <a:gd name="connsiteY3" fmla="*/ 0 h 257442"/>
                <a:gd name="connsiteX0" fmla="*/ 2756487 w 2756487"/>
                <a:gd name="connsiteY0" fmla="*/ 0 h 257442"/>
                <a:gd name="connsiteX1" fmla="*/ 2600778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756487 w 2756487"/>
                <a:gd name="connsiteY0" fmla="*/ 0 h 257442"/>
                <a:gd name="connsiteX1" fmla="*/ 2701766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756487 w 2756487"/>
                <a:gd name="connsiteY0" fmla="*/ 0 h 257442"/>
                <a:gd name="connsiteX1" fmla="*/ 2701766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756487 w 2756487"/>
                <a:gd name="connsiteY0" fmla="*/ 0 h 257442"/>
                <a:gd name="connsiteX1" fmla="*/ 2701766 w 2756487"/>
                <a:gd name="connsiteY1" fmla="*/ 257442 h 257442"/>
                <a:gd name="connsiteX2" fmla="*/ 0 w 2756487"/>
                <a:gd name="connsiteY2" fmla="*/ 257442 h 257442"/>
                <a:gd name="connsiteX3" fmla="*/ 0 w 2756487"/>
                <a:gd name="connsiteY3" fmla="*/ 0 h 257442"/>
                <a:gd name="connsiteX0" fmla="*/ 2916788 w 2916788"/>
                <a:gd name="connsiteY0" fmla="*/ 0 h 257442"/>
                <a:gd name="connsiteX1" fmla="*/ 2701766 w 2916788"/>
                <a:gd name="connsiteY1" fmla="*/ 257442 h 257442"/>
                <a:gd name="connsiteX2" fmla="*/ 0 w 2916788"/>
                <a:gd name="connsiteY2" fmla="*/ 257442 h 257442"/>
                <a:gd name="connsiteX3" fmla="*/ 0 w 2916788"/>
                <a:gd name="connsiteY3" fmla="*/ 0 h 257442"/>
                <a:gd name="connsiteX0" fmla="*/ 2916788 w 2916788"/>
                <a:gd name="connsiteY0" fmla="*/ 0 h 257442"/>
                <a:gd name="connsiteX1" fmla="*/ 2862066 w 2916788"/>
                <a:gd name="connsiteY1" fmla="*/ 257442 h 257442"/>
                <a:gd name="connsiteX2" fmla="*/ 0 w 2916788"/>
                <a:gd name="connsiteY2" fmla="*/ 257442 h 257442"/>
                <a:gd name="connsiteX3" fmla="*/ 0 w 2916788"/>
                <a:gd name="connsiteY3" fmla="*/ 0 h 257442"/>
                <a:gd name="connsiteX0" fmla="*/ 2916789 w 2916789"/>
                <a:gd name="connsiteY0" fmla="*/ 0 h 257442"/>
                <a:gd name="connsiteX1" fmla="*/ 2862067 w 2916789"/>
                <a:gd name="connsiteY1" fmla="*/ 257442 h 257442"/>
                <a:gd name="connsiteX2" fmla="*/ 0 w 2916789"/>
                <a:gd name="connsiteY2" fmla="*/ 257442 h 257442"/>
                <a:gd name="connsiteX3" fmla="*/ 1 w 2916789"/>
                <a:gd name="connsiteY3" fmla="*/ 0 h 257442"/>
                <a:gd name="connsiteX0" fmla="*/ 2916789 w 2916789"/>
                <a:gd name="connsiteY0" fmla="*/ 0 h 257442"/>
                <a:gd name="connsiteX1" fmla="*/ 2862067 w 2916789"/>
                <a:gd name="connsiteY1" fmla="*/ 257442 h 257442"/>
                <a:gd name="connsiteX2" fmla="*/ 0 w 2916789"/>
                <a:gd name="connsiteY2" fmla="*/ 257442 h 257442"/>
                <a:gd name="connsiteX3" fmla="*/ 1 w 2916789"/>
                <a:gd name="connsiteY3" fmla="*/ 0 h 257442"/>
                <a:gd name="connsiteX0" fmla="*/ 3085104 w 3085104"/>
                <a:gd name="connsiteY0" fmla="*/ 0 h 257442"/>
                <a:gd name="connsiteX1" fmla="*/ 2862067 w 3085104"/>
                <a:gd name="connsiteY1" fmla="*/ 257442 h 257442"/>
                <a:gd name="connsiteX2" fmla="*/ 0 w 3085104"/>
                <a:gd name="connsiteY2" fmla="*/ 257442 h 257442"/>
                <a:gd name="connsiteX3" fmla="*/ 1 w 3085104"/>
                <a:gd name="connsiteY3" fmla="*/ 0 h 257442"/>
                <a:gd name="connsiteX0" fmla="*/ 3085104 w 3085104"/>
                <a:gd name="connsiteY0" fmla="*/ 0 h 257442"/>
                <a:gd name="connsiteX1" fmla="*/ 3030382 w 3085104"/>
                <a:gd name="connsiteY1" fmla="*/ 257442 h 257442"/>
                <a:gd name="connsiteX2" fmla="*/ 0 w 3085104"/>
                <a:gd name="connsiteY2" fmla="*/ 257442 h 257442"/>
                <a:gd name="connsiteX3" fmla="*/ 1 w 3085104"/>
                <a:gd name="connsiteY3" fmla="*/ 0 h 257442"/>
                <a:gd name="connsiteX0" fmla="*/ 3085104 w 3085104"/>
                <a:gd name="connsiteY0" fmla="*/ 0 h 257442"/>
                <a:gd name="connsiteX1" fmla="*/ 3030382 w 3085104"/>
                <a:gd name="connsiteY1" fmla="*/ 257442 h 257442"/>
                <a:gd name="connsiteX2" fmla="*/ 0 w 3085104"/>
                <a:gd name="connsiteY2" fmla="*/ 257442 h 257442"/>
                <a:gd name="connsiteX3" fmla="*/ 1 w 3085104"/>
                <a:gd name="connsiteY3" fmla="*/ 0 h 257442"/>
                <a:gd name="connsiteX0" fmla="*/ 3085104 w 3085104"/>
                <a:gd name="connsiteY0" fmla="*/ 0 h 257442"/>
                <a:gd name="connsiteX1" fmla="*/ 3030382 w 3085104"/>
                <a:gd name="connsiteY1" fmla="*/ 257442 h 257442"/>
                <a:gd name="connsiteX2" fmla="*/ 0 w 3085104"/>
                <a:gd name="connsiteY2" fmla="*/ 257442 h 257442"/>
                <a:gd name="connsiteX3" fmla="*/ 0 w 3085104"/>
                <a:gd name="connsiteY3" fmla="*/ 0 h 257442"/>
                <a:gd name="connsiteX0" fmla="*/ 3186092 w 3186092"/>
                <a:gd name="connsiteY0" fmla="*/ 0 h 257442"/>
                <a:gd name="connsiteX1" fmla="*/ 3030382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1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1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1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354408 w 3354408"/>
                <a:gd name="connsiteY0" fmla="*/ 0 h 257442"/>
                <a:gd name="connsiteX1" fmla="*/ 3131371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514708 w 3514708"/>
                <a:gd name="connsiteY0" fmla="*/ 0 h 257442"/>
                <a:gd name="connsiteX1" fmla="*/ 32996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7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675008 w 3675008"/>
                <a:gd name="connsiteY0" fmla="*/ 0 h 257442"/>
                <a:gd name="connsiteX1" fmla="*/ 34599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835309 w 3835309"/>
                <a:gd name="connsiteY0" fmla="*/ 0 h 257442"/>
                <a:gd name="connsiteX1" fmla="*/ 3620287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835309 w 3835309"/>
                <a:gd name="connsiteY0" fmla="*/ 0 h 257442"/>
                <a:gd name="connsiteX1" fmla="*/ 3780588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835309 w 3835309"/>
                <a:gd name="connsiteY0" fmla="*/ 0 h 257442"/>
                <a:gd name="connsiteX1" fmla="*/ 3780588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835309 w 3835309"/>
                <a:gd name="connsiteY0" fmla="*/ 0 h 257442"/>
                <a:gd name="connsiteX1" fmla="*/ 3780588 w 3835309"/>
                <a:gd name="connsiteY1" fmla="*/ 257442 h 257442"/>
                <a:gd name="connsiteX2" fmla="*/ 0 w 3835309"/>
                <a:gd name="connsiteY2" fmla="*/ 257442 h 257442"/>
                <a:gd name="connsiteX3" fmla="*/ 0 w 3835309"/>
                <a:gd name="connsiteY3" fmla="*/ 0 h 257442"/>
                <a:gd name="connsiteX0" fmla="*/ 3675008 w 3780588"/>
                <a:gd name="connsiteY0" fmla="*/ 0 h 257442"/>
                <a:gd name="connsiteX1" fmla="*/ 3780588 w 3780588"/>
                <a:gd name="connsiteY1" fmla="*/ 257442 h 257442"/>
                <a:gd name="connsiteX2" fmla="*/ 0 w 3780588"/>
                <a:gd name="connsiteY2" fmla="*/ 257442 h 257442"/>
                <a:gd name="connsiteX3" fmla="*/ 0 w 378058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675008 w 3675008"/>
                <a:gd name="connsiteY0" fmla="*/ 0 h 257442"/>
                <a:gd name="connsiteX1" fmla="*/ 3620287 w 3675008"/>
                <a:gd name="connsiteY1" fmla="*/ 257442 h 257442"/>
                <a:gd name="connsiteX2" fmla="*/ 0 w 3675008"/>
                <a:gd name="connsiteY2" fmla="*/ 257442 h 257442"/>
                <a:gd name="connsiteX3" fmla="*/ 0 w 3675008"/>
                <a:gd name="connsiteY3" fmla="*/ 0 h 257442"/>
                <a:gd name="connsiteX0" fmla="*/ 3514708 w 3620287"/>
                <a:gd name="connsiteY0" fmla="*/ 0 h 257442"/>
                <a:gd name="connsiteX1" fmla="*/ 3620287 w 3620287"/>
                <a:gd name="connsiteY1" fmla="*/ 257442 h 257442"/>
                <a:gd name="connsiteX2" fmla="*/ 0 w 3620287"/>
                <a:gd name="connsiteY2" fmla="*/ 257442 h 257442"/>
                <a:gd name="connsiteX3" fmla="*/ 0 w 3620287"/>
                <a:gd name="connsiteY3" fmla="*/ 0 h 257442"/>
                <a:gd name="connsiteX0" fmla="*/ 3514708 w 3514708"/>
                <a:gd name="connsiteY0" fmla="*/ 0 h 257442"/>
                <a:gd name="connsiteX1" fmla="*/ 3459988 w 3514708"/>
                <a:gd name="connsiteY1" fmla="*/ 257442 h 257442"/>
                <a:gd name="connsiteX2" fmla="*/ 0 w 3514708"/>
                <a:gd name="connsiteY2" fmla="*/ 257442 h 257442"/>
                <a:gd name="connsiteX3" fmla="*/ 0 w 3514708"/>
                <a:gd name="connsiteY3" fmla="*/ 0 h 257442"/>
                <a:gd name="connsiteX0" fmla="*/ 3514708 w 3514708"/>
                <a:gd name="connsiteY0" fmla="*/ 0 h 257442"/>
                <a:gd name="connsiteX1" fmla="*/ 3459988 w 3514708"/>
                <a:gd name="connsiteY1" fmla="*/ 257442 h 257442"/>
                <a:gd name="connsiteX2" fmla="*/ 1 w 3514708"/>
                <a:gd name="connsiteY2" fmla="*/ 257442 h 257442"/>
                <a:gd name="connsiteX3" fmla="*/ 0 w 3514708"/>
                <a:gd name="connsiteY3" fmla="*/ 0 h 257442"/>
                <a:gd name="connsiteX0" fmla="*/ 3514707 w 3514707"/>
                <a:gd name="connsiteY0" fmla="*/ 0 h 257442"/>
                <a:gd name="connsiteX1" fmla="*/ 3459987 w 3514707"/>
                <a:gd name="connsiteY1" fmla="*/ 257442 h 257442"/>
                <a:gd name="connsiteX2" fmla="*/ 0 w 3514707"/>
                <a:gd name="connsiteY2" fmla="*/ 257442 h 257442"/>
                <a:gd name="connsiteX3" fmla="*/ 0 w 3514707"/>
                <a:gd name="connsiteY3" fmla="*/ 0 h 257442"/>
                <a:gd name="connsiteX0" fmla="*/ 3354408 w 3459987"/>
                <a:gd name="connsiteY0" fmla="*/ 0 h 257442"/>
                <a:gd name="connsiteX1" fmla="*/ 3459987 w 3459987"/>
                <a:gd name="connsiteY1" fmla="*/ 257442 h 257442"/>
                <a:gd name="connsiteX2" fmla="*/ 0 w 3459987"/>
                <a:gd name="connsiteY2" fmla="*/ 257442 h 257442"/>
                <a:gd name="connsiteX3" fmla="*/ 0 w 3459987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354408 w 3354408"/>
                <a:gd name="connsiteY0" fmla="*/ 0 h 257442"/>
                <a:gd name="connsiteX1" fmla="*/ 3299687 w 3354408"/>
                <a:gd name="connsiteY1" fmla="*/ 257442 h 257442"/>
                <a:gd name="connsiteX2" fmla="*/ 0 w 3354408"/>
                <a:gd name="connsiteY2" fmla="*/ 257442 h 257442"/>
                <a:gd name="connsiteX3" fmla="*/ 0 w 3354408"/>
                <a:gd name="connsiteY3" fmla="*/ 0 h 257442"/>
                <a:gd name="connsiteX0" fmla="*/ 3186092 w 3299687"/>
                <a:gd name="connsiteY0" fmla="*/ 0 h 257442"/>
                <a:gd name="connsiteX1" fmla="*/ 3299687 w 3299687"/>
                <a:gd name="connsiteY1" fmla="*/ 257442 h 257442"/>
                <a:gd name="connsiteX2" fmla="*/ 0 w 3299687"/>
                <a:gd name="connsiteY2" fmla="*/ 257442 h 257442"/>
                <a:gd name="connsiteX3" fmla="*/ 0 w 3299687"/>
                <a:gd name="connsiteY3" fmla="*/ 0 h 257442"/>
                <a:gd name="connsiteX0" fmla="*/ 3186092 w 3186092"/>
                <a:gd name="connsiteY0" fmla="*/ 0 h 257442"/>
                <a:gd name="connsiteX1" fmla="*/ 3131372 w 3186092"/>
                <a:gd name="connsiteY1" fmla="*/ 257442 h 257442"/>
                <a:gd name="connsiteX2" fmla="*/ 0 w 3186092"/>
                <a:gd name="connsiteY2" fmla="*/ 257442 h 257442"/>
                <a:gd name="connsiteX3" fmla="*/ 0 w 3186092"/>
                <a:gd name="connsiteY3" fmla="*/ 0 h 257442"/>
                <a:gd name="connsiteX0" fmla="*/ 3186092 w 3186092"/>
                <a:gd name="connsiteY0" fmla="*/ 0 h 257442"/>
                <a:gd name="connsiteX1" fmla="*/ 3131372 w 3186092"/>
                <a:gd name="connsiteY1" fmla="*/ 257442 h 257442"/>
                <a:gd name="connsiteX2" fmla="*/ 1 w 3186092"/>
                <a:gd name="connsiteY2" fmla="*/ 257442 h 257442"/>
                <a:gd name="connsiteX3" fmla="*/ 0 w 3186092"/>
                <a:gd name="connsiteY3" fmla="*/ 0 h 257442"/>
                <a:gd name="connsiteX0" fmla="*/ 3186091 w 3186091"/>
                <a:gd name="connsiteY0" fmla="*/ 0 h 257442"/>
                <a:gd name="connsiteX1" fmla="*/ 3131371 w 3186091"/>
                <a:gd name="connsiteY1" fmla="*/ 257442 h 257442"/>
                <a:gd name="connsiteX2" fmla="*/ 0 w 3186091"/>
                <a:gd name="connsiteY2" fmla="*/ 257442 h 257442"/>
                <a:gd name="connsiteX3" fmla="*/ 0 w 3186091"/>
                <a:gd name="connsiteY3" fmla="*/ 0 h 257442"/>
                <a:gd name="connsiteX0" fmla="*/ 3263036 w 3263036"/>
                <a:gd name="connsiteY0" fmla="*/ 0 h 257442"/>
                <a:gd name="connsiteX1" fmla="*/ 3131371 w 3263036"/>
                <a:gd name="connsiteY1" fmla="*/ 257442 h 257442"/>
                <a:gd name="connsiteX2" fmla="*/ 0 w 3263036"/>
                <a:gd name="connsiteY2" fmla="*/ 257442 h 257442"/>
                <a:gd name="connsiteX3" fmla="*/ 0 w 3263036"/>
                <a:gd name="connsiteY3" fmla="*/ 0 h 257442"/>
                <a:gd name="connsiteX0" fmla="*/ 3263036 w 3263036"/>
                <a:gd name="connsiteY0" fmla="*/ 0 h 257442"/>
                <a:gd name="connsiteX1" fmla="*/ 3208314 w 3263036"/>
                <a:gd name="connsiteY1" fmla="*/ 257442 h 257442"/>
                <a:gd name="connsiteX2" fmla="*/ 0 w 3263036"/>
                <a:gd name="connsiteY2" fmla="*/ 257442 h 257442"/>
                <a:gd name="connsiteX3" fmla="*/ 0 w 3263036"/>
                <a:gd name="connsiteY3" fmla="*/ 0 h 257442"/>
                <a:gd name="connsiteX0" fmla="*/ 3263037 w 3263037"/>
                <a:gd name="connsiteY0" fmla="*/ 0 h 257442"/>
                <a:gd name="connsiteX1" fmla="*/ 3208315 w 3263037"/>
                <a:gd name="connsiteY1" fmla="*/ 257442 h 257442"/>
                <a:gd name="connsiteX2" fmla="*/ 0 w 3263037"/>
                <a:gd name="connsiteY2" fmla="*/ 257442 h 257442"/>
                <a:gd name="connsiteX3" fmla="*/ 1 w 3263037"/>
                <a:gd name="connsiteY3" fmla="*/ 0 h 257442"/>
                <a:gd name="connsiteX0" fmla="*/ 3263037 w 3263037"/>
                <a:gd name="connsiteY0" fmla="*/ 0 h 257442"/>
                <a:gd name="connsiteX1" fmla="*/ 3208315 w 3263037"/>
                <a:gd name="connsiteY1" fmla="*/ 257442 h 257442"/>
                <a:gd name="connsiteX2" fmla="*/ 0 w 3263037"/>
                <a:gd name="connsiteY2" fmla="*/ 257442 h 257442"/>
                <a:gd name="connsiteX3" fmla="*/ 1 w 3263037"/>
                <a:gd name="connsiteY3" fmla="*/ 0 h 257442"/>
                <a:gd name="connsiteX0" fmla="*/ 3431353 w 3431353"/>
                <a:gd name="connsiteY0" fmla="*/ 0 h 257442"/>
                <a:gd name="connsiteX1" fmla="*/ 3208315 w 3431353"/>
                <a:gd name="connsiteY1" fmla="*/ 257442 h 257442"/>
                <a:gd name="connsiteX2" fmla="*/ 0 w 3431353"/>
                <a:gd name="connsiteY2" fmla="*/ 257442 h 257442"/>
                <a:gd name="connsiteX3" fmla="*/ 1 w 3431353"/>
                <a:gd name="connsiteY3" fmla="*/ 0 h 257442"/>
                <a:gd name="connsiteX0" fmla="*/ 3431353 w 3431353"/>
                <a:gd name="connsiteY0" fmla="*/ 0 h 257442"/>
                <a:gd name="connsiteX1" fmla="*/ 3376632 w 3431353"/>
                <a:gd name="connsiteY1" fmla="*/ 257442 h 257442"/>
                <a:gd name="connsiteX2" fmla="*/ 0 w 3431353"/>
                <a:gd name="connsiteY2" fmla="*/ 257442 h 257442"/>
                <a:gd name="connsiteX3" fmla="*/ 1 w 3431353"/>
                <a:gd name="connsiteY3" fmla="*/ 0 h 257442"/>
                <a:gd name="connsiteX0" fmla="*/ 3431352 w 3431352"/>
                <a:gd name="connsiteY0" fmla="*/ 0 h 257442"/>
                <a:gd name="connsiteX1" fmla="*/ 3376631 w 3431352"/>
                <a:gd name="connsiteY1" fmla="*/ 257442 h 257442"/>
                <a:gd name="connsiteX2" fmla="*/ 0 w 3431352"/>
                <a:gd name="connsiteY2" fmla="*/ 257442 h 257442"/>
                <a:gd name="connsiteX3" fmla="*/ 0 w 3431352"/>
                <a:gd name="connsiteY3" fmla="*/ 0 h 257442"/>
                <a:gd name="connsiteX0" fmla="*/ 3431353 w 3431353"/>
                <a:gd name="connsiteY0" fmla="*/ 0 h 257442"/>
                <a:gd name="connsiteX1" fmla="*/ 3376632 w 3431353"/>
                <a:gd name="connsiteY1" fmla="*/ 257442 h 257442"/>
                <a:gd name="connsiteX2" fmla="*/ 1 w 3431353"/>
                <a:gd name="connsiteY2" fmla="*/ 257442 h 257442"/>
                <a:gd name="connsiteX3" fmla="*/ 0 w 3431353"/>
                <a:gd name="connsiteY3" fmla="*/ 0 h 257442"/>
                <a:gd name="connsiteX0" fmla="*/ 3591653 w 3591653"/>
                <a:gd name="connsiteY0" fmla="*/ 0 h 257442"/>
                <a:gd name="connsiteX1" fmla="*/ 3376632 w 3591653"/>
                <a:gd name="connsiteY1" fmla="*/ 257442 h 257442"/>
                <a:gd name="connsiteX2" fmla="*/ 1 w 3591653"/>
                <a:gd name="connsiteY2" fmla="*/ 257442 h 257442"/>
                <a:gd name="connsiteX3" fmla="*/ 0 w 3591653"/>
                <a:gd name="connsiteY3" fmla="*/ 0 h 257442"/>
                <a:gd name="connsiteX0" fmla="*/ 3591653 w 3591653"/>
                <a:gd name="connsiteY0" fmla="*/ 0 h 257442"/>
                <a:gd name="connsiteX1" fmla="*/ 3536932 w 3591653"/>
                <a:gd name="connsiteY1" fmla="*/ 257442 h 257442"/>
                <a:gd name="connsiteX2" fmla="*/ 1 w 3591653"/>
                <a:gd name="connsiteY2" fmla="*/ 257442 h 257442"/>
                <a:gd name="connsiteX3" fmla="*/ 0 w 3591653"/>
                <a:gd name="connsiteY3" fmla="*/ 0 h 257442"/>
                <a:gd name="connsiteX0" fmla="*/ 3591653 w 3591653"/>
                <a:gd name="connsiteY0" fmla="*/ 0 h 257442"/>
                <a:gd name="connsiteX1" fmla="*/ 3536932 w 3591653"/>
                <a:gd name="connsiteY1" fmla="*/ 257442 h 257442"/>
                <a:gd name="connsiteX2" fmla="*/ 1 w 3591653"/>
                <a:gd name="connsiteY2" fmla="*/ 257442 h 257442"/>
                <a:gd name="connsiteX3" fmla="*/ 0 w 3591653"/>
                <a:gd name="connsiteY3" fmla="*/ 0 h 257442"/>
                <a:gd name="connsiteX0" fmla="*/ 3591652 w 3591652"/>
                <a:gd name="connsiteY0" fmla="*/ 0 h 257442"/>
                <a:gd name="connsiteX1" fmla="*/ 3536931 w 3591652"/>
                <a:gd name="connsiteY1" fmla="*/ 257442 h 257442"/>
                <a:gd name="connsiteX2" fmla="*/ 0 w 3591652"/>
                <a:gd name="connsiteY2" fmla="*/ 257442 h 257442"/>
                <a:gd name="connsiteX3" fmla="*/ 0 w 3591652"/>
                <a:gd name="connsiteY3" fmla="*/ 0 h 257442"/>
                <a:gd name="connsiteX0" fmla="*/ 3751952 w 3751952"/>
                <a:gd name="connsiteY0" fmla="*/ 0 h 257442"/>
                <a:gd name="connsiteX1" fmla="*/ 3536931 w 3751952"/>
                <a:gd name="connsiteY1" fmla="*/ 257442 h 257442"/>
                <a:gd name="connsiteX2" fmla="*/ 0 w 3751952"/>
                <a:gd name="connsiteY2" fmla="*/ 257442 h 257442"/>
                <a:gd name="connsiteX3" fmla="*/ 0 w 3751952"/>
                <a:gd name="connsiteY3" fmla="*/ 0 h 257442"/>
                <a:gd name="connsiteX0" fmla="*/ 3751952 w 3751952"/>
                <a:gd name="connsiteY0" fmla="*/ 0 h 257442"/>
                <a:gd name="connsiteX1" fmla="*/ 3697231 w 3751952"/>
                <a:gd name="connsiteY1" fmla="*/ 257442 h 257442"/>
                <a:gd name="connsiteX2" fmla="*/ 0 w 3751952"/>
                <a:gd name="connsiteY2" fmla="*/ 257442 h 257442"/>
                <a:gd name="connsiteX3" fmla="*/ 0 w 3751952"/>
                <a:gd name="connsiteY3" fmla="*/ 0 h 257442"/>
                <a:gd name="connsiteX0" fmla="*/ 3751953 w 3751953"/>
                <a:gd name="connsiteY0" fmla="*/ 0 h 257442"/>
                <a:gd name="connsiteX1" fmla="*/ 3697232 w 3751953"/>
                <a:gd name="connsiteY1" fmla="*/ 257442 h 257442"/>
                <a:gd name="connsiteX2" fmla="*/ 0 w 3751953"/>
                <a:gd name="connsiteY2" fmla="*/ 257442 h 257442"/>
                <a:gd name="connsiteX3" fmla="*/ 1 w 3751953"/>
                <a:gd name="connsiteY3" fmla="*/ 0 h 257442"/>
                <a:gd name="connsiteX0" fmla="*/ 3751953 w 3751953"/>
                <a:gd name="connsiteY0" fmla="*/ 0 h 257442"/>
                <a:gd name="connsiteX1" fmla="*/ 3697232 w 3751953"/>
                <a:gd name="connsiteY1" fmla="*/ 257442 h 257442"/>
                <a:gd name="connsiteX2" fmla="*/ 0 w 3751953"/>
                <a:gd name="connsiteY2" fmla="*/ 257442 h 257442"/>
                <a:gd name="connsiteX3" fmla="*/ 1 w 3751953"/>
                <a:gd name="connsiteY3" fmla="*/ 0 h 257442"/>
                <a:gd name="connsiteX0" fmla="*/ 3912254 w 3912254"/>
                <a:gd name="connsiteY0" fmla="*/ 0 h 257442"/>
                <a:gd name="connsiteX1" fmla="*/ 36972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0 w 391225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2254" h="257442">
                  <a:moveTo>
                    <a:pt x="3912254" y="0"/>
                  </a:moveTo>
                  <a:lnTo>
                    <a:pt x="385753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2" name="btfpRunningAgenda2LevelTextLeft116644">
              <a:extLst>
                <a:ext uri="{FF2B5EF4-FFF2-40B4-BE49-F238E27FC236}">
                  <a16:creationId xmlns:a16="http://schemas.microsoft.com/office/drawing/2014/main" id="{D78EA95B-4223-C765-4CC5-CC32DBF44810}"/>
                </a:ext>
              </a:extLst>
            </p:cNvPr>
            <p:cNvSpPr txBox="1"/>
            <p:nvPr/>
          </p:nvSpPr>
          <p:spPr bwMode="gray">
            <a:xfrm>
              <a:off x="0" y="876300"/>
              <a:ext cx="38575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R&amp;D team and process</a:t>
              </a:r>
            </a:p>
          </p:txBody>
        </p:sp>
        <p:sp>
          <p:nvSpPr>
            <p:cNvPr id="53" name="btfpRunningAgenda2LevelBarRight116644">
              <a:extLst>
                <a:ext uri="{FF2B5EF4-FFF2-40B4-BE49-F238E27FC236}">
                  <a16:creationId xmlns:a16="http://schemas.microsoft.com/office/drawing/2014/main" id="{407E4990-064B-9997-1208-EBFBA9282B5B}"/>
                </a:ext>
              </a:extLst>
            </p:cNvPr>
            <p:cNvSpPr/>
            <p:nvPr/>
          </p:nvSpPr>
          <p:spPr bwMode="gray">
            <a:xfrm>
              <a:off x="3777410" y="876300"/>
              <a:ext cx="3427248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095069 w 1095069"/>
                <a:gd name="connsiteY0" fmla="*/ 0 h 257442"/>
                <a:gd name="connsiteX1" fmla="*/ 8800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69 w 1095069"/>
                <a:gd name="connsiteY0" fmla="*/ 0 h 257442"/>
                <a:gd name="connsiteX1" fmla="*/ 10403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2 w 1095070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263386 w 1263386"/>
                <a:gd name="connsiteY0" fmla="*/ 0 h 257442"/>
                <a:gd name="connsiteX1" fmla="*/ 1040350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431702 w 1431702"/>
                <a:gd name="connsiteY0" fmla="*/ 0 h 257442"/>
                <a:gd name="connsiteX1" fmla="*/ 1208665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760317 w 1760317"/>
                <a:gd name="connsiteY0" fmla="*/ 0 h 257442"/>
                <a:gd name="connsiteX1" fmla="*/ 15452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2023914 w 2023914"/>
                <a:gd name="connsiteY0" fmla="*/ 0 h 257442"/>
                <a:gd name="connsiteX1" fmla="*/ 1705596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4 w 2023914"/>
                <a:gd name="connsiteY0" fmla="*/ 0 h 257442"/>
                <a:gd name="connsiteX1" fmla="*/ 1969193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192231 w 2192231"/>
                <a:gd name="connsiteY0" fmla="*/ 0 h 257442"/>
                <a:gd name="connsiteX1" fmla="*/ 1969194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1 w 2192231"/>
                <a:gd name="connsiteY0" fmla="*/ 0 h 257442"/>
                <a:gd name="connsiteX1" fmla="*/ 2137510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0 w 2192230"/>
                <a:gd name="connsiteY3" fmla="*/ 0 h 257442"/>
                <a:gd name="connsiteX0" fmla="*/ 2360545 w 2360545"/>
                <a:gd name="connsiteY0" fmla="*/ 0 h 257442"/>
                <a:gd name="connsiteX1" fmla="*/ 2137509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5 w 2360545"/>
                <a:gd name="connsiteY0" fmla="*/ 0 h 257442"/>
                <a:gd name="connsiteX1" fmla="*/ 2305824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659025 w 2659025"/>
                <a:gd name="connsiteY0" fmla="*/ 0 h 257442"/>
                <a:gd name="connsiteX1" fmla="*/ 2305825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819325 w 2819325"/>
                <a:gd name="connsiteY0" fmla="*/ 0 h 257442"/>
                <a:gd name="connsiteX1" fmla="*/ 26043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3080615 w 3080615"/>
                <a:gd name="connsiteY0" fmla="*/ 0 h 257442"/>
                <a:gd name="connsiteX1" fmla="*/ 276460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960419 w 3025894"/>
                <a:gd name="connsiteY0" fmla="*/ 0 h 257442"/>
                <a:gd name="connsiteX1" fmla="*/ 3025894 w 3025894"/>
                <a:gd name="connsiteY1" fmla="*/ 257442 h 257442"/>
                <a:gd name="connsiteX2" fmla="*/ 0 w 3025894"/>
                <a:gd name="connsiteY2" fmla="*/ 257442 h 257442"/>
                <a:gd name="connsiteX3" fmla="*/ 54721 w 3025894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1120717 w 1120717"/>
                <a:gd name="connsiteY0" fmla="*/ 0 h 257442"/>
                <a:gd name="connsiteX1" fmla="*/ 9056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7 w 1120717"/>
                <a:gd name="connsiteY0" fmla="*/ 0 h 257442"/>
                <a:gd name="connsiteX1" fmla="*/ 10659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298652 w 1298652"/>
                <a:gd name="connsiteY0" fmla="*/ 0 h 257442"/>
                <a:gd name="connsiteX1" fmla="*/ 1065998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559942 w 1559942"/>
                <a:gd name="connsiteY0" fmla="*/ 0 h 257442"/>
                <a:gd name="connsiteX1" fmla="*/ 124393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720242 w 1720242"/>
                <a:gd name="connsiteY0" fmla="*/ 0 h 257442"/>
                <a:gd name="connsiteX1" fmla="*/ 1505221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973517 w 1973517"/>
                <a:gd name="connsiteY0" fmla="*/ 0 h 257442"/>
                <a:gd name="connsiteX1" fmla="*/ 1665522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2303736 w 2303736"/>
                <a:gd name="connsiteY0" fmla="*/ 0 h 257442"/>
                <a:gd name="connsiteX1" fmla="*/ 1918796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81669 w 2481669"/>
                <a:gd name="connsiteY0" fmla="*/ 0 h 257442"/>
                <a:gd name="connsiteX1" fmla="*/ 2249015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9 w 2481669"/>
                <a:gd name="connsiteY0" fmla="*/ 0 h 257442"/>
                <a:gd name="connsiteX1" fmla="*/ 2426948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0 w 2481668"/>
                <a:gd name="connsiteY3" fmla="*/ 0 h 257442"/>
                <a:gd name="connsiteX0" fmla="*/ 2649983 w 2649983"/>
                <a:gd name="connsiteY0" fmla="*/ 0 h 257442"/>
                <a:gd name="connsiteX1" fmla="*/ 2426947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3 w 2649983"/>
                <a:gd name="connsiteY0" fmla="*/ 0 h 257442"/>
                <a:gd name="connsiteX1" fmla="*/ 2595262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812593 w 2812593"/>
                <a:gd name="connsiteY0" fmla="*/ 0 h 257442"/>
                <a:gd name="connsiteX1" fmla="*/ 2595263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649984 w 2757872"/>
                <a:gd name="connsiteY0" fmla="*/ 0 h 257442"/>
                <a:gd name="connsiteX1" fmla="*/ 2757872 w 2757872"/>
                <a:gd name="connsiteY1" fmla="*/ 257442 h 257442"/>
                <a:gd name="connsiteX2" fmla="*/ 0 w 2757872"/>
                <a:gd name="connsiteY2" fmla="*/ 257442 h 257442"/>
                <a:gd name="connsiteX3" fmla="*/ 54721 w 2757872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481668 w 2595263"/>
                <a:gd name="connsiteY0" fmla="*/ 0 h 257442"/>
                <a:gd name="connsiteX1" fmla="*/ 2595263 w 2595263"/>
                <a:gd name="connsiteY1" fmla="*/ 257442 h 257442"/>
                <a:gd name="connsiteX2" fmla="*/ 0 w 2595263"/>
                <a:gd name="connsiteY2" fmla="*/ 257442 h 257442"/>
                <a:gd name="connsiteX3" fmla="*/ 54721 w 2595263"/>
                <a:gd name="connsiteY3" fmla="*/ 0 h 257442"/>
                <a:gd name="connsiteX0" fmla="*/ 2481668 w 2481668"/>
                <a:gd name="connsiteY0" fmla="*/ 0 h 257442"/>
                <a:gd name="connsiteX1" fmla="*/ 2426948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0 w 2481667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1 w 2481667"/>
                <a:gd name="connsiteY3" fmla="*/ 0 h 257442"/>
                <a:gd name="connsiteX0" fmla="*/ 2303736 w 2426947"/>
                <a:gd name="connsiteY0" fmla="*/ 0 h 257442"/>
                <a:gd name="connsiteX1" fmla="*/ 2426947 w 2426947"/>
                <a:gd name="connsiteY1" fmla="*/ 257442 h 257442"/>
                <a:gd name="connsiteX2" fmla="*/ 0 w 2426947"/>
                <a:gd name="connsiteY2" fmla="*/ 257442 h 257442"/>
                <a:gd name="connsiteX3" fmla="*/ 54721 w 2426947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125802 w 2249015"/>
                <a:gd name="connsiteY0" fmla="*/ 0 h 257442"/>
                <a:gd name="connsiteX1" fmla="*/ 2249015 w 2249015"/>
                <a:gd name="connsiteY1" fmla="*/ 257442 h 257442"/>
                <a:gd name="connsiteX2" fmla="*/ 0 w 2249015"/>
                <a:gd name="connsiteY2" fmla="*/ 257442 h 257442"/>
                <a:gd name="connsiteX3" fmla="*/ 54721 w 2249015"/>
                <a:gd name="connsiteY3" fmla="*/ 0 h 257442"/>
                <a:gd name="connsiteX0" fmla="*/ 2125802 w 2125802"/>
                <a:gd name="connsiteY0" fmla="*/ 0 h 257442"/>
                <a:gd name="connsiteX1" fmla="*/ 2071082 w 2125802"/>
                <a:gd name="connsiteY1" fmla="*/ 257442 h 257442"/>
                <a:gd name="connsiteX2" fmla="*/ 0 w 2125802"/>
                <a:gd name="connsiteY2" fmla="*/ 257442 h 257442"/>
                <a:gd name="connsiteX3" fmla="*/ 54721 w 2125802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0 w 2125801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1 w 2125801"/>
                <a:gd name="connsiteY3" fmla="*/ 0 h 257442"/>
                <a:gd name="connsiteX0" fmla="*/ 2303736 w 2303736"/>
                <a:gd name="connsiteY0" fmla="*/ 0 h 257442"/>
                <a:gd name="connsiteX1" fmla="*/ 2071081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72051 w 2472051"/>
                <a:gd name="connsiteY0" fmla="*/ 0 h 257442"/>
                <a:gd name="connsiteX1" fmla="*/ 2249015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1 w 2472051"/>
                <a:gd name="connsiteY0" fmla="*/ 0 h 257442"/>
                <a:gd name="connsiteX1" fmla="*/ 2417330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1 w 2472050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0 w 2472050"/>
                <a:gd name="connsiteY3" fmla="*/ 0 h 257442"/>
                <a:gd name="connsiteX0" fmla="*/ 2634658 w 2634658"/>
                <a:gd name="connsiteY0" fmla="*/ 0 h 257442"/>
                <a:gd name="connsiteX1" fmla="*/ 2417329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8 w 2634658"/>
                <a:gd name="connsiteY0" fmla="*/ 0 h 257442"/>
                <a:gd name="connsiteX1" fmla="*/ 2579937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1 w 2634659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2 w 2634659"/>
                <a:gd name="connsiteY3" fmla="*/ 0 h 257442"/>
                <a:gd name="connsiteX0" fmla="*/ 2797910 w 2797910"/>
                <a:gd name="connsiteY0" fmla="*/ 0 h 257442"/>
                <a:gd name="connsiteX1" fmla="*/ 257993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1 w 2797910"/>
                <a:gd name="connsiteY3" fmla="*/ 0 h 257442"/>
                <a:gd name="connsiteX0" fmla="*/ 2968981 w 2968981"/>
                <a:gd name="connsiteY0" fmla="*/ 0 h 257442"/>
                <a:gd name="connsiteX1" fmla="*/ 2743188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1710625 w 2914260"/>
                <a:gd name="connsiteY0" fmla="*/ 0 h 257442"/>
                <a:gd name="connsiteX1" fmla="*/ 2914260 w 2914260"/>
                <a:gd name="connsiteY1" fmla="*/ 257442 h 257442"/>
                <a:gd name="connsiteX2" fmla="*/ 0 w 2914260"/>
                <a:gd name="connsiteY2" fmla="*/ 257442 h 257442"/>
                <a:gd name="connsiteX3" fmla="*/ 54721 w 2914260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912602 w 1912602"/>
                <a:gd name="connsiteY0" fmla="*/ 0 h 257442"/>
                <a:gd name="connsiteX1" fmla="*/ 1655903 w 1912602"/>
                <a:gd name="connsiteY1" fmla="*/ 257442 h 257442"/>
                <a:gd name="connsiteX2" fmla="*/ 0 w 1912602"/>
                <a:gd name="connsiteY2" fmla="*/ 257442 h 257442"/>
                <a:gd name="connsiteX3" fmla="*/ 54720 w 1912602"/>
                <a:gd name="connsiteY3" fmla="*/ 0 h 257442"/>
                <a:gd name="connsiteX0" fmla="*/ 1912602 w 1912602"/>
                <a:gd name="connsiteY0" fmla="*/ 0 h 257442"/>
                <a:gd name="connsiteX1" fmla="*/ 1857881 w 1912602"/>
                <a:gd name="connsiteY1" fmla="*/ 257442 h 257442"/>
                <a:gd name="connsiteX2" fmla="*/ 0 w 1912602"/>
                <a:gd name="connsiteY2" fmla="*/ 257442 h 257442"/>
                <a:gd name="connsiteX3" fmla="*/ 54720 w 1912602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2 w 1912603"/>
                <a:gd name="connsiteY3" fmla="*/ 0 h 257442"/>
                <a:gd name="connsiteX0" fmla="*/ 1811614 w 1857882"/>
                <a:gd name="connsiteY0" fmla="*/ 0 h 257442"/>
                <a:gd name="connsiteX1" fmla="*/ 1857882 w 1857882"/>
                <a:gd name="connsiteY1" fmla="*/ 257442 h 257442"/>
                <a:gd name="connsiteX2" fmla="*/ 0 w 1857882"/>
                <a:gd name="connsiteY2" fmla="*/ 257442 h 257442"/>
                <a:gd name="connsiteX3" fmla="*/ 54722 w 1857882"/>
                <a:gd name="connsiteY3" fmla="*/ 0 h 257442"/>
                <a:gd name="connsiteX0" fmla="*/ 1811614 w 1811614"/>
                <a:gd name="connsiteY0" fmla="*/ 0 h 257442"/>
                <a:gd name="connsiteX1" fmla="*/ 1756893 w 1811614"/>
                <a:gd name="connsiteY1" fmla="*/ 257442 h 257442"/>
                <a:gd name="connsiteX2" fmla="*/ 0 w 1811614"/>
                <a:gd name="connsiteY2" fmla="*/ 257442 h 257442"/>
                <a:gd name="connsiteX3" fmla="*/ 54722 w 1811614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710625 w 1756892"/>
                <a:gd name="connsiteY0" fmla="*/ 0 h 257442"/>
                <a:gd name="connsiteX1" fmla="*/ 1756892 w 1756892"/>
                <a:gd name="connsiteY1" fmla="*/ 257442 h 257442"/>
                <a:gd name="connsiteX2" fmla="*/ 0 w 1756892"/>
                <a:gd name="connsiteY2" fmla="*/ 257442 h 257442"/>
                <a:gd name="connsiteX3" fmla="*/ 54721 w 1756892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710624 w 1710624"/>
                <a:gd name="connsiteY0" fmla="*/ 0 h 257442"/>
                <a:gd name="connsiteX1" fmla="*/ 1655903 w 1710624"/>
                <a:gd name="connsiteY1" fmla="*/ 257442 h 257442"/>
                <a:gd name="connsiteX2" fmla="*/ 0 w 1710624"/>
                <a:gd name="connsiteY2" fmla="*/ 257442 h 257442"/>
                <a:gd name="connsiteX3" fmla="*/ 54720 w 1710624"/>
                <a:gd name="connsiteY3" fmla="*/ 0 h 257442"/>
                <a:gd name="connsiteX0" fmla="*/ 1558338 w 1655903"/>
                <a:gd name="connsiteY0" fmla="*/ 0 h 257442"/>
                <a:gd name="connsiteX1" fmla="*/ 1655903 w 1655903"/>
                <a:gd name="connsiteY1" fmla="*/ 257442 h 257442"/>
                <a:gd name="connsiteX2" fmla="*/ 0 w 1655903"/>
                <a:gd name="connsiteY2" fmla="*/ 257442 h 257442"/>
                <a:gd name="connsiteX3" fmla="*/ 54720 w 1655903"/>
                <a:gd name="connsiteY3" fmla="*/ 0 h 257442"/>
                <a:gd name="connsiteX0" fmla="*/ 1558338 w 1558338"/>
                <a:gd name="connsiteY0" fmla="*/ 0 h 257442"/>
                <a:gd name="connsiteX1" fmla="*/ 1503618 w 1558338"/>
                <a:gd name="connsiteY1" fmla="*/ 257442 h 257442"/>
                <a:gd name="connsiteX2" fmla="*/ 0 w 1558338"/>
                <a:gd name="connsiteY2" fmla="*/ 257442 h 257442"/>
                <a:gd name="connsiteX3" fmla="*/ 54720 w 1558338"/>
                <a:gd name="connsiteY3" fmla="*/ 0 h 257442"/>
                <a:gd name="connsiteX0" fmla="*/ 1558338 w 1558338"/>
                <a:gd name="connsiteY0" fmla="*/ 0 h 257442"/>
                <a:gd name="connsiteX1" fmla="*/ 1503618 w 1558338"/>
                <a:gd name="connsiteY1" fmla="*/ 257442 h 257442"/>
                <a:gd name="connsiteX2" fmla="*/ 0 w 1558338"/>
                <a:gd name="connsiteY2" fmla="*/ 257442 h 257442"/>
                <a:gd name="connsiteX3" fmla="*/ 54720 w 1558338"/>
                <a:gd name="connsiteY3" fmla="*/ 0 h 257442"/>
                <a:gd name="connsiteX0" fmla="*/ 1558338 w 1558338"/>
                <a:gd name="connsiteY0" fmla="*/ 0 h 257442"/>
                <a:gd name="connsiteX1" fmla="*/ 1503618 w 1558338"/>
                <a:gd name="connsiteY1" fmla="*/ 257442 h 257442"/>
                <a:gd name="connsiteX2" fmla="*/ 0 w 1558338"/>
                <a:gd name="connsiteY2" fmla="*/ 257442 h 257442"/>
                <a:gd name="connsiteX3" fmla="*/ 54721 w 1558338"/>
                <a:gd name="connsiteY3" fmla="*/ 0 h 257442"/>
                <a:gd name="connsiteX0" fmla="*/ 1457350 w 1503618"/>
                <a:gd name="connsiteY0" fmla="*/ 0 h 257442"/>
                <a:gd name="connsiteX1" fmla="*/ 1503618 w 1503618"/>
                <a:gd name="connsiteY1" fmla="*/ 257442 h 257442"/>
                <a:gd name="connsiteX2" fmla="*/ 0 w 1503618"/>
                <a:gd name="connsiteY2" fmla="*/ 257442 h 257442"/>
                <a:gd name="connsiteX3" fmla="*/ 54721 w 1503618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305064 w 1402629"/>
                <a:gd name="connsiteY0" fmla="*/ 0 h 257442"/>
                <a:gd name="connsiteX1" fmla="*/ 1402629 w 1402629"/>
                <a:gd name="connsiteY1" fmla="*/ 257442 h 257442"/>
                <a:gd name="connsiteX2" fmla="*/ 0 w 1402629"/>
                <a:gd name="connsiteY2" fmla="*/ 257442 h 257442"/>
                <a:gd name="connsiteX3" fmla="*/ 54721 w 1402629"/>
                <a:gd name="connsiteY3" fmla="*/ 0 h 257442"/>
                <a:gd name="connsiteX0" fmla="*/ 1305064 w 1305064"/>
                <a:gd name="connsiteY0" fmla="*/ 0 h 257442"/>
                <a:gd name="connsiteX1" fmla="*/ 1250344 w 1305064"/>
                <a:gd name="connsiteY1" fmla="*/ 257442 h 257442"/>
                <a:gd name="connsiteX2" fmla="*/ 0 w 1305064"/>
                <a:gd name="connsiteY2" fmla="*/ 257442 h 257442"/>
                <a:gd name="connsiteX3" fmla="*/ 54721 w 1305064"/>
                <a:gd name="connsiteY3" fmla="*/ 0 h 257442"/>
                <a:gd name="connsiteX0" fmla="*/ 1305063 w 1305063"/>
                <a:gd name="connsiteY0" fmla="*/ 0 h 257442"/>
                <a:gd name="connsiteX1" fmla="*/ 1250343 w 1305063"/>
                <a:gd name="connsiteY1" fmla="*/ 257442 h 257442"/>
                <a:gd name="connsiteX2" fmla="*/ 0 w 1305063"/>
                <a:gd name="connsiteY2" fmla="*/ 257442 h 257442"/>
                <a:gd name="connsiteX3" fmla="*/ 54720 w 1305063"/>
                <a:gd name="connsiteY3" fmla="*/ 0 h 257442"/>
                <a:gd name="connsiteX0" fmla="*/ 1305063 w 1305063"/>
                <a:gd name="connsiteY0" fmla="*/ 0 h 257442"/>
                <a:gd name="connsiteX1" fmla="*/ 1250343 w 1305063"/>
                <a:gd name="connsiteY1" fmla="*/ 257442 h 257442"/>
                <a:gd name="connsiteX2" fmla="*/ 0 w 1305063"/>
                <a:gd name="connsiteY2" fmla="*/ 257442 h 257442"/>
                <a:gd name="connsiteX3" fmla="*/ 54721 w 1305063"/>
                <a:gd name="connsiteY3" fmla="*/ 0 h 257442"/>
                <a:gd name="connsiteX0" fmla="*/ 1144764 w 1250343"/>
                <a:gd name="connsiteY0" fmla="*/ 0 h 257442"/>
                <a:gd name="connsiteX1" fmla="*/ 1250343 w 1250343"/>
                <a:gd name="connsiteY1" fmla="*/ 257442 h 257442"/>
                <a:gd name="connsiteX2" fmla="*/ 0 w 1250343"/>
                <a:gd name="connsiteY2" fmla="*/ 257442 h 257442"/>
                <a:gd name="connsiteX3" fmla="*/ 54721 w 1250343"/>
                <a:gd name="connsiteY3" fmla="*/ 0 h 257442"/>
                <a:gd name="connsiteX0" fmla="*/ 1144764 w 1144764"/>
                <a:gd name="connsiteY0" fmla="*/ 0 h 257442"/>
                <a:gd name="connsiteX1" fmla="*/ 1090043 w 1144764"/>
                <a:gd name="connsiteY1" fmla="*/ 257442 h 257442"/>
                <a:gd name="connsiteX2" fmla="*/ 0 w 1144764"/>
                <a:gd name="connsiteY2" fmla="*/ 257442 h 257442"/>
                <a:gd name="connsiteX3" fmla="*/ 54721 w 1144764"/>
                <a:gd name="connsiteY3" fmla="*/ 0 h 257442"/>
                <a:gd name="connsiteX0" fmla="*/ 1144764 w 1144764"/>
                <a:gd name="connsiteY0" fmla="*/ 0 h 257442"/>
                <a:gd name="connsiteX1" fmla="*/ 1090043 w 1144764"/>
                <a:gd name="connsiteY1" fmla="*/ 257442 h 257442"/>
                <a:gd name="connsiteX2" fmla="*/ 0 w 1144764"/>
                <a:gd name="connsiteY2" fmla="*/ 257442 h 257442"/>
                <a:gd name="connsiteX3" fmla="*/ 54721 w 1144764"/>
                <a:gd name="connsiteY3" fmla="*/ 0 h 257442"/>
                <a:gd name="connsiteX0" fmla="*/ 1144764 w 1144764"/>
                <a:gd name="connsiteY0" fmla="*/ 0 h 257442"/>
                <a:gd name="connsiteX1" fmla="*/ 1090043 w 1144764"/>
                <a:gd name="connsiteY1" fmla="*/ 257442 h 257442"/>
                <a:gd name="connsiteX2" fmla="*/ 0 w 1144764"/>
                <a:gd name="connsiteY2" fmla="*/ 257442 h 257442"/>
                <a:gd name="connsiteX3" fmla="*/ 54721 w 1144764"/>
                <a:gd name="connsiteY3" fmla="*/ 0 h 257442"/>
                <a:gd name="connsiteX0" fmla="*/ 984464 w 1090043"/>
                <a:gd name="connsiteY0" fmla="*/ 0 h 257442"/>
                <a:gd name="connsiteX1" fmla="*/ 1090043 w 1090043"/>
                <a:gd name="connsiteY1" fmla="*/ 257442 h 257442"/>
                <a:gd name="connsiteX2" fmla="*/ 0 w 1090043"/>
                <a:gd name="connsiteY2" fmla="*/ 257442 h 257442"/>
                <a:gd name="connsiteX3" fmla="*/ 54721 w 1090043"/>
                <a:gd name="connsiteY3" fmla="*/ 0 h 257442"/>
                <a:gd name="connsiteX0" fmla="*/ 984464 w 984464"/>
                <a:gd name="connsiteY0" fmla="*/ 0 h 257442"/>
                <a:gd name="connsiteX1" fmla="*/ 929744 w 984464"/>
                <a:gd name="connsiteY1" fmla="*/ 257442 h 257442"/>
                <a:gd name="connsiteX2" fmla="*/ 0 w 984464"/>
                <a:gd name="connsiteY2" fmla="*/ 257442 h 257442"/>
                <a:gd name="connsiteX3" fmla="*/ 54721 w 984464"/>
                <a:gd name="connsiteY3" fmla="*/ 0 h 257442"/>
                <a:gd name="connsiteX0" fmla="*/ 984463 w 984463"/>
                <a:gd name="connsiteY0" fmla="*/ 0 h 257442"/>
                <a:gd name="connsiteX1" fmla="*/ 929743 w 984463"/>
                <a:gd name="connsiteY1" fmla="*/ 257442 h 257442"/>
                <a:gd name="connsiteX2" fmla="*/ 0 w 984463"/>
                <a:gd name="connsiteY2" fmla="*/ 257442 h 257442"/>
                <a:gd name="connsiteX3" fmla="*/ 54720 w 984463"/>
                <a:gd name="connsiteY3" fmla="*/ 0 h 257442"/>
                <a:gd name="connsiteX0" fmla="*/ 984463 w 984463"/>
                <a:gd name="connsiteY0" fmla="*/ 0 h 257442"/>
                <a:gd name="connsiteX1" fmla="*/ 929743 w 984463"/>
                <a:gd name="connsiteY1" fmla="*/ 257442 h 257442"/>
                <a:gd name="connsiteX2" fmla="*/ 0 w 984463"/>
                <a:gd name="connsiteY2" fmla="*/ 257442 h 257442"/>
                <a:gd name="connsiteX3" fmla="*/ 54721 w 984463"/>
                <a:gd name="connsiteY3" fmla="*/ 0 h 257442"/>
                <a:gd name="connsiteX0" fmla="*/ 883475 w 929743"/>
                <a:gd name="connsiteY0" fmla="*/ 0 h 257442"/>
                <a:gd name="connsiteX1" fmla="*/ 929743 w 929743"/>
                <a:gd name="connsiteY1" fmla="*/ 257442 h 257442"/>
                <a:gd name="connsiteX2" fmla="*/ 0 w 929743"/>
                <a:gd name="connsiteY2" fmla="*/ 257442 h 257442"/>
                <a:gd name="connsiteX3" fmla="*/ 54721 w 929743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54721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54721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54721 w 883475"/>
                <a:gd name="connsiteY3" fmla="*/ 0 h 257442"/>
                <a:gd name="connsiteX0" fmla="*/ 782550 w 828754"/>
                <a:gd name="connsiteY0" fmla="*/ 0 h 257442"/>
                <a:gd name="connsiteX1" fmla="*/ 828754 w 828754"/>
                <a:gd name="connsiteY1" fmla="*/ 257442 h 257442"/>
                <a:gd name="connsiteX2" fmla="*/ 0 w 828754"/>
                <a:gd name="connsiteY2" fmla="*/ 257442 h 257442"/>
                <a:gd name="connsiteX3" fmla="*/ 54721 w 82875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54722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0 w 1306668"/>
                <a:gd name="connsiteY3" fmla="*/ 0 h 257442"/>
                <a:gd name="connsiteX0" fmla="*/ 1575971 w 1575971"/>
                <a:gd name="connsiteY0" fmla="*/ 0 h 257442"/>
                <a:gd name="connsiteX1" fmla="*/ 1251947 w 1575971"/>
                <a:gd name="connsiteY1" fmla="*/ 257442 h 257442"/>
                <a:gd name="connsiteX2" fmla="*/ 0 w 1575971"/>
                <a:gd name="connsiteY2" fmla="*/ 257442 h 257442"/>
                <a:gd name="connsiteX3" fmla="*/ 54720 w 1575971"/>
                <a:gd name="connsiteY3" fmla="*/ 0 h 257442"/>
                <a:gd name="connsiteX0" fmla="*/ 1575971 w 1575971"/>
                <a:gd name="connsiteY0" fmla="*/ 0 h 257442"/>
                <a:gd name="connsiteX1" fmla="*/ 1521250 w 1575971"/>
                <a:gd name="connsiteY1" fmla="*/ 257442 h 257442"/>
                <a:gd name="connsiteX2" fmla="*/ 0 w 1575971"/>
                <a:gd name="connsiteY2" fmla="*/ 257442 h 257442"/>
                <a:gd name="connsiteX3" fmla="*/ 54720 w 1575971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54721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54721 w 1575972"/>
                <a:gd name="connsiteY3" fmla="*/ 0 h 257442"/>
                <a:gd name="connsiteX0" fmla="*/ 1744287 w 1744287"/>
                <a:gd name="connsiteY0" fmla="*/ 0 h 257442"/>
                <a:gd name="connsiteX1" fmla="*/ 1521251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744287 w 1744287"/>
                <a:gd name="connsiteY0" fmla="*/ 0 h 257442"/>
                <a:gd name="connsiteX1" fmla="*/ 1689566 w 1744287"/>
                <a:gd name="connsiteY1" fmla="*/ 257442 h 257442"/>
                <a:gd name="connsiteX2" fmla="*/ 0 w 1744287"/>
                <a:gd name="connsiteY2" fmla="*/ 257442 h 257442"/>
                <a:gd name="connsiteX3" fmla="*/ 54721 w 1744287"/>
                <a:gd name="connsiteY3" fmla="*/ 0 h 257442"/>
                <a:gd name="connsiteX0" fmla="*/ 1912603 w 1912603"/>
                <a:gd name="connsiteY0" fmla="*/ 0 h 257442"/>
                <a:gd name="connsiteX1" fmla="*/ 1689566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54721 w 1912603"/>
                <a:gd name="connsiteY3" fmla="*/ 0 h 257442"/>
                <a:gd name="connsiteX0" fmla="*/ 2080918 w 2080918"/>
                <a:gd name="connsiteY0" fmla="*/ 0 h 257442"/>
                <a:gd name="connsiteX1" fmla="*/ 1857882 w 2080918"/>
                <a:gd name="connsiteY1" fmla="*/ 257442 h 257442"/>
                <a:gd name="connsiteX2" fmla="*/ 0 w 2080918"/>
                <a:gd name="connsiteY2" fmla="*/ 257442 h 257442"/>
                <a:gd name="connsiteX3" fmla="*/ 54721 w 2080918"/>
                <a:gd name="connsiteY3" fmla="*/ 0 h 257442"/>
                <a:gd name="connsiteX0" fmla="*/ 2080918 w 2080918"/>
                <a:gd name="connsiteY0" fmla="*/ 0 h 257442"/>
                <a:gd name="connsiteX1" fmla="*/ 2026196 w 2080918"/>
                <a:gd name="connsiteY1" fmla="*/ 257442 h 257442"/>
                <a:gd name="connsiteX2" fmla="*/ 0 w 2080918"/>
                <a:gd name="connsiteY2" fmla="*/ 257442 h 257442"/>
                <a:gd name="connsiteX3" fmla="*/ 54721 w 2080918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54722 w 2080919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54722 w 2080919"/>
                <a:gd name="connsiteY3" fmla="*/ 0 h 257442"/>
                <a:gd name="connsiteX0" fmla="*/ 2395813 w 2395813"/>
                <a:gd name="connsiteY0" fmla="*/ 0 h 257442"/>
                <a:gd name="connsiteX1" fmla="*/ 2026197 w 2395813"/>
                <a:gd name="connsiteY1" fmla="*/ 257442 h 257442"/>
                <a:gd name="connsiteX2" fmla="*/ 0 w 2395813"/>
                <a:gd name="connsiteY2" fmla="*/ 257442 h 257442"/>
                <a:gd name="connsiteX3" fmla="*/ 54722 w 2395813"/>
                <a:gd name="connsiteY3" fmla="*/ 0 h 257442"/>
                <a:gd name="connsiteX0" fmla="*/ 2395813 w 2395813"/>
                <a:gd name="connsiteY0" fmla="*/ 0 h 257442"/>
                <a:gd name="connsiteX1" fmla="*/ 2341092 w 2395813"/>
                <a:gd name="connsiteY1" fmla="*/ 257442 h 257442"/>
                <a:gd name="connsiteX2" fmla="*/ 0 w 2395813"/>
                <a:gd name="connsiteY2" fmla="*/ 257442 h 257442"/>
                <a:gd name="connsiteX3" fmla="*/ 54722 w 2395813"/>
                <a:gd name="connsiteY3" fmla="*/ 0 h 257442"/>
                <a:gd name="connsiteX0" fmla="*/ 2395812 w 2395812"/>
                <a:gd name="connsiteY0" fmla="*/ 0 h 257442"/>
                <a:gd name="connsiteX1" fmla="*/ 2341091 w 2395812"/>
                <a:gd name="connsiteY1" fmla="*/ 257442 h 257442"/>
                <a:gd name="connsiteX2" fmla="*/ 0 w 2395812"/>
                <a:gd name="connsiteY2" fmla="*/ 257442 h 257442"/>
                <a:gd name="connsiteX3" fmla="*/ 54721 w 2395812"/>
                <a:gd name="connsiteY3" fmla="*/ 0 h 257442"/>
                <a:gd name="connsiteX0" fmla="*/ 2395812 w 2395812"/>
                <a:gd name="connsiteY0" fmla="*/ 0 h 257442"/>
                <a:gd name="connsiteX1" fmla="*/ 2341091 w 2395812"/>
                <a:gd name="connsiteY1" fmla="*/ 257442 h 257442"/>
                <a:gd name="connsiteX2" fmla="*/ 0 w 2395812"/>
                <a:gd name="connsiteY2" fmla="*/ 257442 h 257442"/>
                <a:gd name="connsiteX3" fmla="*/ 54720 w 2395812"/>
                <a:gd name="connsiteY3" fmla="*/ 0 h 257442"/>
                <a:gd name="connsiteX0" fmla="*/ 2569833 w 2569833"/>
                <a:gd name="connsiteY0" fmla="*/ 0 h 257442"/>
                <a:gd name="connsiteX1" fmla="*/ 2341091 w 2569833"/>
                <a:gd name="connsiteY1" fmla="*/ 257442 h 257442"/>
                <a:gd name="connsiteX2" fmla="*/ 0 w 2569833"/>
                <a:gd name="connsiteY2" fmla="*/ 257442 h 257442"/>
                <a:gd name="connsiteX3" fmla="*/ 54720 w 2569833"/>
                <a:gd name="connsiteY3" fmla="*/ 0 h 257442"/>
                <a:gd name="connsiteX0" fmla="*/ 2569833 w 2569833"/>
                <a:gd name="connsiteY0" fmla="*/ 0 h 257442"/>
                <a:gd name="connsiteX1" fmla="*/ 2515112 w 2569833"/>
                <a:gd name="connsiteY1" fmla="*/ 257442 h 257442"/>
                <a:gd name="connsiteX2" fmla="*/ 0 w 2569833"/>
                <a:gd name="connsiteY2" fmla="*/ 257442 h 257442"/>
                <a:gd name="connsiteX3" fmla="*/ 54720 w 2569833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54721 w 2569834"/>
                <a:gd name="connsiteY3" fmla="*/ 0 h 257442"/>
                <a:gd name="connsiteX0" fmla="*/ 2569834 w 2569834"/>
                <a:gd name="connsiteY0" fmla="*/ 0 h 257442"/>
                <a:gd name="connsiteX1" fmla="*/ 2515113 w 2569834"/>
                <a:gd name="connsiteY1" fmla="*/ 257442 h 257442"/>
                <a:gd name="connsiteX2" fmla="*/ 0 w 2569834"/>
                <a:gd name="connsiteY2" fmla="*/ 257442 h 257442"/>
                <a:gd name="connsiteX3" fmla="*/ 54721 w 2569834"/>
                <a:gd name="connsiteY3" fmla="*/ 0 h 257442"/>
                <a:gd name="connsiteX0" fmla="*/ 2831123 w 2831123"/>
                <a:gd name="connsiteY0" fmla="*/ 0 h 257442"/>
                <a:gd name="connsiteX1" fmla="*/ 2515113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993732 w 2993732"/>
                <a:gd name="connsiteY0" fmla="*/ 0 h 257442"/>
                <a:gd name="connsiteX1" fmla="*/ 2776402 w 2993732"/>
                <a:gd name="connsiteY1" fmla="*/ 257442 h 257442"/>
                <a:gd name="connsiteX2" fmla="*/ 0 w 2993732"/>
                <a:gd name="connsiteY2" fmla="*/ 257442 h 257442"/>
                <a:gd name="connsiteX3" fmla="*/ 54721 w 2993732"/>
                <a:gd name="connsiteY3" fmla="*/ 0 h 257442"/>
                <a:gd name="connsiteX0" fmla="*/ 2993732 w 2993732"/>
                <a:gd name="connsiteY0" fmla="*/ 0 h 257442"/>
                <a:gd name="connsiteX1" fmla="*/ 2939010 w 2993732"/>
                <a:gd name="connsiteY1" fmla="*/ 257442 h 257442"/>
                <a:gd name="connsiteX2" fmla="*/ 0 w 2993732"/>
                <a:gd name="connsiteY2" fmla="*/ 257442 h 257442"/>
                <a:gd name="connsiteX3" fmla="*/ 54721 w 2993732"/>
                <a:gd name="connsiteY3" fmla="*/ 0 h 257442"/>
                <a:gd name="connsiteX0" fmla="*/ 2993733 w 2993733"/>
                <a:gd name="connsiteY0" fmla="*/ 0 h 257442"/>
                <a:gd name="connsiteX1" fmla="*/ 2939011 w 2993733"/>
                <a:gd name="connsiteY1" fmla="*/ 257442 h 257442"/>
                <a:gd name="connsiteX2" fmla="*/ 0 w 2993733"/>
                <a:gd name="connsiteY2" fmla="*/ 257442 h 257442"/>
                <a:gd name="connsiteX3" fmla="*/ 54722 w 2993733"/>
                <a:gd name="connsiteY3" fmla="*/ 0 h 257442"/>
                <a:gd name="connsiteX0" fmla="*/ 2993733 w 2993733"/>
                <a:gd name="connsiteY0" fmla="*/ 0 h 257442"/>
                <a:gd name="connsiteX1" fmla="*/ 2939011 w 2993733"/>
                <a:gd name="connsiteY1" fmla="*/ 257442 h 257442"/>
                <a:gd name="connsiteX2" fmla="*/ 0 w 2993733"/>
                <a:gd name="connsiteY2" fmla="*/ 257442 h 257442"/>
                <a:gd name="connsiteX3" fmla="*/ 54722 w 2993733"/>
                <a:gd name="connsiteY3" fmla="*/ 0 h 257442"/>
                <a:gd name="connsiteX0" fmla="*/ 3241301 w 3241301"/>
                <a:gd name="connsiteY0" fmla="*/ 0 h 257442"/>
                <a:gd name="connsiteX1" fmla="*/ 2939011 w 3241301"/>
                <a:gd name="connsiteY1" fmla="*/ 257442 h 257442"/>
                <a:gd name="connsiteX2" fmla="*/ 0 w 3241301"/>
                <a:gd name="connsiteY2" fmla="*/ 257442 h 257442"/>
                <a:gd name="connsiteX3" fmla="*/ 54722 w 3241301"/>
                <a:gd name="connsiteY3" fmla="*/ 0 h 257442"/>
                <a:gd name="connsiteX0" fmla="*/ 3241301 w 3241301"/>
                <a:gd name="connsiteY0" fmla="*/ 0 h 257442"/>
                <a:gd name="connsiteX1" fmla="*/ 3186580 w 3241301"/>
                <a:gd name="connsiteY1" fmla="*/ 257442 h 257442"/>
                <a:gd name="connsiteX2" fmla="*/ 0 w 3241301"/>
                <a:gd name="connsiteY2" fmla="*/ 257442 h 257442"/>
                <a:gd name="connsiteX3" fmla="*/ 54722 w 3241301"/>
                <a:gd name="connsiteY3" fmla="*/ 0 h 257442"/>
                <a:gd name="connsiteX0" fmla="*/ 3241300 w 3241300"/>
                <a:gd name="connsiteY0" fmla="*/ 0 h 257442"/>
                <a:gd name="connsiteX1" fmla="*/ 3186579 w 3241300"/>
                <a:gd name="connsiteY1" fmla="*/ 257442 h 257442"/>
                <a:gd name="connsiteX2" fmla="*/ 0 w 3241300"/>
                <a:gd name="connsiteY2" fmla="*/ 257442 h 257442"/>
                <a:gd name="connsiteX3" fmla="*/ 54721 w 3241300"/>
                <a:gd name="connsiteY3" fmla="*/ 0 h 257442"/>
                <a:gd name="connsiteX0" fmla="*/ 3241300 w 3241300"/>
                <a:gd name="connsiteY0" fmla="*/ 0 h 257442"/>
                <a:gd name="connsiteX1" fmla="*/ 3186579 w 3241300"/>
                <a:gd name="connsiteY1" fmla="*/ 257442 h 257442"/>
                <a:gd name="connsiteX2" fmla="*/ 0 w 3241300"/>
                <a:gd name="connsiteY2" fmla="*/ 257442 h 257442"/>
                <a:gd name="connsiteX3" fmla="*/ 54720 w 3241300"/>
                <a:gd name="connsiteY3" fmla="*/ 0 h 257442"/>
                <a:gd name="connsiteX0" fmla="*/ 3419232 w 3419232"/>
                <a:gd name="connsiteY0" fmla="*/ 0 h 257442"/>
                <a:gd name="connsiteX1" fmla="*/ 3186579 w 3419232"/>
                <a:gd name="connsiteY1" fmla="*/ 257442 h 257442"/>
                <a:gd name="connsiteX2" fmla="*/ 0 w 3419232"/>
                <a:gd name="connsiteY2" fmla="*/ 257442 h 257442"/>
                <a:gd name="connsiteX3" fmla="*/ 54720 w 3419232"/>
                <a:gd name="connsiteY3" fmla="*/ 0 h 257442"/>
                <a:gd name="connsiteX0" fmla="*/ 3419232 w 3419232"/>
                <a:gd name="connsiteY0" fmla="*/ 0 h 257442"/>
                <a:gd name="connsiteX1" fmla="*/ 3364511 w 3419232"/>
                <a:gd name="connsiteY1" fmla="*/ 257442 h 257442"/>
                <a:gd name="connsiteX2" fmla="*/ 0 w 3419232"/>
                <a:gd name="connsiteY2" fmla="*/ 257442 h 257442"/>
                <a:gd name="connsiteX3" fmla="*/ 54720 w 3419232"/>
                <a:gd name="connsiteY3" fmla="*/ 0 h 257442"/>
                <a:gd name="connsiteX0" fmla="*/ 3419233 w 3419233"/>
                <a:gd name="connsiteY0" fmla="*/ 0 h 257442"/>
                <a:gd name="connsiteX1" fmla="*/ 3364512 w 3419233"/>
                <a:gd name="connsiteY1" fmla="*/ 257442 h 257442"/>
                <a:gd name="connsiteX2" fmla="*/ 0 w 3419233"/>
                <a:gd name="connsiteY2" fmla="*/ 257442 h 257442"/>
                <a:gd name="connsiteX3" fmla="*/ 54721 w 3419233"/>
                <a:gd name="connsiteY3" fmla="*/ 0 h 257442"/>
                <a:gd name="connsiteX0" fmla="*/ 3419233 w 3419233"/>
                <a:gd name="connsiteY0" fmla="*/ 0 h 257442"/>
                <a:gd name="connsiteX1" fmla="*/ 3364512 w 3419233"/>
                <a:gd name="connsiteY1" fmla="*/ 257442 h 257442"/>
                <a:gd name="connsiteX2" fmla="*/ 0 w 3419233"/>
                <a:gd name="connsiteY2" fmla="*/ 257442 h 257442"/>
                <a:gd name="connsiteX3" fmla="*/ 54722 w 3419233"/>
                <a:gd name="connsiteY3" fmla="*/ 0 h 257442"/>
                <a:gd name="connsiteX0" fmla="*/ 3587550 w 3587550"/>
                <a:gd name="connsiteY0" fmla="*/ 0 h 257442"/>
                <a:gd name="connsiteX1" fmla="*/ 3364512 w 3587550"/>
                <a:gd name="connsiteY1" fmla="*/ 257442 h 257442"/>
                <a:gd name="connsiteX2" fmla="*/ 0 w 3587550"/>
                <a:gd name="connsiteY2" fmla="*/ 257442 h 257442"/>
                <a:gd name="connsiteX3" fmla="*/ 54722 w 3587550"/>
                <a:gd name="connsiteY3" fmla="*/ 0 h 257442"/>
                <a:gd name="connsiteX0" fmla="*/ 3587550 w 3587550"/>
                <a:gd name="connsiteY0" fmla="*/ 0 h 257442"/>
                <a:gd name="connsiteX1" fmla="*/ 3532828 w 3587550"/>
                <a:gd name="connsiteY1" fmla="*/ 257442 h 257442"/>
                <a:gd name="connsiteX2" fmla="*/ 0 w 3587550"/>
                <a:gd name="connsiteY2" fmla="*/ 257442 h 257442"/>
                <a:gd name="connsiteX3" fmla="*/ 54722 w 3587550"/>
                <a:gd name="connsiteY3" fmla="*/ 0 h 257442"/>
                <a:gd name="connsiteX0" fmla="*/ 3587550 w 3587550"/>
                <a:gd name="connsiteY0" fmla="*/ 0 h 257442"/>
                <a:gd name="connsiteX1" fmla="*/ 3532828 w 3587550"/>
                <a:gd name="connsiteY1" fmla="*/ 257442 h 257442"/>
                <a:gd name="connsiteX2" fmla="*/ 0 w 3587550"/>
                <a:gd name="connsiteY2" fmla="*/ 257442 h 257442"/>
                <a:gd name="connsiteX3" fmla="*/ 54722 w 3587550"/>
                <a:gd name="connsiteY3" fmla="*/ 0 h 257442"/>
                <a:gd name="connsiteX0" fmla="*/ 3587550 w 3587550"/>
                <a:gd name="connsiteY0" fmla="*/ 0 h 257442"/>
                <a:gd name="connsiteX1" fmla="*/ 3532828 w 3587550"/>
                <a:gd name="connsiteY1" fmla="*/ 257442 h 257442"/>
                <a:gd name="connsiteX2" fmla="*/ 0 w 3587550"/>
                <a:gd name="connsiteY2" fmla="*/ 257442 h 257442"/>
                <a:gd name="connsiteX3" fmla="*/ 54721 w 3587550"/>
                <a:gd name="connsiteY3" fmla="*/ 0 h 257442"/>
                <a:gd name="connsiteX0" fmla="*/ 3427248 w 3532828"/>
                <a:gd name="connsiteY0" fmla="*/ 0 h 257442"/>
                <a:gd name="connsiteX1" fmla="*/ 3532828 w 3532828"/>
                <a:gd name="connsiteY1" fmla="*/ 257442 h 257442"/>
                <a:gd name="connsiteX2" fmla="*/ 0 w 3532828"/>
                <a:gd name="connsiteY2" fmla="*/ 257442 h 257442"/>
                <a:gd name="connsiteX3" fmla="*/ 54721 w 3532828"/>
                <a:gd name="connsiteY3" fmla="*/ 0 h 257442"/>
                <a:gd name="connsiteX0" fmla="*/ 3427248 w 3427248"/>
                <a:gd name="connsiteY0" fmla="*/ 0 h 257442"/>
                <a:gd name="connsiteX1" fmla="*/ 3372527 w 3427248"/>
                <a:gd name="connsiteY1" fmla="*/ 257442 h 257442"/>
                <a:gd name="connsiteX2" fmla="*/ 0 w 3427248"/>
                <a:gd name="connsiteY2" fmla="*/ 257442 h 257442"/>
                <a:gd name="connsiteX3" fmla="*/ 54721 w 3427248"/>
                <a:gd name="connsiteY3" fmla="*/ 0 h 257442"/>
                <a:gd name="connsiteX0" fmla="*/ 3427248 w 3427248"/>
                <a:gd name="connsiteY0" fmla="*/ 0 h 257442"/>
                <a:gd name="connsiteX1" fmla="*/ 3372527 w 3427248"/>
                <a:gd name="connsiteY1" fmla="*/ 257442 h 257442"/>
                <a:gd name="connsiteX2" fmla="*/ 0 w 3427248"/>
                <a:gd name="connsiteY2" fmla="*/ 257442 h 257442"/>
                <a:gd name="connsiteX3" fmla="*/ 54721 w 3427248"/>
                <a:gd name="connsiteY3" fmla="*/ 0 h 257442"/>
                <a:gd name="connsiteX0" fmla="*/ 3427248 w 3427248"/>
                <a:gd name="connsiteY0" fmla="*/ 0 h 257442"/>
                <a:gd name="connsiteX1" fmla="*/ 3372527 w 3427248"/>
                <a:gd name="connsiteY1" fmla="*/ 257442 h 257442"/>
                <a:gd name="connsiteX2" fmla="*/ 0 w 3427248"/>
                <a:gd name="connsiteY2" fmla="*/ 257442 h 257442"/>
                <a:gd name="connsiteX3" fmla="*/ 54721 w 34272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7248" h="257442">
                  <a:moveTo>
                    <a:pt x="3427248" y="0"/>
                  </a:moveTo>
                  <a:lnTo>
                    <a:pt x="337252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4" name="btfpRunningAgenda2LevelTextRight116644">
              <a:extLst>
                <a:ext uri="{FF2B5EF4-FFF2-40B4-BE49-F238E27FC236}">
                  <a16:creationId xmlns:a16="http://schemas.microsoft.com/office/drawing/2014/main" id="{0C5A2E85-57E9-1342-ABE7-5A1816E6D868}"/>
                </a:ext>
              </a:extLst>
            </p:cNvPr>
            <p:cNvSpPr txBox="1"/>
            <p:nvPr/>
          </p:nvSpPr>
          <p:spPr bwMode="gray">
            <a:xfrm>
              <a:off x="3777410" y="876300"/>
              <a:ext cx="352481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Organization CHART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2421D19-E6A4-D6B7-25D9-9242D6223DD4}"/>
              </a:ext>
            </a:extLst>
          </p:cNvPr>
          <p:cNvSpPr/>
          <p:nvPr/>
        </p:nvSpPr>
        <p:spPr>
          <a:xfrm>
            <a:off x="612573" y="3814506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Market R&amp;D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E3DB6A-FFD7-6846-4421-219506D3ED67}"/>
              </a:ext>
            </a:extLst>
          </p:cNvPr>
          <p:cNvSpPr/>
          <p:nvPr/>
        </p:nvSpPr>
        <p:spPr>
          <a:xfrm>
            <a:off x="612574" y="4353765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Target Solutions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AA53D4-136E-B505-97FA-6D4BD7F09E59}"/>
              </a:ext>
            </a:extLst>
          </p:cNvPr>
          <p:cNvSpPr/>
          <p:nvPr/>
        </p:nvSpPr>
        <p:spPr>
          <a:xfrm>
            <a:off x="612573" y="4909524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Product Operations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E3D8BD-2EAF-7B6C-CE36-869EC8252342}"/>
              </a:ext>
            </a:extLst>
          </p:cNvPr>
          <p:cNvSpPr/>
          <p:nvPr/>
        </p:nvSpPr>
        <p:spPr>
          <a:xfrm>
            <a:off x="612573" y="5478999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Customer Excellence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D730AEC-9675-85BF-C578-18200239F55F}"/>
              </a:ext>
            </a:extLst>
          </p:cNvPr>
          <p:cNvCxnSpPr>
            <a:cxnSpLocks/>
            <a:endCxn id="58" idx="1"/>
          </p:cNvCxnSpPr>
          <p:nvPr/>
        </p:nvCxnSpPr>
        <p:spPr bwMode="gray">
          <a:xfrm rot="16200000" flipH="1">
            <a:off x="254553" y="3639366"/>
            <a:ext cx="540194" cy="175846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D03F5A7-1533-54B2-E0D1-E2FF725A48ED}"/>
              </a:ext>
            </a:extLst>
          </p:cNvPr>
          <p:cNvCxnSpPr>
            <a:cxnSpLocks/>
            <a:endCxn id="59" idx="1"/>
          </p:cNvCxnSpPr>
          <p:nvPr/>
        </p:nvCxnSpPr>
        <p:spPr bwMode="gray">
          <a:xfrm rot="16200000" flipH="1">
            <a:off x="-20939" y="3903132"/>
            <a:ext cx="1091178" cy="17584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64919E9-6A5A-AF3E-EF15-2423F4F059C4}"/>
              </a:ext>
            </a:extLst>
          </p:cNvPr>
          <p:cNvCxnSpPr>
            <a:cxnSpLocks/>
            <a:endCxn id="60" idx="1"/>
          </p:cNvCxnSpPr>
          <p:nvPr/>
        </p:nvCxnSpPr>
        <p:spPr bwMode="gray">
          <a:xfrm rot="16200000" flipH="1">
            <a:off x="-292957" y="4186874"/>
            <a:ext cx="1635212" cy="17584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C21930F-446A-63B1-378C-C8A1233F4E06}"/>
              </a:ext>
            </a:extLst>
          </p:cNvPr>
          <p:cNvCxnSpPr>
            <a:cxnSpLocks/>
            <a:endCxn id="61" idx="1"/>
          </p:cNvCxnSpPr>
          <p:nvPr/>
        </p:nvCxnSpPr>
        <p:spPr bwMode="gray">
          <a:xfrm rot="16200000" flipH="1">
            <a:off x="-577696" y="4471610"/>
            <a:ext cx="2204690" cy="17584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7CA7929-CD06-9A00-1045-3CE2AF3DFED2}"/>
              </a:ext>
            </a:extLst>
          </p:cNvPr>
          <p:cNvSpPr/>
          <p:nvPr/>
        </p:nvSpPr>
        <p:spPr>
          <a:xfrm>
            <a:off x="1827119" y="3814507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Software Engineers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6202ED-4764-5B74-06DB-A7982DE18E7E}"/>
              </a:ext>
            </a:extLst>
          </p:cNvPr>
          <p:cNvSpPr/>
          <p:nvPr/>
        </p:nvSpPr>
        <p:spPr>
          <a:xfrm>
            <a:off x="2993782" y="3814331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Software Engineers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9FDD7A-02FF-E35C-7103-99CD43CCB15E}"/>
              </a:ext>
            </a:extLst>
          </p:cNvPr>
          <p:cNvSpPr/>
          <p:nvPr/>
        </p:nvSpPr>
        <p:spPr>
          <a:xfrm>
            <a:off x="4551925" y="3814506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Quality Analysts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E1E745-41CB-F414-2DA2-AF81C8F4133D}"/>
              </a:ext>
            </a:extLst>
          </p:cNvPr>
          <p:cNvSpPr/>
          <p:nvPr/>
        </p:nvSpPr>
        <p:spPr>
          <a:xfrm>
            <a:off x="4551925" y="4353765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Software Eng., Test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DE4CFE7-BBCB-A028-DD25-8F0AD942E231}"/>
              </a:ext>
            </a:extLst>
          </p:cNvPr>
          <p:cNvCxnSpPr>
            <a:cxnSpLocks/>
            <a:endCxn id="79" idx="1"/>
          </p:cNvCxnSpPr>
          <p:nvPr/>
        </p:nvCxnSpPr>
        <p:spPr bwMode="gray">
          <a:xfrm rot="5400000">
            <a:off x="4444940" y="3622791"/>
            <a:ext cx="481580" cy="267610"/>
          </a:xfrm>
          <a:prstGeom prst="bentConnector4">
            <a:avLst>
              <a:gd name="adj1" fmla="val 37560"/>
              <a:gd name="adj2" fmla="val 185423"/>
            </a:avLst>
          </a:prstGeom>
          <a:ln w="9525" cap="flat">
            <a:solidFill>
              <a:srgbClr val="D9D9D9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241FF38-4367-4A73-0A64-B817E6AC6DCF}"/>
              </a:ext>
            </a:extLst>
          </p:cNvPr>
          <p:cNvCxnSpPr>
            <a:cxnSpLocks/>
            <a:endCxn id="80" idx="1"/>
          </p:cNvCxnSpPr>
          <p:nvPr/>
        </p:nvCxnSpPr>
        <p:spPr bwMode="gray">
          <a:xfrm rot="5400000">
            <a:off x="4175310" y="3892420"/>
            <a:ext cx="1020840" cy="267610"/>
          </a:xfrm>
          <a:prstGeom prst="bentConnector4">
            <a:avLst>
              <a:gd name="adj1" fmla="val 17105"/>
              <a:gd name="adj2" fmla="val 185423"/>
            </a:avLst>
          </a:prstGeom>
          <a:ln w="9525" cap="flat">
            <a:solidFill>
              <a:srgbClr val="D9D9D9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73719FE-874E-1C61-C31F-86166CD6FD02}"/>
              </a:ext>
            </a:extLst>
          </p:cNvPr>
          <p:cNvSpPr/>
          <p:nvPr/>
        </p:nvSpPr>
        <p:spPr>
          <a:xfrm>
            <a:off x="6054156" y="3814331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Cloud Services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1813689-537A-AD1F-38C3-03DFF1776ECD}"/>
              </a:ext>
            </a:extLst>
          </p:cNvPr>
          <p:cNvSpPr/>
          <p:nvPr/>
        </p:nvSpPr>
        <p:spPr>
          <a:xfrm>
            <a:off x="6065766" y="4353765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Application Security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EABBE4-B435-9DBB-779C-84FF868069CE}"/>
              </a:ext>
            </a:extLst>
          </p:cNvPr>
          <p:cNvSpPr/>
          <p:nvPr/>
        </p:nvSpPr>
        <p:spPr>
          <a:xfrm>
            <a:off x="6065766" y="4893199"/>
            <a:ext cx="993604" cy="365760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rgbClr val="000000"/>
                </a:solidFill>
              </a:rPr>
              <a:t>Data Service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A49C90F-2CF5-C1A6-563F-BAC21856E30B}"/>
              </a:ext>
            </a:extLst>
          </p:cNvPr>
          <p:cNvCxnSpPr>
            <a:cxnSpLocks/>
            <a:endCxn id="89" idx="1"/>
          </p:cNvCxnSpPr>
          <p:nvPr/>
        </p:nvCxnSpPr>
        <p:spPr bwMode="gray">
          <a:xfrm rot="16200000" flipH="1">
            <a:off x="5714982" y="3658037"/>
            <a:ext cx="493130" cy="18521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7D6E6CB-06A0-36F0-5591-3F229D4A77EF}"/>
              </a:ext>
            </a:extLst>
          </p:cNvPr>
          <p:cNvCxnSpPr>
            <a:cxnSpLocks/>
            <a:endCxn id="90" idx="1"/>
          </p:cNvCxnSpPr>
          <p:nvPr/>
        </p:nvCxnSpPr>
        <p:spPr bwMode="gray">
          <a:xfrm rot="16200000" flipH="1">
            <a:off x="5456932" y="3927811"/>
            <a:ext cx="1020840" cy="19682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24DEC7C-1B86-8A42-F227-C3B92275A728}"/>
              </a:ext>
            </a:extLst>
          </p:cNvPr>
          <p:cNvCxnSpPr>
            <a:cxnSpLocks/>
            <a:endCxn id="91" idx="1"/>
          </p:cNvCxnSpPr>
          <p:nvPr/>
        </p:nvCxnSpPr>
        <p:spPr bwMode="gray">
          <a:xfrm rot="16200000" flipH="1">
            <a:off x="5181352" y="4191665"/>
            <a:ext cx="1572000" cy="196828"/>
          </a:xfrm>
          <a:prstGeom prst="bentConnector2">
            <a:avLst/>
          </a:prstGeom>
          <a:ln w="9525" cap="flat">
            <a:solidFill>
              <a:schemeClr val="bg1">
                <a:lumMod val="8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btfpNotesBox584096">
            <a:extLst>
              <a:ext uri="{FF2B5EF4-FFF2-40B4-BE49-F238E27FC236}">
                <a16:creationId xmlns:a16="http://schemas.microsoft.com/office/drawing/2014/main" id="{6A159C0A-FC1F-3CD7-941B-168B5DE37F94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Note: CTO- Chief Technology Officer, CPO- Chief Product Officer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Source: </a:t>
            </a:r>
            <a:r>
              <a:rPr lang="en-US" sz="800">
                <a:solidFill>
                  <a:srgbClr val="000000"/>
                </a:solidFill>
              </a:rPr>
              <a:t>Target VDD deck</a:t>
            </a:r>
            <a:r>
              <a:rPr lang="en-GB" sz="800">
                <a:solidFill>
                  <a:srgbClr val="000000"/>
                </a:solidFill>
              </a:rPr>
              <a:t>; </a:t>
            </a:r>
            <a:r>
              <a:rPr lang="en-US" sz="800">
                <a:solidFill>
                  <a:srgbClr val="000000"/>
                </a:solidFill>
              </a:rPr>
              <a:t>Target disclosure;</a:t>
            </a:r>
            <a:r>
              <a:rPr lang="en-GB" sz="800">
                <a:solidFill>
                  <a:srgbClr val="000000"/>
                </a:solidFill>
              </a:rPr>
              <a:t> Bain analysis</a:t>
            </a:r>
          </a:p>
        </p:txBody>
      </p:sp>
      <p:grpSp>
        <p:nvGrpSpPr>
          <p:cNvPr id="100" name="btfpColumnHeaderBox553786">
            <a:extLst>
              <a:ext uri="{FF2B5EF4-FFF2-40B4-BE49-F238E27FC236}">
                <a16:creationId xmlns:a16="http://schemas.microsoft.com/office/drawing/2014/main" id="{564A2693-8863-8B8A-287B-966702987A0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763069" y="1270000"/>
            <a:ext cx="4098731" cy="318997"/>
            <a:chOff x="8378296" y="1715997"/>
            <a:chExt cx="3483504" cy="318997"/>
          </a:xfrm>
        </p:grpSpPr>
        <p:sp>
          <p:nvSpPr>
            <p:cNvPr id="101" name="btfpColumnHeaderBoxText553786">
              <a:extLst>
                <a:ext uri="{FF2B5EF4-FFF2-40B4-BE49-F238E27FC236}">
                  <a16:creationId xmlns:a16="http://schemas.microsoft.com/office/drawing/2014/main" id="{E03AE919-32A1-7B2C-8245-114BF3D78229}"/>
                </a:ext>
              </a:extLst>
            </p:cNvPr>
            <p:cNvSpPr txBox="1"/>
            <p:nvPr/>
          </p:nvSpPr>
          <p:spPr bwMode="gray">
            <a:xfrm>
              <a:off x="8378296" y="1715997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Key takeaways</a:t>
              </a:r>
            </a:p>
          </p:txBody>
        </p:sp>
        <p:cxnSp>
          <p:nvCxnSpPr>
            <p:cNvPr id="102" name="btfpColumnHeaderBoxLine553786">
              <a:extLst>
                <a:ext uri="{FF2B5EF4-FFF2-40B4-BE49-F238E27FC236}">
                  <a16:creationId xmlns:a16="http://schemas.microsoft.com/office/drawing/2014/main" id="{623D4096-3792-B5C8-C8FA-F82E9AC2E883}"/>
                </a:ext>
              </a:extLst>
            </p:cNvPr>
            <p:cNvCxnSpPr/>
            <p:nvPr/>
          </p:nvCxnSpPr>
          <p:spPr bwMode="gray">
            <a:xfrm>
              <a:off x="8378296" y="2034994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btfpBulletedList431465">
            <a:extLst>
              <a:ext uri="{FF2B5EF4-FFF2-40B4-BE49-F238E27FC236}">
                <a16:creationId xmlns:a16="http://schemas.microsoft.com/office/drawing/2014/main" id="{DCF84DD5-CC32-7B73-075D-FA298AB0B5B1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7763069" y="1660011"/>
            <a:ext cx="4098731" cy="3565967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Target's technology organization </a:t>
            </a:r>
            <a:r>
              <a:rPr lang="en-US" sz="1100" b="1" dirty="0">
                <a:solidFill>
                  <a:srgbClr val="000000"/>
                </a:solidFill>
              </a:rPr>
              <a:t>consists of cross-functional teams, comprised of product engineering and QA</a:t>
            </a:r>
            <a:r>
              <a:rPr lang="en-US" sz="1100" dirty="0">
                <a:solidFill>
                  <a:srgbClr val="000000"/>
                </a:solidFill>
              </a:rPr>
              <a:t>, which report to the CPTO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Target is </a:t>
            </a:r>
            <a:r>
              <a:rPr lang="en-US" sz="1100" b="1" dirty="0">
                <a:solidFill>
                  <a:srgbClr val="000000"/>
                </a:solidFill>
              </a:rPr>
              <a:t>primarily based in the US</a:t>
            </a:r>
            <a:r>
              <a:rPr lang="en-US" sz="1100" dirty="0">
                <a:solidFill>
                  <a:srgbClr val="000000"/>
                </a:solidFill>
              </a:rPr>
              <a:t>, with nine resources located in Canada. While </a:t>
            </a:r>
            <a:r>
              <a:rPr lang="en-US" sz="1100" b="1" dirty="0">
                <a:solidFill>
                  <a:srgbClr val="000000"/>
                </a:solidFill>
              </a:rPr>
              <a:t>most resources are in-house, Target outsources </a:t>
            </a:r>
            <a:r>
              <a:rPr lang="en-US" sz="1100" dirty="0">
                <a:solidFill>
                  <a:srgbClr val="000000"/>
                </a:solidFill>
              </a:rPr>
              <a:t>certain functions, particularly software engineering and QA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0000"/>
                </a:solidFill>
              </a:rPr>
              <a:t>In recent years, Target has </a:t>
            </a:r>
            <a:r>
              <a:rPr lang="en-US" sz="1100" b="1" dirty="0">
                <a:solidFill>
                  <a:srgbClr val="000000"/>
                </a:solidFill>
              </a:rPr>
              <a:t>invested in scaling its organization </a:t>
            </a:r>
            <a:r>
              <a:rPr lang="en-US" sz="1100" dirty="0">
                <a:solidFill>
                  <a:srgbClr val="000000"/>
                </a:solidFill>
              </a:rPr>
              <a:t>by expanding the </a:t>
            </a:r>
            <a:r>
              <a:rPr lang="en-US" sz="1100" b="1" dirty="0">
                <a:solidFill>
                  <a:srgbClr val="000000"/>
                </a:solidFill>
              </a:rPr>
              <a:t>offshore FTE </a:t>
            </a:r>
            <a:r>
              <a:rPr lang="en-US" sz="1100" dirty="0">
                <a:solidFill>
                  <a:srgbClr val="000000"/>
                </a:solidFill>
              </a:rPr>
              <a:t>count and increased utilization of </a:t>
            </a:r>
            <a:r>
              <a:rPr lang="en-US" sz="1100" b="1" dirty="0">
                <a:solidFill>
                  <a:srgbClr val="000000"/>
                </a:solidFill>
              </a:rPr>
              <a:t>remote employees. </a:t>
            </a:r>
            <a:r>
              <a:rPr lang="en-US" sz="1100" dirty="0">
                <a:solidFill>
                  <a:srgbClr val="000000"/>
                </a:solidFill>
              </a:rPr>
              <a:t>The R&amp;D organization consists of ~</a:t>
            </a:r>
            <a:r>
              <a:rPr lang="en-US" sz="1100" b="1" dirty="0">
                <a:solidFill>
                  <a:srgbClr val="000000"/>
                </a:solidFill>
              </a:rPr>
              <a:t>40% remote and offshore FTEs </a:t>
            </a:r>
            <a:r>
              <a:rPr lang="en-US" sz="1100" dirty="0">
                <a:solidFill>
                  <a:srgbClr val="000000"/>
                </a:solidFill>
              </a:rPr>
              <a:t>with the remaining 60% in-person/hybrid in Tampa, FL</a:t>
            </a:r>
            <a:endParaRPr lang="en-US" sz="1100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900" dirty="0">
                <a:solidFill>
                  <a:srgbClr val="000000"/>
                </a:solidFill>
              </a:rPr>
              <a:t>Within the past 2 years, Target has hired remote FTEs from the US and Canada. Greater adoption of remote workers allows Target to access more experienced talent</a:t>
            </a:r>
          </a:p>
          <a:p>
            <a:pPr>
              <a:spcBef>
                <a:spcPts val="600"/>
              </a:spcBef>
            </a:pPr>
            <a:r>
              <a:rPr lang="en-US" sz="1100" dirty="0"/>
              <a:t>The company has </a:t>
            </a:r>
            <a:r>
              <a:rPr lang="en-US" sz="1100" b="1" dirty="0"/>
              <a:t>~135 resources dedicated to the Support and Implementation teams</a:t>
            </a:r>
            <a:r>
              <a:rPr lang="en-US" sz="1100" dirty="0"/>
              <a:t>, primarily consisting of Product Support Specialists, Project Managers/Specialists, and Implementation Specialists</a:t>
            </a:r>
          </a:p>
          <a:p>
            <a:pPr lvl="1">
              <a:spcBef>
                <a:spcPts val="0"/>
              </a:spcBef>
            </a:pPr>
            <a:r>
              <a:rPr lang="en-US" sz="900" dirty="0"/>
              <a:t>The </a:t>
            </a:r>
            <a:r>
              <a:rPr lang="en-US" sz="900" b="1" dirty="0"/>
              <a:t>Implementation team </a:t>
            </a:r>
            <a:r>
              <a:rPr lang="en-US" sz="900" dirty="0"/>
              <a:t>is </a:t>
            </a:r>
            <a:r>
              <a:rPr lang="en-US" sz="900" b="1" dirty="0"/>
              <a:t>responsible for customer migrations</a:t>
            </a:r>
            <a:endParaRPr lang="en-US" sz="900" dirty="0"/>
          </a:p>
        </p:txBody>
      </p:sp>
      <p:sp>
        <p:nvSpPr>
          <p:cNvPr id="115" name="btfpBulletedList668729">
            <a:extLst>
              <a:ext uri="{FF2B5EF4-FFF2-40B4-BE49-F238E27FC236}">
                <a16:creationId xmlns:a16="http://schemas.microsoft.com/office/drawing/2014/main" id="{6AAE861A-4FB0-795B-536B-2C00B6759E2E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2130" y="1628256"/>
            <a:ext cx="3954498" cy="241980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100"/>
              <a:t>Total R&amp;D resources: 127 FTEs (and ~50 offshore FTEs)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3C85-0317-FB63-AA9D-BD5BABDCE483}"/>
              </a:ext>
            </a:extLst>
          </p:cNvPr>
          <p:cNvSpPr/>
          <p:nvPr/>
        </p:nvSpPr>
        <p:spPr>
          <a:xfrm>
            <a:off x="441057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SVP, Product Management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D95A7-519B-1D2A-7CBD-9E3536CD0052}"/>
              </a:ext>
            </a:extLst>
          </p:cNvPr>
          <p:cNvSpPr/>
          <p:nvPr/>
        </p:nvSpPr>
        <p:spPr>
          <a:xfrm>
            <a:off x="5868939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Director, Tech 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3B15F8-8EC4-0C04-5330-9F6EFAC20B02}"/>
              </a:ext>
            </a:extLst>
          </p:cNvPr>
          <p:cNvSpPr/>
          <p:nvPr/>
        </p:nvSpPr>
        <p:spPr>
          <a:xfrm>
            <a:off x="4348375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Director, Quality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824FAB-E6D8-6B63-491C-FAE262107731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 bwMode="gray">
          <a:xfrm rot="5400000">
            <a:off x="3446372" y="2707694"/>
            <a:ext cx="537380" cy="445327"/>
          </a:xfrm>
          <a:prstGeom prst="bentConnector3">
            <a:avLst>
              <a:gd name="adj1" fmla="val 50000"/>
            </a:avLst>
          </a:prstGeom>
          <a:ln w="9525" cap="flat">
            <a:solidFill>
              <a:srgbClr val="E3E3E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E89EC2-ABD4-BFA0-D066-B82D2A50EBCC}"/>
              </a:ext>
            </a:extLst>
          </p:cNvPr>
          <p:cNvCxnSpPr>
            <a:cxnSpLocks/>
            <a:stCxn id="22" idx="2"/>
            <a:endCxn id="73" idx="0"/>
          </p:cNvCxnSpPr>
          <p:nvPr/>
        </p:nvCxnSpPr>
        <p:spPr bwMode="gray">
          <a:xfrm flipH="1">
            <a:off x="3490584" y="3564807"/>
            <a:ext cx="1814" cy="249524"/>
          </a:xfrm>
          <a:prstGeom prst="line">
            <a:avLst/>
          </a:prstGeom>
          <a:ln w="9525" cap="flat">
            <a:solidFill>
              <a:srgbClr val="E3E3E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3F036-DAAE-E43C-194B-0D660933264C}"/>
              </a:ext>
            </a:extLst>
          </p:cNvPr>
          <p:cNvCxnSpPr>
            <a:cxnSpLocks/>
            <a:stCxn id="21" idx="2"/>
            <a:endCxn id="70" idx="0"/>
          </p:cNvCxnSpPr>
          <p:nvPr/>
        </p:nvCxnSpPr>
        <p:spPr bwMode="gray">
          <a:xfrm>
            <a:off x="2323920" y="3564807"/>
            <a:ext cx="1" cy="249700"/>
          </a:xfrm>
          <a:prstGeom prst="line">
            <a:avLst/>
          </a:prstGeom>
          <a:ln w="9525" cap="flat">
            <a:solidFill>
              <a:srgbClr val="E3E3E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CA2E3C1-7C1C-7E09-FF8F-D33D7664D10E}"/>
              </a:ext>
            </a:extLst>
          </p:cNvPr>
          <p:cNvSpPr/>
          <p:nvPr/>
        </p:nvSpPr>
        <p:spPr>
          <a:xfrm>
            <a:off x="5322836" y="1688858"/>
            <a:ext cx="1783860" cy="1037497"/>
          </a:xfrm>
          <a:prstGeom prst="rect">
            <a:avLst/>
          </a:prstGeom>
          <a:solidFill>
            <a:srgbClr val="E3E3E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rgbClr val="000000"/>
                </a:solidFill>
              </a:rPr>
              <a:t>~135 FTEs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1E5A85-728F-A873-AD4B-30E2356D3748}"/>
              </a:ext>
            </a:extLst>
          </p:cNvPr>
          <p:cNvSpPr/>
          <p:nvPr/>
        </p:nvSpPr>
        <p:spPr>
          <a:xfrm>
            <a:off x="5522798" y="1776081"/>
            <a:ext cx="1344004" cy="319832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chemeClr val="bg1"/>
                </a:solidFill>
              </a:rPr>
              <a:t>Implementation team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~40 FTEs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98BEA-A7F3-5C8B-12A9-5BE736F1B921}"/>
              </a:ext>
            </a:extLst>
          </p:cNvPr>
          <p:cNvSpPr/>
          <p:nvPr/>
        </p:nvSpPr>
        <p:spPr>
          <a:xfrm>
            <a:off x="5524196" y="2146595"/>
            <a:ext cx="1344004" cy="319832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1000" b="1">
                <a:solidFill>
                  <a:schemeClr val="bg1"/>
                </a:solidFill>
              </a:rPr>
              <a:t>Support team</a:t>
            </a:r>
            <a:br>
              <a:rPr lang="en-US" sz="1000" b="1">
                <a:solidFill>
                  <a:schemeClr val="bg1"/>
                </a:solidFill>
              </a:rPr>
            </a:br>
            <a:r>
              <a:rPr lang="en-US" sz="1000" b="1">
                <a:solidFill>
                  <a:schemeClr val="bg1"/>
                </a:solidFill>
              </a:rPr>
              <a:t>~95 FTEs</a:t>
            </a:r>
          </a:p>
        </p:txBody>
      </p:sp>
      <p:grpSp>
        <p:nvGrpSpPr>
          <p:cNvPr id="8" name="btfpColumnHeaderBox449242">
            <a:extLst>
              <a:ext uri="{FF2B5EF4-FFF2-40B4-BE49-F238E27FC236}">
                <a16:creationId xmlns:a16="http://schemas.microsoft.com/office/drawing/2014/main" id="{56E5A6C7-1447-BFC7-C206-38F97EAB89E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30200" y="1270000"/>
            <a:ext cx="6797650" cy="318997"/>
            <a:chOff x="330200" y="1270000"/>
            <a:chExt cx="11531600" cy="318997"/>
          </a:xfrm>
        </p:grpSpPr>
        <p:sp>
          <p:nvSpPr>
            <p:cNvPr id="6" name="btfpColumnHeaderBoxText449242">
              <a:extLst>
                <a:ext uri="{FF2B5EF4-FFF2-40B4-BE49-F238E27FC236}">
                  <a16:creationId xmlns:a16="http://schemas.microsoft.com/office/drawing/2014/main" id="{AF273004-9AE8-413A-F4C6-4EB2D3216753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Target R&amp;D organization</a:t>
              </a:r>
            </a:p>
          </p:txBody>
        </p:sp>
        <p:cxnSp>
          <p:nvCxnSpPr>
            <p:cNvPr id="7" name="btfpColumnHeaderBoxLine449242">
              <a:extLst>
                <a:ext uri="{FF2B5EF4-FFF2-40B4-BE49-F238E27FC236}">
                  <a16:creationId xmlns:a16="http://schemas.microsoft.com/office/drawing/2014/main" id="{209DE579-A998-EFEA-C6CD-EABFED06068D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btfpCallout429544">
            <a:extLst>
              <a:ext uri="{FF2B5EF4-FFF2-40B4-BE49-F238E27FC236}">
                <a16:creationId xmlns:a16="http://schemas.microsoft.com/office/drawing/2014/main" id="{A4476F58-5003-A42C-1306-84F5607BFD09}"/>
              </a:ext>
            </a:extLst>
          </p:cNvPr>
          <p:cNvSpPr/>
          <p:nvPr/>
        </p:nvSpPr>
        <p:spPr bwMode="gray">
          <a:xfrm>
            <a:off x="370470" y="1997025"/>
            <a:ext cx="2183250" cy="743394"/>
          </a:xfrm>
          <a:prstGeom prst="wedgeRectCallout">
            <a:avLst>
              <a:gd name="adj1" fmla="val 21329"/>
              <a:gd name="adj2" fmla="val -64936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5C5C5C"/>
                </a:solidFill>
              </a:rPr>
              <a:t>Target has </a:t>
            </a:r>
            <a:r>
              <a:rPr lang="en-US" sz="1100" b="1" dirty="0">
                <a:solidFill>
                  <a:srgbClr val="5C5C5C"/>
                </a:solidFill>
              </a:rPr>
              <a:t>2 open roles within its R&amp;D organization:</a:t>
            </a:r>
            <a:r>
              <a:rPr lang="en-US" sz="1100" dirty="0">
                <a:solidFill>
                  <a:srgbClr val="5C5C5C"/>
                </a:solidFill>
              </a:rPr>
              <a:t> Senior Director - Product, and Director - Quality Assurance </a:t>
            </a:r>
          </a:p>
        </p:txBody>
      </p:sp>
      <p:sp>
        <p:nvSpPr>
          <p:cNvPr id="4" name="btfpQuoteBox816672">
            <a:extLst>
              <a:ext uri="{FF2B5EF4-FFF2-40B4-BE49-F238E27FC236}">
                <a16:creationId xmlns:a16="http://schemas.microsoft.com/office/drawing/2014/main" id="{C8040B21-849E-928B-8472-99DFC3FFD790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7837752" y="5397009"/>
            <a:ext cx="4024048" cy="118077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00" i="1"/>
              <a:t>“T</a:t>
            </a:r>
            <a:r>
              <a:rPr lang="en-US" sz="1050" i="1">
                <a:effectLst/>
              </a:rPr>
              <a:t>he people that work there now, they have an </a:t>
            </a:r>
            <a:r>
              <a:rPr lang="en-US" sz="1050" b="1" i="1">
                <a:effectLst/>
              </a:rPr>
              <a:t>outstanding understanding of what their market </a:t>
            </a:r>
            <a:r>
              <a:rPr lang="en-US" sz="1050" i="1">
                <a:effectLst/>
              </a:rPr>
              <a:t>is, what their </a:t>
            </a:r>
            <a:r>
              <a:rPr lang="en-US" sz="1050" b="1" i="1">
                <a:effectLst/>
              </a:rPr>
              <a:t>solution</a:t>
            </a:r>
            <a:r>
              <a:rPr lang="en-US" sz="1050" i="1">
                <a:effectLst/>
              </a:rPr>
              <a:t> is, and who their </a:t>
            </a:r>
            <a:r>
              <a:rPr lang="en-US" sz="1050" b="1" i="1">
                <a:effectLst/>
              </a:rPr>
              <a:t>clients</a:t>
            </a:r>
            <a:r>
              <a:rPr lang="en-US" sz="1050" i="1">
                <a:effectLst/>
              </a:rPr>
              <a:t> are. So, you have people there that are </a:t>
            </a:r>
            <a:r>
              <a:rPr lang="en-US" sz="1050" b="1" i="1">
                <a:effectLst/>
              </a:rPr>
              <a:t>deeply expert in those areas. </a:t>
            </a:r>
            <a:r>
              <a:rPr lang="en-US" sz="1050" i="1">
                <a:effectLst/>
              </a:rPr>
              <a:t>They are </a:t>
            </a:r>
            <a:r>
              <a:rPr lang="en-US" sz="1050" b="1" i="1">
                <a:effectLst/>
              </a:rPr>
              <a:t>really dedicated, </a:t>
            </a:r>
            <a:r>
              <a:rPr lang="en-US" sz="1050" i="1">
                <a:effectLst/>
              </a:rPr>
              <a:t>you'll see a lot of </a:t>
            </a:r>
            <a:r>
              <a:rPr lang="en-US" sz="1050" b="1" i="1">
                <a:effectLst/>
              </a:rPr>
              <a:t>long tenure </a:t>
            </a:r>
            <a:r>
              <a:rPr lang="en-US" sz="1050" i="1">
                <a:effectLst/>
              </a:rPr>
              <a:t>in the people that are on staff there. And so, the knowledge is there.</a:t>
            </a:r>
            <a:r>
              <a:rPr lang="en-US" sz="1000" i="1"/>
              <a:t>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900"/>
              <a:t>Former Executive #4, Target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F45FA-C345-4C1D-93A7-EC6F86113393}"/>
              </a:ext>
            </a:extLst>
          </p:cNvPr>
          <p:cNvSpPr/>
          <p:nvPr/>
        </p:nvSpPr>
        <p:spPr>
          <a:xfrm>
            <a:off x="1827118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SVP, Software Development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59506E-B861-D62E-BDE6-F9A6E500896E}"/>
              </a:ext>
            </a:extLst>
          </p:cNvPr>
          <p:cNvSpPr/>
          <p:nvPr/>
        </p:nvSpPr>
        <p:spPr>
          <a:xfrm>
            <a:off x="2995596" y="3199047"/>
            <a:ext cx="993604" cy="365760"/>
          </a:xfrm>
          <a:prstGeom prst="rect">
            <a:avLst/>
          </a:prstGeom>
          <a:solidFill>
            <a:srgbClr val="85858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en-US" sz="900" b="1">
                <a:solidFill>
                  <a:schemeClr val="bg1"/>
                </a:solidFill>
              </a:rPr>
              <a:t>VP, Software Development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6D0315-2F35-5EFF-2236-B515DE5DCDC6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Organization Chart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03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btfpColumnIndicatorGroup2">
            <a:extLst>
              <a:ext uri="{FF2B5EF4-FFF2-40B4-BE49-F238E27FC236}">
                <a16:creationId xmlns:a16="http://schemas.microsoft.com/office/drawing/2014/main" id="{FFE88284-EB1B-D0B8-8246-F8D674571A6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8" name="btfpColumnGapBlocker172979">
              <a:extLst>
                <a:ext uri="{FF2B5EF4-FFF2-40B4-BE49-F238E27FC236}">
                  <a16:creationId xmlns:a16="http://schemas.microsoft.com/office/drawing/2014/main" id="{AEE6BEFB-BF4C-9CA2-CBF3-6A921A15787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btfpColumnGapBlocker431308">
              <a:extLst>
                <a:ext uri="{FF2B5EF4-FFF2-40B4-BE49-F238E27FC236}">
                  <a16:creationId xmlns:a16="http://schemas.microsoft.com/office/drawing/2014/main" id="{8F309D4B-7D73-7552-1927-F1D9C8BBFBE0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4" name="btfpColumnIndicator826753">
              <a:extLst>
                <a:ext uri="{FF2B5EF4-FFF2-40B4-BE49-F238E27FC236}">
                  <a16:creationId xmlns:a16="http://schemas.microsoft.com/office/drawing/2014/main" id="{316B50BE-A131-BB6D-0116-B8333487A85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btfpColumnIndicator903341">
              <a:extLst>
                <a:ext uri="{FF2B5EF4-FFF2-40B4-BE49-F238E27FC236}">
                  <a16:creationId xmlns:a16="http://schemas.microsoft.com/office/drawing/2014/main" id="{8B732A87-F0E4-0C35-0365-063BCFBFB3B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tfpColumnGapBlocker984244">
              <a:extLst>
                <a:ext uri="{FF2B5EF4-FFF2-40B4-BE49-F238E27FC236}">
                  <a16:creationId xmlns:a16="http://schemas.microsoft.com/office/drawing/2014/main" id="{3471F59F-99C7-AB08-CE9F-230936FA98D2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419647">
              <a:extLst>
                <a:ext uri="{FF2B5EF4-FFF2-40B4-BE49-F238E27FC236}">
                  <a16:creationId xmlns:a16="http://schemas.microsoft.com/office/drawing/2014/main" id="{8D71C1B6-B1B6-C58B-B815-F459741A5113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tfpColumnIndicator114565">
              <a:extLst>
                <a:ext uri="{FF2B5EF4-FFF2-40B4-BE49-F238E27FC236}">
                  <a16:creationId xmlns:a16="http://schemas.microsoft.com/office/drawing/2014/main" id="{379B61AA-024D-2F11-6EAE-DCB3C560D877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343794">
              <a:extLst>
                <a:ext uri="{FF2B5EF4-FFF2-40B4-BE49-F238E27FC236}">
                  <a16:creationId xmlns:a16="http://schemas.microsoft.com/office/drawing/2014/main" id="{20CC3E81-6CF2-BF25-75DB-0BAB1CD8A08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214792">
              <a:extLst>
                <a:ext uri="{FF2B5EF4-FFF2-40B4-BE49-F238E27FC236}">
                  <a16:creationId xmlns:a16="http://schemas.microsoft.com/office/drawing/2014/main" id="{97BAFAF4-17A5-BDE0-DE5F-AE8E9FBE8903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797024">
              <a:extLst>
                <a:ext uri="{FF2B5EF4-FFF2-40B4-BE49-F238E27FC236}">
                  <a16:creationId xmlns:a16="http://schemas.microsoft.com/office/drawing/2014/main" id="{CC48478C-5820-0781-B8A2-E24E2D14727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btfpColumnIndicatorGroup1">
            <a:extLst>
              <a:ext uri="{FF2B5EF4-FFF2-40B4-BE49-F238E27FC236}">
                <a16:creationId xmlns:a16="http://schemas.microsoft.com/office/drawing/2014/main" id="{A600E6CA-6265-7591-2C37-30526E7FEEB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7" name="btfpColumnGapBlocker571550">
              <a:extLst>
                <a:ext uri="{FF2B5EF4-FFF2-40B4-BE49-F238E27FC236}">
                  <a16:creationId xmlns:a16="http://schemas.microsoft.com/office/drawing/2014/main" id="{503DE8A7-47F2-56B5-99D2-7116A24FE71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961429">
              <a:extLst>
                <a:ext uri="{FF2B5EF4-FFF2-40B4-BE49-F238E27FC236}">
                  <a16:creationId xmlns:a16="http://schemas.microsoft.com/office/drawing/2014/main" id="{C0A61D42-24F1-CD87-22D6-C405B3343CC6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513128">
              <a:extLst>
                <a:ext uri="{FF2B5EF4-FFF2-40B4-BE49-F238E27FC236}">
                  <a16:creationId xmlns:a16="http://schemas.microsoft.com/office/drawing/2014/main" id="{7A253B5F-4B96-9F79-5740-49A72502261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tfpColumnIndicator214055">
              <a:extLst>
                <a:ext uri="{FF2B5EF4-FFF2-40B4-BE49-F238E27FC236}">
                  <a16:creationId xmlns:a16="http://schemas.microsoft.com/office/drawing/2014/main" id="{B5754D9B-7BCB-EF0D-1014-32EF3423B3A2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tfpColumnGapBlocker703620">
              <a:extLst>
                <a:ext uri="{FF2B5EF4-FFF2-40B4-BE49-F238E27FC236}">
                  <a16:creationId xmlns:a16="http://schemas.microsoft.com/office/drawing/2014/main" id="{19D6C410-5DA7-35DB-1649-AF55BEC3DA35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990869">
              <a:extLst>
                <a:ext uri="{FF2B5EF4-FFF2-40B4-BE49-F238E27FC236}">
                  <a16:creationId xmlns:a16="http://schemas.microsoft.com/office/drawing/2014/main" id="{8FA10FC6-5B7C-D29C-CED9-044C17D25642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467261">
              <a:extLst>
                <a:ext uri="{FF2B5EF4-FFF2-40B4-BE49-F238E27FC236}">
                  <a16:creationId xmlns:a16="http://schemas.microsoft.com/office/drawing/2014/main" id="{F470EE95-57C5-F01E-D47C-D465016269D9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949491">
              <a:extLst>
                <a:ext uri="{FF2B5EF4-FFF2-40B4-BE49-F238E27FC236}">
                  <a16:creationId xmlns:a16="http://schemas.microsoft.com/office/drawing/2014/main" id="{3BBC2221-A6F6-6E39-3FA0-ED62EFE3702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230861">
              <a:extLst>
                <a:ext uri="{FF2B5EF4-FFF2-40B4-BE49-F238E27FC236}">
                  <a16:creationId xmlns:a16="http://schemas.microsoft.com/office/drawing/2014/main" id="{6194E691-8EED-731D-332B-82D888F6E526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721838">
              <a:extLst>
                <a:ext uri="{FF2B5EF4-FFF2-40B4-BE49-F238E27FC236}">
                  <a16:creationId xmlns:a16="http://schemas.microsoft.com/office/drawing/2014/main" id="{D97E7C72-97F8-2735-727C-65814E91DE4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hink-cell data - do not delete" hidden="1">
            <a:extLst>
              <a:ext uri="{FF2B5EF4-FFF2-40B4-BE49-F238E27FC236}">
                <a16:creationId xmlns:a16="http://schemas.microsoft.com/office/drawing/2014/main" id="{D671D428-94A3-4955-A72C-CD6A7D8F7E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84" imgH="486" progId="TCLayout.ActiveDocument.1">
                  <p:embed/>
                </p:oleObj>
              </mc:Choice>
              <mc:Fallback>
                <p:oleObj name="think-cell Slide" r:id="rId13" imgW="484" imgH="486" progId="TCLayout.ActiveDocument.1">
                  <p:embed/>
                  <p:pic>
                    <p:nvPicPr>
                      <p:cNvPr id="5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671D428-94A3-4955-A72C-CD6A7D8F7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/>
              <a:t>Internal team:</a:t>
            </a:r>
            <a:r>
              <a:rPr lang="en-US"/>
              <a:t> A majority of Target’s R&amp;D organization is based in the US (93%), with recent hiring in Canada (~7% of headcount)</a:t>
            </a:r>
          </a:p>
        </p:txBody>
      </p:sp>
      <p:sp>
        <p:nvSpPr>
          <p:cNvPr id="9" name="btfpNotesBox584096">
            <a:extLst>
              <a:ext uri="{FF2B5EF4-FFF2-40B4-BE49-F238E27FC236}">
                <a16:creationId xmlns:a16="http://schemas.microsoft.com/office/drawing/2014/main" id="{3587CF86-9EF4-40DE-900D-E12656D89B3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Note: 1) Ratio based on PMs (excludes Product Analysts) 2) </a:t>
            </a:r>
            <a:r>
              <a:rPr lang="en-US" sz="800">
                <a:solidFill>
                  <a:srgbClr val="000000"/>
                </a:solidFill>
              </a:rPr>
              <a:t>Leadership includes C suite, Directors and VPs; Others include two Application Support Analysts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Source: </a:t>
            </a:r>
            <a:r>
              <a:rPr lang="en-US" sz="800">
                <a:solidFill>
                  <a:srgbClr val="000000"/>
                </a:solidFill>
              </a:rPr>
              <a:t>Target disclosure</a:t>
            </a:r>
            <a:r>
              <a:rPr lang="en-GB" sz="800">
                <a:solidFill>
                  <a:srgbClr val="000000"/>
                </a:solidFill>
              </a:rPr>
              <a:t>; Bain analysis</a:t>
            </a:r>
          </a:p>
        </p:txBody>
      </p:sp>
      <p:grpSp>
        <p:nvGrpSpPr>
          <p:cNvPr id="8" name="btfpRunningAgenda2Level116644">
            <a:extLst>
              <a:ext uri="{FF2B5EF4-FFF2-40B4-BE49-F238E27FC236}">
                <a16:creationId xmlns:a16="http://schemas.microsoft.com/office/drawing/2014/main" id="{E60142EF-3790-49D4-8B8A-95CB9989E51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7"/>
            <a:ext cx="8751299" cy="257442"/>
            <a:chOff x="0" y="876300"/>
            <a:chExt cx="8751299" cy="257442"/>
          </a:xfrm>
        </p:grpSpPr>
        <p:sp>
          <p:nvSpPr>
            <p:cNvPr id="4" name="btfpRunningAgenda2LevelBarLeft116644">
              <a:extLst>
                <a:ext uri="{FF2B5EF4-FFF2-40B4-BE49-F238E27FC236}">
                  <a16:creationId xmlns:a16="http://schemas.microsoft.com/office/drawing/2014/main" id="{AC644E72-7ACB-48DE-BFBC-A17C939C7C94}"/>
                </a:ext>
              </a:extLst>
            </p:cNvPr>
            <p:cNvSpPr/>
            <p:nvPr/>
          </p:nvSpPr>
          <p:spPr bwMode="gray">
            <a:xfrm>
              <a:off x="0" y="876300"/>
              <a:ext cx="3912254" cy="257442"/>
            </a:xfrm>
            <a:custGeom>
              <a:avLst/>
              <a:gdLst>
                <a:gd name="connsiteX0" fmla="*/ 950801 w 6261806"/>
                <a:gd name="connsiteY0" fmla="*/ 0 h 257442"/>
                <a:gd name="connsiteX1" fmla="*/ 6261806 w 6261806"/>
                <a:gd name="connsiteY1" fmla="*/ 0 h 257442"/>
                <a:gd name="connsiteX2" fmla="*/ 6207085 w 6261806"/>
                <a:gd name="connsiteY2" fmla="*/ 257442 h 257442"/>
                <a:gd name="connsiteX3" fmla="*/ 0 w 6261806"/>
                <a:gd name="connsiteY3" fmla="*/ 257442 h 257442"/>
                <a:gd name="connsiteX0" fmla="*/ 950801 w 6207085"/>
                <a:gd name="connsiteY0" fmla="*/ 0 h 257442"/>
                <a:gd name="connsiteX1" fmla="*/ 896080 w 6207085"/>
                <a:gd name="connsiteY1" fmla="*/ 257442 h 257442"/>
                <a:gd name="connsiteX2" fmla="*/ 6207085 w 6207085"/>
                <a:gd name="connsiteY2" fmla="*/ 257442 h 257442"/>
                <a:gd name="connsiteX3" fmla="*/ 0 w 620708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548721 w 1548721"/>
                <a:gd name="connsiteY0" fmla="*/ 0 h 257442"/>
                <a:gd name="connsiteX1" fmla="*/ 1333699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717037 w 1717037"/>
                <a:gd name="connsiteY0" fmla="*/ 0 h 257442"/>
                <a:gd name="connsiteX1" fmla="*/ 1494000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717037 w 1717037"/>
                <a:gd name="connsiteY0" fmla="*/ 0 h 257442"/>
                <a:gd name="connsiteX1" fmla="*/ 1662316 w 1717037"/>
                <a:gd name="connsiteY1" fmla="*/ 257442 h 257442"/>
                <a:gd name="connsiteX2" fmla="*/ 0 w 1717037"/>
                <a:gd name="connsiteY2" fmla="*/ 257442 h 257442"/>
                <a:gd name="connsiteX3" fmla="*/ 0 w 1717037"/>
                <a:gd name="connsiteY3" fmla="*/ 0 h 257442"/>
                <a:gd name="connsiteX0" fmla="*/ 1894969 w 1894969"/>
                <a:gd name="connsiteY0" fmla="*/ 0 h 257442"/>
                <a:gd name="connsiteX1" fmla="*/ 1662316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0 w 1894969"/>
                <a:gd name="connsiteY3" fmla="*/ 0 h 257442"/>
                <a:gd name="connsiteX0" fmla="*/ 2047255 w 2047255"/>
                <a:gd name="connsiteY0" fmla="*/ 0 h 257442"/>
                <a:gd name="connsiteX1" fmla="*/ 1840248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0 w 2047255"/>
                <a:gd name="connsiteY3" fmla="*/ 0 h 257442"/>
                <a:gd name="connsiteX0" fmla="*/ 2148244 w 2148244"/>
                <a:gd name="connsiteY0" fmla="*/ 0 h 257442"/>
                <a:gd name="connsiteX1" fmla="*/ 1992534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4 w 2148244"/>
                <a:gd name="connsiteY0" fmla="*/ 0 h 257442"/>
                <a:gd name="connsiteX1" fmla="*/ 2093522 w 2148244"/>
                <a:gd name="connsiteY1" fmla="*/ 257442 h 257442"/>
                <a:gd name="connsiteX2" fmla="*/ 0 w 2148244"/>
                <a:gd name="connsiteY2" fmla="*/ 257442 h 257442"/>
                <a:gd name="connsiteX3" fmla="*/ 0 w 2148244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148245 w 2148245"/>
                <a:gd name="connsiteY0" fmla="*/ 0 h 257442"/>
                <a:gd name="connsiteX1" fmla="*/ 2093523 w 2148245"/>
                <a:gd name="connsiteY1" fmla="*/ 257442 h 257442"/>
                <a:gd name="connsiteX2" fmla="*/ 0 w 2148245"/>
                <a:gd name="connsiteY2" fmla="*/ 257442 h 257442"/>
                <a:gd name="connsiteX3" fmla="*/ 1 w 2148245"/>
                <a:gd name="connsiteY3" fmla="*/ 0 h 257442"/>
                <a:gd name="connsiteX0" fmla="*/ 2300531 w 2300531"/>
                <a:gd name="connsiteY0" fmla="*/ 0 h 257442"/>
                <a:gd name="connsiteX1" fmla="*/ 2093523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1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0 w 2300530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1 w 2300531"/>
                <a:gd name="connsiteY2" fmla="*/ 257442 h 257442"/>
                <a:gd name="connsiteX3" fmla="*/ 0 w 2300531"/>
                <a:gd name="connsiteY3" fmla="*/ 0 h 257442"/>
                <a:gd name="connsiteX0" fmla="*/ 2460831 w 2460831"/>
                <a:gd name="connsiteY0" fmla="*/ 0 h 257442"/>
                <a:gd name="connsiteX1" fmla="*/ 22458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21129 w 2621129"/>
                <a:gd name="connsiteY0" fmla="*/ 0 h 257442"/>
                <a:gd name="connsiteX1" fmla="*/ 2406109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29 w 2621129"/>
                <a:gd name="connsiteY0" fmla="*/ 0 h 257442"/>
                <a:gd name="connsiteX1" fmla="*/ 2566408 w 2621129"/>
                <a:gd name="connsiteY1" fmla="*/ 257442 h 257442"/>
                <a:gd name="connsiteX2" fmla="*/ 0 w 2621129"/>
                <a:gd name="connsiteY2" fmla="*/ 257442 h 257442"/>
                <a:gd name="connsiteX3" fmla="*/ 0 w 2621129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1 w 2621130"/>
                <a:gd name="connsiteY3" fmla="*/ 0 h 257442"/>
                <a:gd name="connsiteX0" fmla="*/ 2621130 w 2621130"/>
                <a:gd name="connsiteY0" fmla="*/ 0 h 257442"/>
                <a:gd name="connsiteX1" fmla="*/ 2566409 w 2621130"/>
                <a:gd name="connsiteY1" fmla="*/ 257442 h 257442"/>
                <a:gd name="connsiteX2" fmla="*/ 0 w 2621130"/>
                <a:gd name="connsiteY2" fmla="*/ 257442 h 257442"/>
                <a:gd name="connsiteX3" fmla="*/ 0 w 2621130"/>
                <a:gd name="connsiteY3" fmla="*/ 0 h 257442"/>
                <a:gd name="connsiteX0" fmla="*/ 1540706 w 2566409"/>
                <a:gd name="connsiteY0" fmla="*/ 0 h 257442"/>
                <a:gd name="connsiteX1" fmla="*/ 2566409 w 2566409"/>
                <a:gd name="connsiteY1" fmla="*/ 257442 h 257442"/>
                <a:gd name="connsiteX2" fmla="*/ 0 w 2566409"/>
                <a:gd name="connsiteY2" fmla="*/ 257442 h 257442"/>
                <a:gd name="connsiteX3" fmla="*/ 0 w 2566409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0 w 1540706"/>
                <a:gd name="connsiteY2" fmla="*/ 257442 h 257442"/>
                <a:gd name="connsiteX3" fmla="*/ 0 w 1540706"/>
                <a:gd name="connsiteY3" fmla="*/ 0 h 257442"/>
                <a:gd name="connsiteX0" fmla="*/ 1540706 w 1540706"/>
                <a:gd name="connsiteY0" fmla="*/ 0 h 257442"/>
                <a:gd name="connsiteX1" fmla="*/ 1485986 w 1540706"/>
                <a:gd name="connsiteY1" fmla="*/ 257442 h 257442"/>
                <a:gd name="connsiteX2" fmla="*/ 1 w 1540706"/>
                <a:gd name="connsiteY2" fmla="*/ 257442 h 257442"/>
                <a:gd name="connsiteX3" fmla="*/ 0 w 1540706"/>
                <a:gd name="connsiteY3" fmla="*/ 0 h 257442"/>
                <a:gd name="connsiteX0" fmla="*/ 1540705 w 1540705"/>
                <a:gd name="connsiteY0" fmla="*/ 0 h 257442"/>
                <a:gd name="connsiteX1" fmla="*/ 1485985 w 1540705"/>
                <a:gd name="connsiteY1" fmla="*/ 257442 h 257442"/>
                <a:gd name="connsiteX2" fmla="*/ 0 w 1540705"/>
                <a:gd name="connsiteY2" fmla="*/ 257442 h 257442"/>
                <a:gd name="connsiteX3" fmla="*/ 0 w 1540705"/>
                <a:gd name="connsiteY3" fmla="*/ 0 h 257442"/>
                <a:gd name="connsiteX0" fmla="*/ 1701007 w 1701007"/>
                <a:gd name="connsiteY0" fmla="*/ 0 h 257442"/>
                <a:gd name="connsiteX1" fmla="*/ 1485985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701007 w 1701007"/>
                <a:gd name="connsiteY0" fmla="*/ 0 h 257442"/>
                <a:gd name="connsiteX1" fmla="*/ 1646286 w 1701007"/>
                <a:gd name="connsiteY1" fmla="*/ 257442 h 257442"/>
                <a:gd name="connsiteX2" fmla="*/ 0 w 1701007"/>
                <a:gd name="connsiteY2" fmla="*/ 257442 h 257442"/>
                <a:gd name="connsiteX3" fmla="*/ 0 w 1701007"/>
                <a:gd name="connsiteY3" fmla="*/ 0 h 257442"/>
                <a:gd name="connsiteX0" fmla="*/ 1869321 w 1869321"/>
                <a:gd name="connsiteY0" fmla="*/ 0 h 257442"/>
                <a:gd name="connsiteX1" fmla="*/ 1646286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0 w 1869321"/>
                <a:gd name="connsiteY3" fmla="*/ 0 h 257442"/>
                <a:gd name="connsiteX0" fmla="*/ 2055270 w 2055270"/>
                <a:gd name="connsiteY0" fmla="*/ 0 h 257442"/>
                <a:gd name="connsiteX1" fmla="*/ 1814600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3912254 w 3912254"/>
                <a:gd name="connsiteY0" fmla="*/ 0 h 257442"/>
                <a:gd name="connsiteX1" fmla="*/ 2000549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1 w 3912254"/>
                <a:gd name="connsiteY3" fmla="*/ 0 h 257442"/>
                <a:gd name="connsiteX0" fmla="*/ 3912254 w 3912254"/>
                <a:gd name="connsiteY0" fmla="*/ 0 h 257442"/>
                <a:gd name="connsiteX1" fmla="*/ 3857532 w 3912254"/>
                <a:gd name="connsiteY1" fmla="*/ 257442 h 257442"/>
                <a:gd name="connsiteX2" fmla="*/ 0 w 3912254"/>
                <a:gd name="connsiteY2" fmla="*/ 257442 h 257442"/>
                <a:gd name="connsiteX3" fmla="*/ 0 w 391225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2254" h="257442">
                  <a:moveTo>
                    <a:pt x="3912254" y="0"/>
                  </a:moveTo>
                  <a:lnTo>
                    <a:pt x="385753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" name="btfpRunningAgenda2LevelTextLeft116644">
              <a:extLst>
                <a:ext uri="{FF2B5EF4-FFF2-40B4-BE49-F238E27FC236}">
                  <a16:creationId xmlns:a16="http://schemas.microsoft.com/office/drawing/2014/main" id="{1D98CCDE-A3D4-44AF-A3C7-1031EB41D4EC}"/>
                </a:ext>
              </a:extLst>
            </p:cNvPr>
            <p:cNvSpPr txBox="1"/>
            <p:nvPr/>
          </p:nvSpPr>
          <p:spPr bwMode="gray">
            <a:xfrm>
              <a:off x="0" y="876300"/>
              <a:ext cx="38575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R&amp;D team and process</a:t>
              </a:r>
            </a:p>
          </p:txBody>
        </p:sp>
        <p:sp>
          <p:nvSpPr>
            <p:cNvPr id="6" name="btfpRunningAgenda2LevelBarRight116644">
              <a:extLst>
                <a:ext uri="{FF2B5EF4-FFF2-40B4-BE49-F238E27FC236}">
                  <a16:creationId xmlns:a16="http://schemas.microsoft.com/office/drawing/2014/main" id="{F5624B39-1721-4556-BB49-FA5010004102}"/>
                </a:ext>
              </a:extLst>
            </p:cNvPr>
            <p:cNvSpPr/>
            <p:nvPr/>
          </p:nvSpPr>
          <p:spPr bwMode="gray">
            <a:xfrm>
              <a:off x="3777410" y="876300"/>
              <a:ext cx="4973889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095069 w 1095069"/>
                <a:gd name="connsiteY0" fmla="*/ 0 h 257442"/>
                <a:gd name="connsiteX1" fmla="*/ 8800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69 w 1095069"/>
                <a:gd name="connsiteY0" fmla="*/ 0 h 257442"/>
                <a:gd name="connsiteX1" fmla="*/ 1040349 w 1095069"/>
                <a:gd name="connsiteY1" fmla="*/ 257442 h 257442"/>
                <a:gd name="connsiteX2" fmla="*/ 0 w 1095069"/>
                <a:gd name="connsiteY2" fmla="*/ 257442 h 257442"/>
                <a:gd name="connsiteX3" fmla="*/ 54721 w 1095069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2 w 1095070"/>
                <a:gd name="connsiteY3" fmla="*/ 0 h 257442"/>
                <a:gd name="connsiteX0" fmla="*/ 1095070 w 1095070"/>
                <a:gd name="connsiteY0" fmla="*/ 0 h 257442"/>
                <a:gd name="connsiteX1" fmla="*/ 1040350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263386 w 1263386"/>
                <a:gd name="connsiteY0" fmla="*/ 0 h 257442"/>
                <a:gd name="connsiteX1" fmla="*/ 1040350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431702 w 1431702"/>
                <a:gd name="connsiteY0" fmla="*/ 0 h 257442"/>
                <a:gd name="connsiteX1" fmla="*/ 1208665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760317 w 1760317"/>
                <a:gd name="connsiteY0" fmla="*/ 0 h 257442"/>
                <a:gd name="connsiteX1" fmla="*/ 15452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1760317 w 1760317"/>
                <a:gd name="connsiteY0" fmla="*/ 0 h 257442"/>
                <a:gd name="connsiteX1" fmla="*/ 1705596 w 1760317"/>
                <a:gd name="connsiteY1" fmla="*/ 257442 h 257442"/>
                <a:gd name="connsiteX2" fmla="*/ 0 w 1760317"/>
                <a:gd name="connsiteY2" fmla="*/ 257442 h 257442"/>
                <a:gd name="connsiteX3" fmla="*/ 54721 w 1760317"/>
                <a:gd name="connsiteY3" fmla="*/ 0 h 257442"/>
                <a:gd name="connsiteX0" fmla="*/ 2023914 w 2023914"/>
                <a:gd name="connsiteY0" fmla="*/ 0 h 257442"/>
                <a:gd name="connsiteX1" fmla="*/ 1705596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4 w 2023914"/>
                <a:gd name="connsiteY0" fmla="*/ 0 h 257442"/>
                <a:gd name="connsiteX1" fmla="*/ 1969193 w 2023914"/>
                <a:gd name="connsiteY1" fmla="*/ 257442 h 257442"/>
                <a:gd name="connsiteX2" fmla="*/ 0 w 2023914"/>
                <a:gd name="connsiteY2" fmla="*/ 257442 h 257442"/>
                <a:gd name="connsiteX3" fmla="*/ 54721 w 2023914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023915 w 2023915"/>
                <a:gd name="connsiteY0" fmla="*/ 0 h 257442"/>
                <a:gd name="connsiteX1" fmla="*/ 1969194 w 2023915"/>
                <a:gd name="connsiteY1" fmla="*/ 257442 h 257442"/>
                <a:gd name="connsiteX2" fmla="*/ 0 w 2023915"/>
                <a:gd name="connsiteY2" fmla="*/ 257442 h 257442"/>
                <a:gd name="connsiteX3" fmla="*/ 54722 w 2023915"/>
                <a:gd name="connsiteY3" fmla="*/ 0 h 257442"/>
                <a:gd name="connsiteX0" fmla="*/ 2192231 w 2192231"/>
                <a:gd name="connsiteY0" fmla="*/ 0 h 257442"/>
                <a:gd name="connsiteX1" fmla="*/ 1969194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1 w 2192231"/>
                <a:gd name="connsiteY0" fmla="*/ 0 h 257442"/>
                <a:gd name="connsiteX1" fmla="*/ 2137510 w 2192231"/>
                <a:gd name="connsiteY1" fmla="*/ 257442 h 257442"/>
                <a:gd name="connsiteX2" fmla="*/ 0 w 2192231"/>
                <a:gd name="connsiteY2" fmla="*/ 257442 h 257442"/>
                <a:gd name="connsiteX3" fmla="*/ 54722 w 2192231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0 w 2192230"/>
                <a:gd name="connsiteY3" fmla="*/ 0 h 257442"/>
                <a:gd name="connsiteX0" fmla="*/ 2360545 w 2360545"/>
                <a:gd name="connsiteY0" fmla="*/ 0 h 257442"/>
                <a:gd name="connsiteX1" fmla="*/ 2137509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5 w 2360545"/>
                <a:gd name="connsiteY0" fmla="*/ 0 h 257442"/>
                <a:gd name="connsiteX1" fmla="*/ 2305824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659025 w 2659025"/>
                <a:gd name="connsiteY0" fmla="*/ 0 h 257442"/>
                <a:gd name="connsiteX1" fmla="*/ 2305825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659025 w 2659025"/>
                <a:gd name="connsiteY0" fmla="*/ 0 h 257442"/>
                <a:gd name="connsiteX1" fmla="*/ 2604304 w 2659025"/>
                <a:gd name="connsiteY1" fmla="*/ 257442 h 257442"/>
                <a:gd name="connsiteX2" fmla="*/ 0 w 2659025"/>
                <a:gd name="connsiteY2" fmla="*/ 257442 h 257442"/>
                <a:gd name="connsiteX3" fmla="*/ 54721 w 2659025"/>
                <a:gd name="connsiteY3" fmla="*/ 0 h 257442"/>
                <a:gd name="connsiteX0" fmla="*/ 2819325 w 2819325"/>
                <a:gd name="connsiteY0" fmla="*/ 0 h 257442"/>
                <a:gd name="connsiteX1" fmla="*/ 26043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2819325 w 2819325"/>
                <a:gd name="connsiteY0" fmla="*/ 0 h 257442"/>
                <a:gd name="connsiteX1" fmla="*/ 2764604 w 2819325"/>
                <a:gd name="connsiteY1" fmla="*/ 257442 h 257442"/>
                <a:gd name="connsiteX2" fmla="*/ 0 w 2819325"/>
                <a:gd name="connsiteY2" fmla="*/ 257442 h 257442"/>
                <a:gd name="connsiteX3" fmla="*/ 54721 w 2819325"/>
                <a:gd name="connsiteY3" fmla="*/ 0 h 257442"/>
                <a:gd name="connsiteX0" fmla="*/ 3080615 w 3080615"/>
                <a:gd name="connsiteY0" fmla="*/ 0 h 257442"/>
                <a:gd name="connsiteX1" fmla="*/ 276460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3080615 w 3080615"/>
                <a:gd name="connsiteY0" fmla="*/ 0 h 257442"/>
                <a:gd name="connsiteX1" fmla="*/ 3025894 w 3080615"/>
                <a:gd name="connsiteY1" fmla="*/ 257442 h 257442"/>
                <a:gd name="connsiteX2" fmla="*/ 0 w 3080615"/>
                <a:gd name="connsiteY2" fmla="*/ 257442 h 257442"/>
                <a:gd name="connsiteX3" fmla="*/ 54721 w 3080615"/>
                <a:gd name="connsiteY3" fmla="*/ 0 h 257442"/>
                <a:gd name="connsiteX0" fmla="*/ 960419 w 3025894"/>
                <a:gd name="connsiteY0" fmla="*/ 0 h 257442"/>
                <a:gd name="connsiteX1" fmla="*/ 3025894 w 3025894"/>
                <a:gd name="connsiteY1" fmla="*/ 257442 h 257442"/>
                <a:gd name="connsiteX2" fmla="*/ 0 w 3025894"/>
                <a:gd name="connsiteY2" fmla="*/ 257442 h 257442"/>
                <a:gd name="connsiteX3" fmla="*/ 54721 w 3025894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1120717 w 1120717"/>
                <a:gd name="connsiteY0" fmla="*/ 0 h 257442"/>
                <a:gd name="connsiteX1" fmla="*/ 9056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7 w 1120717"/>
                <a:gd name="connsiteY0" fmla="*/ 0 h 257442"/>
                <a:gd name="connsiteX1" fmla="*/ 1065997 w 1120717"/>
                <a:gd name="connsiteY1" fmla="*/ 257442 h 257442"/>
                <a:gd name="connsiteX2" fmla="*/ 0 w 1120717"/>
                <a:gd name="connsiteY2" fmla="*/ 257442 h 257442"/>
                <a:gd name="connsiteX3" fmla="*/ 54720 w 1120717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8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298652 w 1298652"/>
                <a:gd name="connsiteY0" fmla="*/ 0 h 257442"/>
                <a:gd name="connsiteX1" fmla="*/ 1065998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298652 w 1298652"/>
                <a:gd name="connsiteY0" fmla="*/ 0 h 257442"/>
                <a:gd name="connsiteX1" fmla="*/ 1243931 w 1298652"/>
                <a:gd name="connsiteY1" fmla="*/ 257442 h 257442"/>
                <a:gd name="connsiteX2" fmla="*/ 0 w 1298652"/>
                <a:gd name="connsiteY2" fmla="*/ 257442 h 257442"/>
                <a:gd name="connsiteX3" fmla="*/ 54721 w 1298652"/>
                <a:gd name="connsiteY3" fmla="*/ 0 h 257442"/>
                <a:gd name="connsiteX0" fmla="*/ 1559942 w 1559942"/>
                <a:gd name="connsiteY0" fmla="*/ 0 h 257442"/>
                <a:gd name="connsiteX1" fmla="*/ 124393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559942 w 1559942"/>
                <a:gd name="connsiteY0" fmla="*/ 0 h 257442"/>
                <a:gd name="connsiteX1" fmla="*/ 1505221 w 1559942"/>
                <a:gd name="connsiteY1" fmla="*/ 257442 h 257442"/>
                <a:gd name="connsiteX2" fmla="*/ 0 w 1559942"/>
                <a:gd name="connsiteY2" fmla="*/ 257442 h 257442"/>
                <a:gd name="connsiteX3" fmla="*/ 54721 w 1559942"/>
                <a:gd name="connsiteY3" fmla="*/ 0 h 257442"/>
                <a:gd name="connsiteX0" fmla="*/ 1720242 w 1720242"/>
                <a:gd name="connsiteY0" fmla="*/ 0 h 257442"/>
                <a:gd name="connsiteX1" fmla="*/ 1505221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720242 w 1720242"/>
                <a:gd name="connsiteY0" fmla="*/ 0 h 257442"/>
                <a:gd name="connsiteX1" fmla="*/ 1665522 w 1720242"/>
                <a:gd name="connsiteY1" fmla="*/ 257442 h 257442"/>
                <a:gd name="connsiteX2" fmla="*/ 0 w 1720242"/>
                <a:gd name="connsiteY2" fmla="*/ 257442 h 257442"/>
                <a:gd name="connsiteX3" fmla="*/ 54721 w 1720242"/>
                <a:gd name="connsiteY3" fmla="*/ 0 h 257442"/>
                <a:gd name="connsiteX0" fmla="*/ 1973517 w 1973517"/>
                <a:gd name="connsiteY0" fmla="*/ 0 h 257442"/>
                <a:gd name="connsiteX1" fmla="*/ 1665522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1973517 w 1973517"/>
                <a:gd name="connsiteY0" fmla="*/ 0 h 257442"/>
                <a:gd name="connsiteX1" fmla="*/ 1918796 w 1973517"/>
                <a:gd name="connsiteY1" fmla="*/ 257442 h 257442"/>
                <a:gd name="connsiteX2" fmla="*/ 0 w 1973517"/>
                <a:gd name="connsiteY2" fmla="*/ 257442 h 257442"/>
                <a:gd name="connsiteX3" fmla="*/ 54721 w 1973517"/>
                <a:gd name="connsiteY3" fmla="*/ 0 h 257442"/>
                <a:gd name="connsiteX0" fmla="*/ 2303736 w 2303736"/>
                <a:gd name="connsiteY0" fmla="*/ 0 h 257442"/>
                <a:gd name="connsiteX1" fmla="*/ 1918796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81669 w 2481669"/>
                <a:gd name="connsiteY0" fmla="*/ 0 h 257442"/>
                <a:gd name="connsiteX1" fmla="*/ 2249015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9 w 2481669"/>
                <a:gd name="connsiteY0" fmla="*/ 0 h 257442"/>
                <a:gd name="connsiteX1" fmla="*/ 2426948 w 2481669"/>
                <a:gd name="connsiteY1" fmla="*/ 257442 h 257442"/>
                <a:gd name="connsiteX2" fmla="*/ 0 w 2481669"/>
                <a:gd name="connsiteY2" fmla="*/ 257442 h 257442"/>
                <a:gd name="connsiteX3" fmla="*/ 54722 w 2481669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8 w 2481668"/>
                <a:gd name="connsiteY0" fmla="*/ 0 h 257442"/>
                <a:gd name="connsiteX1" fmla="*/ 2426947 w 2481668"/>
                <a:gd name="connsiteY1" fmla="*/ 257442 h 257442"/>
                <a:gd name="connsiteX2" fmla="*/ 0 w 2481668"/>
                <a:gd name="connsiteY2" fmla="*/ 257442 h 257442"/>
                <a:gd name="connsiteX3" fmla="*/ 54720 w 2481668"/>
                <a:gd name="connsiteY3" fmla="*/ 0 h 257442"/>
                <a:gd name="connsiteX0" fmla="*/ 2649983 w 2649983"/>
                <a:gd name="connsiteY0" fmla="*/ 0 h 257442"/>
                <a:gd name="connsiteX1" fmla="*/ 2426947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3 w 2649983"/>
                <a:gd name="connsiteY0" fmla="*/ 0 h 257442"/>
                <a:gd name="connsiteX1" fmla="*/ 2595262 w 2649983"/>
                <a:gd name="connsiteY1" fmla="*/ 257442 h 257442"/>
                <a:gd name="connsiteX2" fmla="*/ 0 w 2649983"/>
                <a:gd name="connsiteY2" fmla="*/ 257442 h 257442"/>
                <a:gd name="connsiteX3" fmla="*/ 54720 w 2649983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812593 w 2812593"/>
                <a:gd name="connsiteY0" fmla="*/ 0 h 257442"/>
                <a:gd name="connsiteX1" fmla="*/ 2595263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812593 w 2812593"/>
                <a:gd name="connsiteY0" fmla="*/ 0 h 257442"/>
                <a:gd name="connsiteX1" fmla="*/ 2757872 w 2812593"/>
                <a:gd name="connsiteY1" fmla="*/ 257442 h 257442"/>
                <a:gd name="connsiteX2" fmla="*/ 0 w 2812593"/>
                <a:gd name="connsiteY2" fmla="*/ 257442 h 257442"/>
                <a:gd name="connsiteX3" fmla="*/ 54721 w 2812593"/>
                <a:gd name="connsiteY3" fmla="*/ 0 h 257442"/>
                <a:gd name="connsiteX0" fmla="*/ 2649984 w 2757872"/>
                <a:gd name="connsiteY0" fmla="*/ 0 h 257442"/>
                <a:gd name="connsiteX1" fmla="*/ 2757872 w 2757872"/>
                <a:gd name="connsiteY1" fmla="*/ 257442 h 257442"/>
                <a:gd name="connsiteX2" fmla="*/ 0 w 2757872"/>
                <a:gd name="connsiteY2" fmla="*/ 257442 h 257442"/>
                <a:gd name="connsiteX3" fmla="*/ 54721 w 2757872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649984 w 2649984"/>
                <a:gd name="connsiteY0" fmla="*/ 0 h 257442"/>
                <a:gd name="connsiteX1" fmla="*/ 2595263 w 2649984"/>
                <a:gd name="connsiteY1" fmla="*/ 257442 h 257442"/>
                <a:gd name="connsiteX2" fmla="*/ 0 w 2649984"/>
                <a:gd name="connsiteY2" fmla="*/ 257442 h 257442"/>
                <a:gd name="connsiteX3" fmla="*/ 54721 w 2649984"/>
                <a:gd name="connsiteY3" fmla="*/ 0 h 257442"/>
                <a:gd name="connsiteX0" fmla="*/ 2481668 w 2595263"/>
                <a:gd name="connsiteY0" fmla="*/ 0 h 257442"/>
                <a:gd name="connsiteX1" fmla="*/ 2595263 w 2595263"/>
                <a:gd name="connsiteY1" fmla="*/ 257442 h 257442"/>
                <a:gd name="connsiteX2" fmla="*/ 0 w 2595263"/>
                <a:gd name="connsiteY2" fmla="*/ 257442 h 257442"/>
                <a:gd name="connsiteX3" fmla="*/ 54721 w 2595263"/>
                <a:gd name="connsiteY3" fmla="*/ 0 h 257442"/>
                <a:gd name="connsiteX0" fmla="*/ 2481668 w 2481668"/>
                <a:gd name="connsiteY0" fmla="*/ 0 h 257442"/>
                <a:gd name="connsiteX1" fmla="*/ 2426948 w 2481668"/>
                <a:gd name="connsiteY1" fmla="*/ 257442 h 257442"/>
                <a:gd name="connsiteX2" fmla="*/ 0 w 2481668"/>
                <a:gd name="connsiteY2" fmla="*/ 257442 h 257442"/>
                <a:gd name="connsiteX3" fmla="*/ 54721 w 2481668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0 w 2481667"/>
                <a:gd name="connsiteY3" fmla="*/ 0 h 257442"/>
                <a:gd name="connsiteX0" fmla="*/ 2481667 w 2481667"/>
                <a:gd name="connsiteY0" fmla="*/ 0 h 257442"/>
                <a:gd name="connsiteX1" fmla="*/ 2426947 w 2481667"/>
                <a:gd name="connsiteY1" fmla="*/ 257442 h 257442"/>
                <a:gd name="connsiteX2" fmla="*/ 0 w 2481667"/>
                <a:gd name="connsiteY2" fmla="*/ 257442 h 257442"/>
                <a:gd name="connsiteX3" fmla="*/ 54721 w 2481667"/>
                <a:gd name="connsiteY3" fmla="*/ 0 h 257442"/>
                <a:gd name="connsiteX0" fmla="*/ 2303736 w 2426947"/>
                <a:gd name="connsiteY0" fmla="*/ 0 h 257442"/>
                <a:gd name="connsiteX1" fmla="*/ 2426947 w 2426947"/>
                <a:gd name="connsiteY1" fmla="*/ 257442 h 257442"/>
                <a:gd name="connsiteX2" fmla="*/ 0 w 2426947"/>
                <a:gd name="connsiteY2" fmla="*/ 257442 h 257442"/>
                <a:gd name="connsiteX3" fmla="*/ 54721 w 2426947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5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125802 w 2249015"/>
                <a:gd name="connsiteY0" fmla="*/ 0 h 257442"/>
                <a:gd name="connsiteX1" fmla="*/ 2249015 w 2249015"/>
                <a:gd name="connsiteY1" fmla="*/ 257442 h 257442"/>
                <a:gd name="connsiteX2" fmla="*/ 0 w 2249015"/>
                <a:gd name="connsiteY2" fmla="*/ 257442 h 257442"/>
                <a:gd name="connsiteX3" fmla="*/ 54721 w 2249015"/>
                <a:gd name="connsiteY3" fmla="*/ 0 h 257442"/>
                <a:gd name="connsiteX0" fmla="*/ 2125802 w 2125802"/>
                <a:gd name="connsiteY0" fmla="*/ 0 h 257442"/>
                <a:gd name="connsiteX1" fmla="*/ 2071082 w 2125802"/>
                <a:gd name="connsiteY1" fmla="*/ 257442 h 257442"/>
                <a:gd name="connsiteX2" fmla="*/ 0 w 2125802"/>
                <a:gd name="connsiteY2" fmla="*/ 257442 h 257442"/>
                <a:gd name="connsiteX3" fmla="*/ 54721 w 2125802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0 w 2125801"/>
                <a:gd name="connsiteY3" fmla="*/ 0 h 257442"/>
                <a:gd name="connsiteX0" fmla="*/ 2125801 w 2125801"/>
                <a:gd name="connsiteY0" fmla="*/ 0 h 257442"/>
                <a:gd name="connsiteX1" fmla="*/ 2071081 w 2125801"/>
                <a:gd name="connsiteY1" fmla="*/ 257442 h 257442"/>
                <a:gd name="connsiteX2" fmla="*/ 0 w 2125801"/>
                <a:gd name="connsiteY2" fmla="*/ 257442 h 257442"/>
                <a:gd name="connsiteX3" fmla="*/ 54721 w 2125801"/>
                <a:gd name="connsiteY3" fmla="*/ 0 h 257442"/>
                <a:gd name="connsiteX0" fmla="*/ 2303736 w 2303736"/>
                <a:gd name="connsiteY0" fmla="*/ 0 h 257442"/>
                <a:gd name="connsiteX1" fmla="*/ 2071081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6 w 2303736"/>
                <a:gd name="connsiteY0" fmla="*/ 0 h 257442"/>
                <a:gd name="connsiteX1" fmla="*/ 2249014 w 2303736"/>
                <a:gd name="connsiteY1" fmla="*/ 257442 h 257442"/>
                <a:gd name="connsiteX2" fmla="*/ 0 w 2303736"/>
                <a:gd name="connsiteY2" fmla="*/ 257442 h 257442"/>
                <a:gd name="connsiteX3" fmla="*/ 54721 w 2303736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303737 w 2303737"/>
                <a:gd name="connsiteY0" fmla="*/ 0 h 257442"/>
                <a:gd name="connsiteX1" fmla="*/ 2249015 w 2303737"/>
                <a:gd name="connsiteY1" fmla="*/ 257442 h 257442"/>
                <a:gd name="connsiteX2" fmla="*/ 0 w 2303737"/>
                <a:gd name="connsiteY2" fmla="*/ 257442 h 257442"/>
                <a:gd name="connsiteX3" fmla="*/ 54722 w 2303737"/>
                <a:gd name="connsiteY3" fmla="*/ 0 h 257442"/>
                <a:gd name="connsiteX0" fmla="*/ 2472051 w 2472051"/>
                <a:gd name="connsiteY0" fmla="*/ 0 h 257442"/>
                <a:gd name="connsiteX1" fmla="*/ 2249015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1 w 2472051"/>
                <a:gd name="connsiteY0" fmla="*/ 0 h 257442"/>
                <a:gd name="connsiteX1" fmla="*/ 2417330 w 2472051"/>
                <a:gd name="connsiteY1" fmla="*/ 257442 h 257442"/>
                <a:gd name="connsiteX2" fmla="*/ 0 w 2472051"/>
                <a:gd name="connsiteY2" fmla="*/ 257442 h 257442"/>
                <a:gd name="connsiteX3" fmla="*/ 54722 w 2472051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1 w 2472050"/>
                <a:gd name="connsiteY3" fmla="*/ 0 h 257442"/>
                <a:gd name="connsiteX0" fmla="*/ 2472050 w 2472050"/>
                <a:gd name="connsiteY0" fmla="*/ 0 h 257442"/>
                <a:gd name="connsiteX1" fmla="*/ 2417329 w 2472050"/>
                <a:gd name="connsiteY1" fmla="*/ 257442 h 257442"/>
                <a:gd name="connsiteX2" fmla="*/ 0 w 2472050"/>
                <a:gd name="connsiteY2" fmla="*/ 257442 h 257442"/>
                <a:gd name="connsiteX3" fmla="*/ 54720 w 2472050"/>
                <a:gd name="connsiteY3" fmla="*/ 0 h 257442"/>
                <a:gd name="connsiteX0" fmla="*/ 2634658 w 2634658"/>
                <a:gd name="connsiteY0" fmla="*/ 0 h 257442"/>
                <a:gd name="connsiteX1" fmla="*/ 2417329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8 w 2634658"/>
                <a:gd name="connsiteY0" fmla="*/ 0 h 257442"/>
                <a:gd name="connsiteX1" fmla="*/ 2579937 w 2634658"/>
                <a:gd name="connsiteY1" fmla="*/ 257442 h 257442"/>
                <a:gd name="connsiteX2" fmla="*/ 0 w 2634658"/>
                <a:gd name="connsiteY2" fmla="*/ 257442 h 257442"/>
                <a:gd name="connsiteX3" fmla="*/ 54720 w 2634658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1 w 2634659"/>
                <a:gd name="connsiteY3" fmla="*/ 0 h 257442"/>
                <a:gd name="connsiteX0" fmla="*/ 2634659 w 2634659"/>
                <a:gd name="connsiteY0" fmla="*/ 0 h 257442"/>
                <a:gd name="connsiteX1" fmla="*/ 2579938 w 2634659"/>
                <a:gd name="connsiteY1" fmla="*/ 257442 h 257442"/>
                <a:gd name="connsiteX2" fmla="*/ 0 w 2634659"/>
                <a:gd name="connsiteY2" fmla="*/ 257442 h 257442"/>
                <a:gd name="connsiteX3" fmla="*/ 54722 w 2634659"/>
                <a:gd name="connsiteY3" fmla="*/ 0 h 257442"/>
                <a:gd name="connsiteX0" fmla="*/ 2797910 w 2797910"/>
                <a:gd name="connsiteY0" fmla="*/ 0 h 257442"/>
                <a:gd name="connsiteX1" fmla="*/ 257993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2 w 2797910"/>
                <a:gd name="connsiteY3" fmla="*/ 0 h 257442"/>
                <a:gd name="connsiteX0" fmla="*/ 2797910 w 2797910"/>
                <a:gd name="connsiteY0" fmla="*/ 0 h 257442"/>
                <a:gd name="connsiteX1" fmla="*/ 2743188 w 2797910"/>
                <a:gd name="connsiteY1" fmla="*/ 257442 h 257442"/>
                <a:gd name="connsiteX2" fmla="*/ 0 w 2797910"/>
                <a:gd name="connsiteY2" fmla="*/ 257442 h 257442"/>
                <a:gd name="connsiteX3" fmla="*/ 54721 w 2797910"/>
                <a:gd name="connsiteY3" fmla="*/ 0 h 257442"/>
                <a:gd name="connsiteX0" fmla="*/ 2968981 w 2968981"/>
                <a:gd name="connsiteY0" fmla="*/ 0 h 257442"/>
                <a:gd name="connsiteX1" fmla="*/ 2743188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2968981 w 2968981"/>
                <a:gd name="connsiteY0" fmla="*/ 0 h 257442"/>
                <a:gd name="connsiteX1" fmla="*/ 2914260 w 2968981"/>
                <a:gd name="connsiteY1" fmla="*/ 257442 h 257442"/>
                <a:gd name="connsiteX2" fmla="*/ 0 w 2968981"/>
                <a:gd name="connsiteY2" fmla="*/ 257442 h 257442"/>
                <a:gd name="connsiteX3" fmla="*/ 54721 w 2968981"/>
                <a:gd name="connsiteY3" fmla="*/ 0 h 257442"/>
                <a:gd name="connsiteX0" fmla="*/ 3277784 w 3277784"/>
                <a:gd name="connsiteY0" fmla="*/ 0 h 257442"/>
                <a:gd name="connsiteX1" fmla="*/ 2914260 w 3277784"/>
                <a:gd name="connsiteY1" fmla="*/ 257442 h 257442"/>
                <a:gd name="connsiteX2" fmla="*/ 0 w 3277784"/>
                <a:gd name="connsiteY2" fmla="*/ 257442 h 257442"/>
                <a:gd name="connsiteX3" fmla="*/ 54721 w 3277784"/>
                <a:gd name="connsiteY3" fmla="*/ 0 h 257442"/>
                <a:gd name="connsiteX0" fmla="*/ 3277784 w 3277784"/>
                <a:gd name="connsiteY0" fmla="*/ 0 h 257442"/>
                <a:gd name="connsiteX1" fmla="*/ 3223062 w 3277784"/>
                <a:gd name="connsiteY1" fmla="*/ 257442 h 257442"/>
                <a:gd name="connsiteX2" fmla="*/ 0 w 3277784"/>
                <a:gd name="connsiteY2" fmla="*/ 257442 h 257442"/>
                <a:gd name="connsiteX3" fmla="*/ 54721 w 3277784"/>
                <a:gd name="connsiteY3" fmla="*/ 0 h 257442"/>
                <a:gd name="connsiteX0" fmla="*/ 3277785 w 3277785"/>
                <a:gd name="connsiteY0" fmla="*/ 0 h 257442"/>
                <a:gd name="connsiteX1" fmla="*/ 3223063 w 3277785"/>
                <a:gd name="connsiteY1" fmla="*/ 257442 h 257442"/>
                <a:gd name="connsiteX2" fmla="*/ 0 w 3277785"/>
                <a:gd name="connsiteY2" fmla="*/ 257442 h 257442"/>
                <a:gd name="connsiteX3" fmla="*/ 54722 w 3277785"/>
                <a:gd name="connsiteY3" fmla="*/ 0 h 257442"/>
                <a:gd name="connsiteX0" fmla="*/ 3277785 w 3277785"/>
                <a:gd name="connsiteY0" fmla="*/ 0 h 257442"/>
                <a:gd name="connsiteX1" fmla="*/ 3223063 w 3277785"/>
                <a:gd name="connsiteY1" fmla="*/ 257442 h 257442"/>
                <a:gd name="connsiteX2" fmla="*/ 0 w 3277785"/>
                <a:gd name="connsiteY2" fmla="*/ 257442 h 257442"/>
                <a:gd name="connsiteX3" fmla="*/ 54722 w 3277785"/>
                <a:gd name="connsiteY3" fmla="*/ 0 h 257442"/>
                <a:gd name="connsiteX0" fmla="*/ 3451807 w 3451807"/>
                <a:gd name="connsiteY0" fmla="*/ 0 h 257442"/>
                <a:gd name="connsiteX1" fmla="*/ 3223063 w 3451807"/>
                <a:gd name="connsiteY1" fmla="*/ 257442 h 257442"/>
                <a:gd name="connsiteX2" fmla="*/ 0 w 3451807"/>
                <a:gd name="connsiteY2" fmla="*/ 257442 h 257442"/>
                <a:gd name="connsiteX3" fmla="*/ 54722 w 3451807"/>
                <a:gd name="connsiteY3" fmla="*/ 0 h 257442"/>
                <a:gd name="connsiteX0" fmla="*/ 3451807 w 3451807"/>
                <a:gd name="connsiteY0" fmla="*/ 0 h 257442"/>
                <a:gd name="connsiteX1" fmla="*/ 3397086 w 3451807"/>
                <a:gd name="connsiteY1" fmla="*/ 257442 h 257442"/>
                <a:gd name="connsiteX2" fmla="*/ 0 w 3451807"/>
                <a:gd name="connsiteY2" fmla="*/ 257442 h 257442"/>
                <a:gd name="connsiteX3" fmla="*/ 54722 w 3451807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0 w 3451806"/>
                <a:gd name="connsiteY3" fmla="*/ 0 h 257442"/>
                <a:gd name="connsiteX0" fmla="*/ 3620121 w 3620121"/>
                <a:gd name="connsiteY0" fmla="*/ 0 h 257442"/>
                <a:gd name="connsiteX1" fmla="*/ 3397085 w 3620121"/>
                <a:gd name="connsiteY1" fmla="*/ 257442 h 257442"/>
                <a:gd name="connsiteX2" fmla="*/ 0 w 3620121"/>
                <a:gd name="connsiteY2" fmla="*/ 257442 h 257442"/>
                <a:gd name="connsiteX3" fmla="*/ 54720 w 3620121"/>
                <a:gd name="connsiteY3" fmla="*/ 0 h 257442"/>
                <a:gd name="connsiteX0" fmla="*/ 3620121 w 3620121"/>
                <a:gd name="connsiteY0" fmla="*/ 0 h 257442"/>
                <a:gd name="connsiteX1" fmla="*/ 3565400 w 3620121"/>
                <a:gd name="connsiteY1" fmla="*/ 257442 h 257442"/>
                <a:gd name="connsiteX2" fmla="*/ 0 w 3620121"/>
                <a:gd name="connsiteY2" fmla="*/ 257442 h 257442"/>
                <a:gd name="connsiteX3" fmla="*/ 54720 w 3620121"/>
                <a:gd name="connsiteY3" fmla="*/ 0 h 257442"/>
                <a:gd name="connsiteX0" fmla="*/ 3620122 w 3620122"/>
                <a:gd name="connsiteY0" fmla="*/ 0 h 257442"/>
                <a:gd name="connsiteX1" fmla="*/ 3565401 w 3620122"/>
                <a:gd name="connsiteY1" fmla="*/ 257442 h 257442"/>
                <a:gd name="connsiteX2" fmla="*/ 0 w 3620122"/>
                <a:gd name="connsiteY2" fmla="*/ 257442 h 257442"/>
                <a:gd name="connsiteX3" fmla="*/ 54721 w 3620122"/>
                <a:gd name="connsiteY3" fmla="*/ 0 h 257442"/>
                <a:gd name="connsiteX0" fmla="*/ 3620122 w 3620122"/>
                <a:gd name="connsiteY0" fmla="*/ 0 h 257442"/>
                <a:gd name="connsiteX1" fmla="*/ 3565401 w 3620122"/>
                <a:gd name="connsiteY1" fmla="*/ 257442 h 257442"/>
                <a:gd name="connsiteX2" fmla="*/ 0 w 3620122"/>
                <a:gd name="connsiteY2" fmla="*/ 257442 h 257442"/>
                <a:gd name="connsiteX3" fmla="*/ 54721 w 3620122"/>
                <a:gd name="connsiteY3" fmla="*/ 0 h 257442"/>
                <a:gd name="connsiteX0" fmla="*/ 3873396 w 3873396"/>
                <a:gd name="connsiteY0" fmla="*/ 0 h 257442"/>
                <a:gd name="connsiteX1" fmla="*/ 3565401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873396 w 3873396"/>
                <a:gd name="connsiteY0" fmla="*/ 0 h 257442"/>
                <a:gd name="connsiteX1" fmla="*/ 3818675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873396 w 3873396"/>
                <a:gd name="connsiteY0" fmla="*/ 0 h 257442"/>
                <a:gd name="connsiteX1" fmla="*/ 3818675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873396 w 3873396"/>
                <a:gd name="connsiteY0" fmla="*/ 0 h 257442"/>
                <a:gd name="connsiteX1" fmla="*/ 3818675 w 3873396"/>
                <a:gd name="connsiteY1" fmla="*/ 257442 h 257442"/>
                <a:gd name="connsiteX2" fmla="*/ 0 w 3873396"/>
                <a:gd name="connsiteY2" fmla="*/ 257442 h 257442"/>
                <a:gd name="connsiteX3" fmla="*/ 54721 w 3873396"/>
                <a:gd name="connsiteY3" fmla="*/ 0 h 257442"/>
                <a:gd name="connsiteX0" fmla="*/ 3721110 w 3818675"/>
                <a:gd name="connsiteY0" fmla="*/ 0 h 257442"/>
                <a:gd name="connsiteX1" fmla="*/ 3818675 w 3818675"/>
                <a:gd name="connsiteY1" fmla="*/ 257442 h 257442"/>
                <a:gd name="connsiteX2" fmla="*/ 0 w 3818675"/>
                <a:gd name="connsiteY2" fmla="*/ 257442 h 257442"/>
                <a:gd name="connsiteX3" fmla="*/ 54721 w 3818675"/>
                <a:gd name="connsiteY3" fmla="*/ 0 h 257442"/>
                <a:gd name="connsiteX0" fmla="*/ 3721110 w 3721110"/>
                <a:gd name="connsiteY0" fmla="*/ 0 h 257442"/>
                <a:gd name="connsiteX1" fmla="*/ 3666390 w 3721110"/>
                <a:gd name="connsiteY1" fmla="*/ 257442 h 257442"/>
                <a:gd name="connsiteX2" fmla="*/ 0 w 3721110"/>
                <a:gd name="connsiteY2" fmla="*/ 257442 h 257442"/>
                <a:gd name="connsiteX3" fmla="*/ 54721 w 3721110"/>
                <a:gd name="connsiteY3" fmla="*/ 0 h 257442"/>
                <a:gd name="connsiteX0" fmla="*/ 3721109 w 3721109"/>
                <a:gd name="connsiteY0" fmla="*/ 0 h 257442"/>
                <a:gd name="connsiteX1" fmla="*/ 3666389 w 3721109"/>
                <a:gd name="connsiteY1" fmla="*/ 257442 h 257442"/>
                <a:gd name="connsiteX2" fmla="*/ 0 w 3721109"/>
                <a:gd name="connsiteY2" fmla="*/ 257442 h 257442"/>
                <a:gd name="connsiteX3" fmla="*/ 54720 w 3721109"/>
                <a:gd name="connsiteY3" fmla="*/ 0 h 257442"/>
                <a:gd name="connsiteX0" fmla="*/ 3721109 w 3721109"/>
                <a:gd name="connsiteY0" fmla="*/ 0 h 257442"/>
                <a:gd name="connsiteX1" fmla="*/ 3666389 w 3721109"/>
                <a:gd name="connsiteY1" fmla="*/ 257442 h 257442"/>
                <a:gd name="connsiteX2" fmla="*/ 0 w 3721109"/>
                <a:gd name="connsiteY2" fmla="*/ 257442 h 257442"/>
                <a:gd name="connsiteX3" fmla="*/ 54721 w 3721109"/>
                <a:gd name="connsiteY3" fmla="*/ 0 h 257442"/>
                <a:gd name="connsiteX0" fmla="*/ 3451806 w 3666389"/>
                <a:gd name="connsiteY0" fmla="*/ 0 h 257442"/>
                <a:gd name="connsiteX1" fmla="*/ 3666389 w 3666389"/>
                <a:gd name="connsiteY1" fmla="*/ 257442 h 257442"/>
                <a:gd name="connsiteX2" fmla="*/ 0 w 3666389"/>
                <a:gd name="connsiteY2" fmla="*/ 257442 h 257442"/>
                <a:gd name="connsiteX3" fmla="*/ 54721 w 3666389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451806 w 3451806"/>
                <a:gd name="connsiteY0" fmla="*/ 0 h 257442"/>
                <a:gd name="connsiteX1" fmla="*/ 3397085 w 3451806"/>
                <a:gd name="connsiteY1" fmla="*/ 257442 h 257442"/>
                <a:gd name="connsiteX2" fmla="*/ 0 w 3451806"/>
                <a:gd name="connsiteY2" fmla="*/ 257442 h 257442"/>
                <a:gd name="connsiteX3" fmla="*/ 54721 w 3451806"/>
                <a:gd name="connsiteY3" fmla="*/ 0 h 257442"/>
                <a:gd name="connsiteX0" fmla="*/ 3277784 w 3397085"/>
                <a:gd name="connsiteY0" fmla="*/ 0 h 257442"/>
                <a:gd name="connsiteX1" fmla="*/ 3397085 w 3397085"/>
                <a:gd name="connsiteY1" fmla="*/ 257442 h 257442"/>
                <a:gd name="connsiteX2" fmla="*/ 0 w 3397085"/>
                <a:gd name="connsiteY2" fmla="*/ 257442 h 257442"/>
                <a:gd name="connsiteX3" fmla="*/ 54721 w 3397085"/>
                <a:gd name="connsiteY3" fmla="*/ 0 h 257442"/>
                <a:gd name="connsiteX0" fmla="*/ 3277784 w 3277784"/>
                <a:gd name="connsiteY0" fmla="*/ 0 h 257442"/>
                <a:gd name="connsiteX1" fmla="*/ 3223064 w 3277784"/>
                <a:gd name="connsiteY1" fmla="*/ 257442 h 257442"/>
                <a:gd name="connsiteX2" fmla="*/ 0 w 3277784"/>
                <a:gd name="connsiteY2" fmla="*/ 257442 h 257442"/>
                <a:gd name="connsiteX3" fmla="*/ 54721 w 3277784"/>
                <a:gd name="connsiteY3" fmla="*/ 0 h 257442"/>
                <a:gd name="connsiteX0" fmla="*/ 3277783 w 3277783"/>
                <a:gd name="connsiteY0" fmla="*/ 0 h 257442"/>
                <a:gd name="connsiteX1" fmla="*/ 3223063 w 3277783"/>
                <a:gd name="connsiteY1" fmla="*/ 257442 h 257442"/>
                <a:gd name="connsiteX2" fmla="*/ 0 w 3277783"/>
                <a:gd name="connsiteY2" fmla="*/ 257442 h 257442"/>
                <a:gd name="connsiteX3" fmla="*/ 54720 w 3277783"/>
                <a:gd name="connsiteY3" fmla="*/ 0 h 257442"/>
                <a:gd name="connsiteX0" fmla="*/ 3277783 w 3277783"/>
                <a:gd name="connsiteY0" fmla="*/ 0 h 257442"/>
                <a:gd name="connsiteX1" fmla="*/ 3223063 w 3277783"/>
                <a:gd name="connsiteY1" fmla="*/ 257442 h 257442"/>
                <a:gd name="connsiteX2" fmla="*/ 0 w 3277783"/>
                <a:gd name="connsiteY2" fmla="*/ 257442 h 257442"/>
                <a:gd name="connsiteX3" fmla="*/ 54721 w 3277783"/>
                <a:gd name="connsiteY3" fmla="*/ 0 h 257442"/>
                <a:gd name="connsiteX0" fmla="*/ 3126525 w 3223063"/>
                <a:gd name="connsiteY0" fmla="*/ 0 h 257442"/>
                <a:gd name="connsiteX1" fmla="*/ 3223063 w 3223063"/>
                <a:gd name="connsiteY1" fmla="*/ 257442 h 257442"/>
                <a:gd name="connsiteX2" fmla="*/ 0 w 3223063"/>
                <a:gd name="connsiteY2" fmla="*/ 257442 h 257442"/>
                <a:gd name="connsiteX3" fmla="*/ 54721 w 3223063"/>
                <a:gd name="connsiteY3" fmla="*/ 0 h 257442"/>
                <a:gd name="connsiteX0" fmla="*/ 3126525 w 3126525"/>
                <a:gd name="connsiteY0" fmla="*/ 0 h 257442"/>
                <a:gd name="connsiteX1" fmla="*/ 3071804 w 3126525"/>
                <a:gd name="connsiteY1" fmla="*/ 257442 h 257442"/>
                <a:gd name="connsiteX2" fmla="*/ 0 w 3126525"/>
                <a:gd name="connsiteY2" fmla="*/ 257442 h 257442"/>
                <a:gd name="connsiteX3" fmla="*/ 54721 w 3126525"/>
                <a:gd name="connsiteY3" fmla="*/ 0 h 257442"/>
                <a:gd name="connsiteX0" fmla="*/ 3126525 w 3126525"/>
                <a:gd name="connsiteY0" fmla="*/ 0 h 257442"/>
                <a:gd name="connsiteX1" fmla="*/ 3071804 w 3126525"/>
                <a:gd name="connsiteY1" fmla="*/ 257442 h 257442"/>
                <a:gd name="connsiteX2" fmla="*/ 0 w 3126525"/>
                <a:gd name="connsiteY2" fmla="*/ 257442 h 257442"/>
                <a:gd name="connsiteX3" fmla="*/ 54721 w 3126525"/>
                <a:gd name="connsiteY3" fmla="*/ 0 h 257442"/>
                <a:gd name="connsiteX0" fmla="*/ 3126525 w 3126525"/>
                <a:gd name="connsiteY0" fmla="*/ 0 h 257442"/>
                <a:gd name="connsiteX1" fmla="*/ 3071804 w 3126525"/>
                <a:gd name="connsiteY1" fmla="*/ 257442 h 257442"/>
                <a:gd name="connsiteX2" fmla="*/ 0 w 3126525"/>
                <a:gd name="connsiteY2" fmla="*/ 257442 h 257442"/>
                <a:gd name="connsiteX3" fmla="*/ 54721 w 3126525"/>
                <a:gd name="connsiteY3" fmla="*/ 0 h 257442"/>
                <a:gd name="connsiteX0" fmla="*/ 3384416 w 3384416"/>
                <a:gd name="connsiteY0" fmla="*/ 0 h 257442"/>
                <a:gd name="connsiteX1" fmla="*/ 3071804 w 3384416"/>
                <a:gd name="connsiteY1" fmla="*/ 257442 h 257442"/>
                <a:gd name="connsiteX2" fmla="*/ 0 w 3384416"/>
                <a:gd name="connsiteY2" fmla="*/ 257442 h 257442"/>
                <a:gd name="connsiteX3" fmla="*/ 54721 w 3384416"/>
                <a:gd name="connsiteY3" fmla="*/ 0 h 257442"/>
                <a:gd name="connsiteX0" fmla="*/ 3384416 w 3384416"/>
                <a:gd name="connsiteY0" fmla="*/ 0 h 257442"/>
                <a:gd name="connsiteX1" fmla="*/ 3329694 w 3384416"/>
                <a:gd name="connsiteY1" fmla="*/ 257442 h 257442"/>
                <a:gd name="connsiteX2" fmla="*/ 0 w 3384416"/>
                <a:gd name="connsiteY2" fmla="*/ 257442 h 257442"/>
                <a:gd name="connsiteX3" fmla="*/ 54721 w 3384416"/>
                <a:gd name="connsiteY3" fmla="*/ 0 h 257442"/>
                <a:gd name="connsiteX0" fmla="*/ 3384417 w 3384417"/>
                <a:gd name="connsiteY0" fmla="*/ 0 h 257442"/>
                <a:gd name="connsiteX1" fmla="*/ 3329695 w 3384417"/>
                <a:gd name="connsiteY1" fmla="*/ 257442 h 257442"/>
                <a:gd name="connsiteX2" fmla="*/ 0 w 3384417"/>
                <a:gd name="connsiteY2" fmla="*/ 257442 h 257442"/>
                <a:gd name="connsiteX3" fmla="*/ 54722 w 3384417"/>
                <a:gd name="connsiteY3" fmla="*/ 0 h 257442"/>
                <a:gd name="connsiteX0" fmla="*/ 3384417 w 3384417"/>
                <a:gd name="connsiteY0" fmla="*/ 0 h 257442"/>
                <a:gd name="connsiteX1" fmla="*/ 3329695 w 3384417"/>
                <a:gd name="connsiteY1" fmla="*/ 257442 h 257442"/>
                <a:gd name="connsiteX2" fmla="*/ 0 w 3384417"/>
                <a:gd name="connsiteY2" fmla="*/ 257442 h 257442"/>
                <a:gd name="connsiteX3" fmla="*/ 54722 w 3384417"/>
                <a:gd name="connsiteY3" fmla="*/ 0 h 257442"/>
                <a:gd name="connsiteX0" fmla="*/ 3558439 w 3558439"/>
                <a:gd name="connsiteY0" fmla="*/ 0 h 257442"/>
                <a:gd name="connsiteX1" fmla="*/ 3329695 w 3558439"/>
                <a:gd name="connsiteY1" fmla="*/ 257442 h 257442"/>
                <a:gd name="connsiteX2" fmla="*/ 0 w 3558439"/>
                <a:gd name="connsiteY2" fmla="*/ 257442 h 257442"/>
                <a:gd name="connsiteX3" fmla="*/ 54722 w 3558439"/>
                <a:gd name="connsiteY3" fmla="*/ 0 h 257442"/>
                <a:gd name="connsiteX0" fmla="*/ 3558439 w 3558439"/>
                <a:gd name="connsiteY0" fmla="*/ 0 h 257442"/>
                <a:gd name="connsiteX1" fmla="*/ 3503718 w 3558439"/>
                <a:gd name="connsiteY1" fmla="*/ 257442 h 257442"/>
                <a:gd name="connsiteX2" fmla="*/ 0 w 3558439"/>
                <a:gd name="connsiteY2" fmla="*/ 257442 h 257442"/>
                <a:gd name="connsiteX3" fmla="*/ 54722 w 3558439"/>
                <a:gd name="connsiteY3" fmla="*/ 0 h 257442"/>
                <a:gd name="connsiteX0" fmla="*/ 3558438 w 3558438"/>
                <a:gd name="connsiteY0" fmla="*/ 0 h 257442"/>
                <a:gd name="connsiteX1" fmla="*/ 3503717 w 3558438"/>
                <a:gd name="connsiteY1" fmla="*/ 257442 h 257442"/>
                <a:gd name="connsiteX2" fmla="*/ 0 w 3558438"/>
                <a:gd name="connsiteY2" fmla="*/ 257442 h 257442"/>
                <a:gd name="connsiteX3" fmla="*/ 54721 w 3558438"/>
                <a:gd name="connsiteY3" fmla="*/ 0 h 257442"/>
                <a:gd name="connsiteX0" fmla="*/ 3558438 w 3558438"/>
                <a:gd name="connsiteY0" fmla="*/ 0 h 257442"/>
                <a:gd name="connsiteX1" fmla="*/ 3503717 w 3558438"/>
                <a:gd name="connsiteY1" fmla="*/ 257442 h 257442"/>
                <a:gd name="connsiteX2" fmla="*/ 0 w 3558438"/>
                <a:gd name="connsiteY2" fmla="*/ 257442 h 257442"/>
                <a:gd name="connsiteX3" fmla="*/ 54720 w 3558438"/>
                <a:gd name="connsiteY3" fmla="*/ 0 h 257442"/>
                <a:gd name="connsiteX0" fmla="*/ 3726752 w 3726752"/>
                <a:gd name="connsiteY0" fmla="*/ 0 h 257442"/>
                <a:gd name="connsiteX1" fmla="*/ 3503717 w 3726752"/>
                <a:gd name="connsiteY1" fmla="*/ 257442 h 257442"/>
                <a:gd name="connsiteX2" fmla="*/ 0 w 3726752"/>
                <a:gd name="connsiteY2" fmla="*/ 257442 h 257442"/>
                <a:gd name="connsiteX3" fmla="*/ 54720 w 3726752"/>
                <a:gd name="connsiteY3" fmla="*/ 0 h 257442"/>
                <a:gd name="connsiteX0" fmla="*/ 3726752 w 3726752"/>
                <a:gd name="connsiteY0" fmla="*/ 0 h 257442"/>
                <a:gd name="connsiteX1" fmla="*/ 3672031 w 3726752"/>
                <a:gd name="connsiteY1" fmla="*/ 257442 h 257442"/>
                <a:gd name="connsiteX2" fmla="*/ 0 w 3726752"/>
                <a:gd name="connsiteY2" fmla="*/ 257442 h 257442"/>
                <a:gd name="connsiteX3" fmla="*/ 54720 w 3726752"/>
                <a:gd name="connsiteY3" fmla="*/ 0 h 257442"/>
                <a:gd name="connsiteX0" fmla="*/ 3726753 w 3726753"/>
                <a:gd name="connsiteY0" fmla="*/ 0 h 257442"/>
                <a:gd name="connsiteX1" fmla="*/ 3672032 w 3726753"/>
                <a:gd name="connsiteY1" fmla="*/ 257442 h 257442"/>
                <a:gd name="connsiteX2" fmla="*/ 0 w 3726753"/>
                <a:gd name="connsiteY2" fmla="*/ 257442 h 257442"/>
                <a:gd name="connsiteX3" fmla="*/ 54721 w 3726753"/>
                <a:gd name="connsiteY3" fmla="*/ 0 h 257442"/>
                <a:gd name="connsiteX0" fmla="*/ 3726753 w 3726753"/>
                <a:gd name="connsiteY0" fmla="*/ 0 h 257442"/>
                <a:gd name="connsiteX1" fmla="*/ 3672032 w 3726753"/>
                <a:gd name="connsiteY1" fmla="*/ 257442 h 257442"/>
                <a:gd name="connsiteX2" fmla="*/ 0 w 3726753"/>
                <a:gd name="connsiteY2" fmla="*/ 257442 h 257442"/>
                <a:gd name="connsiteX3" fmla="*/ 54722 w 3726753"/>
                <a:gd name="connsiteY3" fmla="*/ 0 h 257442"/>
                <a:gd name="connsiteX0" fmla="*/ 3980028 w 3980028"/>
                <a:gd name="connsiteY0" fmla="*/ 0 h 257442"/>
                <a:gd name="connsiteX1" fmla="*/ 3672032 w 3980028"/>
                <a:gd name="connsiteY1" fmla="*/ 257442 h 257442"/>
                <a:gd name="connsiteX2" fmla="*/ 0 w 3980028"/>
                <a:gd name="connsiteY2" fmla="*/ 257442 h 257442"/>
                <a:gd name="connsiteX3" fmla="*/ 54722 w 3980028"/>
                <a:gd name="connsiteY3" fmla="*/ 0 h 257442"/>
                <a:gd name="connsiteX0" fmla="*/ 3980028 w 3980028"/>
                <a:gd name="connsiteY0" fmla="*/ 0 h 257442"/>
                <a:gd name="connsiteX1" fmla="*/ 3925306 w 3980028"/>
                <a:gd name="connsiteY1" fmla="*/ 257442 h 257442"/>
                <a:gd name="connsiteX2" fmla="*/ 0 w 3980028"/>
                <a:gd name="connsiteY2" fmla="*/ 257442 h 257442"/>
                <a:gd name="connsiteX3" fmla="*/ 54722 w 3980028"/>
                <a:gd name="connsiteY3" fmla="*/ 0 h 257442"/>
                <a:gd name="connsiteX0" fmla="*/ 3980028 w 3980028"/>
                <a:gd name="connsiteY0" fmla="*/ 0 h 257442"/>
                <a:gd name="connsiteX1" fmla="*/ 3925306 w 3980028"/>
                <a:gd name="connsiteY1" fmla="*/ 257442 h 257442"/>
                <a:gd name="connsiteX2" fmla="*/ 0 w 3980028"/>
                <a:gd name="connsiteY2" fmla="*/ 257442 h 257442"/>
                <a:gd name="connsiteX3" fmla="*/ 54722 w 3980028"/>
                <a:gd name="connsiteY3" fmla="*/ 0 h 257442"/>
                <a:gd name="connsiteX0" fmla="*/ 3980028 w 3980028"/>
                <a:gd name="connsiteY0" fmla="*/ 0 h 257442"/>
                <a:gd name="connsiteX1" fmla="*/ 3925306 w 3980028"/>
                <a:gd name="connsiteY1" fmla="*/ 257442 h 257442"/>
                <a:gd name="connsiteX2" fmla="*/ 0 w 3980028"/>
                <a:gd name="connsiteY2" fmla="*/ 257442 h 257442"/>
                <a:gd name="connsiteX3" fmla="*/ 54721 w 3980028"/>
                <a:gd name="connsiteY3" fmla="*/ 0 h 257442"/>
                <a:gd name="connsiteX0" fmla="*/ 4140328 w 4140328"/>
                <a:gd name="connsiteY0" fmla="*/ 0 h 257442"/>
                <a:gd name="connsiteX1" fmla="*/ 3925306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140328 w 4140328"/>
                <a:gd name="connsiteY0" fmla="*/ 0 h 257442"/>
                <a:gd name="connsiteX1" fmla="*/ 4085607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140328 w 4140328"/>
                <a:gd name="connsiteY0" fmla="*/ 0 h 257442"/>
                <a:gd name="connsiteX1" fmla="*/ 4085607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140328 w 4140328"/>
                <a:gd name="connsiteY0" fmla="*/ 0 h 257442"/>
                <a:gd name="connsiteX1" fmla="*/ 4085607 w 4140328"/>
                <a:gd name="connsiteY1" fmla="*/ 257442 h 257442"/>
                <a:gd name="connsiteX2" fmla="*/ 0 w 4140328"/>
                <a:gd name="connsiteY2" fmla="*/ 257442 h 257442"/>
                <a:gd name="connsiteX3" fmla="*/ 54721 w 4140328"/>
                <a:gd name="connsiteY3" fmla="*/ 0 h 257442"/>
                <a:gd name="connsiteX0" fmla="*/ 4302936 w 4302936"/>
                <a:gd name="connsiteY0" fmla="*/ 0 h 257442"/>
                <a:gd name="connsiteX1" fmla="*/ 4085607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302936 w 4302936"/>
                <a:gd name="connsiteY0" fmla="*/ 0 h 257442"/>
                <a:gd name="connsiteX1" fmla="*/ 4248215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302936 w 4302936"/>
                <a:gd name="connsiteY0" fmla="*/ 0 h 257442"/>
                <a:gd name="connsiteX1" fmla="*/ 4248215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302936 w 4302936"/>
                <a:gd name="connsiteY0" fmla="*/ 0 h 257442"/>
                <a:gd name="connsiteX1" fmla="*/ 4248215 w 4302936"/>
                <a:gd name="connsiteY1" fmla="*/ 257442 h 257442"/>
                <a:gd name="connsiteX2" fmla="*/ 0 w 4302936"/>
                <a:gd name="connsiteY2" fmla="*/ 257442 h 257442"/>
                <a:gd name="connsiteX3" fmla="*/ 54721 w 4302936"/>
                <a:gd name="connsiteY3" fmla="*/ 0 h 257442"/>
                <a:gd name="connsiteX0" fmla="*/ 4476958 w 4476958"/>
                <a:gd name="connsiteY0" fmla="*/ 0 h 257442"/>
                <a:gd name="connsiteX1" fmla="*/ 4248215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476958 w 4476958"/>
                <a:gd name="connsiteY0" fmla="*/ 0 h 257442"/>
                <a:gd name="connsiteX1" fmla="*/ 4422237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476958 w 4476958"/>
                <a:gd name="connsiteY0" fmla="*/ 0 h 257442"/>
                <a:gd name="connsiteX1" fmla="*/ 4422237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476958 w 4476958"/>
                <a:gd name="connsiteY0" fmla="*/ 0 h 257442"/>
                <a:gd name="connsiteX1" fmla="*/ 4422237 w 4476958"/>
                <a:gd name="connsiteY1" fmla="*/ 257442 h 257442"/>
                <a:gd name="connsiteX2" fmla="*/ 0 w 4476958"/>
                <a:gd name="connsiteY2" fmla="*/ 257442 h 257442"/>
                <a:gd name="connsiteX3" fmla="*/ 54721 w 4476958"/>
                <a:gd name="connsiteY3" fmla="*/ 0 h 257442"/>
                <a:gd name="connsiteX0" fmla="*/ 4645274 w 4645274"/>
                <a:gd name="connsiteY0" fmla="*/ 0 h 257442"/>
                <a:gd name="connsiteX1" fmla="*/ 4422237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645274 w 4645274"/>
                <a:gd name="connsiteY0" fmla="*/ 0 h 257442"/>
                <a:gd name="connsiteX1" fmla="*/ 4590553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645274 w 4645274"/>
                <a:gd name="connsiteY0" fmla="*/ 0 h 257442"/>
                <a:gd name="connsiteX1" fmla="*/ 4590553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645274 w 4645274"/>
                <a:gd name="connsiteY0" fmla="*/ 0 h 257442"/>
                <a:gd name="connsiteX1" fmla="*/ 4590553 w 4645274"/>
                <a:gd name="connsiteY1" fmla="*/ 257442 h 257442"/>
                <a:gd name="connsiteX2" fmla="*/ 0 w 4645274"/>
                <a:gd name="connsiteY2" fmla="*/ 257442 h 257442"/>
                <a:gd name="connsiteX3" fmla="*/ 54721 w 4645274"/>
                <a:gd name="connsiteY3" fmla="*/ 0 h 257442"/>
                <a:gd name="connsiteX0" fmla="*/ 4813589 w 4813589"/>
                <a:gd name="connsiteY0" fmla="*/ 0 h 257442"/>
                <a:gd name="connsiteX1" fmla="*/ 4590553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813589 w 4813589"/>
                <a:gd name="connsiteY0" fmla="*/ 0 h 257442"/>
                <a:gd name="connsiteX1" fmla="*/ 4758868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813589 w 4813589"/>
                <a:gd name="connsiteY0" fmla="*/ 0 h 257442"/>
                <a:gd name="connsiteX1" fmla="*/ 4758868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813589 w 4813589"/>
                <a:gd name="connsiteY0" fmla="*/ 0 h 257442"/>
                <a:gd name="connsiteX1" fmla="*/ 4758868 w 4813589"/>
                <a:gd name="connsiteY1" fmla="*/ 257442 h 257442"/>
                <a:gd name="connsiteX2" fmla="*/ 0 w 4813589"/>
                <a:gd name="connsiteY2" fmla="*/ 257442 h 257442"/>
                <a:gd name="connsiteX3" fmla="*/ 54721 w 4813589"/>
                <a:gd name="connsiteY3" fmla="*/ 0 h 257442"/>
                <a:gd name="connsiteX0" fmla="*/ 4973888 w 4973888"/>
                <a:gd name="connsiteY0" fmla="*/ 0 h 257442"/>
                <a:gd name="connsiteX1" fmla="*/ 4758868 w 4973888"/>
                <a:gd name="connsiteY1" fmla="*/ 257442 h 257442"/>
                <a:gd name="connsiteX2" fmla="*/ 0 w 4973888"/>
                <a:gd name="connsiteY2" fmla="*/ 257442 h 257442"/>
                <a:gd name="connsiteX3" fmla="*/ 54721 w 4973888"/>
                <a:gd name="connsiteY3" fmla="*/ 0 h 257442"/>
                <a:gd name="connsiteX0" fmla="*/ 4973888 w 4973888"/>
                <a:gd name="connsiteY0" fmla="*/ 0 h 257442"/>
                <a:gd name="connsiteX1" fmla="*/ 4919167 w 4973888"/>
                <a:gd name="connsiteY1" fmla="*/ 257442 h 257442"/>
                <a:gd name="connsiteX2" fmla="*/ 0 w 4973888"/>
                <a:gd name="connsiteY2" fmla="*/ 257442 h 257442"/>
                <a:gd name="connsiteX3" fmla="*/ 54721 w 4973888"/>
                <a:gd name="connsiteY3" fmla="*/ 0 h 257442"/>
                <a:gd name="connsiteX0" fmla="*/ 4973889 w 4973889"/>
                <a:gd name="connsiteY0" fmla="*/ 0 h 257442"/>
                <a:gd name="connsiteX1" fmla="*/ 4919168 w 4973889"/>
                <a:gd name="connsiteY1" fmla="*/ 257442 h 257442"/>
                <a:gd name="connsiteX2" fmla="*/ 0 w 4973889"/>
                <a:gd name="connsiteY2" fmla="*/ 257442 h 257442"/>
                <a:gd name="connsiteX3" fmla="*/ 54722 w 4973889"/>
                <a:gd name="connsiteY3" fmla="*/ 0 h 257442"/>
                <a:gd name="connsiteX0" fmla="*/ 4973889 w 4973889"/>
                <a:gd name="connsiteY0" fmla="*/ 0 h 257442"/>
                <a:gd name="connsiteX1" fmla="*/ 4919168 w 4973889"/>
                <a:gd name="connsiteY1" fmla="*/ 257442 h 257442"/>
                <a:gd name="connsiteX2" fmla="*/ 0 w 4973889"/>
                <a:gd name="connsiteY2" fmla="*/ 257442 h 257442"/>
                <a:gd name="connsiteX3" fmla="*/ 54722 w 497388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3889" h="257442">
                  <a:moveTo>
                    <a:pt x="4973889" y="0"/>
                  </a:moveTo>
                  <a:lnTo>
                    <a:pt x="4919168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" name="btfpRunningAgenda2LevelTextRight116644">
              <a:extLst>
                <a:ext uri="{FF2B5EF4-FFF2-40B4-BE49-F238E27FC236}">
                  <a16:creationId xmlns:a16="http://schemas.microsoft.com/office/drawing/2014/main" id="{1184F2F5-0D91-4F7D-A0EF-A035B56C4EE1}"/>
                </a:ext>
              </a:extLst>
            </p:cNvPr>
            <p:cNvSpPr txBox="1"/>
            <p:nvPr/>
          </p:nvSpPr>
          <p:spPr bwMode="gray">
            <a:xfrm>
              <a:off x="3777410" y="876300"/>
              <a:ext cx="491916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Geography and tenure split</a:t>
              </a:r>
            </a:p>
          </p:txBody>
        </p:sp>
      </p:grpSp>
      <p:grpSp>
        <p:nvGrpSpPr>
          <p:cNvPr id="56" name="btfpColumnHeaderBox553786">
            <a:extLst>
              <a:ext uri="{FF2B5EF4-FFF2-40B4-BE49-F238E27FC236}">
                <a16:creationId xmlns:a16="http://schemas.microsoft.com/office/drawing/2014/main" id="{448563FE-61A4-455C-AB85-85A75AA86DB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378296" y="1270000"/>
            <a:ext cx="3483504" cy="318997"/>
            <a:chOff x="8378296" y="1715997"/>
            <a:chExt cx="3483504" cy="318997"/>
          </a:xfrm>
        </p:grpSpPr>
        <p:sp>
          <p:nvSpPr>
            <p:cNvPr id="58" name="btfpColumnHeaderBoxText553786">
              <a:extLst>
                <a:ext uri="{FF2B5EF4-FFF2-40B4-BE49-F238E27FC236}">
                  <a16:creationId xmlns:a16="http://schemas.microsoft.com/office/drawing/2014/main" id="{644BD19C-A1A6-45B6-BC21-276A6D5B7538}"/>
                </a:ext>
              </a:extLst>
            </p:cNvPr>
            <p:cNvSpPr txBox="1"/>
            <p:nvPr/>
          </p:nvSpPr>
          <p:spPr bwMode="gray">
            <a:xfrm>
              <a:off x="8378296" y="1715997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Key takeaways</a:t>
              </a:r>
            </a:p>
          </p:txBody>
        </p:sp>
        <p:cxnSp>
          <p:nvCxnSpPr>
            <p:cNvPr id="59" name="btfpColumnHeaderBoxLine553786">
              <a:extLst>
                <a:ext uri="{FF2B5EF4-FFF2-40B4-BE49-F238E27FC236}">
                  <a16:creationId xmlns:a16="http://schemas.microsoft.com/office/drawing/2014/main" id="{E8F3BCFC-CC32-4A5A-89A5-6F1FDBC5DC03}"/>
                </a:ext>
              </a:extLst>
            </p:cNvPr>
            <p:cNvCxnSpPr/>
            <p:nvPr/>
          </p:nvCxnSpPr>
          <p:spPr bwMode="gray">
            <a:xfrm>
              <a:off x="8378296" y="2034994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btfpBulletedList422906">
            <a:extLst>
              <a:ext uri="{FF2B5EF4-FFF2-40B4-BE49-F238E27FC236}">
                <a16:creationId xmlns:a16="http://schemas.microsoft.com/office/drawing/2014/main" id="{AF73AFD2-C748-4617-B5BE-0C1391121624}"/>
              </a:ext>
            </a:extLst>
          </p:cNvPr>
          <p:cNvSpPr/>
          <p:nvPr/>
        </p:nvSpPr>
        <p:spPr bwMode="gray">
          <a:xfrm>
            <a:off x="8378296" y="1606301"/>
            <a:ext cx="3488306" cy="312537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7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100">
                <a:solidFill>
                  <a:srgbClr val="000000"/>
                </a:solidFill>
              </a:rPr>
              <a:t>As expected, majority of Target’s total R&amp;D headcount is dedicated to</a:t>
            </a:r>
            <a:r>
              <a:rPr lang="en-US" sz="1100" b="1">
                <a:solidFill>
                  <a:srgbClr val="000000"/>
                </a:solidFill>
              </a:rPr>
              <a:t> Engineering </a:t>
            </a:r>
            <a:r>
              <a:rPr lang="en-US" sz="1100">
                <a:solidFill>
                  <a:srgbClr val="000000"/>
                </a:solidFill>
              </a:rPr>
              <a:t>(~52%), </a:t>
            </a:r>
            <a:r>
              <a:rPr lang="en-US" sz="1100" b="1">
                <a:solidFill>
                  <a:srgbClr val="000000"/>
                </a:solidFill>
              </a:rPr>
              <a:t>Product</a:t>
            </a:r>
            <a:r>
              <a:rPr lang="en-US" sz="1100">
                <a:solidFill>
                  <a:srgbClr val="000000"/>
                </a:solidFill>
              </a:rPr>
              <a:t> (~16%), and </a:t>
            </a:r>
            <a:r>
              <a:rPr lang="en-US" sz="1100" b="1">
                <a:solidFill>
                  <a:srgbClr val="000000"/>
                </a:solidFill>
              </a:rPr>
              <a:t>QA</a:t>
            </a:r>
            <a:r>
              <a:rPr lang="en-US" sz="1100">
                <a:solidFill>
                  <a:srgbClr val="000000"/>
                </a:solidFill>
              </a:rPr>
              <a:t> roles (~14%)</a:t>
            </a:r>
          </a:p>
          <a:p>
            <a:pPr>
              <a:spcBef>
                <a:spcPts val="600"/>
              </a:spcBef>
            </a:pPr>
            <a:r>
              <a:rPr lang="en-US" sz="1100">
                <a:solidFill>
                  <a:srgbClr val="000000"/>
                </a:solidFill>
              </a:rPr>
              <a:t>Most of the R&amp;D FTEs are in the US, with a </a:t>
            </a:r>
            <a:r>
              <a:rPr lang="en-US" sz="1100" b="1">
                <a:solidFill>
                  <a:srgbClr val="000000"/>
                </a:solidFill>
              </a:rPr>
              <a:t>growing presence in Canada</a:t>
            </a:r>
            <a:r>
              <a:rPr lang="en-US" sz="1100">
                <a:solidFill>
                  <a:srgbClr val="000000"/>
                </a:solidFill>
              </a:rPr>
              <a:t> (~7% of R&amp;D FTEs) due to </a:t>
            </a:r>
            <a:r>
              <a:rPr lang="en-US" sz="1100" b="1">
                <a:solidFill>
                  <a:srgbClr val="000000"/>
                </a:solidFill>
              </a:rPr>
              <a:t>recent hiring, </a:t>
            </a:r>
            <a:r>
              <a:rPr lang="en-US" sz="1100">
                <a:solidFill>
                  <a:srgbClr val="000000"/>
                </a:solidFill>
              </a:rPr>
              <a:t>including </a:t>
            </a:r>
            <a:r>
              <a:rPr lang="en-US" sz="1100" b="1">
                <a:solidFill>
                  <a:srgbClr val="000000"/>
                </a:solidFill>
              </a:rPr>
              <a:t>4 leadership roles</a:t>
            </a:r>
          </a:p>
          <a:p>
            <a:pPr>
              <a:spcBef>
                <a:spcPts val="600"/>
              </a:spcBef>
            </a:pPr>
            <a:r>
              <a:rPr lang="en-US" sz="1100">
                <a:solidFill>
                  <a:schemeClr val="tx1"/>
                </a:solidFill>
              </a:rPr>
              <a:t>Target’s </a:t>
            </a:r>
            <a:r>
              <a:rPr lang="en-US" sz="1100">
                <a:solidFill>
                  <a:srgbClr val="000000"/>
                </a:solidFill>
              </a:rPr>
              <a:t>R&amp;D </a:t>
            </a:r>
            <a:r>
              <a:rPr lang="en-US" sz="1100">
                <a:solidFill>
                  <a:schemeClr val="tx1"/>
                </a:solidFill>
              </a:rPr>
              <a:t>team has an </a:t>
            </a:r>
            <a:r>
              <a:rPr lang="en-US" sz="1100" b="1">
                <a:solidFill>
                  <a:schemeClr val="tx1"/>
                </a:solidFill>
              </a:rPr>
              <a:t>average tenure of 6.2 years</a:t>
            </a:r>
            <a:r>
              <a:rPr lang="en-US" sz="1100">
                <a:solidFill>
                  <a:schemeClr val="tx1"/>
                </a:solidFill>
              </a:rPr>
              <a:t>. ~</a:t>
            </a:r>
            <a:r>
              <a:rPr lang="en-US" sz="1100" b="1">
                <a:solidFill>
                  <a:schemeClr val="tx1"/>
                </a:solidFill>
              </a:rPr>
              <a:t>44% of the team has been in the company for more than 5 years</a:t>
            </a:r>
            <a:endParaRPr lang="en-GB" sz="1100" b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1100" b="1">
                <a:solidFill>
                  <a:schemeClr val="tx1"/>
                </a:solidFill>
              </a:rPr>
              <a:t>Six out of the thirteen current R&amp;D leaders </a:t>
            </a:r>
            <a:r>
              <a:rPr lang="en-GB" sz="1100" b="1" i="1">
                <a:solidFill>
                  <a:schemeClr val="tx1"/>
                </a:solidFill>
              </a:rPr>
              <a:t> </a:t>
            </a:r>
            <a:r>
              <a:rPr lang="en-GB" sz="1100">
                <a:solidFill>
                  <a:schemeClr val="tx1"/>
                </a:solidFill>
              </a:rPr>
              <a:t>(4 Directors, 1 SVP - Product Management, and the CTPO) </a:t>
            </a:r>
            <a:r>
              <a:rPr lang="en-GB" sz="1100" b="1">
                <a:solidFill>
                  <a:schemeClr val="tx1"/>
                </a:solidFill>
              </a:rPr>
              <a:t>were hired within the past 14 months</a:t>
            </a:r>
            <a:endParaRPr lang="en-US" sz="1100" b="1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100">
                <a:solidFill>
                  <a:schemeClr val="tx1"/>
                </a:solidFill>
              </a:rPr>
              <a:t>Target’s tech team has a </a:t>
            </a:r>
            <a:r>
              <a:rPr lang="en-US" sz="1100" b="1">
                <a:solidFill>
                  <a:schemeClr val="tx1"/>
                </a:solidFill>
              </a:rPr>
              <a:t>balanced Developer to QA ratio</a:t>
            </a:r>
            <a:r>
              <a:rPr lang="en-US" sz="1100">
                <a:solidFill>
                  <a:schemeClr val="tx1"/>
                </a:solidFill>
              </a:rPr>
              <a:t> whereas Developer to PM / Leadership ratios are slightly low (Target has more PMs/ leadership than expected)   </a:t>
            </a:r>
          </a:p>
          <a:p>
            <a:pPr lvl="1">
              <a:spcBef>
                <a:spcPts val="0"/>
              </a:spcBef>
            </a:pPr>
            <a:r>
              <a:rPr lang="en-US" sz="900">
                <a:solidFill>
                  <a:schemeClr val="tx1"/>
                </a:solidFill>
              </a:rPr>
              <a:t>Developers include </a:t>
            </a:r>
            <a:r>
              <a:rPr lang="en-US" sz="900" b="1">
                <a:solidFill>
                  <a:schemeClr val="tx1"/>
                </a:solidFill>
              </a:rPr>
              <a:t>7 Team Managers </a:t>
            </a:r>
            <a:r>
              <a:rPr lang="en-US" sz="900">
                <a:solidFill>
                  <a:schemeClr val="tx1"/>
                </a:solidFill>
              </a:rPr>
              <a:t>and </a:t>
            </a:r>
            <a:r>
              <a:rPr lang="en-US" sz="900" b="1">
                <a:solidFill>
                  <a:schemeClr val="tx1"/>
                </a:solidFill>
              </a:rPr>
              <a:t>3 Senior Managers</a:t>
            </a:r>
          </a:p>
        </p:txBody>
      </p:sp>
      <p:graphicFrame>
        <p:nvGraphicFramePr>
          <p:cNvPr id="55" name="btfpTable542144">
            <a:extLst>
              <a:ext uri="{FF2B5EF4-FFF2-40B4-BE49-F238E27FC236}">
                <a16:creationId xmlns:a16="http://schemas.microsoft.com/office/drawing/2014/main" id="{7EF7F351-2C7F-4FB7-8AB9-7761A0554C04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8543231" y="4933805"/>
          <a:ext cx="3313807" cy="128046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605657">
                  <a:extLst>
                    <a:ext uri="{9D8B030D-6E8A-4147-A177-3AD203B41FA5}">
                      <a16:colId xmlns:a16="http://schemas.microsoft.com/office/drawing/2014/main" val="343241096"/>
                    </a:ext>
                  </a:extLst>
                </a:gridCol>
                <a:gridCol w="796006">
                  <a:extLst>
                    <a:ext uri="{9D8B030D-6E8A-4147-A177-3AD203B41FA5}">
                      <a16:colId xmlns:a16="http://schemas.microsoft.com/office/drawing/2014/main" val="3357186737"/>
                    </a:ext>
                  </a:extLst>
                </a:gridCol>
                <a:gridCol w="796006">
                  <a:extLst>
                    <a:ext uri="{9D8B030D-6E8A-4147-A177-3AD203B41FA5}">
                      <a16:colId xmlns:a16="http://schemas.microsoft.com/office/drawing/2014/main" val="2775325493"/>
                    </a:ext>
                  </a:extLst>
                </a:gridCol>
                <a:gridCol w="1116138">
                  <a:extLst>
                    <a:ext uri="{9D8B030D-6E8A-4147-A177-3AD203B41FA5}">
                      <a16:colId xmlns:a16="http://schemas.microsoft.com/office/drawing/2014/main" val="3164636187"/>
                    </a:ext>
                  </a:extLst>
                </a:gridCol>
              </a:tblGrid>
              <a:tr h="451928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endParaRPr 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b="1"/>
                        <a:t>Dev.</a:t>
                      </a:r>
                      <a:r>
                        <a:rPr lang="en-US" sz="1000" b="1"/>
                        <a:t> to </a:t>
                      </a:r>
                      <a:r>
                        <a:rPr lang="en-US" sz="1050" b="1"/>
                        <a:t>QA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b="1"/>
                        <a:t>Dev. </a:t>
                      </a:r>
                      <a:r>
                        <a:rPr lang="en-US" sz="1000" b="1"/>
                        <a:t>to </a:t>
                      </a:r>
                      <a:r>
                        <a:rPr lang="en-US" sz="1050" b="1"/>
                        <a:t>PM</a:t>
                      </a:r>
                      <a:r>
                        <a:rPr lang="en-US" sz="1050" b="1" baseline="30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b="1"/>
                        <a:t>Dev. to Leadership</a:t>
                      </a:r>
                      <a:r>
                        <a:rPr lang="en-US" sz="1050" b="1" baseline="30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124911"/>
                  </a:ext>
                </a:extLst>
              </a:tr>
              <a:tr h="2761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/>
                        <a:t>Overall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 b="1"/>
                        <a:t>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 b="1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 b="1"/>
                        <a:t>5.1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35991"/>
                  </a:ext>
                </a:extLst>
              </a:tr>
              <a:tr h="2761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/>
                        <a:t>US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7.1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88256"/>
                  </a:ext>
                </a:extLst>
              </a:tr>
              <a:tr h="27617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/>
                        <a:t>Canada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5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945815"/>
                  </a:ext>
                </a:extLst>
              </a:tr>
            </a:tbl>
          </a:graphicData>
        </a:graphic>
      </p:graphicFrame>
      <p:sp>
        <p:nvSpPr>
          <p:cNvPr id="18" name="Rectangle 1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LNZq6Plf3gEdyWyENrCmFSi2Rz6G22+PznAtmtlTb5Yc4/XR+zOvPRzFuYNhk+4awI/5tKluPqxg5+sfGNyT+//1BIadK/T7Zg/vgM2t5StmvIJUezWE6Cwm0+QDSKmDTZ9gKzObXXkNc12DqYIp+D9nfbN/hryIAOKeqTy3Tiaiggxrs87qLKQyNBQ+rZoCJsdQBHQFFHj6sWUe6mxCh6zGgfWKG2vMhNllz8mdBGe5hlYteaD7o1ytc6YpFVQ01uP3AtEtIssQcAbvUZaNpMtOWUG0j6en10QYMbOEcuv6nRxAhTAaobwkfiqog6A/Dxq3Wn4XQFt3vbi4Z7nS+RIgmQnWRO4lFFVGWNM8Oi4a4a27d4gix5o8D4RfOORW7yOdiiOMOlQqVVqQOTmDkyfRaaMyRPthRKGINJB3hcyHbdwMeUbeYhhH30SkWNWMXP1o+U5VP49TzLJqdhH25GAjnox0OgRlDzGG7i0WnCR6FHk2JZovJuvkIrEv4xzaRq7aAoBCANGQqk2UglsFoqtUur1lgKFLa8AzMr1Q0WPD1w6PBsXRwt6ZYSCxVOdofafG462eMBMhhHPiu2ZxwBdKpkTxW4V+eV29QPWZJX6OM8nTDVqAYY+rZKKItwDMMhd1ZfxR+1tC9TmccZ15TyeuUxTGse+38V59yI4FmkBzXBMfKUr91u1qXODnDmeAOvrovsgN8P4k7WFKHteEAvAqKV9XDjZfYW8KtFh7CKRhUEn2+C0MaPdI1MRKCkYI3wWHAieh2ONyzf16zM7nPi6Dttq/0KGZVjZWab3eV5pdnc1a48pgLpiQGZ/MC3RQeuJx4VFdVt/5jkzC43b/ZywbqiMIZoqD7Yw+MDGi1c7ELm/SysMxfchgWmMu3GahcYVmeWTqcyDYXwcOmDmx2Lm+4R9qvJQt77mb40eNcIJvUL4uTO9t9f6o8idIRnsB6bBDfEmNe1M5dFf5a+/L0YQnX+vzgozqm3Dv/2gOVTOHfHwapwwYW3U2WUfwFaCvokhfPkCryVxJHmW2Jtq103QB3wkpWway/hfS+Gt1+93gqK/qL5GHYDrHvillyq4bKCcnuf3QVxPTB1f2kCMpkdNSC/UMnNQCSxLNzsOux1wW6jo4UKmJkkFOP5j7ANR24FAb8QVbcz7A9eAADdbciCV15LHGjGdqd8NCSUqFynMPCy22uleYHbnHctb9CzMVfmt4qZGiwXg0lmRnKn+VyQlT82XSsgD//Qk7e4muJLz597OiFMzEMGoqU28uX20FlzVYeSf6sZv3lxr6OpewkYgUHGmiBJ9Y6CO+znPm6ZODt+r1hnVnqFchqh+EnP4tLmXrrwiv3swDYkTB8qqIefrhhk/ZdlDlU4e2c2zIiqiUqxtA/4qs15HMMOX1hmbDuubC66vIdsx0k/kwDZWhyYmeSCUCAcfcYKJNXc+v7dmzmr9i6qUMkAVHScUsx4MJbVSLvTBfQIZmvyJlg4/T2wxQLg8EBazJF0+BsV+m3Xy3QlKIo9NYB9n5h1vWfH0JKqY5Zc0DuTXmNm60lDgZkKG/wKEiT+zyb/AstM3QT9vMsTM/GTVm28v79apxOJSZT1vgHIcjhUb37o5+VLdRxv4mYSK0QuLmArwOr3pAWeP+0WQdyqTgFU/DRg62xmMCMLNwt6isC6p5aZN3oM4axU1yWLvM1Zc8skAZTUNfHhxDuALqoThCYK9Q+rIM/Y1zjox9pAM6uKVjEr2KW6CnOI22hXEEr2DLQbXnhlYb3P/p4xlp/Vitgy2/vXKAlwSjLoiSHYMB0HZrgoGLtX5Y/arljw4XkWx2yX/V7CBZN6qjCZBJ0kGtzx3O9Pb6LWBOrBd7m6nxTp0eLzgUx1aSXfTIz73pe64z+IHL1H9sIxt3tVGk1Jt+2qX9mjTrBmfHeAfv4Tpa1kT7Mqz8Cv69oD37cAkPs1aWC62TY7AsLK5ELSfY4n+MYUMozIXSgvF6c9AAQLq2BrQx7u+QnfrK6cK22hLGu6rR3QfMorIAjWGS8+aj638qZ8K2kh3fLksd/rxm5J7gzyvhYcET1libwAVTk96wQZk3ruEFVkrT1ICl0hJ8yDg/8T2qqrCejK1d/OmSe6t+c5082Xwu9FsNJIFAFSATp173EIL+sTZu0PpzcznajSQm++GehpsD6mvNtToA+IgIB3d0Q8/qm2vWWG6zz5OJwFh7VMjYxUzm9HXYAT1vN1roV1TrNJi7DXYPCZBho7TBG3eD4jPML6OJTu2MtQVyX82ymxKOhh2BpucRH+LebAozOUBVwY/x40y6d7PzoGYaueaZJhj6MKk0n0wmoLAdasdMH4yS+nwYkL+mAoydhoXGrcK7KcQWQDb7GtLQe2wVbFI1tEdZ90eIckWhwErA7OPZgmtLW30K/Yc2i7MpysDc/NZWa6nwbPJ8yG7YEtI9WkEkQApDzeGAO19yZu++AGoTeRMBvJEMCdNQfcvFif1yXT8saLV3oqxLj8yB3ZUJSid/IS4FrarAL900Oq32B1NM83U3fRjaNg76UD2FDDXsMdW7mQvMjLNjDIUgtlm3LBt+ZxijqFarlNE9dXZP88yRU+Df0lFQVjggIrPtK4sH7HA8vdzulseRcG+gVDCm/LPBdAqPhnLDB1kblEues4ptmTL4pAzYCDkOIW3gRxjdp07ZCOzBZMd7P7mWbqSmcDOEUd2+AL4QEe5kp+vJXiwK6RlFiqqEuJ5bEXk0GvW6C+4wgE67ZShJa6H6FaxaV5EHkelyD6Ooib2iZiqI/I+SxO4nMoolE3A2Nr4BSU3eAy1lotZyTiJYExSQyOev7cR8ZZI8+pb3nlkrDsWcgiFiACjqk1GKvnDQsXS3+/SF5f64oLn6PgViWrywWQZ6Sgra0mWZMXrupVLm5K16g6R3wNVIIEY1cW16gm3XiczyfR66SSz9F3+xznSgAZ6231Z2Jt64VyD9iMiN2sBFJFAmwYRGQAZylxR6T/QGMYvfXvcIO//p1f316Li2JSf/0Py+/wFsTgvQcjShVJ2ygiYajcomvxtCQHa3O+PU7bx+3e53ApqX7aLu5ZFZVa3hgpnlY7gZL/bHoOeB0cm5flCFwLG6N9YEKitJ+jfVWjV29BlLT2qGTuQ6I6DJcHZblioUX2/4COkn4n4/UVke3p5lAMIOFcf/gvdvry1R4/LN1gglbrQuSDWCD3mTyCOaMmONLVfL3zIQaFfQ1jTfNhUyxvGs9JIu0q8j8VNPdxvA7IxB712ilXjnpbQWv5CA430aKb/eSDb24Juy7ZOIUxRUmu5zCK59oIuClgDeCfTL1Se+qkkhlNv6OZkJU4tl28TjP+pS6eM96yxuCUldogaxFz1KZyS4mVzscvsYRv7qMXFEboc/FqJBeuigaVZ5iffXsXxzJBMkbffe0lSfdzfcccZtbQBfVHTFmMdZWyTf+84b/4boZa+oXWc1hv099TqLnGs6FGMgwqEkiHzRAezwLwKS+NSh9FPknyNFJ8NfHiQ5YkiNy8iFajnEXXLxB4YFe8lmJ0cPDyD5+kz9sIynhOY6IFRW403RxlPjwheqfYcL3XAj2UqLuNTo8tMf0wYozap3XCsV7FWE4rrIHPzkpHwKRbTn7YaBo3I4NJzgeO11a8s7OlQr90N3d89ILYqLiGB+haYnd5+mTsL+FpNSAPFQO+wyXs1335wxOYDWfuWqQJMJSVaLzRHd6edhCm16L1pTsuUQS8zo/E5oKJGRA3f5WobFrw0CM6IKKA+utfPNCTPV+Xrgxkg0KFbQZqczT71eUn8XjjvXBBzi1JXXZp0ptNe1IXezr/oulvQoFKlYj3xMiz6jaUdcYe9xanBU00Xno9up8Vpcxusnecl9TO+5u/Kg1e8VyPbwl3g3+Jph7N/K4eTTfwwdcIVZOKBhX0rciZb2HlOxafuPiDfqftXkAO0tZ0px/vo62Jl+0VVwwWF/XMewMzvmj15uRKJ1P6xQ7r+FIS+Fjz49g1+FmL5XvYVqCCpWFwVtv4igL36pdK5UHJY6+S2yaSL5DbOM2f2tFEAfEBM9rEE8NJVAs4UyJNjaatq+1ZUu0nB8w5WR2ifx9uuJorn6rG+ILb2uoZ30Q0J0N4dRWTv+QI2bg5BqhguisMEWqXy8ubR703uL8/BghNaFcFoXYKjxGuSsKoLGfJeeMc5fji/AqkSHil6dsarsPU518PcA6ld/HBKz8dc/Gf24oyNFVuXI4lXRWnuYCAPfEs1INA1FyaLijbXlU7v7NU3IOybV8bsTAlEX0+5748gWpQaaIl34LilRarDD5IBuNdOr6wCm8+afmNPO+PJeRE1ndk7xaVYrKJf/QBDOX6NbTosctyODayIa2mGT47zxC4Y8I8Ip7eOhe/OShfgvlx2P3Wkuyof3h7j+yIAfBwFd6G/vj1letleTtAJ67J6mLQ0mlVJaD7PbE+t+u3RvEsGnGI/pmNG038eCU8mlfe91qHf+Zs9yqcmsVDU8201gzPqYWc3AnISdcoG1cRiXqYgkIc2kK4aZyoxKLY6+4LYcQ0MgqAszMEG2Yz/VKkFGgepvKIYtWW1t+oCscEBDJydHT/AuTZpdP6FmhCL7+o8m4Y/qpl3I7neBwCH09ByN2gfFVcuGt6dT2boiH1YHgtK377NNavrp3jrLuVwWJ78mlABrGSWrVxgps8l/0HNWDMXn5yCJiVpOdwjLD3HSE1NzkwaAei+RIB+p1w4CL8+yqRsE192XiH3OXmFDczKK8hfss6OJDi0PVpBiFPpdxjgqITjvkljaQmpYVjzxGrPy4hz8wssytsKDpQFpoF2Jwqnvvh618jNd0dwpHRnukbO8UP1jqwb03Umh5z5gWqRo2m+6GZ+NKetmLu9mZMX+F37ntNhjAVN4BMe3X6hP014grIhuwtmS65VJqvUSRhh4VtHRXes4eQm3HKccYjYuhakke/PPBvqMssGtM1bSgPLZjMsjstnVWmoc+kjN3ZEWs83ThyO6SkRK6Usj7jE+13eBXILeNyzV5Hh/BKz4hkQQfDwFjcJC1/b6G8L5Y4aK7lQJJaUD9ZyY1tfOX3c9sNPrkdY6YCNhCwoPWn0Drk0QNl5EvsM1smqh8AFrO3g/5tdTbnQaV7sRdQudGum2Z6bGX/UXFWwhvZr4i12UEToCY6ZplCMCzRASiDVZW7ZJ6viEW1rmwtBpvt47eQaKjYwMhFh54OYy953Ir0ceC9sYmteulyaqd5GKXyIess+t/Yo+MRJMstWlSwcs2oiYhEFs4ihlLgVyHQMv67bm5i8a3OcF650Ykq2d/qJ5VzANdVe09g8NsnRUooIW8hLvtQJCDVSN1i0wmItuuEmqw1YEeWLulsWbBWSeah0N2V2l2WGpYQ8woAUyouIJXQasohmf4E/nnunsqizgf7JwN9pbFnjd8h7CPg/NWyyG9Tq9m+alaOO9ZuN9pxbzVA5rEBe9hFqdvwNNg35QY2qVdmjUxoor2KzEoLe4mOqKMYEKiwzxRaIcyW41zf3Me6WRVXyfYzXk3e8Ax6JGfciaCfMHf1ysaccXx4ys1wjcrnZj5L6xN6YzxNtLcgv3xnU2uVXqvC/8R8z7vCiSuzaHyv+5SJT4rEcoV2ZIVZpHiWiiOKowgidXFhWLpam5C8OMxmp4DPPAlxhfTXGwZsNk+M5JMT5rOE28FV6IhwtjOWYtxLLjpUF/a7K/cysJ5R4mqV+vZHdAdrONHNLTV07u/WyHk8IoMy85bFamcjHdlQ3yD6SARWBRzwAIW4rWeM6WySdBHU81sepwe1DrJseavZ0iMzCsFq7balEsf10DupNnaziuNy+sauuXEAI1baFiH+N7LpcKJg91D+NIlgo/o9vm72flbrVJHRVuX6s++BwKmUWMU6k+4iqdFHIbzJ/+WoT4cXEik9BBBkDlRgm6UH466BjSbeXNMX43OMirljNgZe+ny9ZakdmdXtJXCVsNzWV3Hpkq8Bq2mJAYF2T0kQBTUANsLhLn3NpjO53xo1+ZggqmYQc8ePlgxDDRpP/OUg9KelxBTjmWhXzfdkSg3Mxb50CJe7sPw1xuiX3FXCmYAMd681PgrulDYbgrpLrXT08wnKEbYeRiBvGq4iBZXsB1EV33RTeytZLeJlPx7IDoOd0gAWuDmCPEiZwA4oOIuZhCtW2U9H9/OG4ySlam9Rtat3D5A+qqguAEOlm4AsngJ3wEMuMah36MIr1mvUS51SkTUToNDxR5wYV9zCNEIWcJodIP9vwnhbtptu+SwTlA+0dCUM6KkrF/nSpI1ddVkK9o/FRTg7kyKGmzi2ZDzUNpzfuulppwGlRuuPT7EifI3LdVXx8ef/x7lXMQOuZ4wQQnloiWMmMHqh6PzgNi/lckcsbum0qBU0tyj7M2PeCJm+j8ID0uC/Vl4xA3u2l7Tch504nrezwFJvWyF0xTWRMMm3lkcDIEpz2sLgRUTb/aWGd6wIMy218cd2zfsmI+9lwBhtnwiDPMaAicA2jFdT/U3IWZ4FZfXEhdSVB7tkrRPpWSrTZAgANMzPwNzE8zkSsrw2Z9DQv2sZE1PdI85MPEe0hw4eBIkVX8UKjSV62WF/afCVsRJtvFiuqkunl8UpHZVCU8efS8M6AYdW1HTDWLLv+33+cl7yoq5VHRHrKrGHUcHszty2vkOGef/Un3Eaf61Vqlmp5vfl9+2kFNOu31jhV83x7v4KrYZHLIw1w1G0XSSjI+GVncXQEyWzw9BgYkoA+YJMHeTOeaBxmoZ58vEBiDM5fBwr///fpIKynWoL22BKxIs+Z3FJV29so13xUw2tKtVRmb8wGJ896lOyQHGcFUk9s4HhDmLOJhssFE1BfPqJvwUqk4ZTTK0VnkQbGXUXvUTqE45RIV+ewwTRMuotwLBQJ9qJ6V8WYOPMJ4SFveu1eJ5LpFxuC+iR1kUtTq+frYtXnF2uSYvuxukAV/bpZ2LLwYoEKokgGo66xO09yf/OK7yt3lRN+bM29GTlQ81KgRc3vRTUfHc9IS0c6akxdCJdGuWjGWwCsmLft4H4MViAfbxBMT0qPse1aF/5uYuX3Eg7XcSJSRkdyvCVTC13KQh/gdwHoedQQaMPeXmC1YhoCagOFjf5gh1EAYT6mxgwemFc/u+gTTdKS1VP45cJuHiRkDnCua1zIin5MZfnFaMpBxL7/B+UBH5U92/leDzaXCqMZYEY+RwJXyl9+unrHnxOSPQTV4XDXtly1JeWjAm67b4O+E+iAco/iFJyysMAg6wCg182hYgicVjKCeTQdrAHib1Hn1BKlDphZF81+iw59Cjsq/JV80lsGWyOXYxupjlyMIvk+IbIBAUTuFLTcofjcPulliKAu/u2DzM0EPvNEGtmaJM2nPq9QI+42mUHg9Q5MZLqw6pQlNYEkkdbITSe7S8W8nuE5FRH5OuwuTAQkbR+W1R/aV6bGGQ4y1ql8FowEDuwthtMOfmU2grxJx+MO7g2sqjVsrZVbN6nC2tel233bJn4Br4gRT5+efCkzgxx+9FU0DF7df/1yJNZB+WJMqR1jJqrU1nehcUNRxmb+BU1O+WkVG4aE5JwL4pSNDdPg87P8ulZhaIczAuRKzFx2TqEfuD1RvwMaP8zZGx+nOb2F37F+KxMASvja2+5AaGUrPuoSx4NKy7kFkr0eSGrxMxh35XhPLGbU6XHVtPt7UIzpJAjYCOs0xrujeTgP1D2wBIXZpP8/4K+BgCM5eoWfNJcqJBGk53XHAypsIPnRvSumWP7HFN9wARMU3Cj5yFe6Id3c/xW4UPX6WX32dr8E+yq8YXjCMWphea7KZFgzP9bhApXJHB6RFnDZGrANRqBwMjtKkqvrTXS5P00AJGukfTC5eTihQo8zu0blD2g/2NwDAdsiQMWPsR6JZTumClxhGeeXZO8813ANBfSmaETBIiMn9rpMnShA05Lfo4QUw4aRG4V95eduYogMtWH+JQqAdRZIM9AQikGJThsiyLg/7173FRuk9TKzpe6h/C+UN35S+hrAbghjy3zXmuinRp3abGKnxBDSH1d3ogiMN8s8qw3/vGyemPdqBBj6e6s06PhpfCzVz0adt9xO7ajk9njJDtCiWZArmLFXHauo7vBDJnFDLk4hmBSfO5lPJvoDQwLDdZRLVc/t6tovud7wtb8/3mxq+KkViE9De5dbATkeZVt4E2gOPdPH/M2NhkxKLBODICLwcE8Ivm5VrpFsUXqy5cK8Eb9FyvJaTRWUKAvle+8uMZhfMg1gdfByPU3BUbX0xQH4Jgp55Lk+Qwe0Yw2W4Aqg8iYDfYopMKz7WE79WERkwKx9kFHEG/9zeA8vH0fQ9LLp6NZcAnx1KBI8+MjcMWpGnv8ueWthSbc5ccvMh3JV56x91xyUR7RcvypydmoADbzcXPXq53uDs++oqk8pzk80opnHSr1ArltkR9yjAnPZnKRlFk+uiJk9cl15znos+oG/PMhrhOobOXeB91Cd0tIF6/u+apCEqIJ7E/WTXb+/53aH4NB1ZoL3KQh/6EcbEngCoiN+WHubQnLlHH8raD4DjGxvG4mRGqNsV910MoUlAO5Ws4PFzQb3MTd8e8lV30zO0yxBzAzqAQwH7gnff2xe5b5Z8jCncz+T0LIEtzJ4O5VQzj0/wUWGPI/cmXihnOGpc+iPjiEI4HfaLe2tECdoQ6y1eoxnyc/x/IQF0CAwBEigZK0n1gyP42lzythO3fLWEdAANNN/ckiZfRNdbiA9Ix0/zUwNP24lx55/ohElWpeiVmCuGyIaZZaUWzQ8nVZJblHinBm5Clb5XBX3V8yP9dZpWVA0h1qgrOD99ZaqSDulAeuTs2eycwE+5ehkxgF8UDtY4pLiwfAYogvgUPOzmLrGDcqqUEDeO6ULsa+MsRedycT/j0GSwf4Z2Ptn3/VY/NpMqFR4iTbKxOuZfM5dFjLwR8PDliiN97ATosYQoRMpVG2ZM3bCbPNLk8BN2v6FaMwYgFjUTRF1Zhz5Rao8sLmJbAsYOgRfhdbLONFDUkGsC0Pwxshs0JwAln8HeiBW6rPQzLjD0UxMAZ/crJEuFY69K3KY0ds6PF5KSocBoTJzak6kn3GEjGtEuxdYXXHWFZtVDWg8nhPuWCL4Tbdi774bDfS+NJGO3Ilmv3alI+0nCS8AFIUz8BmXB9jgnBCv651WHs+jO6hlSUMkdgj/Mv17COiIHHo03nAFKl9NX2Ff4ea4vjSrr7eGC5YL055wV7T/vDyWAR1cAZJGSbtbaEmv+kAT9wtCAqFzRtICkJIz4SabF19FhQve9m/EFd7Xpgm1wf8w0lCGEfRqC22nYlVMqcWItqofJLrxqApJQCho5ZFa+VY+NiuZDQCY7EqG1Q8uySPo/fiilD04nk2an/HLFZDfT/oVphf056skWwP9biRbm4JZRHOu8EmGL471iI7pK9sedri1q/BD3N8jF/UUi9McaiFcFRhze/PxP0WDkrQ/UbZXe+RyY9z0mqDuQRkLOoBm45h95W5+Rklj7A/mkRo84/7xW9Zre9FZbD8tWg9z/ldcC3qTDzXeMc9HXLmNsdSBNcG89jE5Mb9Vw1iBM5msgsAXxbUgbMwNPgLmVDweuksoxKZKDu0ylN7YoV0F0EGlfXm+ZEDTXlCZyy3DweHqXwKdSKi+TgyFX12hM/SXmHc9FImJL0AKvwPcap6ftho5hDrlysLzek37tpwY3zoyk/35JReNk3I/46YvtrxTsSrH/9va4hoPC6lYzo1MFz88pCjVDE9w2nOrYih+GZO/Dlf+FXvUDvgWqCmfoIqnqIJhp87hG7ulMg0UbTcg/MYUbwQdE1w4QHc2zvMR8Ha5D679Zbvjs/zpWVDYgbOb3v7rgEjnRSMhhhwMGwmJJhiSiOIiaNJgdOM4aLuBMgDrFR9zDEeQ4Py2r9g8kJ2JyOgnUJuMIs5U/BI6PCWhEFSzpMfmdYgeFMJ5oAVtpKowI48z4xvaCATWLFZYa5OL5zmUaKRwUYJc5Yiv9kKZuBZbmMNpAl78bN7TiHPNdDwVsG5OGjJGmIKfh6bcZ5+MCeQEVLr1RxYDBf6Q+8WcfHANZAWDbaWrOysN+Zy7xO8AQRhfmfs1gcKEWH287vNtkutk00xgqGnegOBQnjABzs0rk6/zODspBLqpJGybPepNPm8UUq+3mC+L19sHXc6OX1diW5Ry8tW1Jd7PJaRxLxAUHd5Lhvr72qXaiHgexSB6ahwfOTvuuTis4RWN0xAgcMCt6k2x4qiLVg7vpQ1Cqti9P0+a98vpNWU/bW9HRr1qOn8Op27k6xptDSE5keu+ALzAoJh1PzKAwGZgigk41AxrTvCqVdoQkiospkT+mmfmEuLL5J5zPG55EB9lNg6Cdq6oaKrl9tB1TJjvPb5I8XTF8hptEcl+9iiTmI1qXO7XeYc38jCJjCIDbkzLVKjUYpwtJ6hBkuDyOBUabONDpz/TKDZGkm+5fSe4LhOLCNkFmYlDbqDrA7yHSLMJa6XoDxZEOnN85yFdmV/STYHmltly2yntCvbL1T3pKuOpR47Y36LWA59ZnnOIVjGHmCjQHFE0J7ODNy2CIVi0/Qjw5jr5NUMX7xzxqIrqCyZfX8GJTL/JZBHWPXsaZKhvXuLBTyUIma+LvLS5+LlaXhlcHlh2h+AfAxjUwPwpVGeIr0100sZWhaOTbHtixsOKah+vYC5wcFDWy4uiAd9pD1sq2EZk7/HscEtiivEjy7PT19xqF9du1+MoqIpFWEGlx/Gv98xSn2Y2hPfoEo4tcgbg3fQm05syrYluqhAvMU4CyuNlSoSttIvLKZ0oVWFDLKnqmOr5mOBSexfUnRRCwb8n7iAVZfYt2s2GPJw+aRnThX/kA7opAdkhp2hKjqDVOSUZthw4if5y6yDXSIqiA/Yniq00ALsPbBBKOVxaMZVKUlICp5tjvnAlRX/yxM1/ybNa+LVR0ZiSzddRslyoC6505g28QtFo+2lC+oXjELXobUaiRoYZe4UY8KLWhgsb+RJvRQWVouHnYf+pR3Zw+SgPkAQQMGi93sPQK5HbdKlyJNcVCoTuU25FXKywasvtZ3hROJhW+n6yJQSNhNoYAShs4a69FkYQgmJxYj5gUuGg/kNlmzAMI2ag4X4Ks8OUdrCxIJD1dC0VGkymCYaTriH4nwJaeaC7qMp2YTtUS3lCS6JDvSPt8eJA+SOFUiHa05dcfl5F3vZObvdFaL2pJrIe/wklzlqyKmSGpSXuQvg7ZkMnytVbUMx+CB86baIcKjFGAV+wPkXO3ZBJwroqLDNjaYzQqMrrhLMumYgfn0GOIGmFkBzA3vnVBxQrrob4xart4kQN6vqorge7IV6aIB3/B3Z2wCqqSL+IAEnrPnxLNuWvSbainygD8/mKtAWv0s6AjvT2XtPibnEzBJbMlYFEw8kkvjCoeO+5szAmb5MNB3GJCdlBKFzXCyLOe1mBg9JK75mio3TuWtAYz3tSDrudVgk+O2rqg/B5cC0yM7pH8jzHuyZVHaefad42ks/wL/AaITc7CuFTZTf2wM+ZADvmM2etXFCYaaGDAY6KEGA7I/Z+A/Be4/XQEKzZeoFSsp6q9SKaJWA78s9u+K8DhFXi50KbA/gQ8A1cT9xkeP5J8Fiv4/xbzyAF5qXcqVCuDt28woCQ0pIeFv09vXhxER8vq6iEfOzsOz5c8ohL3HebHhjinE4fash/LvjlNWmrMEgzDEqAarEX+YSCcLWH+J6j9PqdCWync4P35J/0sOEikv1XP+CQaVhmzqTgaZ6preOD17kg1bg0oFvO37778Vd7A+tRzvUsqiw2CWtsoX+DJqzhxl+ntC0G/atgJbkjaXItI6ZsbPOIcHnvY4+jTMiI7IdMwKb/x+bJM3SP89/8khE6J5WmdM9EqSbiiM7pakwFXNl63QAkg2COsKzlJzzVqJEEUayejcHa0YNmibUc9iggXEng+SxjcPoIR7cXq8KJNILsLhr0fgVp2iV/IB44QLrum16C1HcstpuNQxoAmPVFjBoivs31sdDxilzF0RvX1BUTwmpF1SouB7Iu4nd5rbjCAM42phvMIPaTczl1MKW3X9AY/wQUMFFuuBP642UZB7yvAL9jNGBoL8ByLUfnYrZsRsSJIRONUGGkICILb0NR8KmUxFex/Gxt3QCk5T3BCzgLdPvTv3IoeWzGIoqmu+dOszjdA8y5I9zWpTJ/XB+OIeZV0g1N8QywmcqrkfQ3HIq9n4KyjTHaA/I1KhGrcTRMQW1iZ9aWDYmJmyTiPIFxZutT5bFMbvrFV25Y3yTAYA2ME473DW5BJuUKwYSpineuWliCveVpKLz4braENtjjV5XMu78Nyd0a8T4a8D1yvManH5cQCq032WAW4MqfRjSRjZvnkcxeFprS3dXb8EiPEbSxJSUB4QhHS0n7LZR9DIS/16/7+z47aPryb5VmnabjD5UiVqLXq9PdmFLB+HNmSvo4UoBgb7RhYbe3BZFjjgeJK5gNI3GohIoOcp6i6Zx/OPl/MF68T9wIip2VX1QuPedV/EWu3X5HPMxNCSNm+9p+MFwzGHJfojDS7X26idMjI4NVza3LI7xarSmWpo4FKuhuL8DqQQIDzNdAitS15gi4pyE+HZ2Tup2j0sZjcO/tvs3L3nokjjDOrJQIBrdDuhlrKUZw/aYTBcnGBW8Q5+Je3lU1aJivzvjfUMvmeqncp0+tpwatdGtNhdmBrHGn7MqkM9LqHjVyvHAOuH+3wiM2XDg2M3ZKmhh+kIUjvaOTttr6QgdcYfgsA1M2OzWNnnYNw0O56iTxia+fk4TfcigrIYvfA43KlzhETh1HChxQ9nJ7MaskgvVo1SCp7G5mCOCOu0cTaMRocSsRfdqicfK4NCqo/39uL6WkFTSdkuvPHQQGLMyulH6Yw+nj0EA/KJX9q7jesWLiIKmztb8QVxQV3tVqoC4ypZs86I3Nsb7nIGWLmm8c3PiPCVlj4BMQlP5EXqKTn+/zZ76EeF0Ly4mv1eRyrTruJSNZZ65IW6U1uZOmUxu7tCX0k20OAISfqKrAvvFIEkOZgDQXS0DZClubGp+iGA3oIYeBROV50zuOyD5Yd2Im3PaCkB1CJ2GCQM4FDCQmrTKWLvwYHFfXXEzt+/rz3iVS6N1s3ZeeLYPXDojBTLoIZOu/KGUFZygcmL1l2o7wMDMY9NGpb3j8xzVERqu3+HDlN/Lh3B9PX5OIsTzcr5tmoW142HlxBmzJETx/kH3h+HOsURfucA1yhG4T7+oaGOotSgR+gA9Bzf/WIDGMtXJo0WVxnUuhVLGAaXqAt/3gvVVnRz33vZNaBBYcJ9rm+LxaU1ZI0cgh8lRImkslWhwB4eKiie6ylw+U6zgzmohgiRAGOim1/o3I4ymW4i1yfBA9V/5D+rix8eT8jXkiH2O2UjME3gz8Bs10oYDmWsihHU3gnzEJVqkBhFLzapKfVqVzAixp6xPPzkyEVqjTEvaV+ixNP67RvKKTXMCqUWcZWtj4gEOAIw0sMEr+31aEEbhto9Kc05NCwR3yZ46Zn96LzHylUWqkSn37Efoda63u35ufmAdjLLKNZ1qz8wtI63QM/iQBvS7eIwthh1mTvmlaALDZrvK0PCmprTPYtYNiC2OYqlWeLWWXk3QZulryIYrOAvKIHWY4yKIKeT83/6j28YtKG18Rhux0FOS0Q/sOgkk35zCCInhg81odP1yiZjvdGj9MnTHalX+/KqWe9OdlpIb7VmtAHLzdzzxF6CZdkQAULPZrxuDVxGg5VuUic72+U9gyDlPhm0rGctiKj5m1Qg2BULUw/q5T+xWJQGFsBvXD3BUwXdNdzTfzyK7J0GiR5EgwImxrNdI42JomSwwvQa8aGWeVsTJwbZGp+29BUUV5eZIV3VuY4/OUvp1XK3oXF2wR9Q+fjWHJ08iG6Efql773p48JLO+RY6jlIfBI2PjSbk+e3/aNknmn+1mSCsd+QHruadbUVJxgFv1S+OH3h4uzEcgv6iPLNWIPbmIBNVfUKqr2w5O82MG0rnNlW0xXChNpuy5NVwzkPzRBQLDMqFVfK545g5OPbjRahf9O//K/SLBo+yH4yJpO69encYLJW/1OwqkmC7eJW/LTzkT0Y0e0iWkydkl5xHV50dwi2uHropJBKrsu+e9fGeglqe0CjIIRYMlWOru09dBkXkfQQyyaPJ+GM2s2v88rf8NoFWSZhkPC6Mr/RRJCYbrqISe3IMZHU4RG6ov4uaFYq09l1pVKB9B6Jl6q6U/qsfRBFNF89sE6vm8JFoZ/gp+XlCyw2jY/hvImU1Ht6Mdo87jIdJIUsYazBhrwIBLB8rMY9tDd0sU6Le3myT4CLUYsAAfYs4ivvRF5xGnepJSdYB61haMa3y5NCpg2HJrbHLQ//wfTTX/W5UkQWKFFDX90Whq7KORPKfFHbhfJNyg2CJDOQWpCgHuZ4o1Bdf5WzvvVEHIDN1pt5ExdxtrgwvGeEOQOqjDMREG+lcyXHRiDsTFqkD9pPFxe6I6SzGh2Wv0m6Dp0EKZOct0qf0dTSMjmsmxa/uAo1/NFehd0GMhvx6o32Q4nToSJqZZnCnV5JReWdiR+UhoJrJ3VBLPU+Yz4jJhrZ+3qkYjmHSacOOI1ZVtUimN1UtYP6WA3liadEmC7tLn7VZgXWQrfZ1+IlC41SP/QoABlvwo5UVr7M4UWQwmWOUe0wt3X731ifODFO2ya4XwOPOOZmKcNuvEz3gULSOwZ49hD3ui4MhHdm21HBiOqUofXE6zKB+Q64QzzV3pQtZqxKGgZkWiKvgl1Yrr4UJnvIotlPvtX8ovXAc6pFmAyJzP1nqdsaOJtZqmUzM4Nv4twGPBxgcbZEDLC75giFqyIJBXY2KHC9G+kArUA8bhrKoFlNLzJu3M/jF3h03tOpFC1k4gBm0ib84kW1rbdoYV90cSjNiCJfWGXBnho+jxkXxlv9zqTZHpn4//Yf9tkFeYqezzf3Xqlgpu/jNRqfPgcq/klQ+pVUf8IZJ6HyaE1HuSS7KXlpKN5dS2Qn4Hx+mYDOxyx2knf32cjR0JAoBFK00lameGfjwVjZ3HUtSq5pfeSdXdGjCZQqDRhvaHQzOnzDs0Ph32De48dBb9y/jLPwtRB8D0mGmgd1ck0EYOZXYdA7WF98lwu0ZsRh4d+U3yBFwTfprHnNoke3u5YbzwcjtHd+JtD289jYoPaabBsmgtttayjBi3hb5gAQzRiZW//sKjmX5DIpoNzPFGmaQXohFMBgkdts3lGRCThfBuFcio9cJDE0cVZMcPEzTTJdY2z8hkkqzPm5BOE7LXHjonaVqL2/BtVcufOWud6GoxUVhBxyNHsT9iC0qD1WmI8uDVvKWMCDV23uobtkwXtc3zJ9nRJenQcEZcWjx+vR9/Cmu32Qf0otxTSSB2PFyR6kMiYACodntwt1qefWyh8Im1p9rZd/CsRQHwnsd8g/UbgTXiy/hMqMIebfZoOo/AY18YrZEInXSjBx4Dgoh2wm7O3hk87ESmfYlbs6mWyKITid5z6pZQ/tKwLxTUj7S6w6s2QHlRC/UUT3eaB7J1DpejN7zFnwMZ4CC2r0GskS3Ua5e/3h1iox5RaXzNU8O/nwWq5CHbr60idpRJSbbHSPeZMZ6zX2md46n+8YnKPieqQZbl9cSGr9yUY2Sf/O1uRc4prIwFJ1NcXBlIhcvb1iW9/jNqk2raQpWLsuZeaE3WfOvNn4XyVSsLukxruTsWu8qs0SyokBanwIAjGvJs77LW/qpsGdLaV0CxMVy0tM2+g3q8aOkEg2j6Xkkvx1N/rS8muT+z0lRjrJsk57QskTy4ir/+x3Ke7o4o9FHVQ2KkrxaoiYpH7zOgHAgIqOJNFP+GC0Tif9HJOg1LMD2WqwOSa4mRWIGspGQfrNktQ9yxCWV+vD5qBajg6r4dbz/VSzdjM4GLZa6sDSIzPomMDCMSqJJRtUcOsf8b/bKOKxjZK2z9L7nWWFzYV3vGuE2LaxwwKT3PCWOSlznrQXzhqZaiurQtMPqQij+XJkwFUgpu048cJZZZvPtmRDjMHH+nlP7rOxACLEI0yt0Frtb7R+HiY/gteY9EmvwrDkEdIQkuljNC78MgeDOA7tdRh9cp7a9TT6pMp6iLtlQ2uyrsKBqTYctHuCBNZiP+FQlDBhMJW9m6PEyivcB89xv9KtUpn2S8XONcOoxXUpEXrP/h+U18ySDhNhmz08Om4pnSn1qHuIh6ereByyVIyWVnZH3RzAAt845LXeEC9bUVlzxt3+Al0vkL1/erDrRifYnOCpqwltfp2fGTDhR1+wwxLl94NW8K4OC7o78EORM+9O7dzu7lWtWLN5xeTIaD8Nt+gHGUZt/LB/fY2y7H6ra+SHrRUQjufVhm8rL1SpA9Lfck7PmiXFtvb/FNmTlbwSL3bqc+S/NE4OsFuE0UA+yWo4/fAaabaQPkW4tXraZfjuwZUk2MJRafULdxo4pP/5vMXwDSSSk25w0/6sxHWqOt8yDrFnhC4Y2WSMFG3gQhzKQeD6L94jVPh911vxNWtUzcZ6blRZcObkHFoBXzhYdzpwO7N3fucfjm8Wr6oOS4ySzIg8CxLndVtKb3M2DsndAuz/SsLEtPnLYxuOmm8MXazCXEat2xZrsdf8f0UNZJIR35EV0C7n80uNGOJ2pNqpPzD6hxFz4PAnfASDeyD+M5ABM8kU5ngNEYEED1x5mksRNIa5ju1Sh3IlBcENOL+267tovmg9cAUZmh+emTPsJ2hdW7XMLkCYc5YPFROi3xf8eIQhBrtvQdjL3/5ShOb2XxQ+yCK7bsC5AjyWkfNUsoKo8brzg3nl8iO3W1mZ5/SDGOVXmboUNN0KkgdjDLY7FNHcLUJAHGdpPBZXmFeiMmd2jtrpznWu63H807cK92QXXlsblE2yeOEHmQgGVw5QVCvLHaDnPeZWWuQ4LIcNw1VM5xtx1lHr42KENyWkEN4ARXbVm3LWrKWWU4UqelzWfkFQUtNPtCbH3xHQhdEcN21Sx9Xm7+/DJ2r1BZP4i14MkoQ5orFHWsB1AfAlTfcE6NlAkuFjk9mNolwU/Es8GdM7WZq8C34LPR7ncnQ5XDz4+tOAKQ+VZsU6T41KLXQrQcuHt0Q7euV7A4MJOpUOntGU++gsb7zDIIFBJQ1rRUBt7YJgEP/xtIGDO1ZAO2X/CZ0VtisvcvaPPlz2imln3NpGSRw6vV39jUD1nScNjdG3qbOYsCv0fRFPqI/3I8TLe5uMfo3zau7U9oHg3lb6/kYuJLz+jCrERSW0DI9ROdnBnyoGaKD920JAOF9s5rDB7uqxukuwaFF9sRdw5LDdAXV7n+xPO1EFMUsRArikMur78jiLFLX4wo1fa3qRiRC34PTBFB9WiY3lYZhBCWkJYFBNYZdYRzsBQXDNzmwG0V8xLk0z248s3dBEx5Wp8HgBXdWa5QwrBKqVz8jNz0g1pC161VI+CeCY+8KrkVnnBxnT4mbY7+jBwKoYzLcKoBmt2qKA0fT4Bq5Z8X1WdLOkj9VRe7hU7ntJ0ay6sGARB4P9JN9sbDtHos5I+5tTyQhcoDDs16x8kmnTL+5RsDch5OtfluE/b7r8P045YRvlEgie2rQvd4/PWrdWIIpVSJfwa2drPDS3v1ijYUj06ZGEJo3z67NhpCJQHphWgHExr+7KVDQEfhWdq5JyZmzdFghs0lNxbC0RqDhYenaoYyiwFqid+Yq2tIya85D17PQCWgkX7fozrGuWi9OXAFthic4t/QPtXrlbuLo7vVf54TKYtBKQmAtu/k7zgIZO2eNlhvoSaKsiHYAUa8J2/0AvmhR940lN8frZwtdkFgVMC/gZABHqS7GH5wg5beBktX+p9Xw5NGm06NX8jq8OlUqU46NGbkq0Y2Bxf7DCbBOe5JsgRClw1ijZupXXvO3C9fNUAbovN6WFtpZSBz2WRCIH6dJu72zGoCDMr17GHJjWBuYtyonVswtrcSAx8jlE6d8tLf8wP1khmiOpQ3xyDBCbbrJ78JSxy5i+aZz1KCKi/EmQnHnftmlhbOU5sgptH5ARvn4AkPsRi3wQqowmRYJQzIXKRK3fjv+R6hydEFUmY59FwUTe0q1fNXc8tCWYhmARqM/zBLNMupgYVEnzEEJ3wBpcA32dTNH1Cm2pd+xJ63w1X/Fc7jFbSjZ8q1ahNnfPjr1aJkR5J5dcAIszXSPvi9GiRhodqOKY201LMT80FRgDUsQUaeoBZryPkx+S4WNzanjcLD4FXaYFhYosOgP9UdHZCTt829aK3s7oR0uVrxAhkx4fg8ZQEilF90Jr71khwjyl5qf4jIgWIHIbse9xa7R1OZdzTDtiZ0vbJqq2Gf+ZLNZJX+u4znB7QIywdEOCJmgACg1F6VKbPrD0s7WGInVBbtd4IQ5+eXLUz3eiEKMekh/IO4k6G81NRkUf/cJM9r+qX0jJYV7GvSAQwZ1X/pRulP80dSuzwUQfuWeulIdlXmFEfsCzfDp0wHKTljPVR+mmKDbRsHTF5BUqyKg+0PVuXqkvEL5LqHVHYPtANcPAYGnXMIIbAsRgp6mvtwDLb28jw3yyPqXYrEbPMKyIbeDsU1MDxU9dzQ4J/Qey0LE2RKGZmVQ2IQ2rGO+socxub+zvRtUHBCZexfzQmINrbmctqf+ZZpz9rqDcxKOubngYMVZEG/p7Gv/VOjI/Vn4QzpknOHJnnzNlioTtL1Qqr77v/P7ZSFlUI7DYijrLhiwnMIp5R9WRoh83fomN70YD7H5mfTok+E6gKdtivrWxPfnngQzFUYI58zBdSI4MazXFpOezqPW6tPyuTExWofj8dxhWP/AZwJbQ9JPgb9DJQvza9GJw58Cmnmd3yxeOiBPHpoWARF5AoahQPiZOazQHDozLZlXWZDhF7KMNX6ETGpYlTG6g6REcel1MCri9RX3Az9So7v3FG62XE9Em6ShnRLEmox6Uia3anjfWzDJfqlCohLsogdaJlUlHfwm5Uwy2M38f3XbcK/TNu/b+AlctJOQ3UyEYw/iuNrrfjxl5AZoWfrmM/Fl3+4I0B9x/qUoBaJZxkHIe3mlCYXrN6srdSskVE8vdh/BagQVq3joL7D6GTnYmyQEKcgFJ3dXjR9a12fwWsI3HXTP+CU1/JfSH1cBrFBCAcjHIUePmhzuiOmR4VeOJ1PgYBJi7p4wQqTVeZgB6IXFYSc3bx5el7I3XXf4W7hS0IJFWooO7G1IrvhaN4fop3kHituiigoXN0NiK2Xlbut8Xk9h9lcwBpEiPXhLyWjMhI6asjCCsrW2A8ewkgdu76b07cafaFGDuIlSE/t6yEmQ8qqbVWS1MzKZRWJbdrUYVZqZJnn2n5YcVam7h89tewRuYSTsIpIATupiGWQBqZWA68Ba6221GIggLSHi6Nim5zdUT4CdKHtjYfbn4/sjM9tEZrzwcNRghXPGTFWP74cMBEeBl1iENT3kS1W/fdQb2NIJwUWGppu3TA5vD4m1gGnrlJiFGjWmWhdy3ELynigr9QxZbi7gRieVjlUuzIk7F7dRx8mXOE2oZcf5FWCAswfgmeDgY191gHEzt/hkefLNbPLnRU58OkfMKg0VlfOIafAbfelywxkCaIRtFX+B1DDrqAyDw+SQDX4CdBp43CcUimyYsFR1oYTWbhkjXjfB2kBvFEjAN5TVFybPU03+sfB1LOdJMrW7Ksit5uzwlL930Toeo1HmM3xBnZZmA5owM3uTcDyiRml+7cNBvUqNXx+ueXujJNGm1uHow/n1VKHyU6Lo8P/IZ6juNc7a88DFJtzvQBb8bKPFTjap7Cehei7lTnp+5tMQ4Y7t55QYnuj7GtcHr6xHkAHFYDbKDxG8nonO+pMg/LuQvmezc5Trh6UYi4sVhrjKSD7ptJEjoUC66kWU28NgFNHqITVqCRu6//rPCQmgGgqGYz2hP1h6AXkoXDRPw3WNnwFZ1kAWiOW5q+KQpBctiXrQ/VvIy6KkGt6uB0xY+DDWHFZBk1V40CFeqU/CGVRMlX/Hw31z5EVBd48OIoiTuHGtWK8Us6szkqiB3HFLy9SbJinN2tE+p+I9Wx5JuI+jupI/yDbPUV4Oc25Nld6Z5KT6+KPFViYwyB+tn9gbT/BLUVCEgsg6Zd5w8ryoTN0nYdWvPUKE1XzFPLAqUFJTR5y9fYbi81KM8CFMYbjW07CCnf0EbzUcGE9QrAnFi7HFSUOXc2BWdwhnEvf8Dl3eY6mjMT4I7zzDd+3lthdNOwOOACqqzUUQAgzvprDfwDqflQDEjWAhw6YMldyqIsIfTbdW8ad6/BNSMvW1+QyN2PTWQ8C8RIvaHIwciLZXeSjkBY/X7FJl6U/wBh7RrbTDTqDp24ftJjGwMTuN0x5QJb6gZBw4WnZM+gkvxyYIE+mAYrf+MAw3T+B9pla6BEOHlZkb1ephtsMm20agI6lCA6g5QVc2xC8yPVq1ZOHrEGpvp+mwTAstPGm11RwXVsKxFf+W7pKv2EKQY7KXBgNiSVkmhHCyhi+F3I9s51qyJ65roz1yqU00n5Z6aZZuE7fcyty/BWN6UM7cWzm5mUqtJGdNjEu5+N/ODk/oogWQvVjgdWdsbyAmF4NB+p1/e4atYr35Utl+4UWjOU6CfJ2URRdbRIn84y+PHGp3IQubSebBjSNUrWXN0HJ5UHQqsuj3nt2j/lTT7UXd9U5qoHvl2elWpkxl6y3h5TUkcDrV6z86eIBdRFMkuJuLrv0yK49h+mj/7aQmJz/hwWHsZbKTQJ0r8US0jrmYFuV2Ns1vPIBjrlhgOZosh+asaKfSajiqu0PXp1IQRQEvET8+4o4KPegGkCbc1yEEm0u72nYOVPSiVW3Z7fUHtarfjLyIIrcDKqomOcFusCoN+R5NFZr1JqYUFmzS4493NMo9Qu9l8HjqQsRtmxPRxyXuKNCVc/VWnexoydgUXH/YkK1IImyqcrxaCsW5D4+6w4Ll+KzdQ0eMc1TvVAezxeQwlARvxHySLDahDC1sSGUCnsSO7jb5nnJBegUYZLuLjUeE9sCoscoyP1wpOxP2X/TMZ4hkx5N9SgohCQES5Blzyp4rK5+Qh6UXWK5gOMQh5oBlYWZNzebC+95oFAbA04X6qyy9Fv+8GAAQv7ZtpG+teRlPb2NJ41tT/vClMh29Wf5+ZMKfRsaGLMFEF3mDDKTjHshsSsKWybZPegkdIG65XUrPGAjhSSeQvWOqOREVqbO90cX4p7z+sX10wfyCrK1NDjq7l0ZxP1MpTwGxQtIyVaH9LGPb4ACPktN+FA4fTdr7UiW8GA5oFd6Q9/Mkerxc4tNJqSlz5NJOJmUbyFvmjvri1EuEcmtfE6geL6XBxB2bUiJHsXj5YQYdirRFkWMi5QxRC+GHvzBhRHGPxjDaUU3irjccrRNM8Anq5Xmlh9C2zr4T6jiEJ/xVG7SEflbGAHsFiRZ2ntLg+pEEno7jdAG2MrtFxZzy9BTZIqGvBuxU0LpOjDor6D8HaDvK2zl+3li0n3JHM02NanzUh2EZZcAJ2afojnYcVJsyR9nFqLFxsGhC1SISoiB6Y+aWPhH2tjhGLN03XnIjYM8IN7m+icm7gWp3WlVIBR+qRpYsFwXXOhmnFgcxbBXZrfISQMS4HdXwqSAnI47saZKauuc+DqqpqokiI1QTiy5FICHhXn3vnAJ6BMJZZfLTciojX3EtIj6yvpilJIV0JbfgZWBMXGevK1j27UDx7FFN5cnwhqs+Gk8VIljtxGYOgz/P3qVbV7+krrpmgWWWdfoAVBNYNQazWsLPSEsJYboAvoBmIZJcNxORfrJswb9TmYk+mW9Icnm6LB29GwsdfWVXyfiu5ocwFyAMw24+Nf4m3akpb7rADyNTDwU1RA2m9Ub9hN+lQyQJroMEihy8V5ybHotkSjZlYsznBq1eSDpk36gmwnWpT/sD9x1CXfYJEGHVafHZXT4HKsbQ3nHbpMAq+sNwnDxTa9V05spj8LaUtS8u2INMnkZihrRprlRcVY6PHfj+nld92KN0ueP46sJK0KwiJkEFbmeCsH6KEFlYC0s9lSeT6mXk/AmhrWC6HZ42Kg6MB4G9a/4CxqZrHKNNyeh5rqK4ct9LVr682TzjywYJ4Rb4wEfQ3goiBT/fMbs2oTdfgS8dWsLqE7f8WMa8dGamilt5uGE1Jbt8XnhC4sdqnukMJ4uHPWIveLQNi4wuIsLtsOWW24HwAl3kbunIqzAnF8C4ZfQlWOOeQE74AMIiMbk/7o6hginWEYBHyuz8h4e2HtFJkWSE7ZcBvW7np4KUEtSfWsPTk+7pvtZKDNRM51S3R7TuSotAF9hvhBe/J9omqoqeV42yJF8HqnBxDOiE1fRGyk9lJs6kUPy12ZHfIjP3eLTgrtnOx2qBG9Y6sEP3xruZUkNJudEcfTY819Etl04k3OdacLz+n51F9ONm8euBUtdq0FWLMGhiLoAx0QK08RpkOCGsQ6EH+XKPqMVuIN409LEbTMeJB1jfQFNqt5dpabaUy4fkaoM3Julpy+RcgkqGzPGYQl72WFwnfVcRequOH5h+bKVZVpLDJjIfvu43J9hlXGaW2DJ8V9D+LwS+zrKwfniAAhXF25J9mpPEF7ndziuxnzSjsE51Tc2UEqBrYx4IhAyEmM9SEqZ/OfBSbM8+Mi5OKTvXUZpzKMpk6kawun25Uc5ye/PK+avMfgaUY26qIt+6D49gP/gdVGyFjn7qPXmB4WLNoEV6DrH7ZxGZCTY88A9ZLFEw+eiHJl9spsxAuO1NIfL5Sl/KJcN1kCESGUINFchoVMpVr5MUXvvj1p1/r2f08cze3+eI6GLYNFCIZnquOFZ08k4zz2fTCsqugv8QL9Kn6b9QWHFXRCaFMVkRgStoFhFV+KpwwyMYwGRYiDVbK+hskRv4gBp7bLNCBgnL+GZJESGLbAQFTeA751/xlmK2t9TGeY6sed3qOdr+u3g685DbYpnHN7grPpwUuWkux7vbAUFfeyUvcj4bZAuLJflCG6nmmitF1nYtKil17x2JPwzjY8FHxPiRNX5vhB6XJVhCc93zNtfyi8TuQJ9soCDqibe0FSVx204jQc+rdyzpVDgRE6utsO9wKwvou52PFyAWblknlqekqR/k1skjeZPaZUGOQ/tivjBc9WnrC7vknVpPtRklsc50PeVXyjAX5c0i1k/Ey4uYd9zzBosA/VrF05TDk+g35Pzjbb0prX7Xj6T0gT5kpQa4JZFlsreJ94sAICswdGcodWOqwwW/wzIUsXLG8veBIWaSIQ1iaWk1pwMtxOWULUCso7F8qMhUOU+oo9XtwNXRZTW+jt1P0FGa7o31dKghuRSV9DnCZ862PlEzAVQ3bQBrzhG0yAJ6nADrWR9Cead15vrfcS4YAdmsfcwQKvSFJtWfvTAeJePaRwLL6/+WujpuO+88FoY5+Q4bms5OI554LP95Z2JdUpWGSj0JB0vhxGsTOXZIv3yHzO+ciMl/wKIsh7lkkBGxpTlFibfFlSY5F/ibNGviakhQDUUnRPshrCxs0Hl4P2kuCKCIdiHxtHLiyrlx+uSKJizQkcFYPoiTEQj+1df4lXbxNILZ3b0gJ/I+Q6SlSFjR89gnM5DQpOcHVfgSSzhQx8FsZxWpP+BKBXnKeTayo629Rzt+UCwh7CZ7sUCyj94NuU8DcKPneGKoF9989Lc8utbY1xrxJb/uDI3IH1CrhoYnbqV89cAFrjv0FYIQiZl7sBY6/IBSGT1m5FgJ68EZ4QEeDLIu67Hv99DI7xV6rVu640RKYo1xCZjbH7TiY7UwB961rsjMtP4WdbzZkDBlTO96d1MKynQ6KQOwdLCX4YBbiddibISHsH3foxhL7U9skTZj7gDnt4TOr92YDFGZHytXBpavbNXkrlnPwe8Pk611erSCi8D/DUHaCZr7LCzeveGa1uQ9cEB6N0vrKfDIovn471zKsVgBaZZ/PNF7Q9EEjbFff6k8IZoDE1gJLZ6rGGdqoerfhkesrHskxZ/4yY74iL8OxFPDq0fF9kKuHXXfO2ka6GmdSFw1NMKatiGR3DHxDAT8a0JBn6KyRdtgwuJ4bZfDmFEZAXnbrBT8uKpVbYHLwH88eVMetpb6WBtiRb1grz64n9Qb0G41W4vG1IGJ5fqqefDasCch+F6zJsTJ/LnCw8ktjbRKTW0shojsKveh5YpxrblMW3gG7UeRuncr+RuVpC57RBoF0g9pCD45dA+cBLwhxECmRm2vDuL5G4/NEzCp4qyX5eXj9vNaVfE9wkmB/EVGQgiMdDVm/5eeVJlkiHZsj9IrJdPEVDX5i7z/0Sx9K8kmXpifxq1ul3DI8wukGoMImLBGApGEu0EGAjCvzVo27xojWwkMW/7pMo4y8CEMTITZCuYhw0xF1UUx02eAIAXwANqA/qsCe6Ui1VVAft7SAGqjf/rzr4+xv2t4FuZ/qgStIRFIvs8NuP3/47or9kKUMaMZBbiKaxRUKI+4hFNM/PCE5uY/OBOfna/Y6JRuIDx5OIE+6BB7E7KHoOckjSXanAAekjywrvvA/wrrtLnfOmbJV6NWUa+jFXI4eEeU8XmsE+B062R9S8vzViFyeYAm0D+vpe+i2OY3FfStXL33FiBtMuUFJ2UJQr2hRQwCavpNDqDsUU283Sm/RPN0pvMREeuQI4N6X6vQed6w42W3hLNGAlwzyJ0n7LKPzA3GRHoPnf+Ajs6Ish+3h1pIJctrvRErmHh+m5I9lykPb/8z8AGoJc1yj15slsEmdMaZUuScF/16mXbSGpgvQSX42+/QKmUGWy+aBZ5G/hoyPhDa/arQRIn9KkbEQ/ujHNUrh6yUe9Dj6PahuqG9FDAr5/oI0gEwQxdPG1bMBJ6ocEBLi+KI/g2x1DV93yDFSedG+nzewpuw4TNFIDHfC4AfW6bBp6RKhgDTIpD3As9eD8EAXgZjYazjr/BTfCrpayDltlSkWkWiBbSzbjRuEGBdi5KlxFVvlrav/mx9RXfjMGLego8gq5pt+GLlmFRVDdvoiGOBx+VS/z+rk41Z/yzgiYuRuvW+vPIgwsj+RtOM3osKtTlMi0ew3dVQrnfAvVCHJGRugtWeN/MyyEmzBPGSuEr7RxD/EctIW5/PrkZ/qLkn+zhFxoOoeamyVp1aBdZtETpo6B857UaTel04/VHWyos/+JfDocIf+H12jujjycNQU+n0jGiMqnW1bL0t0Nr7hrDqcols/7o9Wn/pb8dVvXJUuQ3eYEbWA1Nzu3dvJFEupXIKmjyp71w/N/4rDbNTUl5T7cUezkOUrSaUzun3lahbKBC0gW1cKnbQ9mRItlJZXYj1/1bWkq0GJ++WU9E99OpP83NYmtRvXnZXJCY7+jIHMAJwTyVrrWouS0LB7zAD5Q7UmV5l8Y3iK+t8+mNztN4pNedEHvIy71xElRCwhEbj/SEweqCXfzQkLkj4d2dfnSJ6cI3++3EGjG1VRT6uGAZWqVT86xZMhsf1cmhI5IBr1jaThH5RMfEjS+B3bret6WbpyGV6XK8ERhf7zSSsqhNhOqd2AJLqLppczDh6NrWfvfegYMImF0+RifrnZt87UVEVVnypjyp6qF+gj1leDj9jte6ARC/SEHZKJ8NszPlCRWw4uRm94s71XVBkc5WwPjiBcwiG18T42h5wwY+2fJK5yDZhQ1kBSSVN3Dgc/oy7969ukz0HrkcVjerlJD2dnQxllR01ZkuQExYfh0tQSzflTRCiiYrHgCQU/GMD/ynm3p5QcGhlSwMU+Lnb4oHUO7Mw/qRpG7yHm7ANABEte39Z+i6qYzbDarxgKPPARbkzvtmh926p7Wvnvd6c+liITHGXAtLDDDQVrHZ6xLpDvhgJBvmaf6vABdHGau7bUXjtx6wRKyTnNFzPFmvMpT5dlcz3oBtrhIgJTVPrNPBnMr7+yKU2pfWC1ikefH/Y8VAOzDTWYGN/wmn1CPnEyFknBjN9kVhyqbpCpVenL7ch5uReBd6FOKlKOJ0qtpKT/1D4bBo9TZuC8GqqhRHc+SIWXw21TiadBce0k1Bxa2VneNy/pqX4Kz6mj6JRmHV1hgsz43VSMfnBY26U0R1AOU1cDTCEasyY+Pf9ACmR3Cz+M/26KVsgPQ7K0vZVkJCPmxHSsagirN2y2wnXKuZi9Mpbk7oamk86IpPoQAwE0qY22BsEee/8SsiE/W+CKpRTdOsePjygYYUZKYVrHuk7sIleWH24dVHp7g0BWUaXEjvy3xE5hihD+x0i9Ib3bck0glc1YZ4OMZWRbxuJwtOmodyuaKwpDjXoMmT0gvjaJumThrkUBa1fz/JQyCcHIaqno8JchaKPkA64KXzsnB+JA2CeVCMt70fshYJT8Jmlrc8U8+VmfNwjN9OCkO/Fvfo/EZJhQ9c33hmbG/Ou0HNHAi3aH1N0lBgPg+zxTcfjP9nGtogpSquokmmUAKYhUJyA2aj0pXNtNAceAvoox+38z5p9Q5iBz7uIpibAHhPasvU5q238ZygZ27dpPtBBHvpXzU9n8FFlAx35NF3u7wCpLW2MKCCQmDlSWrHmzq1ZCuTxKZdnrsa8mKD8jHUskCVwD01Uj/f1jh1URHGDsCVcEcpGjGkOZ0RRawhNNm/6hazgjZF/mvtmJBsjnBqUA6KFvCdai37Mk6W1njeIsCAYp4hOm01/4Yemr7Z3Qv1Gkz4VzAV7bCw4yajjNtbu3AWrJ0OcVgl1lcuHK3zDWS49QJEH+YGLLx9oZlyplTUu+r48xqg0T2qcfNavkZsUOJJSFJBcQqBU06wLkIstjZMidBrFaNeHoO7HdweepHJ62Wv7/hn3bISlTTVO+3GOypdqm9Cj/HjbmCrrhyRUm4mOooRgcMd3ak7ZfOJgaOtV0RKjZB32Xv1Nlcgd5LCS7D0APbudGn+nyFuG9VhhpHC3UrnXDC8XJOnLrySidLfTD8oJpsgZZSV2BnvEb1pJGpgc7XimmSG+DSmb86MrtWzgywRCxQ9bnho4dlWiZ+Z6VC+9fSuOHEj8L+S/PUijF1KjwWhuGz0KAnrmv5btO74pYxenNIcYioKw9edKS0H8KIm+tuoH7zvelyrnE6vD6DS6JLS6H+sn5a5WVUvwb/sO+mUYcly84R1Ts3B+B4TPyTQd41WmIDBoAaVA0zOUt1MCQts6yuUxHAZzpJjsuqAeEK0KUqjNDSjJ3hmz4rzDxiHg/G9knJthzpFF7hndTEECnDoNfv3LKI9b7r/0pZGNdHzgZgZKPO+vElDw/TR6DOgvXIgHGjdmQHsubcTRBU8+5YsqTAnvglscHvCiqQrR0N0woszKmgq/Qbj7R7etniwdrrWaq4g4l+Ocf8OFKd5UzypSEaujrsWVdRQAdYiXozJHi8bLJboBV+Eqz/H6ri3tfk4yWeDuC8vqrEWmkyglnKq+dWwyUvpYwiEzRh1Vq/l+7dvRfLWZOuq6ndErSaNKtjwx0emS95Khz7CG4tcH5XG+yJyXzvz85aotAa2OfmPme6+7hsRs3c4DwGun2X6nUmmuKeisrMj6XKI3ryy+L6dNtZe8nkLj5Y/KeZ0DumoGes1QSChHSPPBn4rqz5Byf8/aVUFGzFMr4sh1uRMZnIAMIRwbPQ+MgYunmlALL6VXEibZXFsvqVBRZn9/Us1lClsJJWSM8G0tFPy2S0QGgMH0cUVPaknqOIdkAvd/irPqtE5IYTcrvkBMq2yabbI1b9QhbzOrdOZeWhraf3q498xR2BRJSgCbICoH52ueK/IjIJ6qaA3d51387KPi1MCsr8DzBut6gnT2u2kTw+z12ALcUS7HYojfRCv+pDS8l2kEkwb63u/5Cxp0A4ghjwOd7Ika+MNElzLhnc7EKtANxgFOpglIDnK9dKVZlV9B9FTuK1Ab8a4KV28d6qunaFZIslDgtsUJmJYXBgJqtco83khOr4wmvdfZDd3RPGaH+nsuN2q2A6/TkBwENCBF4u7vLq90eovmW+z/JwTI/LEQd1FuUWsLAWHtm3ulw9+Nfr2ctlZsSuE8RSdq3+7ZBbVDIUUIBzy+g+RMzMUmwd3ExMTCu7Vj74EEB/Uuo8e/SitQMVL7Dnsl1HAxxPl9wklkrAFwo4Pv9+OV9Q76ij+6mMvXUZnvMGTSqBRtOSdHPDD8Pp/3xaR8ki+P1Xqf3C08fGEQtBH7Ra52usYCsCeW9b9i9Xlfbqjp7dH84wOUSaUmBll6F8bj5HWzq7BCMaNoqQymuhNYPY2LQhsUC+l3Qxow5yZEPnsGIv1Pqxu0KtsFtiAarWM1oo+WcrkcbRtsee/KBaeA7sioaa/6IlN2pQn70+cB5ZXNcvJfuYNDBHLKN8fxB/Pl+FJ009se4OcnUj706a3Ka2yEXDKMJECdywjz9HTUPGtvJpuQOY/0d6WurNusM68pD4IQoc4ncCEYVyu98ZU8r2BzsZsBxLdSw0heiBVXDd+sJcuPg3+q1YieDE0/WpoBHVCQ1U1v4hUon1lMnBXHbSdbgzIem+Km1J5PzDky0FX+YxlO6YrR6BDCoFu4O553kMXaDcb1DycW9Tid7F4Rw90UcysBQrfiH5QVWlVupl6084kvAcyAtnAztMhDpVxd0VWleNw2erz/Bm3/euub7L0epqkt9GrsmPvj4xxLhRFotN5nSPp5W8CA443qr4l+ZhSmVqupllhuojgV6cGhFlNdEAhw1Hwo9Q8B8OKOnB91+ij9ujRYg2/mtK27gL/TmdAKcNjsY9jkxO/lu0vAa/2+HuLazCVfGXhGX2TARKvRoc4cWxVpjouhCU/QvzI3aZg3su/CcxgfGeWXU5YKIsKE6jlaCZfk4voHi4sZx4UMDsMAT0kblGsszQ1D2sopgRK8Sff1oAuOXrQ33JE3zFKJoDhFVtnHmec2yUA2WLSafe4K25xyGSufkeGPbIrs26viKhz+iC9ekhqQ2amr5O7f8Vj9THQ+ndwHZx0LVBJAxvqG4wfvKbvNwNOwh+3kzmzndzZIupJjS2gkT1FSRZLpOqrc+vy/N8aUbuG18MQNLcGeTmpyDCdmziQFbWW5Mspy+pYll+9mH2SmqH63VXNZnESu1gMWxfk5vh4y56hcj15Z2fzzbB1o0MtORc6tQEdT0Jnd/I4CEygEUILv7Bqw6LY/RKjVQBReWuEY4OpKaX57Oxh0762/pPSriVPqbw76P/wdsDGCA3Wz3gfFlosv1HbaFz7EI7csQ1re/u1IpYm23rkB5r6tZhRNmPnDHJBlyfK+h1gEBa3wFEkH7piRTbyg/++Dio8WCtL2ueyjEEl9CHIegZ760lGr7uHSMdqzhorckGpGM9k0whIxZfuSNAQEIzck3aZ0XCy4hRqD/3gRIcszNlHNo8P7Xy4aSJ762oHYyiU4c/IsCvVcc4qSPCRHv/yFON2ywxvmmQH6ekO1RLBg45lilbfXr76pBHqijrXSNdKJrfCRbgSryrQeZKOmUpCa+AaKzKBwwG+CFCy1qp8Znk+Mv4T6PivYk2lRtc0PoSa+tMXKt9OFWRqUUklbHqTOrpk9xUBcrrK+B4zqjYTwgxaQ8PdprDhGDccSYMICuFX4OALyY9o0d+fWEs9ExceVXwZtAyJEqJbYhPq2Usf8m4R2jwKafewY6tnYTaGirKze1nO0jgJLtzOKyPtbJpnN+hhoQT9sI2/ha6R3nOwDyNYJtPqeRU/x62dGiIlqaeY+noXpb4D8/rlBAcYZrcByx04uO8WXxGIxwBxHeUehdYB5MpvwwfXwKbK1c2hIoerIVDpn0ySqd1ezPa7F+uapk+xFne5k03crtLqpGQxykuXIEDa6OWrMuqOY+EvocXc1dXFJOnMWg/G15dcFOj3SJUOXszYSLDty97SS7yqaNKOMnyHQDsDBhGCqQR625n0g6/X3d95B2HfvWbG5//1QDikWhoq2MVQS1h60Nw431CRXfmBEApJFGjVe5cCBye2tX9XE+BYVI28Lqf1E3nn6eQh8H666qqkTLOkwACoWkPMj2F9tiDkfMF4pe+nCkNe+pBKDOvWSnPWRndjeODfjbHqRIw8vq/wUx7Fs8fAu52C78EHOQwX4xULNk67vgnmOVbAMgm+EQFIYCbCsSD8ZM71A3GuAlRm/B7/o9vqZoFtFDusxkrSOw+G8DuJBiiECXDcjJ+3Sp26K6jz42X15WAIwAw8q50VoHb3ytD/nAZezO7SknqB5SEf5TWGsXyK/TC/TlwsnWHEjuEYvU0mwsfwUaOTodP9R1RC4q/xG7erYTT8sc3ULptOwIocnP5DYs6x/xslcIKDnUq+u4f6y+iLWeGozmFYP4CdJQ1jlROkm1IKhQKQ8ZqK5JZ7PxERkRvh88xTJzHv0ZfKQ8YTx3YBy7TTx23HlDWP3zOzvbPuOVnnul3gjS3x5R3CpvFEJ2KTz3d4Ardf6/5BGNSenWn/e0VyXMaKhLPrsEibVm0nq8FN/mded5cs115itcvPqspDeqoh4RXDMYXo9tPszmehu8CjUyoU+rix6q27ddc4hwowIkoWFkNY1xEA4ApjJqigQRMRmA05fx+MIdoygPxzJqFNdCXWkHWCqjKcdELonhpZm2e0YRRxqRDWZmh4NYWOa3L50VJ9sRp8DrV+m1VHnu4V3jtu/VerARLhlEQKF1JlR3cdv/YLrJe/9LpPKcG+ajeQ4U7Z6s/qeljoaIVL9XunGAh0bpEg4tqwohauGZONdsLqiMRxJT0fLtKzrLnkMtvdZsCaUjRF6N2SAQdqLydMxYq+t5lC7tPR5kpJCJLjCiq9PeDObMeppueovadlLgCkTWCm80ipP0Z7JOgxZkrZ3nQZ47cZOPe2YJ+nYfVxLe/PJgNotNrko7JJHB8XuoSY8O0AE688V+aWSSHwshhfkAhP1z1W7O32TUFxJ6mTQG4SwDYZOUWDrjESYyuYGaEE2tACJ5NfW2hlhH3TCCbjv7ejolEh4biQwO2pLtKQnMlENxyFc7IGRheJAOiouGPuHolqCecJYHXlsFXaZ3ZaHlb5aJR+EiEdhuPvlSlu+9u4nOFCgAWzBnFcWMCSiuC7fJyVbw/J9zrrbM8+HW51RN+H04Qaa4+2lPuLOyn2nRfR9PofT9xKh99E2sd4SjPCOv0oeRoi6fIDXj5yuIe3uAHyOTcMm5k8VmIRz9qH8tZkc4/+LMH1CriCVPUv7xW9BPaRgVnMZD70k8zOyvi5W2xWOmUZ3ZGjDPhst2MYJ6QMgo5eJowIMkPkAO1smueInnKSDNI0sKAN5E/llqf8UYzeTAbsBzqD1zgfhd7KkCFQYd792oqRNqUWHwqlraWpDe+CdLMws+ml56sUtz8F7/Ap8WuY7r/ddkLODU4VD0NkDZfGCLhleeU50wlrQ+8VJ8YQqKwLmk/ZRXVBnnDfWIWqN0XxEhjlu6/DWr2u8mOgK3CahEOqhVi76EnVE6EcMEcNJ+lWfLpsIpYV6tbUB1ZkYtCfFHwEnn9YqhJqsGcq/SUuT/PXT6PsP1t6odDnb3FH7gEztjA/dHwY53DJlLIN2+09UVavNH8h3TdqdTdHJm2olp9b0mUGf2ZvUSNbLqY5EokqjJnBuHylA7KbBVkwK84rXcDfr/OQ5zLU90ilgzazGjSwOv7k5GGJBsX9j7s4rG3DxzyVk/riwQE+Ewk/FnnsfIfv84MLeuUYGLxGxg7pQm9toHBzu9G2fAoz87SYF2qSx4/r6r67toPK4yCg3EvSn7yZxLx2DD7s4SFFIQafU4H7G8IlL0sPLxbgaDGPBk83qt1o4xTQdV0UD0tVOtLEAlWN9zLAjDK3VTuGLVUetwLegW5ihrVVbJlKUr9dcCZ8AnBpnAPk6HccgKkrjFmI+OWIaqCyTllVtwSRDVIDQEuNIcj0vCGp1Zhd4NA7RAA7kXbXTzs0KFB7UXAHXztZCzZ6MDUBqVid+fQlE/a5ODkw3sX58ZzvgcuMysYaXdwdzSuzh0AgAjWhdKl5lUiIvCJxTWRzfwmkSEkyclZL1gP+QFgup9dQQZyyD9eP0W47cpkRdPNPwochkEHhac0ni4PMAdyFjhFSaCUUhPmf8UUUWFyGgPfubIFd+7pRrtIAchOQQIC94898Jc+uBeb/bIJj3slOuGO0T8I5ckgPIOJpiva2gYFnLWiXSiwW3X+Y7SfVWZWTh/TwZbiyNJ96hDnujJIaBsgWJ4KcL7y+dKz6GkA2pKiPh1hHVcOn+m/vCMxZwkcH28bPE49r9Fu+ty4DhmXb6nubxuskCtwWIFZc8V1URWgTiX5ktJGAW5qM5HwlId0wPzDLhAqYtwOziidWjOtAxRsZxBSQJyLLBdqBC4J3Tsem0R69xqProQUWRfdFjRYpU2ak1w81+WoxigKbIBZjJLPuxGrlKEV9qzhZkVSnwJCzOdS8bby5X5hZ+L4t+3be4EmYPtbHGo4LF8eh9TqAD8Bq3MMu9PVIAJGDvxhE7/CZwRLS/QYjGmEd+sB8IJyf2sP050ei3VdDs47D06FtIu1wu7lY6DBS1vKEWjrANsmCB72SyqcoJDDLpgYIXZGvErvjZ0SQrEOirpzZV+jdF8b/wuEdEwX2oRLUnAoLQQ8XCHZPnNF8YAV3FiMKUkZ3w+kdoyDdBZQWOq6jwj+J3N/+zsLjZQIL5zK9dz0CVXzv+PWHDlbdEGI73q6Y8zp/b36VJaikd0V/zjUaYKFJVzuzx6x4xBMMsF8O/HYnmlQ8dRt2/5GuQDNpdFzB8QgNm7i5RF6D6d/CKpJiItrkBTjuHF3ftaL3GkSY5z5rM1oPNFEzYWycVmp9NKumCNR4Nn4j9pExLVPKI7m7T0OorIug2/gOGh56ZEWh7E5SE+lVn01mJXH8iCoLPYt+MNNsIk6/7I2xNeleLFDpe4G6GurGaJ/IM+LIEYEfaHl88fZlSFLaQX2pgKwannCxa82ZwRbB9sxakSVAryEzXscmTgnPbfls0S/Lhisuvry38/PZgok93KRZkWmHzTqODKL53PFW6i1Zjs1IcyRo5LLSgMhnBmF21fh9l7KIRp3fyTEw/2qPBNQbmoAvvWbYnBuhypMHlqeruJ1i8+p2LqrGLLcXOcem8wUmkaiWhmPbasPiEgYTeD0M7s7jF6G1w5bZxPfOf7WAutouDE0MI3DmbZ3x5KET6mUgtGjMXqSgeGKPJ1HgUzbzI8dvk8iZiiyZXm+p1llUfzOuyCtS91UahW1eOrtnBMuc3XMGpRN/7zsvJiqn+uE8UyJgluZNwkob/88r/Ht2aWvhq2os5p2ZGEAxuT2S5WK9tYj+wyDKnpX+8XVZVcjyD0n91qqtKl+N3yhd+Vq+qF9nT9APZ7aZlk/yffrYadcJeCtgtC0bfi3DPMfhxCrPWeACyedHrQiqcyY+hfTwlxR0mhE8RP68GK4/CRS3vqNc8YbgQFyh7pkCh32qm/VvQbDznvvnb5RJ4IK7M+6zZZrkJPTyrhF5ExjiLIzD0jWmpAk1E+28nOQ7nbyvwiOlCLqOx2gyhFgWkETkd/Tiy9cIqBNTtEo3AJ/3r3tjBt6KNXb/YuC2m5ZJASE0wMkEUA6v4zLyKnNxf98S91mdXNy/0XVWFGLg2V5nk81PVZTNJ2L4yCy0mkcFzJlZjCOuXOPsllSVdVh8KMleO2hKH4aOjL9T9hpe2nju4179PCxPYfI4e/HHNZe24NCtF+rg1Idk0zSVl776FYRB6mZ4k1PfK4JYuC1soA+2SQMWaZVZ/eiEBkvpHA3F3cxemE1juqYN6QRn4HXIQuYuWMccVU3ZduA5sCeaUKF0SWNLVV6jnJcQ2AiN0vdqur2pFLeIqnqzv9p6rWV2NXt9Ldr2r4idkRWfWVGUW/2IEElKZulGbAJf8WM4bRZx1MgYegyMlJ+zT6MQ4bYcnwPtA4/VNHEkQCZLAN3CJxvr9sj9egbY7uUjaPFhKR7rHOXzzPbJTeNDGazI6M2mSJqpHakS7F3M6ikNVSrRm9YN2sZ47XdpZ5iFTYX0iSxVbRkXtd67OWkC+Q5LNdyiDID+XRHbyn5yL+H2E7zX/KCuvJal5X/e5ypdq8deKIE6wGEM6O7R0bPf2Q89eHvJIMBjUwMTM4v0b+/Bc5uh6klUlkccD2JjYcluML2XKnKkyUerDhUIdeYKLBs9H8vER1LAWzhAwq+EIw8kuQNNrZZgRRp6BlCw1BF47VDA2UopOARToTUjjZQnBZ1U3p+7AjMao5cBxwmeb3WjJ6Tk5TwZTE++eP2dFouF7om81cFTvKzNcEHEAqT752rmqOyMIsf9IrKEU0ovzn9Vma+v+7ks7nKA9n979QP1Y+BaH+/+ZYJs47OR3SC6bo8StImPykaTzKD/Jy++kBcIfSAM9cPAzavcAFK22pprr78dW2AInRia6fP3hkocRVcFVw408cJ60FvhxgWyVozPLZIZ8lk8Wj0Md7nviNdMk7ngdpDxhTdagD63ierHzpO0O+k4r9O8WR9E22b5yIxtoTTzlU03qBeXZuLHev2M0mPAiiO0j8Q8gCCZnShWxPc9PiHEv2J7vb2r95QDeHngKki/p10WWZ4X81I/F3dTp2slDqh4Shvn7CqxPUYTAAZeG4RlAItxkzkCFuVWYkRmPd+K3HSxC4DcYn9BcKVMYYEP8PT58wpPD12LMX5nqE7kD5XoxFJuuYGk80NyY+Sj9kYJfsmL8eqiPpFTNp5Al+jcTR7z3NqQyyYpjr1GaBStgUaE3Zr8YNuCnhSytAEdWh33sTxoFGmPhQttA4BaIf3s+a+LmgtZcsQadSHqpS5o7ZSBpdjFDvNNhFSIlOao6hVAGqyCSIq4mjCPwVoq78gCgh9QSabx1I2WNfWtUsWxpcofbQd8dq/+s866FuAt2nBofRtm3Gfq22aAL1yGs3Rqs8C+U+lMutb8r2etV/cqqHjRh3ByeKHlGHC8jty9O5LJBqa23U3XmbKFB+U/eSGK86QAQu0ZXrBOVyZRmmjE8e2gFbYyr5YnDdHUWPiCZlgcrf+mgXgQbTbUwSoGVPUDbEh0ypXqvLHIxgzykSwngHxEnb4Eg/ilgKgQmAlR57g9AWMj+9Yh6eNTsd64JroR2YRJVIVtISxb4Ef5saoXjPg7iA2JXKRxroudHemZCtIFDsLgLa96Pr1l24HeHQBDKvK3fmb3jQxOacWxjTN2G6VP/ZxaL0qd83GxlfqQDFGP4I35QAmi2TKG545/Y/aaMrIE+YHdL3d33onQ5LUgKlLwOeznjIqmBIJCRTJ8ExPMDlbvgXYgPvWvApACf6t70MOIAtZhYx0iktq92ZseZAXPfMy6fvA2NRGaNMSVxJXry3dt+4hiXPcOOa2+czjsWBLHc+w/YJPG0my0aG4YlaolGrCqh2EZfWwAFyvZ4cjrFHLUCqo3MKIQSe+0LskCLDQ7ZfvlM0ryeC2WbeQeG4RSmPRLSlsK8W22bgCQO0pWwcCCXwR0qGbN1mt91cr9bR4l/+Lgai1XoEKx9ec4xJr0tOVtALSQkxb34sCA+29C3PMdI/claPTpIqTXNhge8IJStvpApFzOsxdd45Ohj+/aWFGGZtDU4+lFkNLUgXxmDjbFWp1iyrxLYQe/wfKmdy9N34Yu/j7l0cGMNnkKIr1XAxz2Ppr6BcAOOuWA9RlrjHnnggxp/qxvWQc7nMCEozuxzpfkWRV8ksatce8FmPSDHlAeUjI/7IhIeggf4ZtvVm5ePZ6BJ3vODyyeB+BG5w4ADcu/Ws9O2CBZ8ro6xcc1NNh7NALcE+uolw/VoTEE+C0Ag/uuSjIT0VY4jGqT9ecr6iLqF3YnR6k7p70Okj+uNO8YBm9wjUbNvZ+QtNqo5lnh8o0u3H/lIRPNJlQ/eD5CMk9sxZOAHrMUnE4iFPFg9miIgIGo3FHh7fjkqDhFdmZXrRZbL9bn0mVHr1HYDQ+Dfc5ya5y7V84iBdwlON4f25atLBLgE4ZH05N7YLaN+mZCnt/vHDfs/u0/N/nnX8IP0aAy6L6GJq/LJdlKiTkjeJbSC0oSwqQPe3TYt7moAsGpzwLlQ/2ic8709UKRrbyTgpnbrR1uiJN/BLXnC7GebdtSklONGaYN7nMRIdsfs9l9KYpd2eNNGWZblMeoE7ZKng/xzk8Haxe88DdkrCm5PTvQvs190pAM9A+P9IkLK5L6sHKhAEjtOpIilflXsF7KIzQrS/iWvG6A9oshvYyebfN+bXWMMKeAftk1B4Keo/QvrqwVdEeUWc/IaBqFaIxYGkVJQsImIsNSx+3SkXXTnVKQMZMAiwd621IvhHdsA5PzhV4uTvrx7btCvCQk5aw8wVX4yLYMtopLJBX12BcjxQVfF77nfJfYYoVO1pFKF5zt9x/n7TJiTYOz6yabuxE5630ntyh9+41HSFMUeOH2Jwi1A/tapcnpKKxLXACyn2pR2hJnt72d64OgeiREXYkwqhEDPqR+3jz4mXbuKYcHk/GYb1n/Qqa6MF+9HmAf5YaCnI4UDkT6RYluOMPnogcMI641YHHtGKo7uvciYBUCTM8V+GI0k0+iJR39SkmpyZRJqAMbx6YCVyP80BCluvvvvsUvDSILkn8wZvN+4HfFkQHQIB8B+tIxa5MO4D51m4sTEkA10AEm4ZeBz6uSqP+i6YMVXqPOR6sS3gM6lSbvOfe/VpzMKF63l3jUhjS0jAXcn1nzDoW7/+HdDJsg1KlqfQj+CoSgNLev35aDFtXXBl/F/jTm2yz+iA+Eu5muEQUXt5ecOyfZEvxNoUnv4wVoEw3Zaq1IKTov5qxNzpDX3UokHUzYMRjK0pr6zyb1k1zayaKgnWWp0pm3spNr0ceHlBGTe276UMR1IJhQJWIKc9cqdn+Gmf1RiAPSQnOXKj5GCD5RZfZ1B496c/W2qBNr+1jEQqQns77kIfUOd8aHNAMYqdkKJZrC4z/+jF5BloLPH4ygdFNpfXnU5LYA7ZKK/rhTPvKvBpMVlFjdMfLKjtWsmn9iLsPePq3JKwfaalQ12zX8xUQEg640D28MjJ3V0i7jCq6OLfrYuLEeuXDlWkzB0ZJIRSNlUzNFjFoQ5YpdRZsZrZW7r3debSXK7HNExL9fodJhnFx+BoHLKTdgEPTYx53NYdpJcl3oUQw090wqCjVT/tSMWMPySxkMMyJg4UBZUs5xEM6uzkMmE6FFUGscjVCp7IoyjiMveOa+sIAgU6ErHF8DNaROLyR3I0Tg6yNS4JaAnPpVtYC/h9XmisbuEHYVEFcvA1G9g5dZrWqoqONLlzEOCi5wm+kw6kcY6acod5ogvBFUkqoW31AdPDnHFPvm5nvD6UZ3T8/KBA9uqU5Fw4F2NyWhiRIzcklqdB4LuOUge/87Pu3nJlGsKA0lFbYvdM7Mdcs1ADBYMLLYYEoBaSfSz/k/UUloT7MSNz+wKdjWJcg0krXGKuGLNw4g4R+UoFutyIBT6a0mdeVj0A7QO97SwWxdMFeCrTviBMhusj1p3h7DBXkb9iDALxUM5joelsKeKsfu0GmqMDaKkwjjjpG91zIFuo5R78UohaO9ymVU/icNcVo9mikjjV0VdBXZYEaJTeJKca77yV8gXdXiy2hN2Pk3olCGcqN+MicpyC7SL3obLoiykKC3AJU8VvaUv1S/rlwhdHml/Qs5mvhWapmkia336qLBgCnrFnXzTArgZn2BVA95/Cxv/WJpFx/kI6mjsiELvndKvWPQNzaMq9nebweweLeO4l9hRpfFobzeALjFZwuN68lRgRvtkPXi5+EjXAIP4JeZbYmhBdnqZOj4q50N6Gni1RWPui9N+rXvT4MYELhExVbCKc9jb1Dp80reksRr1n81U1R89D5vFotJ2Ki39AvY9U4vLSxRlf1+bnxgmjQfBmJaQREueJj2xyQqSyYMosnW7eTUAMZo+5HdQeHurpfueuFOqw6Flqw+s/eOFTSTPbIE0k0gH04XbXA7ZtjT+l9rnfK35dGyTJp1n6xSNN6tSIFyezXj+VASpZCl9tzqDjDNIjgyvBnWJ90BaeVIjmmRYJu8DNAk+4S8Jn7AEUj61xgQGPCKRtO+GZwX7s2Ns9BFzekYOkHvZd9hbpRm7481/Ggn8WnF4yjuP00oX/nAqSSm0tb2fh0Xfg3Obqdc7b4LQYBsVf9eVGtQ1yJXPHRgD5Kj+Zp7P/+golIrvGvjIL3NBQrMjMWI7PZM0J+v+owL73wxAxldDFWRaioz6nTNQ0V0mfvuKlk8NEg+fiRsPltexWwZhQlnQQQYxDQFFwYXkwfCTPUyw13tJK+N/1xA+ezFL1L/n77709707dJqIXKhFd/Hnsl07RxxGBT6ZUZ4I9CvcVnVq3Zh9e/LZn4QYePgrjQWfyFGtfhABeZGCfVD744pTiecWr1GMk28mqC6/7xJ1uR26zvulasLHSEOBHDApbz6/69iEfoFu050RXd8fqhUvk5/rJunEjBe4P9r7gJGqOiTUi3Q7OLL65NgIFt9XtMyapCukZpuXglNMyZAGrMHeUgqXAJIKo60LWXES5C6bCQgQHx4y6GQw7jIhkos12uwvHL44r8p7FGm4zzPa+ygPStheN752HAEyGJs+biGx23XiPgrSP4M0IyxWnJhedUPlO21e2Zj0/zvkChnhv6CLhgSZoRM47WqLfvHrduWqrsT0HM12hgyZshNxfUio7Fly+XwZgT61/V8u4RYKxPPVFTeKyUkemwFa60+csaB5soFhZcFz9ZWr76Xm+cWMwVYweaxJiJJoAEyDgHrb66JqZXTIsPT3VAoGgtMiGnDkZzZTaTE/kty3CeeoAw4My/n72ne78jXBk3Axq3Ff8ncThpwhL5MlMDTsLM9iBBya9+vSmk//eY3dmSp6ny/HfmxnqC7hu9ULwREqBaZW0/NHuyzU41YC9iy0qToMHm8eJ3SHXBVhNViN0zCM3h3eB7ISCg7yzXKVmrlV6zXjFD/AMpXO9t31xSn1kQuvMUJ4pxsiSC9bL6qUoYNxeT465aonGsNYNkdBxtaSaSy2q5U8via6Nk9gVb1KTlL4atjXw1I5YXrbpDwSPW3w8ghvCULVXSySIiM4A7RuCL5ZRbCD1zfeFCpA2dIrzfbxFtci1ANK5jzozxhVY5+llBhXMoEgSlv9LD5irswHgxaQAxWXXF827aRgYvATy4Qgs4GeS9fe7hzfTqJ1XUy5hpESvMJ3SsysnaqUPCxnSTswwa4MRcBU7FW2xAx6IU/uXWvUgbZM1gpk8o4qPNN+Ajcmc2VzhZVMeXzvHGIbkZSfA20T/lUY6fqD+DdJ21EhcSm1yPTGR7CkLs643knZUebGRLKt+QFJx+glS5Qls8xaClurLshwB3XLo3uXR2o3Pru/E4cRoSc8YYKW9malyeF6gU/oI9Sr03P1ph0PIDFOczcQz2D8XlxoPfRTip/nVvaujHC7R61wUJQsbOjvQ08s374rHpFjBBmvmuu76ivef8oJfOZ0cRjqRiPt5nnKYYBTvDj0dentencdEbqJmlZEey23ke6vbepj9V/lzsN9vqgZLtbb/yFa1wS/sKp7MVT0zYE/mAFguJGfy6uKlhcW8tAo4GPQ2zH69Opy+3WHIrrgABEXohP3nZdWaJT/PUzYp/mKnU452zvohc/+4F1uwEvdbYVqXRCXY6KbgWoem0chKSArIc3pDYKb6u+l8f4lG2AHHGWutygxm1lS1VAQ6MPFXCsMxVg278fIGOQAO4Ufp5iF9I1jgo2k+jgBAR3tFF7W/FpBEuzsVhjqzmcDn4xfgOi8GpAwYFV6T7Re98XIPTm5q/BHypgO4t0c7fSCliBZlHJOIERCZIxrHyTRlJEr/oVWRcyt53WgaXjYnMekbH3Zz0jN7ImNfWeWvozyZ3DPZjzd6zqs+kBpem4UVktaVbEHduX0Rqv5BdgdCKxAYDzCOgZuPlh7PotKoo9sDsLTgsVItWiHlgZo+SdMFFRRSjOATcyQdfotfhLqttQ18CuwuKWIe0pjgznWWzjBIaqV4gJNh8tpWPpEXtWTVUf/LQk/97hSFEJooxAE9pqVC4naMG8symI8KNDoRYsjVTIiqupsadk1Qw7NrYuNYHvhbPRdZ5PqgqJMM7qgOGyndR9yFB7llFraCQ5EQvSFAPmFDwQ+0zu6YRe8k96BW6c/FEpLLaoWTQU9KeVi6Ex7YZ5/JgD8SZS03wxBc09w22EPR1apKooLJhg5qTSOy/Dh49e577f86KGfQ2l9ULuxRwFJzaA3dyr378AF5ErYFzTBtmKUEUqyvlH2J2FP8a76F5TlUxQ/VvtTVPOe9MBbQb+iG5S7Bq32+/t9ZVuLVbFPv7/tTfxFQetxk1robb62ObcXeStOEBcjEwPZXLCWdRsEH6ez9vP58WRaChae4leFdKFdSguUORGpEwf/GWw5700lC78mGZgIMJUFJ7LaThiFfAhZRLjuWBhz2NkgzL172DhqRRJk1mRDloi3eUs+eNuoTVFeP3gc+/nojJ2TtY8rMSGgqpTQYlzxc9u+u20/VBQfJVKwMhkkom9gsGhS2gLET6joGSIUvkTD0N14USjiHwTQXtgy2zUiV7qnZD4igHV4IBzLoVzOQFrgCBI/81xzJ3W6zLpFv39DzltL4Mx3rJcM4KsIPGSJHP5FZnQL3+t+p/UtruM6QWbWiLt48/JUf7mBijXWun6B9kx5jj1lDMCJF" title="Mekko Graphics Chart">
            <a:extLst>
              <a:ext uri="{FF2B5EF4-FFF2-40B4-BE49-F238E27FC236}">
                <a16:creationId xmlns:a16="http://schemas.microsoft.com/office/drawing/2014/main" id="{CA0AC41E-3032-6B02-3F25-EAA8D27B916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432601" y="1673182"/>
            <a:ext cx="7684704" cy="2100972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20" name="Rectangle 1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mmh/pcmqAehPfcdiwbQCYER9widXCCOXrBqTKWf9irmLACbeN9j7R5fXPVS76qLi7ks4H+SQPiFRwPi9llfPgHMsRZpAnH8TQYH1jFDbm2+QGXPynpo8MO51QnFIzM/czLZaXu9QhoZj3A5z3MViaioN71LuIGiHeIURMQjAQZZGGKvq+H+hOBogPhYaIo2QbolwIznYjy4boWn/yuavdrqFRTUCB15KQP2KQiZhdepR+UOpb4tZySpKqCaP5lPlXbXkvHPWEGPoTLsf8SntS9nPxg7Osgp0Zi2JxTZBw5QxRmD8XfXT47PntitSbCkuTOPpDIjieolvoGBW4MF3MhVL8q9UQYTGd0Zw5MgUhO56qBGKccuIzPYu+ODruxDb6mgqfttM/LS/bcy3thBy8WItzVeez5EbstNjE17kcZbK2zZKGlR0E1OunZyFBHJYVK/8WysJHgfae6q7kpLIgSUYpr1lj7lUturLNLJPQZT6gijR8b9vZ6DpCHhdQufyfWKkZndrzP5bMv0O8Fkg5HNi7Yk9Q3tu0Han6iztSbKiXTAYkcAueul4fjgwGEDphTBtaMTv5NbgWmIdEmr9BLERj8ah6C57Ulg+hZGlH8H2exbZOhBgVZa4u2OqnIe3lJOI5Kyyn46ZLEoBB1WOtCqY4d3HL2A1kttvcMBxaSYIhZvswh+dP2hopE33qV72dxT7JxlAPcgTFgkoDPzl2FWLNpF2E3/n0Z9N8dlS0WIoyzgs0VRS6Ng6RtL7AT/IE9iJF+QoYaEosEKUvC/jAWuX5jxkPLV/p52xX95FT6PufTay4WDhVhFIzDKPYLf+KF7xbtOOneD9tE1zN7ZnT4ra2CU9TxA9NMkwpFZz2A1wGWa8PoHJOWyhLpib9D5NVK6eEhSjY/l7GBTeSEbxs/7ij2Ubum5X2MYodsADN4OSEQnLcDaFqJUtK0iDhWxiEtm4HLWfYCcFNw9UThmYvpPwNdP0j+tq4SH7mgIsQpgJTxwQjRq4y1BL8X8Hnqn7fJe42yC8Ol2dk8mfwoyvxO8z/zBjoC/W9UMKtowyFDY729+rPmiekbuBpKpfIqnP08aGiFJWYgEeWS/FQuvBy2MYZEUNGWm+i5GOUEoXN8C3bqw381gFTNVl41pUclwYVnZleSiBSTNu1J8VVD6Jn0brf8VTGCuWmy1gyJxCaBL+eYlcoIGPR7apHtekoa2pXZ85q8i9OygD02H+8/oOluskWG5afQ2aP6sTMSHm+7CLclhJYwECBpTrCCwQFKKcc6xsoafn611nNUWa9rJqifVrAIIZeYU9LQ46enX68Qs8vx7vu/Jv2tuZ1T8OIiPe8FBv5YZig1NqcbQOoQ41vL7FLY82z8GadxSFrn5ul9l7D5vMSYudC59JGCk38VqFGkFKWQiRGAYIX5tCrPcwjJT0+M2kZyP1w35+2PleH5sT+AhagOXW3/YLkI5yp2OB2OqooNU9Fz7z44KMQ4Ls1phXR7TbHprbq3SkBcR2NWQAYIf4etoG6RftLcWN/ITO5L+an20SNgzzrk5aKq7PVKPL+b2yqeiZ7nzz2jMMfF3MQdhrTTG2NEcyMByEHH6byUTZFamVf7wDDLv1bRDE4mVOv2xbn7SayhoIsPMgpTRfrS/UjLEA5ZFts3JLNjdF/oAWVv3XHSM8P16uA6kp0ENAWVWz+vXGrCnBH3eDPmNBCBhJzCb75qkNmcF4+F8Q2Fe/OpP5+YyhoYxTEz43FDVjNNQmrtfuEd3XQVu2VWVEdjXf64yD3wbUzQ7LzYFkUc6d7cF2Dl2EPprXLZFOHH+mwN13/Jn95Oa8qaLuiZJcKHblan4NVIW4C2Kqy6++9Aptpw/kzkOUD2kiNts8iAjnea9fwabypZ1wrrKCYB4hlJOD64uw9hQd1msro2dnVBZxqo+xJ1tMhvbQIHnK2REK50bpxSemCtdUGE49/yrC0h9xlLhEij8dB/5rNGFos4Zvvcg9zhKDZLiFWS2giI5moiNUbqinMEGT4eUL3zg+reNdsiriSpsIVWnau+RAyDCae/zQOVj4fk670Y9P0zeWrnKZFuCaiHtImcj9qNulIegCI2MWDp41Nz2p3VVrffDRgHbnHxCnEVfb6RrPJxSLcxsu8S7VowY5saudrWCu8J7/VfRE9MiCysRstlOdOkuFeN6pmlUdD8MLDs3FV9pW1aoH6SYG/tgdM8XD1nZWlnsgq2+y9JxiepPvB/OHt2DohSvF2UNSwE0tJmlCDz39lyw8T7eh261Osg7rcjq3vsrFhzA59bxeQOVB/KdaKE4lzVLkX42ctlpmsyLIIqi+4z1I8KGYi0ciTJ5m8DPwczAF4VJzR45q3efrpm/uO5VCCaDZ9sFSJsN7gBWCqRlnNnWKZtcMkTIfAIVg94OnU5sDfRqtvnmuFOZDWpErV38jphc/2hG01oXTGaoowCD5PMGP2pDtXjbfHgbH4XwUrOnqREdlYs+GgP5Dc0Ws5mBk414NU8jhwRhGMGz4CO/xpZnJyfaXyKE4NkkDF34QQCbHD/h+8SEVMCWudC68ifIa1edSkoauzbgQ0fWxEB4HyoyMCib43Rtruyzv2og+3q2ln/b0hMlOQ/fm/zaAmLWeL6zq2Wat+FmKdBszicGZ/HQbNMknJIc/fryChINIT0fPT3JSRIOwY+KGwm8HA9Y/T3gWyKd/jsiyBs1f0Rbw0YKN+WzIjgmGfIUqOzXZTM1We+w2R7rq+K8BxPd1KukNWJ+F3t2xouHmWr/Gv2+wrzg2PsoSVYeGPeu2Bogfgn7y4pHw34DgeT+7SnHYLrFbWc7S5ybuJ/cDl2Tnrm/5NQL6LJ510GyHpu4F55gKiHF5keWUZrKY9Ave6flvjXGAYb/+KhKhqXAtdI576LtaNAqtJKtUbyDWhTtHT2rxj6CW6p4idv64R+YX1Ww1buGKxdTNVFxfR//yw0gL+fgU2jf6jHvRMG1ttXkdNWvbS/H4hd+ojCTIcndcbZ60mnzPDwo2m94AAxrMsROMZCwaisFtfDrG5vw4HdE4NcYlxZCTbMTW99LwVlKi/g23s35WKhLMiRpL67/a76I/W0N3u5eJrWVAnumI6rNOZlMNo1y1/avlwvoyR70Dl3abOqZKMdBnrbiY60n9N8Parh19Pl636aHeLrd/96HoOQmYYM5WtLqUPEjmHE4mUo9TqnQ7cfK8XaYJX6z1ThsKYjw2btesjt/+bcI3ZkrW5M8c2USida9GIX4PYPLpAyZHbplb7jhjw42eYHSel7Pe4i1Z4ng/t5sVRxVXdJRd0/qjGQ5ghOhsJvVBReXWOBchajW9vhSO/6uZ+1SrRGhq4vfTwNwo/JP+2T6Pk5IE0k6heMu0tDcS174RWw4NH88ML5nNz5jJ/A1r7FHjnVpTis9osjqLYd/lyjF7fLu07mr0k5/LE8zGYGXY23bE0WAXSEO+8YFy5l48doOqq76uQdL0OJ2bXxkDBJNIq+T7p8l1XFeygC9NnUH6VeDdkUGuZLbncq4RxrSfCfw9COhoFM6f0aaxts1Cjno8wlzibWYY+aSOcqVPToATIYdXYp5UloALaTSkAB+rbwhbM9E2mpEvmOFPpcpBq1cUA7auKM9LeHAjSSDwN9GCnWZvlGTOcqOfpJowzuzSvMnHQDT8smZa4QU+46D8LneMb47gBTZpYR/nSKle5JTd7fvf1MjyAw6zcnrxdhgOni5C1N7BsDyMrcsDQLQbOFFPT7zW8heDtFb32KAtTSB/ujsnfBP8n3gQMoKbqazz3jJY9fKztMjwEyo0YDMidBh5bUu/sRjF/Mdh9GcIEuSXYrciYYAbttfgRvD0jIRwbeHYdo/+3ncpwhjN1re35EMYELt6rS1mb/9d/AdMHYllZ9uGVFqxAVtUhAZ+cHORrZ3iWImbZk7CybM0ypiZGgwdhSWoj7rnZZQtP7pHl3qP0/Vd3QvDIe3aODNAyQFgMozHUQS4SFMl406ms5L+FdRj/9uGgMYeRAUTt2J4mlWNlG7nzsrpPkF9UBLqlTxI97PtGD/iSyYAQHePJojl65d7YoG1NKNfGSpRWVwyjbeRl6axrG98teMy6J8JTmAiHXNyQmEPI4wp36B8+9OyFwsPyi+QpZxQBLCbj/8IL7l+YBeR4R29Sn+W4HePz7UDAr7qcmHmLw4m6jIzKp16ap/wPI7qpQ1Db3+U/Zdtgh9CyLwGqtDkEocHZsO4ppbSjK1Im7pQS5QSeNuW2S7qsS+sj1c+rhl71I7vM9f5Bwuk+TPdHAkPGOyqDraYE2TgZHzqf7iZOSUf8d/t9L4q+q/daVaaPIKG5gqAZWGlsGYfhPgbXe1Og3DW5z+ei3TOs46lJKFIK9lXpCZqhkE6GNFEn09A49c3zk9O/O/g/+YBW8dWV02UbnRw4zoTE/HEcQleg2Sy3bdpCRCG3K7ByT+CzzLCrb3ee95E0WC1g1pnzloV/+2WHedJ0KbBfA7XOGRKBQTBWVsgXth/1iWahUqKAdOZiyueLptKYKD97SOt7zwwcgU1USypEpsprTfziiT75fqpzeyt2yyOefBBpiYTpOCEWzYDP3bxeJ6dnsLrudbsOeCMTsCFvQfDEuN6EFrq16+QQ5q0MN1Q8K/+PZCA3c/tVeTouU2PkoNg8n4Unpx7SE+fpsQ7HNr/Ec3Gj0mLTshYXmwuqtEihGuQdVFzkAM7oihYvept32/sNu4TA6YItD5O8RdZNNZ+WUqRDp9mqsQxmYfzxol5jAPcBCJmHthpuoG8W3oGarsE1SfRn43dLlf0EvWHAc48OAzMVccawxyPrVP0hSmu0uIvf5h4iKAaE11D48alLPlD5Ftc+AemcS5uwGxq9kUMLNsqAGzBS/7RhSc7xCdxo8RXdSYx0aUzWoUPD4gzGVhbC3RPJCtYefxrfMUcxifZd8oSCxbrShgWZSkRp1IQAVyFt7bkICSLk/5uOsHx5kStHV/hku4jG8R4D7NUUB4UnD7/re+pAiBYk2w+bsG4wyZ1fNpHLuOjqV/lZv2iOy54MoETah+kBfuQzfQjew8a6zMnMdW/c0vz+xLE90E/fj7Cky+qAz1TLt92dlUTPR/d+vpIpEMd6IOPz+gRV3LDog4Kfy6TMYKxZYQn9iji3L1s8F1jRxsuFvZaCbZ26bJLSKK9AOog4HtVkwIEa9Dxf1XtPJ27XyoqpTory0ImtnlrGDXfI81/c+LfVHyzoWZO+ZYC3mz60k8+51OVo+xuALMtN+v2CuTcLbZ3pDQlj4k/nILDN2hGeoPO+t+PsXrYpOzhfxQ+EZa+9Oog0ijeXIotqhzIY2b4ZvCXM2Q7tHYmyxaSzDobjgQIwIF7EiBn0RIYpNFzO3rg4umvpZKZRJYwjCQzgOzR/gojCkVM/Lud/n5UdZqcpx1Kx3m5LN7WfMEwhdpSK5HNoax/tm0K/69SAv4TskKIGFiP9io3edOAKQjdILST/VsHntOYCAfvSG/lguwMLlSALjFBdJdA/6trBthrlD5vJ/Fafo7GGUykTim2Jb8uZQLuDwUR50eUpmU53qRzhePzgHUhHiUYXtZjiVl5f4VmIXm1ibWQ3H570Py6NhEwGDGMrQ5biP81p6J9ujVggA8UjBanYp9WnrhftCUkUQ5PtjfXKlSrrLkuOUntn81mmHaX22T0FQFHKWURFEKhjTGPZHtZwZb3YnRkI/oBVOtg6xKq30WpLjCeabnejbkpGW88VAA7dI6F/5/EUBb84MEBfsVxEfG4PHcytfLvQwIZ0WcHC1n5fxLxgJGEj9rhzG3f1r3N/TgU4mPAUzmUDjTcwFbH4kcSpYJD1b8ZHVRVwSeD9T57zPKRy1UuTGGkygZydTHXLdvSmohVLNaF7jn9l72YWeOeODeZK1RZUfD4zFe6QhpY3qwAlzfhi6B4vy/r1uZkPOm+U7FEppPKx8Kgvc0J+1Bop72Nkx/4FoafB1UHme7YjBCBSB9IVvVCAP8Lx0IDAxTsG3wJHKzzuWlXsGScl2L8EHqmpjjfvhcL5QtNiib6e/Ewco/vu/RzQYWVuoqdCSwaEXiqz2+N9vHQwGlpGCcVBmm88wEQRNiy90NbsyTb43vmMtmK8uBtz+Bb2cGX1JEGBkvnmSXUxKkOQzs8uzwl0aXtTCZwt+7lQ0Oax81Xxvmb59Gs65PGtUraMLd3CeCb3JLD7elo+WgoW02KUM/1EtMh1RD3xV2bz5aoRYR+i64orVIYwIt8gpnPVG7ME071AxcsaJwi7DX8f1qBQ0aHF33bSSBtnVHjYC87u5AFt0mOehjKnpzJvd3olVtYIgc3je2CuexPTHGZjnWMqc88arxKWVLmd6Wm3KXxIGC+3yDHzAJ3tuKI72WMobMtPUiw4KaA8Phj2w5joSaaehJXfx08kQ3sfRjWjhUVMWmVH0GObqOism4hC/Trv5w1upud5rBHzj0Zegd1I2qRC/irNm9umRbqPt0M/WCPGizL2api9QGqRmYCUI+eIO8B0ECpnXZiPTuRId12oxTyx0Tw7I1rrixlO7MUfT+o2rSN/TmFZVl7WhnOAM5QKtN0FxbZVPS2G15uFAR9G0yvlO1asAhw4U28h0vBAG8S2jnQ27a3DRsqFDdz5pTwtpDY0EEv9UIKILDfUzFni+LAXO66yr/3Ho4oV8s1/aAAsmT91WA/YIlFu2PURvYzuZ/1z7Vg2G9qDjySZyqPqOQE1xwKe55RVRXP/MzlDY1dGoj74Vwr4OOG2HGVyRCG1Z5CmgOq24fEBsjw0fKjHDeo32qBEqNcQVFcpMG1n2h+pR9JyXZTxWDFa4IWnIUpb7delOCANQOMKbVPJSKOLNX/IfKtf5ZrLnRuE3UbRt7V7I1FsQBFgE2AVCxQWMRXX/QLhG0TsjMPe6hFYSH8cEqhPvnOEEKh+gzpqU9CqaTD3bZT5/oqzwYyehOx5CXUjI0afG6rDEIEpCqPkuvbXYk9Di/hbfuSh2XjqnjpflBz22BeHAWQvwmXNZIHA6hFIGhzlZ6vykAd2F/cvW9k5THANqyYYa2HJdxDHdioTOXswJJwg1CixXbmM6P5sESwrdv6YN7/7YC3OvL9HS5Rn2MkgoEAGbMGssJxjmbX3bfq1OQPWl001XSgMo/SyQuu1s6KBv3fU9JRJlHICvY0ZBZYM9lPZJSmCJwHdLMy8OplPYKjWpzYkdWmsAoldgpsQ9HpkF9B/R1QZZrwqqilWJMRGb4sFDjgIAkn+FpzkGHFtUQcp7JuBHau7fIzCx0/9MiKdHHdCAulI+g5BPYxAtyr48bNUhini0ENEH74UaHX/Nw71nMpPU3w3fDoGsRiTyte8iLX5+MvAVZvoo6T9zv4xQ8shAEj0wpfOlNqHh8oLrwtR/yBgGMI51DaBFOS8BTuLTjJbOlONasd6sN5bfw3Jq3DNpdnZTSY2t+rOPHfBIacq941AhXNtdnd0ySlD78aQT6oZ5Z5enXVQaB6DgT+h2ml/Wpjf/mt7gPMQFIYeNq84B3qFbiZg26hKXM1ErsiafxUsmt2rQ0x5JWDRFJD6zNgeqqA2TDmgKzSXUXic3xt571+MLSdiZowDkC/gI/LfFBCSYHzY9diX5oEnP24Ny+ef/6A3U62Af6ht55OnJLHBeklEqpgz370+39AX03FGXLbcHZv078QvMGIn0UBoXfy3Zcd+5AcVg0wF+tnQ3F3Si91HkTvvfg0B7B1n8LQ9Bg/uG96dypitJcFhkh44JPWgY+5D2X+mO2+KZ0JMo3+knYnT9hf7XJzYo6vOUt30STjECBPwVd3O+Je96JgJAFeb6NmvoySmLMryKv+5hgbu9kJKCuOhOTArbSaQfNt9AOdpCjHxO4Zy7gvJwy29MlOVWmFcW8rwLcWNhStHZxaqyJoxORgRRKdTiQRKL0Vn0DLOSCq8Kgf64ZuL0ppLWH7nY43o21+FNC8S5+aitUWxI1OX+LzlwdxSnCjMSJOM3bA8pYGUN/rHhxzcpsv7u98gF5vllqmWT+ZC+hUH7Kasfes/3igQLwaPul1PzySpdvtRut/ElFcp3vb/yLGhOx7QG80bx36sObHg+gUnuM8Odv3PvMS/YFEI8AIcs3z/JgG9Gevf86aBhbbMGjGyOXMC3kL0NcHQktvLd5gnxhu9g2Zo3o6160r5T1GSWNuyfZsbla6gZGuCktAUwO2XLzMUsk10lILzOob3ONvlS2Mf3n6Gqro36nZ9ZV+uX+Zmm0wO1NfqM45H5+MGIcK5UFkWKB5TKYtgwWxIUyYMd7cLa9fpcMAdUMd58y70yypwVwzoRGOBmQGVgoiqbhI4SiszGwIVNAqbtjV04ZBDwAPZX0hMbprJWrQeODf+49GAZG0qfvAdcjvh05bGXWLsqqkVzvdMtPLQrIKvVDxptMRLqzlYv5Q7LC0+g360va15GjMbi7n20WXxelWLnOAP5wFhGI6H1Q8UyC9rqJUyQ5UGuJYdghTJ0+ahShAhztzpDm+MBXps+tX1munBnKBl2q1QzXrCgmQfciOlEw7/531kPi4monGGYn0umRxQO9MqL8uvQZjxKYycb+0r2kZtsDEPsGWyVKrlGHccKMK4YhbcO5vx4picKK6far0XACg+7fA1xSUF3JudhHzz9Um8Iid39fa6NCqIv3MdRzeIBRPManHevsmt12MFSU/K/WliByxzp2nk4fpA9qFytDGO3r7TYvGamwvTiE5Qr26156h+imFwGZMt1+uxTy7pBAYOwymyQnMuwlv9tMC4dV5udMp3HA9BhiVp4XvkhgmiMBdHL6eqvytjfs+lD0yxwW1To2viP/rVehmz2RC0+Tvz/QvErUUYg4xYScbqdgPgctDF40FLTo2Ci/TIXnj/zKZ7Fxjmhr27mTi4gNlrybFiifakrQfz0TSHr4e/fjkng7BxpjBePXkfAhQEoPtVUq2aPBCgh07JRwWW4AkP/J3wO6AUsnosdOgaMUdm6ELYIEXP7TH4ZfCe1bH2sI/vrGKLRdLLAjYXcjy8W7vPfPwdEbBWjdfQzeuTpcz4JVgq+D1dsu7tsgVWNR/0m2nptSLxpfYzB6wUGue/Ml5tddZtMVkkzbiufA70jl+WXN+bZVvFDIZQqnTaM8hRX4IhH+fu52cxiiY9GCCilWHgc2kEsxxt/tLVG30qY3yTAxBEl7rE1PlGwE2UcebyldGltVj5HtmLLSsL/6zGjok3+vFe4bUiYBUzucavKqUUiMXY7YCvS//LSiSgSv/tWqB3GIeKeLTHWsbbc3NBkEW9uo3cT66iKk1tefnifYZsaeX63GAd9Mjf8MmLy+kMj9ONQRDNFLcLgwnHBmVt1TEKXPSdkPP/lYynVoIWVu5nv77dVCgSwVrCHL9j9pACfGrljGAt21fE7QTR2iKeL2l6F5chj7QwKHKX7aI6IESgvaXt+BUzoOYlcUuyapHEahpuOb1Lf3rKuEUMgetoWW+VARBOKpwCR6xP2OQQSNAgUFlxB2Ypbgh+d+4UFgVzrumnxCXQbTX/6Awq0RFLOyjyn6K7n4RgjdcWzGDNviY9NrMNb++KisBRWuhBvxQLNptIIFg5sVn8yWpiUMKbjZKtrh5BDgrq9ze1mtzPec/xNn3dozTbR2i5O6biRRsakRcdKPAW7GPDBOW8bBXicwu8yAhmTrhzhZP9yd0zz9UBzdVpYflamz8PCkkZbHyJuhBXvbdxnXmniIj6ALzt3VRv/kJNK3rrKFC7mUugBtan59nBhJypLHehh24+ZGqIOaLQcQiBpoRbItWnoHr9mI9r7j6bq2rHhuyw4JEQtqWyzBdp+T01tSPsRDt9cwP3zmWD+2wOoiLx0mL5ngOfu6LCtACiBoz1dXUCbwLgubHWxSsW5JeZIkudthdq+XOCTDZWdApQN1afW1pfQi7veGt5K039+8oPPv7Hy4xgyEEWNBrW2lHIRGqDCQoeSYGQEdOj0y7j5EqwL0bFUVY4pJjlVSwdA8sWVVBx4mRukIJ/rnRrNraTekrCgnfxFecVMQ2PAQ75eKLAThvoQGzRQPEXCkNMKjIlYH3WxqNvFf0Ze8AmaR3Ea1Gb+TJgLWXyvxi9tuPq3YiFUX71LCn8gMIzCUVDicuZcEwqHQxfYN7KZ8E8geucAGqZfhAG59d7yA7HsMeE8d5rqw4HJwjJ48ZuMgRsB5mSkj5PgFuvIJnPOVNTe3/vMMapOJnZmEuNkiRXtHc+zpmfIG9v2hvegq6eGNUtvBJZpXk4c12qcdXYalivXVlgjXiT7uYTV9LrbryKg8BhWV1swwRPOsd6ihfgd2csat776kZJp+Xrkl6wWzkH2S53szf8+v4u/OgQnxeGMIiLVN0G88zaCAJV10j83uDO6qFprjdEyPgdYRwfQCjz/fEV3eiBPWbK8wsjnHkhHYwa0iVqUkfUAqyaekpwGdEpEH7NWgHsvMUJRKkfGscN1kac+3Yo2XsZAERAB39lVqhUYkRmXp8xmZX72ETSTlJD+ntjBy6dsel+F5UQXACbjnSNYnV1KNhRYIn11Gh18gGgKvkN9aAGttXlJ+mbjinIQN6BiaaQHaBivlCEcg+h4GBO4d8xfESuSYJNoFLdLMoJL3qbDTXl4dBpfyc/aFy0ayYMzL61BnZkZW0PzBA01DmjAb/Lu0/uFyZ4D76+w5V06v25XUL3+yWhGIjXOrAa7Mb5PjbkfiJBtMxmM4Dt/CEu7NvFge8JO1TslHQKCMPj/JzxK52mOba99AW1CrDcCC8kywH9+lwz1ae8C9Oph89ApiIatJWnNXm0CRt/uGXArP528l08f0QTx+sMmQxBliGwOu6HE7xrXmvi2FDNxPPHdOvbvzndAPjYK89oZ7lYfAIBfyjwJVQLgemlCL/kFoF7r1lb3eFrcKDNTj51DXhWoz3pPzwJDrWguNXQ2ed9NUA67k2VFZWddwhLTYY4nmu7nau+DZmqHxWsYPTOF1rzByAZXHhwSFwEgzNSaSrxUZWVVBSZtWcI/L4qKBtO/h0UdmJaxNLO/a1TL4vexT2vI7/3tcoQaZsaGorePMgLDrFt9K1A4mFacdGvfPFOpikTHocu1HzDuJuCYELnaYYXKdqTP6sC7hcee6y1Ivbv89fhcAikXIoyUTBX6tTDJbDGsX9R4H5gsTukgd5hNy2Hiul1vc5qYJDA6hDyfuzJ41Wx5Mc+D0Gk9re48KYH8Hw/gB+2ntTP4z0RtpLCgNafrEjLpoSESXUGLyn8yB3ITKWnejtj/WEvT/de9OIKhwDJMg/Pcv7izl+gwbA0UTCu0y2mZWgSSEGxdn/zEOgda1YDLDpINGW1s5dfN9/kEtL1KIYcyCobpQXe0QnSmC0CW8FAMs2sVsEsWkWlGMIHguUluNLIdJ2qmghbmxXIbW4hf2RqLOPiZoMrz0ltobuXkVg5NAOKCgMFQuh4z6kXPyJIWcuCYE7BMaaaHnlVvDGkV3GHfo5s9rPV41GoVjd2jSL8C6DuRWNd+GFkIcMVMVhNxZuZSJ3pva9huxmIDaLEC3sk3WScwNfh1hLKFfrh2tw16M7GT0I4mhrwNZCvQyrSorBOac66acW31bOFYjAViIwjy6YxB+JgJuf2QyzhMx9OAVWsHKvuVjR5in8opDbVczVLJbEYf0aFHi6Wx4CTImMgT7comO49QZswZpvUP/sGpClKn+VQC9WLpDuL0VKHLPBFX9QO+iqV0qZFJph4dQGP7qAf2zBBK3RVO30F3Q1NPL7t8WGLQ+iumOx3+7yat6/eSzic+6NvLo9k8Q8kBwicCpgjypGNkvu+Y/HI1Ec2MxMlULPxW1hV5slUfB8hhasZFbowHJ93AZyJIF0TjZNOodh+EYbpCFMGSpy7bcViOCa+NG8COKPlCk6Tbrgbo52skptGGa05PxWsQinsSy09EKw8MihSmOvmfZhycv4cmbN34BsUtZkvMKsaJZY0mnnbi73q7QrUmIa0yX/4+NBOeTjxi1vEm5+b64eIabouGxBVwqrrDZW/khLR43o6GWmAlGmqeQkCJYRv3k/Cy+TJ5qwuk7JHX/e85g3qQBTsbBt149i4Vic+PgQHNO5eFZwTK7zm9RnLFxey880q8eq4VIAowSmyt4xeePvs3CTVEUMGW6ps9owTOw0fPN4Uvg2siJahyQXG1i1Vz6QL6YcOPF7K2sGVYwxyExECpDR/9eBHSaJyfwtoofx5edZR8p0NwhcvP2mqsVJWQjKKAoETActGpG1Qd3JOvgnRDfs9tP2703jCz/p734Oqmh+izmD2xjaufHjqflmVcITWZodlyT6iqskDY+ZEW3bLl8AR8Pdp4DWg42wRifJcRRhYaRrMAMpoKgXpKZupFN4b/HsphSBcnh2gcbxFBGCrbCRTuYPAdSm4J3fx9zPfOUQWObbQybv9EFU954pC0Mq5VbzKrhk2Ru4gTbQXsZtF8MMYh2lVUaOni/x2dTWinfgyzsIxARMG5WXFqmJpPrQk8lcfurJoA73WgC6FrFoFZFG+9Fwj4hgLrBAXjj/Ol1Th0d3YhhfdiKEdYh5mUzM15/8Y4zoExBqRRAbNz0u6i+oT6nytB4WIkO2NwoBVBW+c7yeemKc6ud0WdME8pGRg8hugac6QTn31v7XytnebiCAYL3L8ec45o/B0N5CpcWVDslyLwTexEOM/BfUxRlO9G0Vv/lx5P7zYyUpZA0P3UR7f9OIqXl3RrYPd60rCzujcXXg7vLTNkVzB21C706fcffYp+UlH/jgb1G6ivu76Y4GfJlvy0cSY9D2uvinlSEXUgp7kKAeLRQqSSoQ9yHlNpdebJ1vlJ9d9XRFeLLr7hslDJyQxGIZGeamdj3kZ8XhsaeoS/Ms46yYaGP13OYQCRvpV4SISBcIGURAlRSbY3o2bieBaycuB2hoo5dG2Nj4oq8BvTPd97vk/N8ld5ENpUV5F8FX+h7TtRtFo80OMknMSeJ5u2Jqd0wB56rIu/I/UVWXiOU6QlhDSCRXA1azwH6N++64qKrJv2BG/0Or8DnkS5PcScwSagyZIguTVLI/uFKk6swXq6l2Xvgc5V23wYCVJRj0/qIUkx39KRArMwg3WS2X/gA/zsvpHT7hQV8v7bWWJvLioEQ2Ytrv8pTbFsAIc6pdqYql7lz40VDu30IxgfRLCciTYtImxgYleUClD/aE58hbKKFltLpJvZOWk1+fcHAYxEBNSYEENqrHk8fLtVNhVyGH79J7HADjiKFRg0dHxO54BBWyecdsg6Iq+cUILnBMqc7G+Y8RIuGg7jzv5r1QWdBIPCUHetrat8NaqHhDPankgbYwIJYH8/F4fxQFg8VhLibVpP7jtlq+bzdqZ3xQzHMIHqAFhBU2HoJNoz+YI2YIx3eRU9PolrNqFmgh5AJZgTTNmZFrJNQliRA31FJpzEAsZa/HyMbmTMI7ALvftgEYokznI+otUYs1npuN/K+uJq1ppZcncn9DywQdY1WZ/U1MKd9KyGhvUZBeQnLatpppy+O8w8z0buHVLtMIz0dwemkJnjiAMWhH+wCLXS+AjIok24qEqWunDr1j4gXUqxnmZ8rBVQ8fOxBGAhbxF3/p4CV5abNgLZrR0kGCPzhmXnuHXHdQDb50jO/t1PV/vKIAJ/n7LNbvi/2HWokzduJxKW+ahQ0c0jjgfU6c5OM+Tx7HB2PO8InruC9rgcunBcDMOHiJax4gwASGJ4zXhbzNZNkzj1c71CedlIBcZxUaRTzjHyJpIc47t5DjPQ76m2d5TWGczxPapxE3Dm9gd9MAkNgi8a81Mk1792zNEdEgNkSxyDVePFL37ICpG3UqiIj4dHTaBVsYGwP9WswMhj3USgpOYXn4y+BuAaQpAiu7Kif4dc1MeMunx0UBAcLTeUv+b/zXkHEqSSmPozEAHK2xhvFPkO7PasGxnFmyQqBmwvrWXQr+JYpnEwg4PrCeVFLn90RjKehnUyXPs8zPvlqv3KOsNFBbsBHhzG7JyZqgscfOs6O3y/jMizv9QHuOUxjHDgC17eoaF6pzdMjrvOfZOCUvg/QXUyJGgjqxuzE7b8I1AOTHd/of6zHnqvn40a44w6HChseuCIc4MWMAcJaURE/efgaXGfw0Q9wZTGgY//MIq/KPS+VndgbcQECxwtgoMPbifBSReiTSKr96F5L4xmhgfG1Ln7lBf9jGiG83l2cOG2y7tv9XkP8GQYVapmrhRLh11fVJ0vG+1LGYY3a/hm60TtrNan8VhltUbw2DNKrpcIPUdOwDFIJjhZh4FigCUnBvEz8U8KetV2giemqEtvkgUMipkd6mMUNmFM32ZBuxqtfGlTkQ/x1lWBao2NzRNwywYbzJLjmzogyR2lAUj3WpRTDAKIHSck/MeWELVdlJolSA7cC36kdHHXhLkxo65nGcS53hR3RZ0Jq6thiEKaThDMvfNAUV4Ui7zn+/HIwY+aJyQwE+bb6YEkAXADQj2SCFg1Ag3f6AiEUPDzg9aFweIw+FQAA2Ad6ZgVNQfMZZ0YzsHurGu06ehB5Kt/uxDOrpOSCQK5lAPXOjvvRtXg3O/fgMFnr4UKSWiyuFZxfSRSOYHkYPKslrVPTI4LLWKGpN6bUwiC7tlUlNB9RPsQoovyiHUM8zVKEe2fyP8MCshhCXN0CUHAwyK2yG1SxtHISloOmVN582JPxrQMMcTpgWPkOWMtsK4bhlaa5fO8Uhq4C8zFbNwqIxP2vlMZoLIpxLCHGMLfW3nBqRn4ZIdPo+tMunxKH8sBe/bzlZ0lQEB4g08qU1Tm56nb7G+1vMpcouD2lAc2pgLO5OT+uHZlYujhKajGeCqznQj1hVww82wk7+/5mmkW5fTWjktJ8ViX8C4IFHOcFBF4iYjNjnI3uy2M3xMJflA3RSFZVilYnx/UfiqTD997Z0MeyTs70UaXMrUGZJu4usCNrlisNwC/Qznt+kbjSC6fRD1+ir4VxtTXGI/2kzCmeQ8TGBWRqtExGOuK3XuWPCx6GP7wefIuDunsaIsp/3EvUqoyy8hXz43WEg+t3aw0AktoAoQgJzoonjkpYC9Er9/Qo5xpzEgq9L6EGutAvwmIf8TX6WuSAao24Q1SAEibBKI2h5FEVPtSEVQxm+D6OefoMD40mlD0beN9psgF9gRDMgMkPfyf2Maw7XVgiSvJ0UiQz2vD8FHeUh1JPw/lliDJV1fOWxnTbZPxhfZ6r+YSVsYq7llSnqmPvhceEXQZCyZxAxO2zNIU5KKet+oDruQMTc25clEjwLLykxNkKdJMSX+FuPXb3rAHB7wZHSvHAhQkAkkvDzPFRWwbQPERkbL+5qWJ6amhu2mWGuPcfjydzP8f9lPJOZBwxXm+6oXhKZAzW98GBru3aaTkkWAUl6FgoII3kdClkbyh+b95pJFnJGVuS21fvvtYpkVcQZdOTb5msCXtEoUhu3bw7ivsOchGNikk3ww75EZ1foAnV51P9eXmtkcFWJgOxLQNCobH2bFziheyUrOtouaOX+JUYYtWQ+1vNGuVymr5Z6nTfxuU2zwG1g0mnqIpg2g/KngKXvV8BJqw+9IBjD5AHto3o26jjHIQ28iLK5kUZOUUDMZKDdLKO3nqGCdxwDLpSRe0dSZSzpeY19ia0RVWT2ZpCGxVjm5LoZXkIeRFlwUFLe6D1tWzPyfw6uz/7YorpE6MNyjRESmI/g1pQApx0I9WALG1m2/3XmUUHXnanZWmOdPPOUXuBTiM+smSzZvsh9SHJqQ1Mup3Ee0rkW5skXCuuJLOYP37rsIqx0Qxpfn9nJ+vK7GGB/PCyxbDuFNGtw6SeVRhKlYQ2raNeU+gfM9FQPdQkGNdWAU2KtbqoF4XYmMtgZTtWeSwWrcLM4xiXgrRMJWFIoCEeAZd2ROTygGm2zpl+/Hf3znaNDn+0qrkqWivzeUA7MUxmkZh/p8BWBz0brHPIVrHs85NZ48o8HXuANCT24KA8bIG0YLjbwlNCrIL7KGGPYb+KiWy0I6g43Uy0iXQ0krAEn58f/u98m+u3hddg2Otk3XtYPVdIjgYE/s+hkrhWsucUute+aw4iQUjXrMhKYbNeQerXI1HzmVo8kSxexRQTovw3r1CLn+N34OucCVS0R3YJFY76K3bcmBDWt9R9O3OmCesAjlutlhtIZ+miW0HSfxGi1EjKEhe35T2iI3U0n9jvQs38/NGQDLT6i0f67lu6KrqDxf15UK/okvc3DarV2ITCWo8GQgiRWVsZGF8tXT5QLhKWNG4NJcDR+kJfObRwsn+gtRFdYVunfY4VlaUOnGw2ssGv5iUpyoO5p3QfLnrHkfTy0yYlSEj3xdNWLczqytniiLEztC0IyQEvk+E0cu9ksnPvBNnSiVgUAIAYsJ7Tdk51gbUdAWb828c8IrrdZE2cpx7AxMNuGVIFFzJNbTdAqQeuAZyhCHcrHBET++8089wwO+EH7fN2nGqyEacKmIFAfdudUXP0yqdo+iU2REBAFQWl/SREx/eJVtxGSJp2JRtYE/6teeiIkwoIEDqQnqLPRVsarfznPVabAYXqaLg4V9FT+gZMzA+/y9LtmGNc9vYdCtu7ReD25bBMnp/sULPq7/ds+sK34fNMTUkGfKs/wNqpZIHrbDfrZIdnW9L/0hHApnBPJWnXN02cj2ok9C/W/aGMlZtpSyiT3Vs6i8NCa9w2Qa/khQFBgeDi9izy9eegT8phvDWwuDqpsUIm0DY3WIgZ+2K5GgsrXSoomFqJJLcExGqLon5WkWzKVmVSrUmfOfvta8bu2uCrlP//4PerPAOBVZb7tYR97qkKfKIOA39JL4FHRjQ0gjI4WkqaFG/MYJNjDXazkkqbRA8X/UhX/3Z+K1eilxHGw4pD3JagLlRKJY9QswJ56KMl23Xjq+0hhJ7OpYE4s3VQzfZoedMhseJNvzTTw6QN/D9JcbBVMuCropQcUZOem0vTq+XrVH8KJQKjA3YN7T9IYJHLPYxgkyJigPslvyUaI+Jwt9CFBZElxYWHAEpUUBcZzoz1i03zXIuXZNkOitE1S0edXKejHlE0Z3UKJ6HfGfG8Q7piG1pyULFxwSfA0fwlH18ck2TYywpZ4D6kcOBBOtJgaq4rIsDSSoDN15f78iVK8fE0Lnq0se5ijUqUd6qv/huFjAys7NJiLyAs+IYY9iocL7YAtlGCUFGDnUbdAT45Dw0TRBZPMwkkE39+/XTVbC3Yvfj6EgIRvk06UXtJFoLaYbv33SfCR20xqNOSlwQYTodcPlfF29VAtbsqU8kksLScsU5VwhfbuBIr2K+Oqb/1YnIJNqklwBOa0ETHMiOSe1i4ejOtMNh7CbSMbnnt6dqzNHn/7WlwEP5rAIqo7GiPdHET6NW0Ew56PL+ep9x5wK6WMALh6oydoLkd2BpR2E5A218gbTOyyrm7YSAi1b5CO56kiudocPHRFhYN1UeaHpWPVKvfCqO92LxyLCw0CkpSfEo8WirmeE3zK3bWH0JMKVzHv9HH19sQxXhnJInocByGWBZgqZvpG/mXBA/wvx6yEPj47N9YGP+wVM/XwO7vU9NJv6ozcb8GtEZDW4EemimeNNZsRJb6ui2BBHQV9sZiyzfiZmDJAkJDZNckCK55A8akN84xy7rLAeooemyi5wLaAlvqPX64EbDq0ZMG+wNWlxfFdJPqTXYu/p+Fyxxte7iJKBRs0z12SPnJalzGdg6n7usvJpaIb2r6/suQucUHACOKR3LJUGLzB7CY/20Yp9TMzN6nKlZqgEMcOK/UudBFozeuchubM5OJOLXVboLgPTwA5KjRvLLzeU46RPdHNpiBgbiued+6vi+8VQ43DIB8WK0wSRZuJOvqfUi+EzUcQikdMq66UBI/MswKIVjLyAztM96IOK6Qn9TyrohuTMh6iAfAwn44elruMeKc7LcAKk4J6qbwsRioC/Aa4N3X0xgAa59CZHuAzLiMvg3emuDkqHMjZWIJiFEUMYTMWbxH/3W0ae9mlCd0GWwbbr4zpu7kQh5s26YYLzkHCu0bLEEgBBOzWc2+x/7gInhbPPN3Ndy6737tQIUxOH5cB7fHqvaE2MPfBxKMx+vR5eM4YpfxlIVCvF2xJNuUHMX0MHYsnjCu0++RsFadCrxj8zfRh1rzdWtnvceTVVJ+fzYmlQffaMcrdUkUte/Vlc9jsrw6vKjixaje88T9Y1DQcALI7tAyWdETQQEUtjDz8hUk3QA3jTOl0lfbzaXdq2WtdffnhDm3Hy9jTo2WVYMwNfaPy9KMiMgvnFnfuNdI69kS/EQZDGpThFpagnuMJrJUV5Rdtw57sEUKm9CkqJpZNovrSS3t56MH+NhPUen5P3pjGTBwSCkwBDrx2X6SvxCKOTKErBWp67pERdm2lY9UI3Si5HJ6AclOJ449GaYDLoRzLNcgkIJqnmOogn6bqgyLRL/iYO90Jp5QQdhC+wDjCm0oPuXgfLZmcrMvCwkMqm0d/Pd1S5aQKVJlbJHAaGVaKQ7JBysYnhiHK9jyxY7flIpZ4pCdCKpEzk/yj51asz0c7fZeRCJfpOU9Ig37yOi6cnjWiSEAR5msP07HVEXdi6PmJwHIZVun6O59oqz2XmMuhOq5k3mJ/Yl1z+Va4b9LOhuo7Of6w+lsVCzYCHhVwpSfZmRDl/V+8VWcG8CSb/c6+PPpccHD2ZViamg+GTeLeP54gVxper4UdMcaRhnItp0JUWNjnAPxrh/NFha4t6B1Y3xr+DLuNx7pCt3/Jv4sTVH3XrzRXaw54tqSTKPd70p5IR71n/gBA0ICeAU7N1V26T7rDrgED6RZJsPn6yTtazlGlHO01M2s6/nH8XCz+b29w0quZkQJUw1LHvb1qEWze+VeeZaRg6PmZmJGTO0Qfn9XttIcHARXqySUpHyi1q7+u6L+/4dIaQnYuX9BEMXYFg9Mk9Y0zmjK4RylpdXJRBt5W3lvhuCUNmDlqeilVpYHU9RaOUeaR4EQAx7GwlDwGrYQxsZTuWaoO8QNlY6TKw+kbgm/eonEZMMhhcmXK39WpgfkiyLfw8yONIC9ldOxaekrF/ld9B072Jh+tNi7q0aiUDOY8aKGU37L+QXC9RQDLx7xl355WMD0F+WG6jdKtgBhjulWVayVou5v55FdgErQxqYRdtXegx9qqMM9clwgjwEmZK+zw6c4g7DabyKCsacjLALS8pHGtgY026vyB6w1eMVTcmzNvVL/1y7xr9dCGtgVS3htAfrZvFoZK33oljweCFW0i/p3LvueyOoJsEAAq8JyxK4kJtLmhoW2NiJe4S0MQFgWR6+cG4QzMw0uGjTRRtB7+lOFDRcDld+GtXkn5qy0YOpwTMJ3WdCtDolhhJ2ilwGIx0bHRojqXTGMLpn6dHQxcWOw9OW9y7EN8zrhGns91JLpPZL7sLj+jukkm8MVWaMXTtFM9BT70eK/CuKLhi5T5UCEKa+CB15gha/lIYgJXWI/5hyotYsEsACiFc9bh6OyDhXksXcYGXHFSNaIYHR26CRwiERVFrTGW3EYyuWeMWWB8xV09iBNmA/qvMw9Fx3fnnxWRpFsMidZ8GFPab5YbrNM/UKIFttdcA9XFon8N1FKUUsuWaxUnvYiQSCZZVl/KsPObXAgvjgMCvgSRend6/QTjxaOa6YcYN5GeHg3KVxaxMA5nj+Khj4BKFNbv7YovS23uAGfbkeGONjsu5GJLoBreDd8nmFdYxrrmIYemX2mZSaTB8kedJphLXZ5BTCIdEnn6V7xFj/9318YX3OsNnJz/EEe66JgikvO7CLfS2+dhPY6bhxbiLzlXHtq4NeoyVL/yU5uIawoOzPDfDR0C2zAX+6pY8GIC5c5LADxxFLGVPlQm/Uam0HTyDehyKAGqzagLds5t4zoPJm1U0wMa9uqfvbW31GCO/kER4jcmJnOBMzB3zTaJegGDh/ywO+N6fR0wIprqZ91y2oT735pevnlo+xitHlII0C7g2/MapF5KceyA3rFgwpeyvhs33Lm5DcDXvcdctpLywtcJUHsgUXMmJEK2OPq9qQT2+1StEln9k2bLZDG/XEwqm4Et6YpcGa+VL8nJSuixVOYsB7sdfgR5V/INytN0IQMy16RkHIfcJSCKhNI2u3G0HNq+Vt3U77dpob9fZVMW8qGo43fOdJqex3Frr8g7/v23uQgT+9KNye8OGKanxDsZgv9AO0zp+tBM/4QPbV3OWyLAn5oG9ZJnKbjXHCm7NGTh7eq5eDINjeiYzjb/4gEEZTKE2KhddgmmZAQdgUjz+IqptkLBcLs5bgHZQL6+pyDNFDnLc12h6B3qH1vbLvWE08FvOko9nDkzklv8ItUjAJ+ssCYNMmwitWCcGUDH4rfLuFitF+KkH1FCRN67ebSLsHV5/baRXd+x9BBIlQVzw5aa9vzpG7RqHqSluoXa92wHKyE1AuNhtZ1Hgi8tcJJrfGjsmdNsrvA8om2odkTlK2SNDpk3udatQhPq9ShAmEJ3kCm8uS/vE1oYcsgRoDKDDNiZbLjBPrGB20Q1zJS1LQyGHTCK26+10Pdh4OlEvh9J2vP3gAKI1KEP41uieBMD3+Cb9TA10nhOy041ULMG1QrGhIi4KfUAs5oHleJWvkqBOPNoArUFnMWvfvJ1ui0ikx2abDR6/8XIqXVVc0BpSFqA4F/B16a32DVMXp+vSbHafaLYHpXI5r1EfC4jKd9tGim6CwqVSTQ+uV9vYoh10/7mnmspe3kTF7jmGw7419R3clCeSnvGBWKjJJPkI60o2eC20RZ/gfaL9XNn28aeMaUW5Gw0U5ANA988jktwp2nXV43thsm4jbY04ghBw5MVyrhl/isayZhe0jKJojbAgC69oegihb8tBe9P1z0hKKUmYvnrrusveJDyOfqx8J+RDIAQjFz4afKfwsGAVoJJm7wiQtwbuHSpZO3PPINZyybYqt9fgAnTcVeQ5JMHiDpBBnfDzORrJpGWRcouAZpoOUsaABa+H7PcfAY01PQ6iiesrzbFc7rIe7DufIpF4ofZCYMePtxv+r2po3FDkhI8DEOdqAHTwfpNyokW6njIGcElIXWULv9aBMH0iNHQ1jThn15WRQnqcOvpTIAEFtZLy4TfBsX8bZqKDFGzAwb+Ej+BAdyS37JxgONeGnJedGQTnPDk3RSqPf6WG7W3ZGtY9uRMySsK1pROn7dyvTwiJWwlkWhDb/pePHFbxDux3k5JgKB5P2lxXiZsw3X5E7NyFqaot7AdJXqz81BeyrW9T4zstsf/U9not99Ne/NhzFVS9N4dYqf86ojnU08/+BTpXM7wPeOwRItVUxpKkd1BOgxYjCTcoMbSDPdJuTG5cPfpOzSatdQlmwObHh1pYnWQoQOQOek4VBEMhEHPTnxn1qXJ73+FC5JdeVFDOs6VW267WQPClahVcoAnIlsoU7b0aThHRWsP3v0iH7oaQIhYkKJkXGSRBRXaXPE5aMg3N48opJTfCaY9d6IBOvXzBKkYLQed5Nmp3eCYF5P9R5eUZRqPFE+Fnj0PTo/8nPwZoJr9vMBDnqKZRCGPKQoCyVsNEWF2Tl0jJcpkDjICKKMLvHZ/3w3A3xf8is4ljXRgVsipdp4BuqzSIcvvk7+auocRYu8znPHu418Kp1HYKIdPSwCg7UqmPfZEfUtyGAH+RNsI8wJTPPoeW5K5nGFp9o/nUFGxHIiUgmdQjo1eZyQaKy1hbokh/VzKaDZHiAk5LAHZ6Uu76QmMAQSqWWuyYbS7Kl5+LcCt/qLGw34NG/gWw04Xxst5Y8GKtXdv+h57Tgw9A8VdT75cUbFpcfLyA7BzEY/gPn/ptDjsDOG1AubuFIxlKZz+e3AcQ9uqzrOvoRB1lmMlIQ55HbMwcsxPahjdYfN6Sm4ks2d2htZAwsP6UAVoqcz3vgbXsvfglYdL3D5DF9K6otiT9GUk8m0hUkoK0vxnPCdrP2rNFg67a4w/quOTNmf2Xg/AyPRflvNTBSPxATc8WOmH1b5thKz02AJyxowj+iSCaUWUvMHOo9/Ai1PbbyzbO+j8ii4nLa/foEv5PI65b5j3m7rkwOzyFysvs1I2qmFz0ynrXhxoqtOorZJIysaukjWtIBqe+2O+7VW0TOhJtPHZgVw0iCjxEb+op0PLXzS/WLXffH5T6jrFoz/Eh4XW62n/byP04oBHcLvAnG2JrDUqxMAXX69s9B/w1JeYvcS2I11pmUTWo9ePEUy/yL8dCwtuKS9f74mPj7v94Iijz0PBGvfCRG9roFpbVdmu9MA79gDjKkAudFWz5BGWpUMr06fx94Fv7Fbym2OtSLjkK6G1QUD6Nryi0a294aDrMZV0AkS5jXn1np5kcLL9nxA0GxFKYIjVaIjXthKB+o7LSDZUMCMqxOVX1vGZbdJ5LMqlMMU89Oq8ckvEikiP+noFK6dgYgHX4Ck6MZjV7OQ41PjGdtuklB6GdQrn6iH1Lsf9lVx3Bjf0mKO8V9CKdwL0L3l5STNWY2hq3efS/xUuK4Mi3oluS+SyDdvZ4FPA3B6cHwK5Ov81NPMunJB+TnWL6mc6ST/xCxM483Wb9X1ntg34EkeSUia1JzhMD+9sjNRSMBzB3GLvViwOL00baJVXgc5jqC8/mfeSp0YldkrwFIj/YUk3E1onm1isHHx6HCXjNz1p7bUuhb9Gp3yG/3D9/al+FPyG4nEZcLtD4PdGjtDmhPKz1+HbuWh1LXV7yhor8ilyaH1EKj2FNmYFZ8i9aUAib0F3djPWbMIwLDZQtkEgUndN+leT4mvH3LKMFHOWNG+zYS6DXdXspIgtQb2oVAzF5VnFb/c38I5IYvqwjGKyOWSVfrxY9Xr/V3iBiT0XRMcZaQ08wvfkEvtAgzzzjOOqHxYFfcmVuw94K0F7fSzPRAxwtpWiEIHbRLAYmoZYHu69IDtFp86bNPa6rg2YIMD3OYrNwpiTcnfAC5THyijoQ43wj/diku1LTNFjaypSrbdNtBJ6w+9Hys8DFjFgMtCtFxgLCaDTKPAfaHJFPIbDbYgmmOk5+6DA5NZQJj7KjRpstAnOLiXtLLf+ftlNONQFASaXFHyFo1aWUT7QNZFovcCjCXh4BKhYAFfj4FhmJ7E1Lyy13pZ2IlxIrpojl1j10RIC4uSXORup/3IA74eX4ya5eeKHcc4DQQVAlXsq7pDrachPR9oVsrmciuL9upQ2PywE5U4dOLVSvS7vjz52Z62meWywTrJAxGe13IT1Y9BuE7XYFdS88BBFSJfktM0DGuo/AKYnbGEQaI1pD/f0VzILISpfPlJ5JlGPFORM9BO2JkbRLF7mdGGag9GeCPdCrsehdnKKGXg/nsqy+D53Q0QLSoj3fxleRL4e1zk9Xel8WDvmRGiIpu61RsMRG0BcyFdow3So6Yn1LIgMoxGoK9gNySSJQ3r2lSuoymfr3eUsZ3EfLdPsl/SHmizB0tqtBXh5Oj5AsjXV/Tu7dfIoT4tMoVEChwJYP1rXopsMB+ghUgWox3dtZ0fqO7yMFvYAEH4RXV5RENZPXP3TttnOYX4qCgYlmiakr0L6+zaGukF3XSKYW6H5rITO1Z5fH36ClUaP1LvsEf2cSToQTU4PLYmnUleFQfJ1ZjbZCEFpO+r8vtJAVNUZjvcZYqSWye54qirEFB1AsJEWe3aJrDex985bUD3D9bbiL9EjjE3E8XhAQLs6k1bRmDDizIAxftH+aRAosmFjQFDx9wcUmu45JfQaypmGq48SubhLMB6ODQQeMfOWma3TgqINgLup2HZaKribjKGPacgvIjU7PZm7mCdcuPS8uwuyVNR7IEGltMQLd1jvBKrQFp/TU/cusxt8xesIipc++eY3MNlohEH4ZFxARSfchvAy7MhUuGAWApVRZX2hTeJKvzZuojAQ+k81GB6q4EtqA9+gpBVkCArvjw5jBOIBztWnxVpneu2ttkaFYIbq4xlvojLneHeRHcjQm1OCBv1MrcKP3fUCXFQuPR3cdEOgrPHQpVw4YY3yITl4cUArYN6J7WqynUGoTugkHLs7UxPkaGyOTDHDU22TLvnIbZimpmN2IfX02agcfyykEweR5wKGDouBGtQbG3onOyqKzUfbjfilJy0DtZ5DhZOotEIwWeyzkO1qR7FoADz5209kOLROBSaCLi8RYOXvU5mWL/SyWjaqfJKFw4+IUflfTgIAK802wyVBVK2tAz4pGpqm0/cIKRBpbulAwOf7hGa7x21TSe5NXiQOTEt5xQ5g64ieJqTOt7AzhMsnarTwm+khS0AqWI7ZGehb0PWa43JMU8JinNnc4boY8AsWiY3PBEDtzyc7vBlIMC1e5B9ix4xKb+ucL0rYTSnTEzxXem7Ga1NLK6GQp7M6ff4e4Ngmj7ZSPlYWjw0Np3zcgfk0Bze9pmEAlu0RZqWc/KbiuchJXXAVHBs/IVKIsULLedOy/+p151Shna53pASKn4HnWW9lHbIk41sMFrNslwLiGiFGN2E9lrG/19VWhx7Q3X+DtikIb42DKeF/pcYEtnVNz8+70XPWp+2Kth2ts6IoupqvWmHNR3u5sWWNNXHVTbpeaGa83yO6ARX/3DojeDE1RzC8tLY9o8Sno2gGPvbovxdquGj4VfXaRgp9xv7Rl4gnrm8E1Y2DHo6nHaBpOsuP9cD8jXitmThV8WU8BYoqgrv3bXjtwfbjf/SK7QVG/sTWGJIyPEZrhmr8t0QakfQXfsSQdCLPgCPT5hYjySuhGZabBULtnBxKe0abNSgp9eWnIddzTlCJBCybQf+MlsOO8P2b2T9qBcetM6mqwBeWGGqdhIO40OBXD04CrwKszNVwIy6NAmJGDlI9kTZKtR3SKOnQWAz9xSfV7Jz6mniXmdA6J6x3mZ4EI6sQ9o+M/Nk0r3jAyzX2nJsXEEZf2yfCN0oZSbzU+JlQYodYGbhKF7UbmffVTXc8jv9UHR2LeDM7hTKGv0avr4CvL4mdzcp5t2YEDq3pN9YUVl8oOt9doqjH/yAqCQBTHQKH4+BLmOTNirn0Qc37fTaURLUBL2IuPvQdqvlawky/JbcxnXx77EA95pelNesxp71STcgzfNc8NUzC/M9duSS6VxOeZ6mx8aGTBQVOdo6KG8xYoVfXiKHsFCqxJ9fZz0+PWGIiWAP7a6F85R+FuyRqjemrrOzGCIN4RkpCcLxvYAeO/finmwwQ/TtbZF13XtRQ/YxoJI+qVnt4hvDkfL96LPT6+kIaPoPigvmzcWTse4ahKWbyyXfLrzRKfZNPzpG041LJ9XAV+cTgWuMcPxCMm6+WoMq2V/Y36ATHKk/KOPfBdQi9a5vqs3eR+WMdce8wif7vNvvGFtfUxzwLScvMYps1b1rE//rzlC1I2f9NQanJ+7csa653RSfqJ09UN/lA8blVMieA0ylHZPgn20DDoovUyvXybnjridJKCGWMk5dh5DYSzT4c76EykcUeB5Opq4PG2wv2R6cf78EIvbN4EZAmejjYWbY49oaij7//0AX6K5+0FopuRG20H+LZiKDmy6Mf8p2Oo6/nxSno7uJ1NkutrxhFggq9ATerdm4OnHHJW0FJ2knLkszeSmU6Wav1lNCBUcWpa08qTcNmhdvwo/wV0+u2rdVDS/8lRnZdoYkGz1o6N6hwR1HcW+ETSnWI17G165jseoth/IcGKYi8exQU/HroiXK1gu5KXdEu5OrAfTch+ZcmCifjyDWoesx8xHcSdvf8V5tMtxwjHnXlWOALXTg2GJsD7rv+3GGqmgx0QlSqlDTsNFl/jcY2l5J0xfradeHwlmU68CylBgXBtKVQeg+ZXNrLpOSf8OseQz9c/j8Ci/odUZd84wWYR4z3ZNl9zUtJzi9uxWWgc7IaiQAZukZoMk6CgsRmJL8DImSupV9gltFKGqqRVvpWXB+RTJUH/j8OypAFyyPssT7JS4rGS5ROGHTI7lQnl9CXi7KhE+I4a6JBC/i3akaM4YRSri8ykgMkC20fovBMI7d+z0yOaTlTDFz8pjC6iJ4tCG88+VP2myYLUtMgla5gTiDUTo1sFPhUAQDkWR89x8zIJMVinNRMvq8I251YTSxJCM9rQBeCUvlZ6+RoinUGcXH3ORLJWGQJnvwtHII2Qffu2Xv81uM71YVe2mRt8G61qvyzvOGilF0C+2l224QxLRAO8Q84wL+lG639dEwqgBR71vhcYnEw6apa/zSp/aBfSeVow9F+uBbGXrhjOdpL9o1uV6x0Lu9x6JQgPbNbxxPRAY4qFbd22kNz5Ss9fChRhesaQ7Glhkm/vZiLONVj0/YhfYANw0h2Dtqgq+dntIAOLOLRBDQXFpEXPBGpFbg9Wo7uaXHPqLJy5fsGyRWTe+f43hfAfbQdXhbIWdJIz5aTYWrAXHRv8ktHnC64D3jad1aaMRg5B9Q4Dsqj8hBOFdMfle4wnM739U1Q9I8292kdpgkRZ8I5dFtjD4UrRu0B8LguCFlI5zWvc/rugvaUCyNlGygjQinLmO2cl8N7ZWbOrXmAV1Z7CBsM5Rw7o0akUVopwJukVmBc2n3O4vjMNu7CLyGIk9SfLd2YgAaWtVpG13Co0bMyOL14oe0OLIpuLdUNCdNRvmi/BHQglyoCbgJnGBD6bO7XWy6yI0GZ2zH15mS33WBuEV1B7yrVY7pu+V1COMqo8Xq5V2EufcEz2Q442WYQz/1b5JrE+Ztd72P0+9EnnmNzEoFj60ozMGlRqdrzjDaxkxE5nx7qElV4Q5jqxcknaRi5LWwu2D6vXtszqQxED2+n4xptwN2F9mqHXKArXt7txkoXKfmNHjc7CCrwdiH068nTRgG3iYfRzabTNqbeZxgJZxjSLs67I9rBUphuEjX+4p4gI1v/pFKwi+hmn/yWY5XkMSxJOGo9zwaeZA4WZRyv1oQtrYCbp8ayXS5UoCSZtdYGr7e1rZOy8Ejvqv9fNFqMEIvYp04uQd+cNDPTZeQLiQM2GDzPC9pCEuakm4y00bZj1Uc+LaP+6YqGPqzYufW/NXmcxBy75915PvDrRJAzwkhe5pstsJdGd1PUMhaKoOoSMefkSawzLOaXxwnyCsbHqNpDx63AQWMmJ/EVTVgVzjGrebBRhQ6HpPiTCcu5Bv//B517nA6F1IYRWqxwk2f/c2Xw9dMNLafWHkx87R1kT25ChEPPylAkwzz6yp2QIAjZIgWO9oKNiHOq19Y+rA6s00b/RTU6BQtHtPob3VG9eUW+kxGYcEfbdM9EwEIw8BWg28npr8gZiNmwDjUTE31eQC5QG3Q+iLyE5zNQo2HrTeg3fyH1gzzw1vBrdbNI5rKEVSRoi62JRXu2OIz1tTNCrnp9Zd7zOIyVOYJgZKb6AR+W4Qi1lcIx1eapFSy6+BfAEtlRQW1mNchu8TTHp1Hi/iGahyJk3/4tQco2f3ro3vJWLyuj3Y3lOwlQ1qZ/Hq2oZduMR7o6lUd1DG3OQRKGFOiJ1hycWGe69D71WATydb7pmHFqiW3MhuE3497PP79LFvw33aWR+sE9P3EW6IqkFn9gSNnzz+ZUbyC4sB/omqKSMZ26qFTTJ6e0EH7LGmOC5ttnpVHvHndOYtOjkLbQ8YdqWC0UyG3v9djZIDJLWjGCsjtiKIUBkGliPqpBjtif4GFKqSUzgvH0r/PmTiIujG1etr94X57mjcoNztDbs+7gE0nW8OHcfDsDMGaQkWxUlOnC7qzcOmXIVAbgg+CTlUEituLIHuS5r83pM3Wb1BsL5mGX+QF6GeLUt9VAkbDRKFEp9QlmQtHsI3BCYFn/+403ySSloeEJn9lZtAQqwYPIV2r+EPqV5DzHsOhi896mmu47tqoLGhnlgAZVyAf5W33KyMZwIzIEjk2f/ZSLduYSzn48Cd3UrUvQtQkX6CnHqvoBYtf45oMURa627ptm+VG0nbWyVYq8+vyc6czVeU785qj9ebIGFp21O/k044rvD1eXcDAd28Y6ImtQ/aFnHNtilYMREgsAoWXyKWOkgnfSkbCOzTwax3yqylymKgLejm5nOmqTa6wVMqfZDWf/j/mgDPXAOnaYafsSOP/HQWYQip1+/vs3M9ihgp1TeL8wPaR6BrPaKBiIJeXSbcxuswMRLIO7bQRRMRTDIGqVQrt59JVYEfhL2xc1A7My7yB+oHgipcxIyjk70qOLt3v+AoHGOo3Oec0ZurWBVfqT1c6HYamWTuiNKiYhRyACdwYs6s7yuFsDG0GS21agcH8GWthWiSL/0pd/SJPVBUcgZVKRIMa7D6Q5BR9ydKahG3w8LWI1iHVvrsBjxqs7AE1Lx308VYu3hds2mLraVNujbC8n4mWqY9m0OrjdJeO/UeY+WgyqwtiY5nvodHGPFodCcugo4E3OUxqdHN5vUlF589N497QYwyhPM29KQ1hndjVKsJJ4JOlS2jj2uZGow8hFqVj4A0qvD61NiMXG47eiwq3ssHp+9llkwv7VHThLiWigfDJfs7IBmN4YU8epZq7aIzJYOOuipyvETUGbnrJoISJ/XJM080IRI99ExNNj8yJGczWK1Vk3BiYp/PsjCmc1E+3piGN/H6KLDniX2DruaAHvfkh/laSraMP7h0tSxtp8OyZRTefW5AN9BgbeucDMHAjn288CgltdFK00nN1DDA8RDG9SR+5oggJsiDeWmarwWNBn0kjtsdpQKY5syc4qlZhV6jCZLqe4woBV1610ehWolQV1+RDIvo3+MFTdX7DWH/9ZKL8Rh2a16/NB4dJB99Kq3f/mS2bd7MRCRPqY631J2sCzxDB/gcpTwlZTrpObXCnKt1Upnew993Upb88HKfvqxLlcQhT8goffD8z768GHQqB3Tsr2xmxsqOrrepZUICXCXz3+nDqWDhJ+RZuGMYflrWpTTUGGpNDmVu7YG4OZLXXBza575YXGwOyjO8TxxDcR5BGo6a7wC539h9Boy1SQifgMsyxaQbsZ56sRxrq526J1b6r/A5t0k8pSYITRQV2rJ0ICYHc9gAch2ZYycPLvD8sClNV71E8HVE2Q+sue1RQ6+U2zHAfXMLD1YCdALMJ0MrcE7OvVVOKfMN57ouEyb41aIdtxyfUxI/Gxz8SFLfTKykvGuiy4zlQviqIX8clCkdxlxRiZwwL3C2u4lmJWBy/ziym8TL0cO7kUdCSuvUVB90ZXZLmJf2n6CqZkMQCIe9A/6zwUYetLXTA+Q9uesFWKE5oL+ObHXQ6e7IZ2yxqJlhRuXeJBTY0RTckw/67xTlVDeD/lp5NSRJ8qRl1BoTesvSWMqrTtK38rpBF36KNT7poVtX0hV4VmQrfHW3tF2auV3tCNFKDnGYPDNgC+ZxCigBJ1YBTBZXzCx/CQDAhOZRzUxrtCDueSAS7e5E+7EbMNpYivHSprAgRilhp5I3slQ8dZMryxUAIiIww5Og2ZLbab6xqbV39GbF+jx2AqiA2VJj5gxQhYz0jik667i/YPMkPWXmVlpmG1+3Pie4EY7GYtdxXOubZbmyMtfVRq+pLPyk0vxqELlyXYt8gyE6FpO0mlvBnrP1WPYr7yQgUuLzsbYj9RJ+7Xk1hcvG9afqxKLNAOnJNglgJuJa2R5SN36tXtHMzncgPVfscQ1zJmCm1JnF2IYZwZiq3tlSl/cYjiXh9S+5Bjz8fYP87xOtnBYNkz7wOqRo+l/nMFmbxRnlbcJNxT6YnsTEBg3auRUS0RMCoNYs59Z2F++WziQ0kbF1sUasbr9peMKsAv84lhvLD2cHtm/yejnthnb5NH4GX1dePzKfphA1Ppmd6dClQ98LVmPT/VMBp99kjCkxA7wUnuqEUglTq3g4ktdaYe4Q1Esa8MVZPXOqPP7rhugRL5NHcMX7rON6PLMUq36xqZ0gJsqOc7HMHueUA+IYJjXz5TSPKOv66EHk5Da4KzZ0j9x0Ueygk4S68wil7xY6MPinEVgNlqQFiTtguwJ0cWC8ad0gCBQowWyxr/sjD/bHrDkCpyRr0zApY9949hfo3+jbruUXZEP1a5ltIYkP8yCa/lnjHQcw399pYQQ6vVG0RgA2j5TyWcg5lx/PN+mVb0om7jyA/P34d5glA+McACPJ8UHpKo+FQArGGt1+ujM9umbs0eV5Hg6NaHQ3QHeT0bQnY2OKGHFYgYtOBxZ3DNuC5YpO/hYO0c9MOcOs+TU04q/5ZuPgJ0lKd/YHXJr+22+FI6ZSae9uL11qaZygOpcac5zbLUbW1dmPfmq1jxYY7YyndYmOFWKo2UH5qYTVPjFJ7OW1txHiDU6CvnE/vFVDNTXpRaVUWHqS1Mn6Iu42LHRdzzFA1hm6yd4WZE1KkhRn9LzU8475TS4WtA2NClVfj0huC/Fpc8BKCL1djaFRlr5cvYmCwy/Wq8yykL2Uf3Eb5VrE10ljVqYNEcQ4R8NzGv+RHlwSUNX4OlVC1bw6m13B04AJNEuzZ+/IQWKQsuvYU5bj647s0rwZdGaKd7gHpZc1axBVl7AXfOmfV6JHuVLmfqwKVV5prbVjw6uDuoOh0XEujbhm7xW4/pubxBAgRf9qYZj0cGaGEk+G7pPWYw2VZYlpqlfFKKZraKQh6iBRV4z+435FEhiVNZdK47ZVVEuxIrCcNqagb3zfw72Vt5uhgpsQymslyA9xGmB0SruZ0+HcnmiXCKrTOP74AzMOv5z/mWPlTgWVTDPKP7kGpwwfZ6GaPqKkGunIRKvC0ltfnN8JEQUyC2CknI4GLSX6oiA5ujmkZhBaEYWvttLx0xz8YhoeHmVDfOXlzyUWf8zQMNk1fPefSbK9+SQ00AjRZVomRyLW8PXTb5s7RSQp1KbC3WbZ/DBWx2yPfkUjPl2v/gtNCdXxdMnbxfqEq2b9YYpiifsN52g1zki+ji578qwdrJHCJYDS20MMERtfHKkiD4lH8Gj473epJDmAB67ddebKW7d+Eu+NMnCH+tIZZy+C9xT/L9q0Co5IHQ1u9UuNz79iG1D/oQbyyTeuzRfi8k6THZh4tTiw0mwF4MIGRX2DH1QDl9Twgj34Y4OYm8H/5PXTMWxfKCjzKr0eVcs3IQPUs4FhSzCbSCOcciqSjM/Je4Z+JV8/naMbjuUrd9QsZyExx8x3CHGvWkfheTEiTOGme0MhEFbBop4B5PT4vIN/oLmKwi4uSXxs+D1GJWX06HqhrROh1fqsXZ11DWSlBqrTVTnoTLR8YIVczBAGIj0HJwH6LT5smlj/gphNR/+9aG44c0x6vTNrWSfeepO6XK45QDx1lNGxFTC9mcQxeiB2xcvgkU7sC7TrZh+r3c8VA9TNW+DC3u5bKjLTXUD7lOqHwidpYEaAd6TyjR4owAIUaJF8w3meOn/itBTc5WlYx8Bxg95QRxwa9kcL7QW7vRcpCcVN6/Zi/v7lfF2nI47D9XcJsBiiAevSr8zCZlxgc5CsA/I5UHz6nIWiL6wbhwngNnQTuWWb/bWfrG3xAnj+4R9IP9/m6CQwLqkx56MQmeAeUa4RPu9E+eqndZsgAdVUGX7wriZ11t76T6PIdTvB/mpYZFdEUoYqq4C3e5pm69si6dZPfbpRLR0O3lAkSICQjTEp/MTrrMACzxwUfh36+6kN9lVMjnmRFs+GOvctrZfQvsSHvT8SbaxwSPP1a1VZHBh+i1klof0Jh2ODz80pyOtk0MPep/yRoezO/qKg70Iy89K85SzU6XrChC4wblxhU0fsjXckJcDqUL0AcVCWpaoyEdeegRdKsYj6nhINSbOTTZLlxov9r8+cXrjTKNtb0dTs1hTc0b9eQP5npUhntNEIeMW29qkPu8Kt7wlcsH1I7Lb6K+lkfFKHa3+MxWwsXboUMiH9uhrP3iObUtwhLgTR/ocQiUpkuRijgE0uAgber+RilNMIaUhvPpt4HcHt4lOV45bDQfs+TwJDuq9WSX2XnqPQp5o0rC6DLo/IrehXuWADb32lv8vcqui3Zom+WHWdMGZQKCuhyrwywt/bkTU3GT5tSFhkmrIO6lbledP8cLePgkrgOx4a+R+XzjpgGHTIcGsB/oQMHqnvtgaJhgfUrg4VvGfPfxUsCzefHQOKUWlNqfWJLFETQwoHfXNbuID2Is190FXwmkh/771NNCDC1w83umYdi5b6L4EU9S76hCTyFkToRRYESw4wlBRLdIyZXvryd3zMbinMFfVy1ihI55YTZsEXoQhlWWaTXlp6LvXm0j6OZ5v0mGVGu/TxVqMjWkqzjwLgH1t9dbj6E9YXziAYeIaHU0MJu2iih33kGrUWb5rqQca+nKwaGLl/M6ODubZFwLm8WeehIHX0TOxajwyhiWN1xv44D0Y4V7bhFz6hUeTiPkLXXUmBRkkLu3PzF0rOp2zm+pLyhTRtJCCf7OSIWPqOkeU2YyzzMTfgmsTgzq8qMxafFS0x8G0VI0vST1oMqWdz2FdAG3igzc25b+KEQJSK3+XWTSkn6LYpzELaR/2m8/kY0yTZNmaCXWjV+xOK+5saN24A+M6ncAqpjy1321lXgyKPObuV16aS+VePnlvNAfTwXJ7CGz9swe01UNazxKoo5DIOo/Xd5EroX1Anand1g209rHjzpF2vGJcUsnQdIW4MjPqBaRdqRAVYH8dLF8WusoEXLUZbQMBfQRX8nWckDQUUGKgQ4BqHDJJvyiSfz2tnpcyqJaGAHeE51bD03Ew92hqP0f5ZrNZq4qpOe4zX4fMbUkZIO10k8Ak5VQDZCQqC+EN+GKhTlfR0UCb2Z2jlsst5k6WKcsWOdcsFQUjlhwVpjUHkApW93IMnPu3i8DBn6hnARev+MVZrySf6xbI9bD48p+ZkrT6msliBZHu6PDP9PqqT8tUxG8udn3LeuUvwCzq5d0EKTRaXPxgr+E8czOBEdNvHDtB0KUEXf6yJ6gA/6Fh0cUbRRSpPZ5q7eDUGT5XofyIddsRMHv0merwEGUoSPPWAvOvfi5285q5gS5JmqTYlWTIJXYgTveSJaZiQagTM1RMqMK7+NMIwWhH1nBJShZg90q5t0z6yAcWTh6CCCgRsCuAI23uJQ9alR2U0XMxie9cZMvnlN0LemHfR01YCnEhTt41X24mU/frOtGsA4bcIyHzrzuxo3Yp6XCJk/0dymD6rgQfS3tVhr/8NgeeWp2iY+XAB2Sfd4CTQ4h6luDlXM50GB+TWG39YoVaACvjKeGlSIISSPzRGBO3VbOQZDSBYJDXIqaV5OqgdcDUTLPE01g+KvxNotTc5dHtGaGKeAyimeYGTPhoZh1Lr39HcJy8RjkdvA/4UmNWhLHufRZuHutBljIcxwUpwOdGTuQwBN+edh8TUEhR5jLFD90Rnr+oanXGlVl9m03fSqiqKa8euLiwLuWOvhaOkwxK2aQGNEH35ANJmp0qnddvOkhAXPnQ77KOlhW41tcRs+L7yC3CkWRSi9dmudHPUtKKFSsci2f0+uTTofzydw+UTGWFPt8eQfZ8a19LRSZubtlkVSEo+7Z7JBC2iN1i2ZIfSPqlY5NaYaPAglu+7l7+npYC8Q4EVjRAgAtlSu/B+6fYjiqIbixbMM6UV8300fQSBTm5vLxI06We3rejMOpqNompEcwWh8B0NYNJlhOQGEtSC9gaK9l7s73Zr3H5S/lpU6iUyFJiu+GQtreWlXBv6yzaDtbei53w9U7/dOmUJumQ6bwBY1GJ5JAe22UgpJE1wak2ewV0SrJa+YqQBzWjeEVORNjPm/u/v7ZIEIPhbCCG9vKamhlq3P0rCUU0GmifWl9x/0M7IOd3aeEROe+qROmiwBMlFNtl0VPO+CXAEj14MnDMksYKd6eisczrIBKbRyse0DSZElpzosvcEo25gwcHhCjrlFRe2D5rilIK5PE/D/g1Ds9W7VbBNkAUE6ZgoVE0KBxMKdNg9Yd2GUEvAMPphxkFtpWbPoC9+ExKkUcQR15QVnxlD9+orFoc11+xnQSUeI/IW9ECcN/vkuSd0gP7BVb/AB7/EF8wcLfRMResyuAnztXjYS3CkjD/zuXlfvGvvpSyHrXQNy9yPNkwy/hObdBh+6dHj15ZWpxW1Nd9Pi6fUDYu4TxrDDuWUS61KE31UOCRocRGpDSAaOKX/FM7Kn0KnjDqnj8dhLohvFYqIaQ/uAcfbfgwglhxYTHRFFdAQ6hAinKezMxv76IbUYEhIURW7OupzGi2dT7QLFejkKxehRMdA53PVTBMTj4Ow9N3jdCU8YgoNNE0q6FFIeM/eNKBVJ24tlRRG6FXbkbh4F8a5H/3Jevx0BmcCnDMXoEwAcfnjLVRQXgd52DPi+87pMNakRKioZ/Kl8byRK7E7VSaW9afTOv36Jy0D18zb6sL/Ztg/AIejdjoz+x5t9svXW0pU04j6L7fWqW3Hj/1bRYskdMCK3X6nGBia6XYA05+RBwu30bqjDgI/4xGROCVQknNkjSuP/jl0zJFkJa0b5/W7IHqcHzleW4B6G6nwZQN2fubY2qreEC9LKumeiMXUr61OgshqixLLu6z5Kt6+tQmSo1y3XBf5AcLpQKGMTuYvIA7Btmr7dPSqTRsGMhaxwbHM4+4APaCj2A8kF8C3s4vW1fdAVikMP0mGxDkqhJupjJdSbY1NbFBB7NW2gQTdhaA2eNQftYl5VXP9/+rkUrHwpuLy7JeKaeatLVbd/9md4U3OCrV36MeTHAjxcvAR3P3XjFtG7ThmvUG3JYTzxaP+1qZufXrBpdZ4tY8VTjrLoxdh0+tEHa89oX7dpIEUyPCuqv5i2/aeyg6FGdNWpk+Ilx9yqd72V23Gs647Wq7DmGYhOFWk+s2YEgqiLop37AZem60paw76AJ58vChkJTwozXFVQYuWfH8w5c+55384ho5nb4IzcmyoYrGiVh09yldWhOLDcyAdVuwMN6TT787Fh/iaDeKpaC0xcFMFBE2lbNtD7/7MbPA29HOEOi+JG095kszjDB8jTRxXzYG+kqht4BQHmyVpplp9OubHn16xEpd4qnCi/D5UAQ8rjAMvMU2gx2YyckTSSwcK0Yr/P8NMKD8F3QtMvV83lnNYeun74TCi/wEGiMovxIo0b3jdxmI1vB6ovsVEqMC/pm88qRQb/W+Dm0y9JpqdhsOPOjn8yPfq5MmG4Qlm3hMiezFz8UcbLZRHsoov3Obtk0VcQkMeP+8jeURUjMriRLXQ5jKQMwfIPxIFbF9dI+nlsAQxMdLkBK2BQSofP+fEXacFQqRwQo5BRWy98UxE6liSclGvkbHU4hEFVMtAegjuPPZKYQOdoXJXhU84Gb4UffBHWo/4PuGQzJAGjQl/QrsleKbtEsZD79URS2IojloVFqB5diXchLGts8z01/fR/+LMuySujBiTMgTC63Fe0ATzHezp+wPstG3w2XnXNnlQ57boRpXGLZnLtLpBs+egc6w49a/48jhTdos2Y+S+QhFmU1vHZ9kLyPW13FLi/jVxWFEASE/KLS+4FfkAEK2jQbeUXQR3mR5wFLaa3dlB7/Vop7zJ9Czr3uphBexjhkTf17pAjLFpqiPg5KuzMiCDN7Ev651nVivHemS1vYJEdgly3UewcHrdC4VYpNckGF3RBIOTt6lY6BNOZg5DIu8IuE6lI3AOQEkvQtkowTW28NP3OnbKpSGJd3YkX8HPAQ+FhW0kCRuSckcmeTBw0LcgPUnz6xhq6oKo70AdWG7zc5yamcZ/Xke55xI+11uvSksQgkvIFuI3J2JffO+xpxq7SHOo/p9CxtHq1GS71AkpbyCzCUE19HOSQZ0Y7IO2mWgIq/WtO5QRKRVI8jSuGvqpiOt1EO1ZbmEr6pkcEIpAPmbFlKGyYCz8mtjntbXxY3BtcPkzqMrnsqAqzW7tnNvYqzX4yQvNU7rmTrLvBREsJSFg2L+wGF96UvVaSI6+6ItRnOg8QUd6yJvDH/TkQNGlX9VyPF/7km7n/fMs5VeRwyplLeIMuWZAU+o7j3O0wItPfQzgb6/AbT5iJ5GhuaRfGJyQGzxl4k/OiShqGXgaVLpvNuODJXz+m0rDOxCaeNSdXQqsTyFK6G8eMgYXalxyBwYcrZWOOyl6K8cLrFiZOM64hVqYV5d2xfiHTzm5GL57u8LkR16xRvFrK6VxX7pm3ZrZoSga7wo681NqmYVvjQS/M8Sn/LB31zL3str2W0Cv6J9y1IziVGca+j8FRgPYg2uRI06xFKQxG7WpmBLBIoTM19Vh++H+wf0FBDuPxjW4wCIE+d2i9OI23s9RfMb98LUN/RwmYM+Licvl3ZyBesaNoY0sNE0aLTaBbq5tGDHBnsqEbaMhvHY727QBS9kqd+mEDgXrkJI42ZonHmJWJfo9M8UlrJSbAcYe7w9sEVc1bvLQEP+yIJJIVsND7zGGV35AlSq8sbyd9HxbHUE29tTAKCH/qhSsw6miBB/s6NE3/tsYS6/4Mov5B82amuPIjL+dwokfcHLbqxf1N6V3t/na6AxVsX4LrTn9Tk4HCUVUeypS9sHt92hotUfeAxGfcoL+G0dXh2qx6AtRG6xIdzUwgGXjjM53zLoqibzxiqE0v8ysMROBBzRP7pj5EH8l3UpluDWHglvhjYgdGX5RYAoJW+yF487gqbnAsIDP2tKnMOz4WAYQ8PNkbdkTNoIulvRDiudDgsh8fJAK6wOQ8xBOuW2fA6zwtwtz7YJv/03qfR9D8wNI9XehfK+v/ElN4BwCRu7PQTl6DpppKKQ0G2EpQ3fQnOMjG3MZRL/cC6hZpl4hWCB8ifnMbDFD0WOYYuhXoWEd7EbhIty6G4yhOet5mlgtxMlMda3JvFVISBDX2jNwX3rxCpnK4CaODMQC//PI/wLzffaoFc3qjSbmUV3FVYHGYr0VhI0LUAIYYvEgTUA4Al636lS7W0OTI1FbbH5isnMFu8YnDU0KtwJzwa7NJ1+VRNlaa85uw948Nc1taHkWqQMUsKOwpqq8LNL1a9mIC8S6ejTY2EdbdjsyNINJJIdEmJpb/1RnodgcvY4DhdE+eq90+tHe4SwHp2ZetmvrXEG84JdiTtDJrrFTYCHRKYWnKwXb2jzgvTQW5WUTmjrTZGA8IpKntdxtSNuJDuuoRGYFyYE7M5ZXu9ErCx8EcdwHG/wxE43y66O7njrD4F/z0norCBMLkGwpvZv184e7NTLlS8Y6DFlTJH47BXozt7fsizs67h1CFuPslwWtRvazFQhv8wTh891200WD1qVaF08CUBZxEa0qC1sZoivKFrm6I/h6XJhd2WrQbcwg3hyVqwWypro6nOldLSphxCwwQcOlrO3tzrV7ZjOPZ/ozhdUkpPjgBYoLhZkFZdsMzhlHFk9E2VIj8JrZu9vPv4jl9JllmbCQYZLhX3BSKDufKMY+Iid1LO8/MsjS4EmxybBbEJWlxlVTTP8wfCsP6mAzj2QC1WTQ2C+TCkjMjQqvHcoZYeRVb2Zntq1s0sOPOPhc2FSUGeaOh3zdv2IxQplWL94jM9ZrO6jSY4W3gmVF730Xmgr1S0/3/Tj9uJYehaqq7BcuKmJJG1V1VfBqE3vk+ohwjBDKBZm8/KYuC2JAzmI4mAdkl3RJ9npk2+nWiidr8CVP2pGA0WIzIblNxYe+a6BG0EUjpIJbfoBhZexvvgxtoj8AehiHJjWx6fRAAvifCpou3BPvwPcBRn3cBuMgyDZN0KHmCNUX2d2K8mmyJbSJHreoej/ei4W7L3KRX1zdRB9S1+g3ZGXCkQUUtMC8lWnGmIjZxWqe1yXGWBncf/7X/IOZ9LE9ILrENOJy9Rgl+insLh/edVLlreihPqJsArcjz2eRRZVJpTrld/FrfDTSV+gPLIbnTzFHX74X+Aiu8VLcQ1/IVbbvgzhlMxmPXxKXPYMn41pdduqryqz6ponMXoBFNcoXwpTRGZcz3SqUqBBxMENSKYsKPsJwuMNAgL9g8ScQCkBkqFMmPIGwxmeR/OpIwXWNEZ8/oTyD8FUEGjgjYzmpTKTuzDicqVxa79OQ2fXSD/egrFn1qD2XtJqfaggh44SJsJ/Nlg6A6fGvZ/qXpHd14bM5pV3QLAUcNj8Yf8ZJuVHtuNQ8+5Xq1LtByCoohZbGvLok3dpwVWhR5DMEEhYplIvt7AbfFvNKHpR+8Ws7sxjorlyotmx3bqf9JvNqbaXV0isDlKvt8Be0e33EZf6V5jPfF88/uJ1rV23A/47nBsPVLqo3CNGmDBiucb6Rba/K8Tyc3VCFgL55j9HD7KtAEFBY5wT9/uofJt2IhNhSXUBpHpTyA2rRb9D1UN4uLKCiEJU6cgnu3ZBhMl/Oz6dOG4P1hC6gHY+fAk40VOIA0zKXwI2c1umIkjorKUKuCpduGSbm1I5C14lpXxUIZ9TG6FKUKz82DVZ9r4V6NWjvIYyPidJvq5nUvsmnxBnGjrPAAuFdVviLhhSs31vLBkJ0WWbbjBzC8V87mektMAH5+4R8Mz34DYnDfVnSpXtI9YXn+eVHq5S1wa/CdhKHfB4qvmOQ5RrDVpIu9p2khH26utFRsyZQg6Yi/XUFAD1vEvl/9AR6kl0q5i3M0kuxYKYOUn81wvxvqXqQ9f7q957L83VnszyTPMssR59cv6k3mjceTHTvj22cHL0eZKLiyTtTbjPHtfCdSiz8DArJDWau4jwPDAW4JglPrycbikNY75rVYZSTzUp2RYx3L3KSrae5Ph99KJ8aRnWuqCvLgJG0m6JjIqTtw++yyvku2mqbpY52QJiLyz5A0Rjg0eVuvFbh8jFNXQXnizo8JcDkmjWx1gAmBYBkvGCcV2kcCXxTaTVmYvnHzLj2g7MFp5BNqqH5PW7imu8KS6fTNBYU/BGFABeahb1lCahP5eCpXD3MskfvlNRg1D3iQ1H74NaZ5UZ12eXkFUcokOBzPcJrkkxvhXE+3mU99WrQNoL2uxFzY69anLxGs3uTaqBtANKSZop+Jo3WAxHRDG2ATRK1BkO0ee+AEe42XA6G7KM62mG1UKHy0z5LQIzEhKDbepti44XyQQLWYxtWBoBMd20CzNIw//x3ovyLtz2o+iGsLykaVVNfVVSHJRLkcQXibp9itQoBR6/eKIUlhi5xsDQTmNkMwbZx1sQsZKgkYEl8CbOSLwKcaa0Y71ZmsUOsgLuzLVH0+PcB0uZ0OWzzmk15gd+KNJo6+i4Miecq2Pj0y8TBQa5i6vzabqRDx0ED54kAEXVWNDll+m5cHkZNKt3QPyzzPDLxXX/+fpSp+y+hS74QDBPXRvZHNKdJsbCgqP7P85OIld/78jp6oY/EloXd5oa3SO36pN/G+4CfvgweFDp3UGh93ZJ1JTczCXGmGYGduAS50XCc7kdxt/Aihmyi1nXutnU9PlcqC95kdxoEyK7ayKOakt0YY5ckoGCzsGgkil5AVKIjZAHDOUV7QyY4E4NUcrteCz+WKOg0VpmMwktomepJiZbxSMkIx5+GOCNgpNgWtNx+qwhQkwK07bPoRc6p8MW/KEbnStUUuZ8dwHIJViSuBubcSjO2+jIeLceE3j/BhZIw4rVb0u6D4SiCehuTUW7oWaGhesoiAtb9pSsstxcvShAIRSo8H4vo83/A2Hy8uWBDl4AuwrugZrL5vHR8eIVdIs8LQTaYBgoc1np2/IX3RyTQ6BYWsYBPmGvS6PL4ywrF9xvfVW6V8PtTFim9iIClV7YavP70B58BrFBaGhS750GvsupHMbo41VqortUJ8k6iodRFGSoBSiy1cz5hHs/aFppPp+g5KNQgkUHOZU4J6JAJh6UkSijUfA11qItveg8bKhb1Ywt0EFnzexClR/1ZMtZqKnOXUwT2Nymv8NO3mahcFyI2gbDLG0KB8/vciXClUAkQL/6kK0ERn5wwR7hetgX7Zumc13Eh3Mogcj2E/vcMs8/N0XzMUcnNXOdXMhbTUC4RO+Nh7uW3IheYUHCzmLI9yrDQMmlaITfi0c+pAXJIqZ0JtXPzO+DzQExz/jY3DWkwX9DVopo+A5WEn46Tsk8EFc8thTpAnU+bnMZT+1N/oCJhdwRJ4DrPlGHCffQe9C/i1mNC7/U0DSvveslxBifdKbGtNMoBqHg55bPb0Bw7ph5OBdxQ4cRTTrsoDCpQTmyfgbS6jzuTudPV3EXTfO2+ZWBcdsL0a56s/oqGThrFt2Tn54BUXQeZaDvlJPs4eqFvRlrf/0mytxn5aU908Q5O6R/6jfVZF5pkzqNXT/8ls4zwjdNJoelIcA8tgusIhQEi0HFbUh/Jyb+Dt44fGMYlVJtZjmF3gRGFk9ZLbaUD/TcauZrmGwt5Rpz95Lz+UR/tYdtVurH78/TgH7mEQAJWa4BAnoZmeAJkae4cz49OAPe5zJTdgr6Aqs1seBHDLOzlsk1/w0CQKIT2lPeqsw+WszlCSvMpzCnz93JMxkImf1wF+h7FVzlpkzUSaN0y8cjHqd9G4ZzX4qIHk8xX8ztI8IJ3JrdNwj8ai/tl9gJA3OCSJ23269c2AylWp5fQXgm6TMP49HHSYWa+2mOxAdQM/xfssyGpBdiT+uXbgOfpNNnUX2vUmp2kCTZVWlZzdvLM6CeI1pRYgZ5k7C1c70KSvqGUegSZLi+j2Q9lVYGTmZ3gvXCjF9j0xyLN5KYZIkN0AYzwS7IW6nrjlxBYQCJH8i+Y5batoewQ+cRn5b6yaqaXl1tCy74HfmkRYZIY/rfzRSTZN4DEaSqxccRIVkGGkVPXT48FcQ5czVLHfrb9ckwkicUQk3M568gPHf9NajNlg3N75Mvj03PbWXj/Ix4IS2UqSsF6okWgdTHzhE1DKC4H+4OFFibN8WKfZTHtu4/Rnj4zZz1Ou2x1dz+qNbsOb+jtZdFbDH978quT2RHGaWfcvy4jZkpAfpq+XNI8lZj6d1qCD12BNplOWXnFvYePHL1Zw8LpS9InTRyMg6IY5OXHnQnKHcpKye4+auC78HDWLZ+Beh+wAec7FeT/OjwXvLF+wIbb9MVsRjolOYcfMQB0x5rJ6hofrMqWxjTPaYkLdykrZ+l72IgSrk+hYGI7dmP7ix3iao8JMIc2Y4CyDiGuDbUteWz1hUnzp7OdVtjEZfh1cITrQtWLY2k9wvZcqYfdhpZWUoamzD0ENt46uTT8dRiKr8gsgmDbHjtSo7afQ4epEEpzYfxC0+so8TEJcdtE2HeNFUAUDwNVRUcCQtXSsGX5HVXxJRLQDrAccY6Do15yOkOVBExSaNHeMxNjPFS+lQqC5MmxyqPrbadRqqk6x9KEPw58niU+fTuL57x3qM/Jj0cV7GspfJkC1OdP5bgmi4IhysQUpDxNteQ8bjz27QZ12b8elp0SVDdf500nzVRUSCQuPb2m90au53MScBPfHrHJ6AouoV8RgKKSEY3v9YgTmLM31RZRLIQxMyvC0MKcHuKDWvh5uI6q2QDxQtO1CMywkOJIMljOx2SSGsUFTlAMYVN9sh1F0fVaBYCOCQkcIhfMHi4zA4kjXcz0t7X4j4NUNiUOalwjB27i6QniDYIGO7WXOT1QGADgQFSZg9bQEf5ORpriPh3gRWA9rlf5K65Ynl+kVEwf8+MKKuIh9OHzB483Yq0cXkeDY11dPQQv3vC61syWx0aX+LaIpgriEshauQefb3qRS3D3FpNnEsBT2n7kpeiSl7prl805PGPX2kmEnp/KLsQYxideI26p2k2Y0HNcoSSqF5YB+FKdzkGlNVKhtrlf0jlIuJXplKThFeCl/0UaghMElNUADk030cRODElLHacMhMOC/ZtNEb6bVm4BfoJ1xYnjOW4myS9jaSFcnp/uyCUpzi79pvwqvnx2a6A5oSCJxJ36QWqNKtDed2s4IdJbYAIyUBIa6jgh6fEDT/5KnutiZDbXfXvWTmiew5hLG+RHw9EDWyVs50y7wQcWn6+7iSTcWfZkeJT1verhBb7vMnZBjXQpz25544EWMewHlmq19mR9r2AauX9POH4tqHLv7hcmafcwOGxyi1WHUkbE6PrfK3x6cQliGpXVf6UZDQxcydJ5V5ETGj7a0S8UowzoWXsr1fYmtTSRozb3nGthXwcytXti1XoyDEg7UpoJybk22Cbrrl/trRtwS4IisNN+H1Ql0mGVpMmV7YO6AficeGKmHPV6XNECwBgfYlRvWr6juQzemxIhx44h7p3V2fw+68jtl2Wr6O69z7UM/2z2FF5uCoqSopBknUzumJiBfdkI6Hoiu1ul2TyYX1MBHn9HKG5EvcFoYVXpVc2yoiG4SEQWoYxuUebXlOF4hLI8hZg4kxGFhx+57UCUAW04y0MNNC3XImkmyDvi6mVcRTAUprybYRI8/9evepR4WpZJiBq0C3ZfjeIa1STY8USb/6X/OFCD4JByWj0OigmvhoOzfwM0PjuCMyvM7TII14VJfC+ebr5fJG+47/yywWyWDVQeRMa6rzyG7FAWnArk+nrwV1+aOsfEYp+reiDJpf3rWhLyrv9pV7eccOqDgICXQ4F59u81gC+l3fm/7OaXw0iH+0PaN0vaNbMdnLTMLouhrdOf8DdiOgDohKfcALUBbndJSaUJDWA2RBu856geycMEHiprfyJGqJ2KSVdXkqgtSGP6voJ+RnSh8ABkxkj5Kcbar94MN8yv4fzEYuUy6LHOysPpgodoa/NgoGw7yhcsbDQilZmkMDNvCZquXYWKnqN9GPC95/Ll3sTIEpZPWFWe0Iz1cIZ1RyrF3kQMitXeeupFkOcZF6d9xW/jIe/nZHwyv6mKsyRqTXa+i1SQhI/QK455gu+ObaHH73++1QbCN2VczNaTXv/XjH10qvdjt5Dn4X6UE/QOv8wfM3HQbdSrVtVIGbKwnsh6xcZAsZkmHLuSwgZZD5ZbkuAFOvdGvwP5q2SI6YQTHx0CrQlPY7XQpb2JHFk8nTTgSii8PReBVZlelTe8OGciD7kUTMSrR0Fuye4NQ9OM6YjqHzLTOGSIRHfEpMAjM0X78gQaQq/cYdpKO9Zu9eauh6oILRtCGUMjNZ4Pgh90QJ6HiGEeVRdnELrRh00xYqZqC8G0ly13xXTjVdkBUSavXTciLXDqjFgAviXnfcgyeQzrgDl9KXwqk+UxfshprGz8X5vsuhaWRP8clmkkprWz6cMyzbgj4AesVia4m5cE+64l5frBANZzUvy/XAAzRt3UZ/rYypn8MCl1Gk1lsJptW+I5wB1wC7DXWZR4j/L8C0tgoG/dvlpNq6sIBrvulXaNQ3dt7gRwzjT1P/+wmlPTtE2kGdPeDrnPhAv/4TPU1P4YFaKyxMkDLO/ncNLMcDNrAwhoJqyE81HBVtDCXdACujBhhYPUJDnQC08txMUAh4TFjP8vS7sFLw+o1uK7cJhRLa21gMtO1ZYjXqH6JPyhW932ro9J2U4mBaXNnqgGVLfgvI0KkDLqsZx6zegAPlpeBJYfciLAN1nE9O7h0TJfPqPrQkFtD/w7UZERdcGBgj5Dj0YL8sp6c/LlgKAqeC9OyBVBTt+ngnC0ablWf5rrKpZIyWwS22iP7o4dywLXRVSTHE2Xp2hyapzGS81kphR8oo9z18zz6zQBI/zXbfHCtCJ/uoIdC3pA2sWHn58uO+muk8VfMHeItkksmP+6KgtVEPjFOxuLEmPJ64/7J5cxwTGJbPDeqFwqJRjG7qqgCXOG7bYxPsdzZvnwfjZP1TKdqS0FO3w0Bcs6j6DRmn+22iZV0kUDcp7dKVt9B7F4k8Xgix4wUbj2UL0cjkyM1mYMn9BwsEC+DMPUPbcMB+U859LEfuH45Er6oC6CbnEiyPyTY7r5NkK9yo2O/zHn2NNbSdFOsWO9irltz+nA+NlK887v2CpqpUh1kER5WJpr4Ul6jj7pNy90lJQE6WzOHhKbqGCJBcHk6SJoI7aVKU7NQVutUcW6on92buowRXKX9O9t/gpG80JZkXNQfzt112/eMqwRqfTVVKYMBMcFsmxfN1+uELkKfmUiR4lZfRYOt8SrZeWUX2mu50iQ8u2x0UEy4UpX12TfCWj0R3zWM7E4cx6axch0WE5ec7YO8C3Qkk0CcUmf/e2XOJXDmPaeX4OaLYEQ4bBrCP7sYmOkXdm/volV2JcwqPgU18X5DfF3HVpEOA3hQ0dqW9vdqcMdIU88tdvyXI2G29qGbLpgvHpsdxa0v1cZZX1OZo5T1MF2uZ5ikQkvoLp1oueCwEsQOBuyrGjEaxAFPWvO8EGqFQoh/7HSvp4qoBBGj00dti6mxjJc1AaVbdOmrxwlgJD1xGKSCDO0BsQArFlPlatLWwutliifMJmgmwNJ+8bNLZU4g0aNo+QpxupzE87AT+qT500g0KwRbxFhmykA0H9Kl2awisd48DS4Xq1wHTIZKOOZPqfwRo9iSdHN+1IkK9nEW75LwwaG46srlhWMt43zFBCB8Q1AHdaP7FeJaZ0RDAujhbUwQvknP6OCblh6ENcFjv9wvksgKx/nWrISY692AwJReO66MLnu1RLEaX3ZK8jCEBgOlc/D62DmP5e2Culjtkkui18npsrRHlXEwAJQUmDS3Y6+4+DfaKoMcBnQjj4puKIp5FPTOvdktwd0zEY+0uilPVJekzjs1XlumX1gBJ/zRgmozTE4wlXAKqlej2rl3F5ZaOZHgRrs2amUhIWuQC2+JtOasZnJMY3FgkuK8UppxysA6IWWsGow4BAUNIeO9rgbcEx5HbaMGfGtT8T1639lecYAQ9lxU/4XTSK2a3eMNsP8GP5y2dqXDPISo3nydPXKRqluTNnEkggmmGR85kb5+zffpXBBjTfoTuZuIo3DAF8I/ZEj4kucjyu42B8eUB3qyBsGZMF5DlUST3g1ns3o7r9sL1eCSO5rzGKMrDodsdk+ajfcXC/i1ORFtzJ6iodHT8kshlNvMYeBa11Pqsbl5JEV3N06j2se/DILEnAe0u+lL63qbzyt8++R0ULKhgXfeiKk+RZTnQN99+N1biiYtVyD5SqNix5x7sCfKQ7dHtsUhV2RnnYZG1amA1eELa0m5BY6afIonjwmgpKjJrgTW120aSSd3wGqzXDsj0sS600RgrA1qtcILhmcRO2SWtTcn8sMHeOqn0LHgjmMpV8C4ZQhpXBnAob+8EhOlXsgwhqiWr3jeVFA+1UQ9vz2r3fSfPhW8bI2/54VNOh3lGQLYRO+xBAhM3r8hUIxTIENznTWP1c+sln+Yb6bq3HzIdc6h0QtnluoLvIuSr74apAg96kKYc2VfhA7Umnay8Dj/wmaMi5pLwjMjA7rZCOxfxa+Yy/EXxd35ccd4VmURZP1N7AHVaSlGLRe8ZW9XrXP47dfgRxcc5I22IGCZfKN4NKL9uqzL3WqxLv4PtUN4oY43F5Vftk+mldlFgTIJMKeVp4jw2UpOVVVYVTnATwKDePARI+UDVQiTmxJl8tuy1lBnotSjIs6Ped2A63PZDgOgmxl1KZXFF6xPkoZZsg8y5rqirdJmqtFrdtPDeMZzLw4b1ttJOyahz/2XOvdbUCQtq8peex3+CgvaF3HPIM6558aUMtvMhfbUqREx2qMl3WkQJ5i+nSv3QaACOVQNiEojRm5KYmTMbfeRbhYk/PQQTjFOccAwamx9gWTZnnxqi7+Z2Qbql2b8Fg0/CMTTscIY9ltjaGxQi+YRa1D6kMPdowzXipFxBqetuUQXZuZQWQYRZbSF9OZk1rn+00Pj5M2oZEySS+hFxQgM/yDP7QxcEcamq5hZ9M8lP23vhgU7d7meVyLb8dxcucN05+H9uRfX2mWDGVlEJu/3ln/M69XHpUOx1tNdrbElZCt5wuQJ5veNNixFGfDta4/foKEROYHGL5BISWlHgzHYwsaeonAy6dYDJDVyk57PibnOnAEp8WH2+tpF+f2YKEJ0LaYgj7z3AC0VcIYKw5nxxrCvmZll6plFLWtZ1q8YL24e+vlrwo7qq5F+PmcW7P6oA34WbV2SnE66rvOP6Ehu+yX3hkvFOOtIAPEPrmWh0mP2UGsLsC9bJbqnEgHGWb0enr38lVoAlufA4G37dbZRtlXoUkqpPxGucg5jEf2Mjo6yFFhdoCObW01n2f8r8gG5ga+5QJ9slzSQ62WloN5Rkyz51FAEv72psB4FV6AGrrdq+w2aKSrSaE1MEnl9g3nEO6E1NtqqPo7e8wp5SAm4gw+9hUkVK2u2b5WUbf9pqBlfy9VOYMKEC66ZRnnlmbtTZzcsZ8g9jTymy36ZoDKywav3C5kIShEXgSwGKK/9ScFObIHOgKsI0omDtKoa4LtoCT8wTiOkjXkXbe5qcfgPL0itBtd6UpDiq60tbH56Jpd6pVMPPnu8mNp52kas+A0oDB5vtA3p8ySX9KtJPVad5EGA/j0bNlX6BIYGhHbZIxPdfqH0LuxaEX5le1FjY1gGNZ3ZlK9lX1u9Cy+k5x5SkBbHX+qixiV1YtcxMLLLSl1VCA6eUjOqNhrkBt8S0XJ6NcLJ36CNjm8z1zCapVe37oQWHoRr8xSlrCEDkFKbccViucuXs1ugR56VEZy5PiGukaHXxznGsyTLhH7IMPWTIZYVzgw6mj4HKytx93KsFH7527bNVlGusLjOK6Cv/NODrGWIuR+IFa2RF4MUvJN1a4IvG0a1PpasLxKiqo8EWqQuHT8ktt28FtdToBQArFh8c+IHZL9U6Ngmp4vBEoC+6V7xOWBv6yLP4oRIu95xhEWGicq52R+XkISitaE8Wz6dLPHFttZ88nhpM04Q6G+td4KTidk5EbTQTpqrnUflTH40HdpGMzm5sbapY4rF7lEyEwzbT1EdCIadJbbUIAYgY3G7uovMFNUK8/hEY2zRsDkZpFhgxoKCtGKlCFuniOeN+CApdMVQRnNJtkogFK+wfdNjhu0yuhnpCbjYw0ILenG+of7zeD2tbaiCZDS2EzO3Zk1+biV5FpN8PHZb2cgAQ+UqRZUb+Btvx5EpEH5cV6DvRLzcSyp4StZcRW4efkbHHA7QbKiu6Rf2oPoNc6qeBqQkrvOyKgW4z9WA7G2MvvKwv0diNf7CubaY1YHfMLhEhKwAMQyfblUVA7cRjXryTrYpIhuBaZiSetIsnk4NDfllU/CfhaN5YyFR3B3GPl/PsJfbciX9Z/fggX7hSwU1tz6/Q9eBoOh1YDulb9xOexZ26zZUmcwztpVnchoogOvx27+mIegTs8BpH4L8QFjGWDYC7O6+z0BJGlGACwMJikxndQeV2dEZ9rcCgUTP1zbE5pkq7/953DQw/oka3X+WwePEVp7ly9LtWs2UNZQYMNKCRffW+gM6tCbrRux80OW6q0eNs58+xcfyAKaorIrab3khm9notslkTedsYAnozZuuzU/xdzbtjlMefhEh/fO2en48/GsKCnr4UlumqhB3w6x2bYziBQqqqu0pr31/NqGPYrFJ2UHmSeawtlAnvXPjXkl1OQktOQVCYZZwveg99q1ZV25d2KJIeWiRZCX2eGBXE8u/cuTfdwFZUrfWm+ZmsnJNfN0tKRVVwTxt1gUr0tDdvXzWmOuaMcrH8A73hX84kq5cVvfH3p38aElkaY2iVQwzOaclBEO2pHTBPaHfINF4SiBOwTQpl/E9ndXRE6yz+EFQrrZz9UiXgqe87aLXagFtPZrKQW/FIkfe5wzUR+0f8/JphVxtJ0KfoLBP2APbuGiajrkz7WUR5Qfe8vhrKtVg18nNzm2U4Iq7haX2634Z518/xZbF0dUbb8b2cAUOyx2hMmab9W1D95unWyBaXL7APQZig2EP+YJqYNgIc9Z6mCrsGQU3mJpk2hX/UvtntiKFLky5+rTjLxIX6WKeV41QePheNHvWwa5JNUY0N0TRGowjuoEUMSZhfvsnFmZQKjd33OVc1DXOhvl3bqooafjAJMmFZeuZLuuLP9rrQo1IWND1F4QaRiNrTUiJARmS06j0YdV6HuGvf4OC1ont7O80GoAAf9PGWDMiHo/UEaMZhg9ltfEfmvhZ+EKYR09Um4c+9Qa7WM94HBnA9n7BF/+foEdy6+Clgq+1GmrPU2r5ghpSPHAp2FEXdqBLowefoMIgJr9Mee+z35o8rj0kfOdwsZZfqH0oHg3xFWk2PFsuWSqfmnJA5Idkp+ox88EExKnfph9aNeA5bN1e7fedbZUS4bP0V4b7lshVwjWuKq2PztAvi73NPWuHIyLtt//Iyt4fsy4B4h8gGiP2Pp9V1gnGZ99U0DuHZhbP3xhSg0IZlltZVOmv2bLDw4g9wyIHRs5af9kwZyMaNSatQat+a5fTcGITq7v2vTRpD7VkD2f6PDeLmUC/HnyklmFQAbCOYRH9BiC7/fx6y+fKmsg/hvT6cF7WbYPboigmnx4Lf1hqmcTQE9cAdM+WvMQs1mImhGJkpzwiQLM9zvwf276+KQnd+CSpzKsuOcydmRp1c11MRCoobCL45P5jvooxZx6A9+sMVSgbnJ9ymSiHt64/mdLQ4io8b7tX0tCugnpdDDOC19PPlFgqZPfHJ7H7/guOTf8BiZAkj+LVhvYZsBd8QGEeUDpvkKJ7kofhAqJ1FSGniXFLY+kCdwgHO1raMlN96YOAeFGwhfAEw2qlytsHoO2Xosy28pr4ShnZFYMGfZ7JluQQejc2+z7RoR5FT7bqBW8i2C0mbbPu2K672Q+ynEvqzLSZ93ke7uXzdbLZYR689CdJTftdMsev1DWYuaDeUjay759qWFSkCxpHMJCbnNxr20xnbydk0DingtBX6vmbmfBpmuEqElhOaNuEwZlTIh8bHbpvwKuiE2vSAb9yUCr35C24Et5iqqQTIl3inTe7DTKeLfs/zZKO9UP+8H9FHveNnRYaF/pR2wj/7N/dH2R7F9hsHx41RJFRZ0c7i//PSHuKrLl39BJMg87k48DwNvOfhKTtjfdDOhI9fnF/muiOqH+N/JG+Zbfh6V3GLnDaN4QvkJP7i3n8iabW+myId67r4BO04F/G9aSKnJ5Jwy/JZc4y9pHQY+IF4+c28RNSMsfpyYkZ7qJwsl3e1BT6Us0HhQwZ7IZxmF+4rkm2f35c/8xIyNhAxjdGO+qDusNht2IxuQd4aM3mnkIMfjNEBvJ6Np4i6ODDLI4zMiEMa6lNjX/lNF8UeUHpZzDZaUj2hy0x001c0WkLoGLMP5J4uVGft3i9pW/enud+Jw4EnfdJdSCn3OExtUb6J3Q4TpWGnVauAe+87lajmFlmtwf/Rq00PssRQ6BkpXXZzgcuqecPDzZvCC560x9qyt7+2guolVOMud7nQzx2SgrR+u99SE9hsM2NREQjSacQCgbVJhxP7ew9I+I0uIXC6V9po3hfM3Q7FcDEChJ1E2lzN/+jb9LE1xYtA4XJVJGun56nIiuO2G0tAgIONB1pgnllvR3KinXdaeGvwJtgr5JKhb5Zh7nOQc4rCWjyj5eq7XPcRFmBeFT4japJW67JhK1AfKTbJVJCppxvxv5Zx0ImLuijH6ibkbsBlJDGrJYA+NTMCFYm19a2PLvxhMZLSXd0r4UlXkDeMh750WuStDCeSLr73sRrVlEGsj7bpsrHg+begmcMqg8s5m+DNE0/DWluvYBaHEDFiwhzRHhYjISwsVDa2xdbOLSSQb6g5Ot4GPkNpzMBqZCRxRQWm5EhcWYx+HBxazcEDTAfVbz4VBGtbQopQi53jnrNljOSEuw3u3tsTGLHLIFsM1ImNrs1ZULZ1/o5gUfMQVCMivrvEhogcS+VBIAFnFOr72Q1MFho7hIWPIL8bV61z3tP7Wdyao/6n2dMHMrZ9y8FuguRRda144WppFumTI2KPnlnzlOs8WhPEpMxbBWC2ZEkWTkorw5d9SvkX2CKJje83w08FUs0A47Cbq24zofgm0rMS+ID/zHv74XOR5LcUHhASWlXWE1DkrZzA7Jh4uiZP6gazEYE1zKAe+OyyvCTtx5ycdAquDPVk75kcRMawg1MwA+lqxOkPgIOVHYCNf0ppcopmp3waLQKJ2eOPwdfYk+Vdb76DuUtYEJY18bj95AmJzxjlJPAj7kX3KsD5Y3Hfmpylr3kKSRUOpOLToCgHA4rnai0au4glx5/Tm4nMKKmrdBdZGaGQZBdiWKe/4bU5ibpE0j/bWaWAqXle1zzqZc3Lkd9LqsaT0JcJPN1KMLW7hF4hPSzolm3BYmRyShd1ahslmuUtrqFjVWD3n/5LY9yYIewmhCUDLCaHHZQ59iS+Gjd1z77XLY+Gk13cb5dqFY2h6MG6Y2qkW5ID988HhrU+qHBPtZVKV2GyeIW/EcYAaBkqqi1pX0oxwe6JlYrtXdeKsrfjDqOgbvK5WF3WspMiJsDkNnd+ar8XPsKl5djUyGLG7DZaCcFje96ui8j/fZ7Ty+hxSvogEHXEsyB5NNkG0fKpalH2ZdRPSlYalCvSxb3VmfK3EaMSsKuyE1hhX8zSwxkI8S0Lm/s97bmar5aY7uQzstQ0N+u9Op1ardboIzOYJFfhbgspdn3u6QXmmwTxxUwGxdXGdc4caKbuvVha+07woXRVnc35d49ZKt9WzAu2Lbl9CRdpBkrlK8rOpBUUhobfQrYXS2zdHxq2aHSb9spHNBJlKLIzwePw1LTKQ/D0ZU51vAyGZUk8zYUNcQ/nCLdMd1xBTBKZND5JcoOmY2uNAyjgDT0V6pyWCuPjK0XGkl4vuFipj6/5IULRvPio8ae7i/tSiJOYcSiApcB5efAx6taFk+DlvtahJVMrIjrvDmiBI6UbmkCbE9PLdi60ngydTNUnH+HfZ1TQdPX0X+a8jNa6zwmy2VDeVDfdVDaffcpQSbjEG56+B+CTnn9N1dzy1cmo/0TYGu1Uf+duIPyOEqEYr+E1+qt1QTla2rXfWf+PRU5CjIAJGDyfcTUhZJ6iAYA3lsaVWACmwXg9eMabHfGycL4vY0DGyYJHNwWrGPlxrimMgrKefI8KGY15WL/slA+i2tWCEGMXUZbV3U4cPMEQNl3wQ2FI3ecMRDsflWB+TmU1zsekSjju8dn/8u8SRNuA+KxlNetFb2MlyfaWAycYcrEIpfmHGurjfjxyplRQigtHWIEYN11OdqJSNbTn6kGqSZRQhG+IHUEGOqzSHyl2wT75/u9+PVtOaRSlGAu3fY4HAizsoIolyw1qhyF9E5LIcstYqIZZu038yCXwyEaBFAset5mp5x795lIkgU7kTs0Pg6UNI5nTQA9uAU4zyCj2vrgCFLAwSOodpfVeoTTzMoRssTQr5UW60p1hOvafIb78i8dn0P3sw2/orUYIOFHAj6UaKndzI2UQYnomSO5ESH2g0qo9iOszN2/fZacFEnSV1HpL5czSH6h/6Un/mj16WtyTLKob6LXHtdT3BLpwdK0K6Jj5GiByWUvTozyqch7H24/JyR2c1Q4U+pr7cIdwOtL3hL4b0++jzW3rqRSFSHkqz/23aL1veQl4/tVywNELbqRiV1onXEe4NAU8YqsOUgUdlD1i+NwvMpzwHtZmsYyim3tdiqFA7W4nHx7OWSB9EppFa1GrdES2wspzD8AN+TRdXhTQfzxsXLhp5sdOpIkjtTWB/dfzcBk+FZiEIR5trwMSYtwz8e3b4a2OD8Kcq4/WYFgkjI1/Apgd//0vnRHtCaDBYK3EOcPKMEon9KAxl/si7XpYshAUNjLuflplYkbn+eK1arQStXxIGf0NCA4Au/yzCR2gCKXZMx2pqY0w23YYGpGD37CL8upq8spWjVW10QjGAs01fRqrwEEhESzyEPH0HM/G8poxOpgQynbVPIO2VVhpYmm6ev/S0WMcCoFa34+/Qpwsg5FD9tT4fXeCCgCcanZYiNxkTDl2U/OI/sNL73HQ8/xmn9f4bk4poVMmBpUocxAVJEK8ELKbLO2YdtzPjYWFfmsZvIs4EGDEaqtZ1f5D4mQasF1bJQMLSgJsRaqzVQbC8sZEkwEg3FoSb6s2I6m0FGMewgXtb2qhSGcMgzbD+afDd5uO+iRhbuLLnHdJmVIHe64zq2pRaVdnY4pcmujZuJNJCSGAgK4qzLUG2lp19Wq+xqxiHR1Ck1V2lsW2pDFMEPP8mDVob11Bv1FEQRP/fwtQQP4R3dlUyToIL585TGJQxfGhTQbmvT664EwyewKByagIMK0viWSGRJDrRw1avLbRHFtE7uBK0EtMIM5DEW2f5ijOCZ4daYY6FFNv77PLmldoGyROK+WBxH+0nKw7AHa2CcLr1Gxm/bTo6jl9JeCqmnBogkEjXG5WjOaCFpyGi0e48uu4vsU2cPwEIp3W3WYrzuQc+6en0wO9BJLNg13weWd4HzXfgUVXay+U18UEi6h12m2hQc92bajc5pTiDbWbGY5scPeGo24U3qFABosJPp9ovAk/2rFoNXmTL6N+IiImK/TvTKPKAze9KyVaYmRS79eTd2Fdiq/TavFRQv7DqcyxbQjJbz6Bw7aJOm5dkNL7p7kYzWxQ8I9kuphZqfS8t3MIDiMOtZh8I20CWi5Ii1nqmB7Y4KtYLFqdMXEltQ75BqU4am6QpyT8vdL/DsDq7ZXP6+9rQ9OWI2i9p0uYUJD0Z5N0h7+kPhVc+OmuzkKpGtMGf1zadIUqqeku8w7LT4rl7ujXxrlHLVzCQzROVjClt93dQvRdcLVrqan4PY5lkr18G3vOy7VJ773ZAAy0lh+gYagkaUOnhfP5TpVXr67fNxnWK2ZFQ8cAmTgzE5njD7lCm9zd3rxgkqtEEn2aZ5MPRRmqpq5rKlKRGntiFzpszXDaaqY724v13gD8Pwa1jBDG3pbIs4THpESxmeuNYSEmdBbcH8u7nDCpC0rQTXasPii8rYwxWVh+svlsMVk6oPhMx8nUCSp94u2Uo80Aw1dwLo3gd3vVATGaOOgTqHs3hQgYwHYdhS2PRpJpgtxVMGgfmgtIhh7WluKFwO7trICpx8QnfRqaUV1vvL9eAhZUH37n7r2RdkG8nLEM+r293G0mpQT6IpcxbCoeL5nUj15ezG4VkcTJ9atUxSZMm86egGPPQLOOelBoMaRFDPq/K0r2BEg0DZcNl9ANVKwXnqtQRUHErxQoIydsmBKVrmXe+C9QhICad0N4KUxIGb3bTEv070foVrszoPCXivG6Io/cLJt2OfNs9/8QCQsE4F5FJOlMA5nU1JirYzw43rA6QTIC2PJ5/uRtfSnrzNYxhFn6BTjJvoyZQENlBAfIsO+BLYR9/syMr6LgxB/4u+EEaN2EzPL3ETzBrdJuSqr+bwAbsA5h7ypaIdKo8m993WyJDsGoAOf4RpofOk/lfLn2uvuEdxIHN6FTY0oQFxyKJVfh1Dk2ksiYH4KuYzjLRq2RQg/JZeFFzS5EQ5Dae/+nDviOH4h9rzaCmlxQI0VPxrd+BCKJYdMzbb+vn9mbI4OH0qqFJmDVfZoCYzyUn8WmxnIpGNxzIFa5+JlBnjV9yy4C0+XvJxBn6y0uQUwmbNsD+fQQvgxJPGzPmGXb7kr/XdcrYIbciO+GR9cj3OtIQ28WoFjbePrnccYIj2bSU1jwp/ez+lDfZEvBJ0Z0MamdzcL24ChWC2wat27Z+FITSDT0sQ7wkvC0XmcoTSDLL2OMp7GoCGyZTzRWu1tlesYEnlGrwEifCRsu+H9BqJDJz9q5mSX30PfgW62+rMqEr+zM3pbQzDAh7Jy4hHX3to8IVWNCauWwwdx8pyU8iLc87d7lVnDwzlUPPZp/jvoBCrNwOQYL52GHKkzevKqhiXSZ9hZYeGc74FP92tstCBHTb5DpIld/uIZLgu0OGa4GNgkbO3ES0Y/YCq56mIWxDA3qmwYW5th/U/QnSWkz2yPeOgL+67LVjYXNwtj4LXBEMuaqPMuPKDkOOiLyfMb3suKTttkEZF7nieb6S/JKQbtcn/lsOjjJP24fQtk/jEcHbNd/nBNdDM0ioYMtptjh6zUQcPZXZvwN2SLrBGP6DUOizndS84ljhJLVQ7NPQKckMHa6Uwr16MKSEyunEb+TY1LyUJyxR3pQKC4Kx3nwSR//8eGG9wNP54gXGhncTtGy8p9IqL39c9gRzYJf92/6m09PMyNer5TKeGLd1LPa9HZov0B1Xe9AyWzJmpyRycuC/qii25UFK2z04DdpimWkW+ffCHWgUrHW9FVFJHDjAhRlHnZPvo2TKeLmU5m5h/1pks15TmRQr4Kis8lW+x9I3tU6Iaakiva0MLOzOkzf4irauqieQaGMVuKOha7NcK8v+xJ7JZHekKz9mcAf69FF02n33Knlt/LLa9rKUZpmtoEaWHbEaYGMJ9G1N4OiPqWN+fZDmkbMIJsnSVDeOS6Y5pD2Da0Y5nYXkh5uDNSA8pptFF6VKdBOZH3H94NMlpAhyTcH7DC2mjHMF0nn6mg05lnS7CtGOqFYToc+gmQyW2aZz7r1l8UQ2kaT0uazzUGLrG187bAfgnO29eOVytLg0mClahiR40RAtmKNClRt2ppRHZeoZAUvEK4zw/uPXBazzw4GDOwDAG2JTy90vsDdHl+Df7juToU0hAxu5gPX/oNYRXtPKZrRgIAyVM1M1a9UqRY1ummX84IiBImnSgvSXjcq/rdcitCjrFSadDCFmvfHtFcq4YKPFUGdm5TJGpT8udLSkfyBBaigifnNRclReo09rLMcGUZulW/sYfl1Dih7nKtU7CmP5+r76WgZwcHtgiAvf8WgqAKzR3o/7HqfyqDYn5zNJ5IZeQ0B04+yqobQSUk6FYeVoVDlnJkS4rUqtRNdmpL8xNLh8HxSaC0WPrp9kBuOjZSm16+VV2QUAMfhyADJsnMONIBLNMvtermeQtytZO4kDk4crn2EvNS8je+AauZ8fTDPdP673RJjFOJzRnh7FPSb2SPTbwOJyQlNGaLz8WqdMYaYVAtRhyJKM73gOrwnAOBl/E1s0x33uwx/n89be2tCpEumv8unbxLZe7bQWU4ifEj+bxnb6y3WHM9Z/XU1WERayfAOv/YSpM3ZT2X7HMSRaxfIA6nWrc9SARUO6y2qkNMWChWqTRW4uwlBKtPPl8hTzcI6w7SDEHwzPEyGLN5Nf0DeyRg3R3hTODo739tf/H9/Obb4Zq4zZi/dTH9/BE37Jmco+Tk/AFCu1jwwELYhjZ91iCBeYIpxxqtZxzh8xLT1t/q6VkdoRXllAFYUJ+aKCUp1O5UTeNkNHoMYfXQrH/EcVH43TPENhrXNTa5wM5xRCFE+6xC4tjTaRnAF5r9SS8EmFf6vp7d5nuoaNq5nbLYVYwFbaoGEx1zZj1ppMyci94MmyIgMqjC4i/eNbhTLSRG7CJXvXNKYJd9a8UudZXGjQDjyuhYmoFve9qBq2SShrvmy7smdKXsMIISYz/6PDFEkyVcChDB/0k4qXmjtQtEd688CaUy67/0MWA4c5ySYgAN0c3DEWmoECgMCdvVs0oXqh7rvx6i0hQ+HHCQ5vlThJY8rWp1dgFxoqAk+uwHcaF0E1oet818lNyPHkpwE1DouwpScnBGl4eePhos+2GR1TMbOukiZNqMW4s+GEX75hNPqGNAaNTVPVx6zqTymA5UrwQvkbFBdOnTILx8y17RlIiRFRzPtzMSX43qtkytyPA/y3tBSaA2BUlD6S/B3HqjOrkfZ/LL+/Y0wOOCwFh/XXLU7nJtYyobqmlYT4yf8q5n0k8WTYRCAj+CePQ8FaysGcbkeBAblDAN4ZhemSNu/+53SDMQE23yLbVRTo6tyB0sGwnmP41+eTJ5c5xVEnc3wubJsJ5bGGtrrVQUsp9LR1Xqi2tWXx2SpF8EvBOcVdYB66JL7PqdLzduPDHQvQ2s7s5BBEbhtkvA5djt6z8LEIHyGpAJTQFqMk1cM9FcOiJ15yioFjxPPvp4Kv2z3OJ/i82WvajaEHLOXBS1Czco5zEayaMN+MaAvZek3scV8qEb6EVTfREUFKhaEb3eAeI4pLhqIner7kOAr6gJjo6nHM7e1CVKNaJ6E3YblqQCV2ca4fVrgEXbfmLldWvKHyXC4lsFnjX/bPi0Bg92CbtnDpf7BOFIKQ/SUHa5l6XhVZLaPehllwMQpYhTm1WATXHB1R3hOKDjFJzJtBlgprGRGRFoHT4G3B7TguzNzu+q/C/qZDekziO5AdkJSbeXCetGkhsZOn7KIzPS1pv1CtrWqZ+8fh0IvnU48ZA7b5Kc0+CILR6rDX4UQDMBQvip/re9TX9QNmw2sZClMuiWb3A3b7hgGiOB4bWnV5me1WjnJFNo/eqtK78Ab3CMxR78LAJowSoox+Z7r8iBoMG3A35XgihFzqT+xubW1Tcxefl5TChjWdEibFK6G3sw0cSdolxFqcS/iGxmm1AlfkF3JYqnBRlr2NhTnYtXX5y0t2nSiUGyMt5dPTV4XrVduRTrczVKzGxl9UQFC/dQenHagHxM1zFHxxtPUCkQapNfEBx78Ovoq0Bc3pp2DVmn1hDScPffO/O8pb+4MY39c4wTaVj8WlC0eoda7b9fRXS4oCs77QU/LEjSd6EyTunastprw2IfMceC3qcbWRq5Agedian+JgaIBvXGkwHPnGF2x114n8tACLQVSIyZiNWqgHEdppu776G/qukqPEu0zCLpIWgKoI+ooRSIjCtn4fNZ1NwMsYnIbGS//PGz6qnqrljhAYY9KYj5O8mnNsyGnXY3GxbG1ZQbrGtiMoQYEI7IRFgSYZMaqBNaplXQQBjSzGw2IWOq7knYJRRSeB2XH3et6H5FlfWT0NC+QoFfcyigBmW2sNeQY7Qirb3HsSyT4q6AHzbOHMS7JCSkLkKdcRmDZvYl3Bl8Cr/VHo+hMRn3MsERQ69zLCR6UIVQ2/d57KtHzGvOimcVEvUxQGvKiakj49prN+YoARX6NmgK5IyzfRx4HdtqIaGs85J6uhsQ7S6HE1vofTQkPkoJJgCMAy06GUQhGYQvqcICut29hkIdzJTBcuS0bsLWT08CAQni2zhpci6On7ohj7lB+sejXa5MRSMxoKs6WAxHi60v21d9116RDnmGj76D74cBI5vyWAmYFmZGVomHkS1leF/RrDwwTaKDUy2UaBxLAt9O3PSDNMzT0ItHz3R17YLA83MObRADlG4Vc3xggVEKbkSfwUXfvebfYRKxiUg6J7tweuC37/oJUxTyIfSI0/UljDKllYzdeFbKFKzafR8vd4dCf4kBBsDRl70MRAleCBdA2Pf9J7onVOIs8i0Zgp/sJA5J8abj+vYZr/Pas9ymTFukef5RZDRpcBBK6ahkHHUjS5Jpx4VQrQiI3Mn0edpMYhaoG/Kkcdpq07Ctpp+s8xlbFISVcBFeFzpMC3P8jSYQ=" title="Mekko Graphics Chart">
            <a:extLst>
              <a:ext uri="{FF2B5EF4-FFF2-40B4-BE49-F238E27FC236}">
                <a16:creationId xmlns:a16="http://schemas.microsoft.com/office/drawing/2014/main" id="{AC21E52F-8919-CB0E-6563-CF981E38154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415417" y="4079620"/>
            <a:ext cx="7832383" cy="210097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13" name="btfpColumnHeaderBox584310">
            <a:extLst>
              <a:ext uri="{FF2B5EF4-FFF2-40B4-BE49-F238E27FC236}">
                <a16:creationId xmlns:a16="http://schemas.microsoft.com/office/drawing/2014/main" id="{BC96C576-6E14-ACA5-F351-12DD9045391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0200" y="1298301"/>
            <a:ext cx="7507288" cy="288219"/>
            <a:chOff x="330200" y="1292419"/>
            <a:chExt cx="11531600" cy="288219"/>
          </a:xfrm>
        </p:grpSpPr>
        <p:sp>
          <p:nvSpPr>
            <p:cNvPr id="14" name="btfpColumnHeaderBoxText584310">
              <a:extLst>
                <a:ext uri="{FF2B5EF4-FFF2-40B4-BE49-F238E27FC236}">
                  <a16:creationId xmlns:a16="http://schemas.microsoft.com/office/drawing/2014/main" id="{9876F40F-1334-6205-5140-1F0B44C35F3A}"/>
                </a:ext>
              </a:extLst>
            </p:cNvPr>
            <p:cNvSpPr txBox="1"/>
            <p:nvPr/>
          </p:nvSpPr>
          <p:spPr bwMode="gray">
            <a:xfrm>
              <a:off x="330200" y="1292419"/>
              <a:ext cx="11531600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Geography split by R&amp;D roles</a:t>
              </a:r>
            </a:p>
          </p:txBody>
        </p:sp>
        <p:cxnSp>
          <p:nvCxnSpPr>
            <p:cNvPr id="21" name="btfpColumnHeaderBoxLine584310">
              <a:extLst>
                <a:ext uri="{FF2B5EF4-FFF2-40B4-BE49-F238E27FC236}">
                  <a16:creationId xmlns:a16="http://schemas.microsoft.com/office/drawing/2014/main" id="{4194449C-8BFF-DBC3-312B-9F115A49E97C}"/>
                </a:ext>
              </a:extLst>
            </p:cNvPr>
            <p:cNvCxnSpPr/>
            <p:nvPr/>
          </p:nvCxnSpPr>
          <p:spPr bwMode="gray">
            <a:xfrm>
              <a:off x="330200" y="1576362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HeaderBox584310">
            <a:extLst>
              <a:ext uri="{FF2B5EF4-FFF2-40B4-BE49-F238E27FC236}">
                <a16:creationId xmlns:a16="http://schemas.microsoft.com/office/drawing/2014/main" id="{679C86DA-C413-E163-BC2A-33A012126C77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330200" y="3679684"/>
            <a:ext cx="7507288" cy="296578"/>
            <a:chOff x="330200" y="1292419"/>
            <a:chExt cx="11531600" cy="296578"/>
          </a:xfrm>
        </p:grpSpPr>
        <p:sp>
          <p:nvSpPr>
            <p:cNvPr id="34" name="btfpColumnHeaderBoxText584310">
              <a:extLst>
                <a:ext uri="{FF2B5EF4-FFF2-40B4-BE49-F238E27FC236}">
                  <a16:creationId xmlns:a16="http://schemas.microsoft.com/office/drawing/2014/main" id="{EBE2903E-B697-EDE3-A4C1-DE38C955D369}"/>
                </a:ext>
              </a:extLst>
            </p:cNvPr>
            <p:cNvSpPr txBox="1"/>
            <p:nvPr/>
          </p:nvSpPr>
          <p:spPr bwMode="gray">
            <a:xfrm>
              <a:off x="330200" y="1292419"/>
              <a:ext cx="11531600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Tenure split by R&amp;D roles</a:t>
              </a:r>
            </a:p>
          </p:txBody>
        </p:sp>
        <p:cxnSp>
          <p:nvCxnSpPr>
            <p:cNvPr id="35" name="btfpColumnHeaderBoxLine584310">
              <a:extLst>
                <a:ext uri="{FF2B5EF4-FFF2-40B4-BE49-F238E27FC236}">
                  <a16:creationId xmlns:a16="http://schemas.microsoft.com/office/drawing/2014/main" id="{C5069035-EC62-716F-B409-9B5A20270616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tfpCallout318012">
            <a:extLst>
              <a:ext uri="{FF2B5EF4-FFF2-40B4-BE49-F238E27FC236}">
                <a16:creationId xmlns:a16="http://schemas.microsoft.com/office/drawing/2014/main" id="{2A583AD3-D974-8BC1-8434-3F69F6B4122F}"/>
              </a:ext>
            </a:extLst>
          </p:cNvPr>
          <p:cNvSpPr/>
          <p:nvPr/>
        </p:nvSpPr>
        <p:spPr bwMode="gray">
          <a:xfrm>
            <a:off x="2750780" y="3550048"/>
            <a:ext cx="2254770" cy="320057"/>
          </a:xfrm>
          <a:prstGeom prst="wedgeRectCallout">
            <a:avLst>
              <a:gd name="adj1" fmla="val -61488"/>
              <a:gd name="adj2" fmla="val -51145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>
                <a:solidFill>
                  <a:srgbClr val="5C5C5C"/>
                </a:solidFill>
              </a:rPr>
              <a:t>Product management includes 8 Product Analysts along with Product Managers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F725E9-0824-B534-8681-9E8968E27373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R&amp;D-Tenure &amp; Geography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81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btfpColumnIndicatorGroup2">
            <a:extLst>
              <a:ext uri="{FF2B5EF4-FFF2-40B4-BE49-F238E27FC236}">
                <a16:creationId xmlns:a16="http://schemas.microsoft.com/office/drawing/2014/main" id="{244A7793-4600-0FD1-5771-4408F7125DC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0" name="btfpColumnGapBlocker137880">
              <a:extLst>
                <a:ext uri="{FF2B5EF4-FFF2-40B4-BE49-F238E27FC236}">
                  <a16:creationId xmlns:a16="http://schemas.microsoft.com/office/drawing/2014/main" id="{4E40A357-8D70-6B91-0D6A-D3308599717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btfpColumnGapBlocker191740">
              <a:extLst>
                <a:ext uri="{FF2B5EF4-FFF2-40B4-BE49-F238E27FC236}">
                  <a16:creationId xmlns:a16="http://schemas.microsoft.com/office/drawing/2014/main" id="{83102DE2-578D-ADA3-D4DF-008E79B83C03}"/>
                </a:ext>
              </a:extLst>
            </p:cNvPr>
            <p:cNvSpPr/>
            <p:nvPr/>
          </p:nvSpPr>
          <p:spPr bwMode="gray">
            <a:xfrm>
              <a:off x="9447371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btfpColumnIndicator565708">
              <a:extLst>
                <a:ext uri="{FF2B5EF4-FFF2-40B4-BE49-F238E27FC236}">
                  <a16:creationId xmlns:a16="http://schemas.microsoft.com/office/drawing/2014/main" id="{9BB21D05-3637-CFC7-FCFA-CDD43928CA6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btfpColumnIndicator453933">
              <a:extLst>
                <a:ext uri="{FF2B5EF4-FFF2-40B4-BE49-F238E27FC236}">
                  <a16:creationId xmlns:a16="http://schemas.microsoft.com/office/drawing/2014/main" id="{945A8562-F182-1A7D-5A03-22267046E3F0}"/>
                </a:ext>
              </a:extLst>
            </p:cNvPr>
            <p:cNvCxnSpPr/>
            <p:nvPr/>
          </p:nvCxnSpPr>
          <p:spPr bwMode="gray">
            <a:xfrm flipV="1">
              <a:off x="998791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tfpColumnGapBlocker699327">
              <a:extLst>
                <a:ext uri="{FF2B5EF4-FFF2-40B4-BE49-F238E27FC236}">
                  <a16:creationId xmlns:a16="http://schemas.microsoft.com/office/drawing/2014/main" id="{B395BC99-A198-BDFD-FAED-2AC6D284A6BC}"/>
                </a:ext>
              </a:extLst>
            </p:cNvPr>
            <p:cNvSpPr/>
            <p:nvPr/>
          </p:nvSpPr>
          <p:spPr bwMode="gray">
            <a:xfrm>
              <a:off x="7032943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577361">
              <a:extLst>
                <a:ext uri="{FF2B5EF4-FFF2-40B4-BE49-F238E27FC236}">
                  <a16:creationId xmlns:a16="http://schemas.microsoft.com/office/drawing/2014/main" id="{B79ACFBF-AE44-3523-D8CF-860B8B6735FE}"/>
                </a:ext>
              </a:extLst>
            </p:cNvPr>
            <p:cNvCxnSpPr/>
            <p:nvPr/>
          </p:nvCxnSpPr>
          <p:spPr bwMode="gray">
            <a:xfrm flipV="1">
              <a:off x="944737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479273">
              <a:extLst>
                <a:ext uri="{FF2B5EF4-FFF2-40B4-BE49-F238E27FC236}">
                  <a16:creationId xmlns:a16="http://schemas.microsoft.com/office/drawing/2014/main" id="{187CF77A-F3FF-B429-BB51-8D8BD4F12B49}"/>
                </a:ext>
              </a:extLst>
            </p:cNvPr>
            <p:cNvCxnSpPr/>
            <p:nvPr/>
          </p:nvCxnSpPr>
          <p:spPr bwMode="gray">
            <a:xfrm flipV="1">
              <a:off x="7573487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tfpColumnGapBlocker273632">
              <a:extLst>
                <a:ext uri="{FF2B5EF4-FFF2-40B4-BE49-F238E27FC236}">
                  <a16:creationId xmlns:a16="http://schemas.microsoft.com/office/drawing/2014/main" id="{DA8EBCE4-42AD-2140-12E4-AA0D5BDFE28E}"/>
                </a:ext>
              </a:extLst>
            </p:cNvPr>
            <p:cNvSpPr/>
            <p:nvPr/>
          </p:nvSpPr>
          <p:spPr bwMode="gray">
            <a:xfrm>
              <a:off x="461851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716715">
              <a:extLst>
                <a:ext uri="{FF2B5EF4-FFF2-40B4-BE49-F238E27FC236}">
                  <a16:creationId xmlns:a16="http://schemas.microsoft.com/office/drawing/2014/main" id="{BE056841-A42E-237E-137F-9C6AF9F3D276}"/>
                </a:ext>
              </a:extLst>
            </p:cNvPr>
            <p:cNvCxnSpPr/>
            <p:nvPr/>
          </p:nvCxnSpPr>
          <p:spPr bwMode="gray">
            <a:xfrm flipV="1">
              <a:off x="703294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237141">
              <a:extLst>
                <a:ext uri="{FF2B5EF4-FFF2-40B4-BE49-F238E27FC236}">
                  <a16:creationId xmlns:a16="http://schemas.microsoft.com/office/drawing/2014/main" id="{270C5617-803D-610E-AC71-07EEDF5C0149}"/>
                </a:ext>
              </a:extLst>
            </p:cNvPr>
            <p:cNvCxnSpPr/>
            <p:nvPr/>
          </p:nvCxnSpPr>
          <p:spPr bwMode="gray">
            <a:xfrm flipV="1">
              <a:off x="515905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237565">
              <a:extLst>
                <a:ext uri="{FF2B5EF4-FFF2-40B4-BE49-F238E27FC236}">
                  <a16:creationId xmlns:a16="http://schemas.microsoft.com/office/drawing/2014/main" id="{013A885D-12E2-EAA3-04D0-62ABB99C3FD7}"/>
                </a:ext>
              </a:extLst>
            </p:cNvPr>
            <p:cNvSpPr/>
            <p:nvPr/>
          </p:nvSpPr>
          <p:spPr bwMode="gray">
            <a:xfrm>
              <a:off x="2204085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736081">
              <a:extLst>
                <a:ext uri="{FF2B5EF4-FFF2-40B4-BE49-F238E27FC236}">
                  <a16:creationId xmlns:a16="http://schemas.microsoft.com/office/drawing/2014/main" id="{6E6B6DCF-3770-8E24-C831-B02C70E3E3E0}"/>
                </a:ext>
              </a:extLst>
            </p:cNvPr>
            <p:cNvCxnSpPr/>
            <p:nvPr/>
          </p:nvCxnSpPr>
          <p:spPr bwMode="gray">
            <a:xfrm flipV="1">
              <a:off x="461851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774982">
              <a:extLst>
                <a:ext uri="{FF2B5EF4-FFF2-40B4-BE49-F238E27FC236}">
                  <a16:creationId xmlns:a16="http://schemas.microsoft.com/office/drawing/2014/main" id="{1B6FFE54-BE23-6D58-6426-20DD6BA16E4D}"/>
                </a:ext>
              </a:extLst>
            </p:cNvPr>
            <p:cNvCxnSpPr/>
            <p:nvPr/>
          </p:nvCxnSpPr>
          <p:spPr bwMode="gray">
            <a:xfrm flipV="1">
              <a:off x="2744629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422757">
              <a:extLst>
                <a:ext uri="{FF2B5EF4-FFF2-40B4-BE49-F238E27FC236}">
                  <a16:creationId xmlns:a16="http://schemas.microsoft.com/office/drawing/2014/main" id="{903736AB-4CB9-6D94-A30F-1550E2B22C5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420977">
              <a:extLst>
                <a:ext uri="{FF2B5EF4-FFF2-40B4-BE49-F238E27FC236}">
                  <a16:creationId xmlns:a16="http://schemas.microsoft.com/office/drawing/2014/main" id="{20DBB4CC-4303-262A-98CA-0033EF998F07}"/>
                </a:ext>
              </a:extLst>
            </p:cNvPr>
            <p:cNvCxnSpPr/>
            <p:nvPr/>
          </p:nvCxnSpPr>
          <p:spPr bwMode="gray">
            <a:xfrm flipV="1">
              <a:off x="220408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26970">
              <a:extLst>
                <a:ext uri="{FF2B5EF4-FFF2-40B4-BE49-F238E27FC236}">
                  <a16:creationId xmlns:a16="http://schemas.microsoft.com/office/drawing/2014/main" id="{398C3F80-C5D5-1346-05B2-8FA6D3D1D65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btfpColumnIndicatorGroup1">
            <a:extLst>
              <a:ext uri="{FF2B5EF4-FFF2-40B4-BE49-F238E27FC236}">
                <a16:creationId xmlns:a16="http://schemas.microsoft.com/office/drawing/2014/main" id="{C9285017-E862-83E0-73DE-8C630379F55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9" name="btfpColumnGapBlocker736265">
              <a:extLst>
                <a:ext uri="{FF2B5EF4-FFF2-40B4-BE49-F238E27FC236}">
                  <a16:creationId xmlns:a16="http://schemas.microsoft.com/office/drawing/2014/main" id="{6B58AB0D-8057-506E-CB1B-EA650A40B54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btfpColumnGapBlocker884766">
              <a:extLst>
                <a:ext uri="{FF2B5EF4-FFF2-40B4-BE49-F238E27FC236}">
                  <a16:creationId xmlns:a16="http://schemas.microsoft.com/office/drawing/2014/main" id="{BEC07F00-6F97-2A4E-D7CB-79DC1A5A99B9}"/>
                </a:ext>
              </a:extLst>
            </p:cNvPr>
            <p:cNvSpPr/>
            <p:nvPr/>
          </p:nvSpPr>
          <p:spPr bwMode="gray">
            <a:xfrm>
              <a:off x="9447371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4" name="btfpColumnIndicator869196">
              <a:extLst>
                <a:ext uri="{FF2B5EF4-FFF2-40B4-BE49-F238E27FC236}">
                  <a16:creationId xmlns:a16="http://schemas.microsoft.com/office/drawing/2014/main" id="{EF5FCB91-0B9F-3B90-EABB-516DA89FECD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btfpColumnIndicator172271">
              <a:extLst>
                <a:ext uri="{FF2B5EF4-FFF2-40B4-BE49-F238E27FC236}">
                  <a16:creationId xmlns:a16="http://schemas.microsoft.com/office/drawing/2014/main" id="{A232F699-C39D-7C35-04BB-A2B8FF5A6B14}"/>
                </a:ext>
              </a:extLst>
            </p:cNvPr>
            <p:cNvCxnSpPr/>
            <p:nvPr/>
          </p:nvCxnSpPr>
          <p:spPr bwMode="gray">
            <a:xfrm flipV="1">
              <a:off x="998791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425459">
              <a:extLst>
                <a:ext uri="{FF2B5EF4-FFF2-40B4-BE49-F238E27FC236}">
                  <a16:creationId xmlns:a16="http://schemas.microsoft.com/office/drawing/2014/main" id="{C6031918-A03C-A23A-03D5-6C8F38458649}"/>
                </a:ext>
              </a:extLst>
            </p:cNvPr>
            <p:cNvSpPr/>
            <p:nvPr/>
          </p:nvSpPr>
          <p:spPr bwMode="gray">
            <a:xfrm>
              <a:off x="7032943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341619">
              <a:extLst>
                <a:ext uri="{FF2B5EF4-FFF2-40B4-BE49-F238E27FC236}">
                  <a16:creationId xmlns:a16="http://schemas.microsoft.com/office/drawing/2014/main" id="{2C06C5B0-4951-921B-5B66-54525CF5EC14}"/>
                </a:ext>
              </a:extLst>
            </p:cNvPr>
            <p:cNvCxnSpPr/>
            <p:nvPr/>
          </p:nvCxnSpPr>
          <p:spPr bwMode="gray">
            <a:xfrm flipV="1">
              <a:off x="944737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btfpColumnIndicator851532">
              <a:extLst>
                <a:ext uri="{FF2B5EF4-FFF2-40B4-BE49-F238E27FC236}">
                  <a16:creationId xmlns:a16="http://schemas.microsoft.com/office/drawing/2014/main" id="{F64DDEE1-1328-89A1-DF47-7E0062BCEA09}"/>
                </a:ext>
              </a:extLst>
            </p:cNvPr>
            <p:cNvCxnSpPr/>
            <p:nvPr/>
          </p:nvCxnSpPr>
          <p:spPr bwMode="gray">
            <a:xfrm flipV="1">
              <a:off x="7573487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btfpColumnGapBlocker169785">
              <a:extLst>
                <a:ext uri="{FF2B5EF4-FFF2-40B4-BE49-F238E27FC236}">
                  <a16:creationId xmlns:a16="http://schemas.microsoft.com/office/drawing/2014/main" id="{21DA98BA-6941-256E-BD53-0A368CD363E2}"/>
                </a:ext>
              </a:extLst>
            </p:cNvPr>
            <p:cNvSpPr/>
            <p:nvPr/>
          </p:nvSpPr>
          <p:spPr bwMode="gray">
            <a:xfrm>
              <a:off x="461851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377169">
              <a:extLst>
                <a:ext uri="{FF2B5EF4-FFF2-40B4-BE49-F238E27FC236}">
                  <a16:creationId xmlns:a16="http://schemas.microsoft.com/office/drawing/2014/main" id="{00D74848-82CC-011B-4B9C-6728544EB355}"/>
                </a:ext>
              </a:extLst>
            </p:cNvPr>
            <p:cNvCxnSpPr/>
            <p:nvPr/>
          </p:nvCxnSpPr>
          <p:spPr bwMode="gray">
            <a:xfrm flipV="1">
              <a:off x="703294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881359">
              <a:extLst>
                <a:ext uri="{FF2B5EF4-FFF2-40B4-BE49-F238E27FC236}">
                  <a16:creationId xmlns:a16="http://schemas.microsoft.com/office/drawing/2014/main" id="{9D07B919-18D8-88EE-CDDF-219661B49090}"/>
                </a:ext>
              </a:extLst>
            </p:cNvPr>
            <p:cNvCxnSpPr/>
            <p:nvPr/>
          </p:nvCxnSpPr>
          <p:spPr bwMode="gray">
            <a:xfrm flipV="1">
              <a:off x="515905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858557">
              <a:extLst>
                <a:ext uri="{FF2B5EF4-FFF2-40B4-BE49-F238E27FC236}">
                  <a16:creationId xmlns:a16="http://schemas.microsoft.com/office/drawing/2014/main" id="{B43DE4AA-238D-FC06-7B02-0AB4E9D16E8C}"/>
                </a:ext>
              </a:extLst>
            </p:cNvPr>
            <p:cNvSpPr/>
            <p:nvPr/>
          </p:nvSpPr>
          <p:spPr bwMode="gray">
            <a:xfrm>
              <a:off x="2204085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153533">
              <a:extLst>
                <a:ext uri="{FF2B5EF4-FFF2-40B4-BE49-F238E27FC236}">
                  <a16:creationId xmlns:a16="http://schemas.microsoft.com/office/drawing/2014/main" id="{17B7E6CC-18B3-DEF3-5DC0-426F091BBA52}"/>
                </a:ext>
              </a:extLst>
            </p:cNvPr>
            <p:cNvCxnSpPr/>
            <p:nvPr/>
          </p:nvCxnSpPr>
          <p:spPr bwMode="gray">
            <a:xfrm flipV="1">
              <a:off x="461851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902964">
              <a:extLst>
                <a:ext uri="{FF2B5EF4-FFF2-40B4-BE49-F238E27FC236}">
                  <a16:creationId xmlns:a16="http://schemas.microsoft.com/office/drawing/2014/main" id="{D58B2A5C-821A-5442-9DEF-22B2686D1C4D}"/>
                </a:ext>
              </a:extLst>
            </p:cNvPr>
            <p:cNvCxnSpPr/>
            <p:nvPr/>
          </p:nvCxnSpPr>
          <p:spPr bwMode="gray">
            <a:xfrm flipV="1">
              <a:off x="2744629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589976">
              <a:extLst>
                <a:ext uri="{FF2B5EF4-FFF2-40B4-BE49-F238E27FC236}">
                  <a16:creationId xmlns:a16="http://schemas.microsoft.com/office/drawing/2014/main" id="{740E2BE4-09E4-0052-5746-2E7D126D1F7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309674">
              <a:extLst>
                <a:ext uri="{FF2B5EF4-FFF2-40B4-BE49-F238E27FC236}">
                  <a16:creationId xmlns:a16="http://schemas.microsoft.com/office/drawing/2014/main" id="{07190361-247D-0D94-9A4B-38202CE727E6}"/>
                </a:ext>
              </a:extLst>
            </p:cNvPr>
            <p:cNvCxnSpPr/>
            <p:nvPr/>
          </p:nvCxnSpPr>
          <p:spPr bwMode="gray">
            <a:xfrm flipV="1">
              <a:off x="220408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73594">
              <a:extLst>
                <a:ext uri="{FF2B5EF4-FFF2-40B4-BE49-F238E27FC236}">
                  <a16:creationId xmlns:a16="http://schemas.microsoft.com/office/drawing/2014/main" id="{D047F452-4346-0476-67C2-9280F2A535B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think-cell data - do not delete" hidden="1">
            <a:extLst>
              <a:ext uri="{FF2B5EF4-FFF2-40B4-BE49-F238E27FC236}">
                <a16:creationId xmlns:a16="http://schemas.microsoft.com/office/drawing/2014/main" id="{22ED1CDA-D906-2A6A-5CEF-54041072371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84" imgH="486" progId="TCLayout.ActiveDocument.1">
                  <p:embed/>
                </p:oleObj>
              </mc:Choice>
              <mc:Fallback>
                <p:oleObj name="think-cell Slide" r:id="rId14" imgW="484" imgH="486" progId="TCLayout.ActiveDocument.1">
                  <p:embed/>
                  <p:pic>
                    <p:nvPicPr>
                      <p:cNvPr id="4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ED1CDA-D906-2A6A-5CEF-540410723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C66A0B72-0276-B9F9-46B4-89B074C7CC99}"/>
              </a:ext>
            </a:extLst>
          </p:cNvPr>
          <p:cNvSpPr/>
          <p:nvPr/>
        </p:nvSpPr>
        <p:spPr bwMode="gray">
          <a:xfrm>
            <a:off x="312609" y="5330821"/>
            <a:ext cx="8698123" cy="1119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749D6-17D8-444D-AFB1-97494F4C1228}"/>
              </a:ext>
            </a:extLst>
          </p:cNvPr>
          <p:cNvCxnSpPr>
            <a:cxnSpLocks/>
          </p:cNvCxnSpPr>
          <p:nvPr/>
        </p:nvCxnSpPr>
        <p:spPr bwMode="gray">
          <a:xfrm>
            <a:off x="2981647" y="1936470"/>
            <a:ext cx="5087" cy="3204486"/>
          </a:xfrm>
          <a:prstGeom prst="line">
            <a:avLst/>
          </a:prstGeom>
          <a:ln w="9525" cap="flat" cmpd="sng" algn="ctr">
            <a:solidFill>
              <a:srgbClr val="858585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BED2EF-A032-4FC3-B8CB-D2CCEFF7DF59}"/>
              </a:ext>
            </a:extLst>
          </p:cNvPr>
          <p:cNvCxnSpPr>
            <a:cxnSpLocks/>
          </p:cNvCxnSpPr>
          <p:nvPr/>
        </p:nvCxnSpPr>
        <p:spPr bwMode="gray">
          <a:xfrm>
            <a:off x="5289335" y="1917015"/>
            <a:ext cx="5564" cy="3204486"/>
          </a:xfrm>
          <a:prstGeom prst="line">
            <a:avLst/>
          </a:prstGeom>
          <a:ln w="9525" cap="flat" cmpd="sng" algn="ctr">
            <a:solidFill>
              <a:srgbClr val="858585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3727AF-06F9-4EDF-9C36-E47E24AB7944}"/>
              </a:ext>
            </a:extLst>
          </p:cNvPr>
          <p:cNvCxnSpPr>
            <a:cxnSpLocks/>
          </p:cNvCxnSpPr>
          <p:nvPr/>
        </p:nvCxnSpPr>
        <p:spPr bwMode="gray">
          <a:xfrm>
            <a:off x="7472908" y="1936471"/>
            <a:ext cx="0" cy="3204486"/>
          </a:xfrm>
          <a:prstGeom prst="line">
            <a:avLst/>
          </a:prstGeom>
          <a:ln w="9525" cap="flat" cmpd="sng" algn="ctr">
            <a:solidFill>
              <a:srgbClr val="858585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C939F9-3D3F-4C92-99EA-3C62660A949A}"/>
              </a:ext>
            </a:extLst>
          </p:cNvPr>
          <p:cNvGrpSpPr/>
          <p:nvPr/>
        </p:nvGrpSpPr>
        <p:grpSpPr>
          <a:xfrm>
            <a:off x="6132599" y="989044"/>
            <a:ext cx="3639769" cy="270624"/>
            <a:chOff x="8558984" y="932178"/>
            <a:chExt cx="3639769" cy="27062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1E7632-0707-4E49-B353-E6BB610FEFF4}"/>
                </a:ext>
              </a:extLst>
            </p:cNvPr>
            <p:cNvSpPr txBox="1"/>
            <p:nvPr/>
          </p:nvSpPr>
          <p:spPr bwMode="gray">
            <a:xfrm>
              <a:off x="8558984" y="932178"/>
              <a:ext cx="1140709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 algn="r">
                <a:buNone/>
              </a:pPr>
              <a:r>
                <a:rPr lang="en-GB" sz="900" b="1"/>
                <a:t>Assessment: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20BF06-90AA-47F9-83C8-B1F74104383D}"/>
                </a:ext>
              </a:extLst>
            </p:cNvPr>
            <p:cNvSpPr txBox="1"/>
            <p:nvPr/>
          </p:nvSpPr>
          <p:spPr bwMode="gray">
            <a:xfrm>
              <a:off x="9735992" y="936137"/>
              <a:ext cx="478359" cy="195814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800"/>
                <a:t>Negative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C8143A6-3303-48BF-A66E-341ED8473728}"/>
                </a:ext>
              </a:extLst>
            </p:cNvPr>
            <p:cNvSpPr/>
            <p:nvPr/>
          </p:nvSpPr>
          <p:spPr bwMode="gray">
            <a:xfrm>
              <a:off x="10188539" y="993078"/>
              <a:ext cx="228600" cy="97200"/>
            </a:xfrm>
            <a:prstGeom prst="rect">
              <a:avLst/>
            </a:prstGeom>
            <a:solidFill>
              <a:srgbClr val="99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439164-0673-4A1A-8CE0-EEEFDB51DDB3}"/>
                </a:ext>
              </a:extLst>
            </p:cNvPr>
            <p:cNvSpPr/>
            <p:nvPr/>
          </p:nvSpPr>
          <p:spPr bwMode="gray">
            <a:xfrm>
              <a:off x="10528532" y="993078"/>
              <a:ext cx="228600" cy="97321"/>
            </a:xfrm>
            <a:prstGeom prst="rect">
              <a:avLst/>
            </a:prstGeom>
            <a:solidFill>
              <a:srgbClr val="E9CD4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66BCEFA-A417-4CFB-A3A1-1B59FA5C3F81}"/>
                </a:ext>
              </a:extLst>
            </p:cNvPr>
            <p:cNvSpPr/>
            <p:nvPr/>
          </p:nvSpPr>
          <p:spPr bwMode="gray">
            <a:xfrm>
              <a:off x="10868525" y="993078"/>
              <a:ext cx="228600" cy="9732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4672DEA-F8EA-4068-B75F-77F3AEA8DD13}"/>
                </a:ext>
              </a:extLst>
            </p:cNvPr>
            <p:cNvSpPr txBox="1"/>
            <p:nvPr/>
          </p:nvSpPr>
          <p:spPr bwMode="gray">
            <a:xfrm>
              <a:off x="11669691" y="934962"/>
              <a:ext cx="529062" cy="198164"/>
            </a:xfrm>
            <a:prstGeom prst="rect">
              <a:avLst/>
            </a:prstGeom>
            <a:noFill/>
          </p:spPr>
          <p:txBody>
            <a:bodyPr wrap="square" lIns="36000" tIns="36000" rIns="0" bIns="36000" rtlCol="0">
              <a:spAutoFit/>
            </a:bodyPr>
            <a:lstStyle/>
            <a:p>
              <a:pPr marL="0" indent="0" algn="r">
                <a:buNone/>
              </a:pPr>
              <a:r>
                <a:rPr lang="en-US" sz="800"/>
                <a:t>Positive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AA28D81-258D-4147-8457-1CEB21C6F9CC}"/>
                </a:ext>
              </a:extLst>
            </p:cNvPr>
            <p:cNvSpPr/>
            <p:nvPr/>
          </p:nvSpPr>
          <p:spPr bwMode="gray">
            <a:xfrm>
              <a:off x="11208518" y="993078"/>
              <a:ext cx="228600" cy="97321"/>
            </a:xfrm>
            <a:prstGeom prst="rect">
              <a:avLst/>
            </a:prstGeom>
            <a:solidFill>
              <a:srgbClr val="8FB5A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2BDFF10-4E3A-4F32-AEAE-7E6CFDD788F1}"/>
                </a:ext>
              </a:extLst>
            </p:cNvPr>
            <p:cNvSpPr txBox="1"/>
            <p:nvPr/>
          </p:nvSpPr>
          <p:spPr bwMode="gray">
            <a:xfrm>
              <a:off x="10888820" y="1006988"/>
              <a:ext cx="202229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 algn="ctr">
                <a:buNone/>
              </a:pPr>
              <a:endParaRPr lang="en-US" sz="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FF07B7-69BF-4521-BA40-548F46E8E191}"/>
                </a:ext>
              </a:extLst>
            </p:cNvPr>
            <p:cNvSpPr/>
            <p:nvPr/>
          </p:nvSpPr>
          <p:spPr bwMode="gray">
            <a:xfrm>
              <a:off x="11548510" y="993078"/>
              <a:ext cx="228600" cy="97321"/>
            </a:xfrm>
            <a:prstGeom prst="rect">
              <a:avLst/>
            </a:prstGeom>
            <a:solidFill>
              <a:srgbClr val="3C5A4D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btfpRunningAgenda2Level453076">
            <a:extLst>
              <a:ext uri="{FF2B5EF4-FFF2-40B4-BE49-F238E27FC236}">
                <a16:creationId xmlns:a16="http://schemas.microsoft.com/office/drawing/2014/main" id="{703B2850-B3F1-4C9F-BF5A-8D76065D5C5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5209114" cy="257442"/>
            <a:chOff x="0" y="876300"/>
            <a:chExt cx="5209114" cy="257442"/>
          </a:xfrm>
        </p:grpSpPr>
        <p:sp>
          <p:nvSpPr>
            <p:cNvPr id="4" name="btfpRunningAgenda2LevelBarLeft453076">
              <a:extLst>
                <a:ext uri="{FF2B5EF4-FFF2-40B4-BE49-F238E27FC236}">
                  <a16:creationId xmlns:a16="http://schemas.microsoft.com/office/drawing/2014/main" id="{764DF3EF-ECDD-44BB-B0FE-4915A08A3389}"/>
                </a:ext>
              </a:extLst>
            </p:cNvPr>
            <p:cNvSpPr/>
            <p:nvPr/>
          </p:nvSpPr>
          <p:spPr bwMode="gray">
            <a:xfrm>
              <a:off x="0" y="876300"/>
              <a:ext cx="3912253" cy="257442"/>
            </a:xfrm>
            <a:custGeom>
              <a:avLst/>
              <a:gdLst>
                <a:gd name="connsiteX0" fmla="*/ 2427166 w 3903533"/>
                <a:gd name="connsiteY0" fmla="*/ 0 h 257442"/>
                <a:gd name="connsiteX1" fmla="*/ 3903533 w 3903533"/>
                <a:gd name="connsiteY1" fmla="*/ 0 h 257442"/>
                <a:gd name="connsiteX2" fmla="*/ 3848812 w 3903533"/>
                <a:gd name="connsiteY2" fmla="*/ 257442 h 257442"/>
                <a:gd name="connsiteX3" fmla="*/ 0 w 3903533"/>
                <a:gd name="connsiteY3" fmla="*/ 257442 h 257442"/>
                <a:gd name="connsiteX0" fmla="*/ 2427166 w 3848812"/>
                <a:gd name="connsiteY0" fmla="*/ 0 h 257442"/>
                <a:gd name="connsiteX1" fmla="*/ 2372446 w 3848812"/>
                <a:gd name="connsiteY1" fmla="*/ 257442 h 257442"/>
                <a:gd name="connsiteX2" fmla="*/ 3848812 w 3848812"/>
                <a:gd name="connsiteY2" fmla="*/ 257442 h 257442"/>
                <a:gd name="connsiteX3" fmla="*/ 0 w 3848812"/>
                <a:gd name="connsiteY3" fmla="*/ 257442 h 257442"/>
                <a:gd name="connsiteX0" fmla="*/ 2427166 w 2427166"/>
                <a:gd name="connsiteY0" fmla="*/ 0 h 257442"/>
                <a:gd name="connsiteX1" fmla="*/ 2372446 w 2427166"/>
                <a:gd name="connsiteY1" fmla="*/ 257442 h 257442"/>
                <a:gd name="connsiteX2" fmla="*/ 1 w 2427166"/>
                <a:gd name="connsiteY2" fmla="*/ 257442 h 257442"/>
                <a:gd name="connsiteX3" fmla="*/ 0 w 2427166"/>
                <a:gd name="connsiteY3" fmla="*/ 257442 h 257442"/>
                <a:gd name="connsiteX0" fmla="*/ 2427165 w 2427165"/>
                <a:gd name="connsiteY0" fmla="*/ 0 h 257442"/>
                <a:gd name="connsiteX1" fmla="*/ 2372445 w 2427165"/>
                <a:gd name="connsiteY1" fmla="*/ 257442 h 257442"/>
                <a:gd name="connsiteX2" fmla="*/ 0 w 2427165"/>
                <a:gd name="connsiteY2" fmla="*/ 257442 h 257442"/>
                <a:gd name="connsiteX3" fmla="*/ 0 w 2427165"/>
                <a:gd name="connsiteY3" fmla="*/ 0 h 257442"/>
                <a:gd name="connsiteX0" fmla="*/ 2595482 w 2595482"/>
                <a:gd name="connsiteY0" fmla="*/ 0 h 257442"/>
                <a:gd name="connsiteX1" fmla="*/ 2372445 w 2595482"/>
                <a:gd name="connsiteY1" fmla="*/ 257442 h 257442"/>
                <a:gd name="connsiteX2" fmla="*/ 0 w 2595482"/>
                <a:gd name="connsiteY2" fmla="*/ 257442 h 257442"/>
                <a:gd name="connsiteX3" fmla="*/ 0 w 2595482"/>
                <a:gd name="connsiteY3" fmla="*/ 0 h 257442"/>
                <a:gd name="connsiteX0" fmla="*/ 2595482 w 2595482"/>
                <a:gd name="connsiteY0" fmla="*/ 0 h 257442"/>
                <a:gd name="connsiteX1" fmla="*/ 2540760 w 2595482"/>
                <a:gd name="connsiteY1" fmla="*/ 257442 h 257442"/>
                <a:gd name="connsiteX2" fmla="*/ 0 w 2595482"/>
                <a:gd name="connsiteY2" fmla="*/ 257442 h 257442"/>
                <a:gd name="connsiteX3" fmla="*/ 0 w 2595482"/>
                <a:gd name="connsiteY3" fmla="*/ 0 h 257442"/>
                <a:gd name="connsiteX0" fmla="*/ 2595483 w 2595483"/>
                <a:gd name="connsiteY0" fmla="*/ 0 h 257442"/>
                <a:gd name="connsiteX1" fmla="*/ 2540761 w 2595483"/>
                <a:gd name="connsiteY1" fmla="*/ 257442 h 257442"/>
                <a:gd name="connsiteX2" fmla="*/ 0 w 2595483"/>
                <a:gd name="connsiteY2" fmla="*/ 257442 h 257442"/>
                <a:gd name="connsiteX3" fmla="*/ 1 w 2595483"/>
                <a:gd name="connsiteY3" fmla="*/ 0 h 257442"/>
                <a:gd name="connsiteX0" fmla="*/ 2595483 w 2595483"/>
                <a:gd name="connsiteY0" fmla="*/ 0 h 257442"/>
                <a:gd name="connsiteX1" fmla="*/ 2540761 w 2595483"/>
                <a:gd name="connsiteY1" fmla="*/ 257442 h 257442"/>
                <a:gd name="connsiteX2" fmla="*/ 0 w 2595483"/>
                <a:gd name="connsiteY2" fmla="*/ 257442 h 257442"/>
                <a:gd name="connsiteX3" fmla="*/ 1 w 2595483"/>
                <a:gd name="connsiteY3" fmla="*/ 0 h 257442"/>
                <a:gd name="connsiteX0" fmla="*/ 2763798 w 2763798"/>
                <a:gd name="connsiteY0" fmla="*/ 0 h 257442"/>
                <a:gd name="connsiteX1" fmla="*/ 2540761 w 2763798"/>
                <a:gd name="connsiteY1" fmla="*/ 257442 h 257442"/>
                <a:gd name="connsiteX2" fmla="*/ 0 w 2763798"/>
                <a:gd name="connsiteY2" fmla="*/ 257442 h 257442"/>
                <a:gd name="connsiteX3" fmla="*/ 1 w 2763798"/>
                <a:gd name="connsiteY3" fmla="*/ 0 h 257442"/>
                <a:gd name="connsiteX0" fmla="*/ 2763798 w 2763798"/>
                <a:gd name="connsiteY0" fmla="*/ 0 h 257442"/>
                <a:gd name="connsiteX1" fmla="*/ 2709076 w 2763798"/>
                <a:gd name="connsiteY1" fmla="*/ 257442 h 257442"/>
                <a:gd name="connsiteX2" fmla="*/ 0 w 2763798"/>
                <a:gd name="connsiteY2" fmla="*/ 257442 h 257442"/>
                <a:gd name="connsiteX3" fmla="*/ 1 w 2763798"/>
                <a:gd name="connsiteY3" fmla="*/ 0 h 257442"/>
                <a:gd name="connsiteX0" fmla="*/ 2763798 w 2763798"/>
                <a:gd name="connsiteY0" fmla="*/ 0 h 257442"/>
                <a:gd name="connsiteX1" fmla="*/ 2709076 w 2763798"/>
                <a:gd name="connsiteY1" fmla="*/ 257442 h 257442"/>
                <a:gd name="connsiteX2" fmla="*/ 0 w 2763798"/>
                <a:gd name="connsiteY2" fmla="*/ 257442 h 257442"/>
                <a:gd name="connsiteX3" fmla="*/ 1 w 2763798"/>
                <a:gd name="connsiteY3" fmla="*/ 0 h 257442"/>
                <a:gd name="connsiteX0" fmla="*/ 2763798 w 2763798"/>
                <a:gd name="connsiteY0" fmla="*/ 0 h 257442"/>
                <a:gd name="connsiteX1" fmla="*/ 2709076 w 2763798"/>
                <a:gd name="connsiteY1" fmla="*/ 257442 h 257442"/>
                <a:gd name="connsiteX2" fmla="*/ 0 w 2763798"/>
                <a:gd name="connsiteY2" fmla="*/ 257442 h 257442"/>
                <a:gd name="connsiteX3" fmla="*/ 0 w 2763798"/>
                <a:gd name="connsiteY3" fmla="*/ 0 h 257442"/>
                <a:gd name="connsiteX0" fmla="*/ 2864787 w 2864787"/>
                <a:gd name="connsiteY0" fmla="*/ 0 h 257442"/>
                <a:gd name="connsiteX1" fmla="*/ 2709076 w 2864787"/>
                <a:gd name="connsiteY1" fmla="*/ 257442 h 257442"/>
                <a:gd name="connsiteX2" fmla="*/ 0 w 2864787"/>
                <a:gd name="connsiteY2" fmla="*/ 257442 h 257442"/>
                <a:gd name="connsiteX3" fmla="*/ 0 w 2864787"/>
                <a:gd name="connsiteY3" fmla="*/ 0 h 257442"/>
                <a:gd name="connsiteX0" fmla="*/ 2864787 w 2864787"/>
                <a:gd name="connsiteY0" fmla="*/ 0 h 257442"/>
                <a:gd name="connsiteX1" fmla="*/ 2810066 w 2864787"/>
                <a:gd name="connsiteY1" fmla="*/ 257442 h 257442"/>
                <a:gd name="connsiteX2" fmla="*/ 0 w 2864787"/>
                <a:gd name="connsiteY2" fmla="*/ 257442 h 257442"/>
                <a:gd name="connsiteX3" fmla="*/ 0 w 2864787"/>
                <a:gd name="connsiteY3" fmla="*/ 0 h 257442"/>
                <a:gd name="connsiteX0" fmla="*/ 2864787 w 2864787"/>
                <a:gd name="connsiteY0" fmla="*/ 0 h 257442"/>
                <a:gd name="connsiteX1" fmla="*/ 2810066 w 2864787"/>
                <a:gd name="connsiteY1" fmla="*/ 257442 h 257442"/>
                <a:gd name="connsiteX2" fmla="*/ 0 w 2864787"/>
                <a:gd name="connsiteY2" fmla="*/ 257442 h 257442"/>
                <a:gd name="connsiteX3" fmla="*/ 0 w 2864787"/>
                <a:gd name="connsiteY3" fmla="*/ 0 h 257442"/>
                <a:gd name="connsiteX0" fmla="*/ 2864787 w 2864787"/>
                <a:gd name="connsiteY0" fmla="*/ 0 h 257442"/>
                <a:gd name="connsiteX1" fmla="*/ 2810066 w 2864787"/>
                <a:gd name="connsiteY1" fmla="*/ 257442 h 257442"/>
                <a:gd name="connsiteX2" fmla="*/ 0 w 2864787"/>
                <a:gd name="connsiteY2" fmla="*/ 257442 h 257442"/>
                <a:gd name="connsiteX3" fmla="*/ 0 w 2864787"/>
                <a:gd name="connsiteY3" fmla="*/ 0 h 257442"/>
                <a:gd name="connsiteX0" fmla="*/ 3912253 w 3912253"/>
                <a:gd name="connsiteY0" fmla="*/ 0 h 257442"/>
                <a:gd name="connsiteX1" fmla="*/ 2810066 w 3912253"/>
                <a:gd name="connsiteY1" fmla="*/ 257442 h 257442"/>
                <a:gd name="connsiteX2" fmla="*/ 0 w 3912253"/>
                <a:gd name="connsiteY2" fmla="*/ 257442 h 257442"/>
                <a:gd name="connsiteX3" fmla="*/ 0 w 3912253"/>
                <a:gd name="connsiteY3" fmla="*/ 0 h 257442"/>
                <a:gd name="connsiteX0" fmla="*/ 3912253 w 3912253"/>
                <a:gd name="connsiteY0" fmla="*/ 0 h 257442"/>
                <a:gd name="connsiteX1" fmla="*/ 3857532 w 3912253"/>
                <a:gd name="connsiteY1" fmla="*/ 257442 h 257442"/>
                <a:gd name="connsiteX2" fmla="*/ 0 w 3912253"/>
                <a:gd name="connsiteY2" fmla="*/ 257442 h 257442"/>
                <a:gd name="connsiteX3" fmla="*/ 0 w 3912253"/>
                <a:gd name="connsiteY3" fmla="*/ 0 h 257442"/>
                <a:gd name="connsiteX0" fmla="*/ 3912253 w 3912253"/>
                <a:gd name="connsiteY0" fmla="*/ 0 h 257442"/>
                <a:gd name="connsiteX1" fmla="*/ 3857532 w 3912253"/>
                <a:gd name="connsiteY1" fmla="*/ 257442 h 257442"/>
                <a:gd name="connsiteX2" fmla="*/ 0 w 3912253"/>
                <a:gd name="connsiteY2" fmla="*/ 257442 h 257442"/>
                <a:gd name="connsiteX3" fmla="*/ 0 w 3912253"/>
                <a:gd name="connsiteY3" fmla="*/ 0 h 257442"/>
                <a:gd name="connsiteX0" fmla="*/ 3912253 w 3912253"/>
                <a:gd name="connsiteY0" fmla="*/ 0 h 257442"/>
                <a:gd name="connsiteX1" fmla="*/ 3857532 w 3912253"/>
                <a:gd name="connsiteY1" fmla="*/ 257442 h 257442"/>
                <a:gd name="connsiteX2" fmla="*/ 0 w 3912253"/>
                <a:gd name="connsiteY2" fmla="*/ 257442 h 257442"/>
                <a:gd name="connsiteX3" fmla="*/ 0 w 39122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2253" h="257442">
                  <a:moveTo>
                    <a:pt x="3912253" y="0"/>
                  </a:moveTo>
                  <a:lnTo>
                    <a:pt x="385753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" name="btfpRunningAgenda2LevelTextLeft453076">
              <a:extLst>
                <a:ext uri="{FF2B5EF4-FFF2-40B4-BE49-F238E27FC236}">
                  <a16:creationId xmlns:a16="http://schemas.microsoft.com/office/drawing/2014/main" id="{6CF61524-4AAE-449B-B9F9-1A7DF9643AAA}"/>
                </a:ext>
              </a:extLst>
            </p:cNvPr>
            <p:cNvSpPr txBox="1"/>
            <p:nvPr/>
          </p:nvSpPr>
          <p:spPr bwMode="gray">
            <a:xfrm>
              <a:off x="0" y="876300"/>
              <a:ext cx="38575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R&amp;D team and process</a:t>
              </a:r>
            </a:p>
          </p:txBody>
        </p:sp>
        <p:sp>
          <p:nvSpPr>
            <p:cNvPr id="15" name="btfpRunningAgenda2LevelBarRight453076">
              <a:extLst>
                <a:ext uri="{FF2B5EF4-FFF2-40B4-BE49-F238E27FC236}">
                  <a16:creationId xmlns:a16="http://schemas.microsoft.com/office/drawing/2014/main" id="{2A9943D3-D1D3-4496-A7EE-0538FDDDFD06}"/>
                </a:ext>
              </a:extLst>
            </p:cNvPr>
            <p:cNvSpPr/>
            <p:nvPr/>
          </p:nvSpPr>
          <p:spPr bwMode="gray">
            <a:xfrm>
              <a:off x="3777411" y="876300"/>
              <a:ext cx="1431703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4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431702 w 1431702"/>
                <a:gd name="connsiteY0" fmla="*/ 0 h 257442"/>
                <a:gd name="connsiteX1" fmla="*/ 1056380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0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3 w 1431703"/>
                <a:gd name="connsiteY0" fmla="*/ 0 h 257442"/>
                <a:gd name="connsiteX1" fmla="*/ 1376981 w 1431703"/>
                <a:gd name="connsiteY1" fmla="*/ 257442 h 257442"/>
                <a:gd name="connsiteX2" fmla="*/ 0 w 1431703"/>
                <a:gd name="connsiteY2" fmla="*/ 257442 h 257442"/>
                <a:gd name="connsiteX3" fmla="*/ 54722 w 1431703"/>
                <a:gd name="connsiteY3" fmla="*/ 0 h 257442"/>
                <a:gd name="connsiteX0" fmla="*/ 1431703 w 1431703"/>
                <a:gd name="connsiteY0" fmla="*/ 0 h 257442"/>
                <a:gd name="connsiteX1" fmla="*/ 1376981 w 1431703"/>
                <a:gd name="connsiteY1" fmla="*/ 257442 h 257442"/>
                <a:gd name="connsiteX2" fmla="*/ 0 w 1431703"/>
                <a:gd name="connsiteY2" fmla="*/ 257442 h 257442"/>
                <a:gd name="connsiteX3" fmla="*/ 54722 w 143170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1703" h="257442">
                  <a:moveTo>
                    <a:pt x="1431703" y="0"/>
                  </a:moveTo>
                  <a:lnTo>
                    <a:pt x="1376981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RunningAgenda2LevelTextRight453076">
              <a:extLst>
                <a:ext uri="{FF2B5EF4-FFF2-40B4-BE49-F238E27FC236}">
                  <a16:creationId xmlns:a16="http://schemas.microsoft.com/office/drawing/2014/main" id="{0C47FBD6-6562-4DDF-84DB-A29D98101A26}"/>
                </a:ext>
              </a:extLst>
            </p:cNvPr>
            <p:cNvSpPr txBox="1"/>
            <p:nvPr/>
          </p:nvSpPr>
          <p:spPr bwMode="gray">
            <a:xfrm>
              <a:off x="3777411" y="876300"/>
              <a:ext cx="13769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sdlc</a:t>
              </a:r>
            </a:p>
          </p:txBody>
        </p:sp>
      </p:grpSp>
      <p:sp>
        <p:nvSpPr>
          <p:cNvPr id="46" name="Title 45">
            <a:extLst>
              <a:ext uri="{FF2B5EF4-FFF2-40B4-BE49-F238E27FC236}">
                <a16:creationId xmlns:a16="http://schemas.microsoft.com/office/drawing/2014/main" id="{C3E23587-576F-4300-BE83-B41077CD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Target uses industry-standard agile scrum SDLC methodologies with adequate tooling deployed at each stage</a:t>
            </a:r>
          </a:p>
        </p:txBody>
      </p:sp>
      <p:sp>
        <p:nvSpPr>
          <p:cNvPr id="188" name="btfpValueChainElement8924921">
            <a:extLst>
              <a:ext uri="{FF2B5EF4-FFF2-40B4-BE49-F238E27FC236}">
                <a16:creationId xmlns:a16="http://schemas.microsoft.com/office/drawing/2014/main" id="{A52D6088-6E96-47FA-B091-A580B6716574}"/>
              </a:ext>
            </a:extLst>
          </p:cNvPr>
          <p:cNvSpPr/>
          <p:nvPr/>
        </p:nvSpPr>
        <p:spPr bwMode="gray">
          <a:xfrm>
            <a:off x="330197" y="1359801"/>
            <a:ext cx="2818815" cy="484572"/>
          </a:xfrm>
          <a:prstGeom prst="homePlate">
            <a:avLst>
              <a:gd name="adj" fmla="val 24348"/>
            </a:avLst>
          </a:prstGeom>
          <a:solidFill>
            <a:srgbClr val="D6D6D6"/>
          </a:solidFill>
          <a:ln w="952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</a:rPr>
              <a:t>Business planning</a:t>
            </a:r>
          </a:p>
        </p:txBody>
      </p:sp>
      <p:sp>
        <p:nvSpPr>
          <p:cNvPr id="189" name="btfpValueChainElement8924922">
            <a:extLst>
              <a:ext uri="{FF2B5EF4-FFF2-40B4-BE49-F238E27FC236}">
                <a16:creationId xmlns:a16="http://schemas.microsoft.com/office/drawing/2014/main" id="{D7CCEF3F-C190-4BE5-8454-A4E448802017}"/>
              </a:ext>
            </a:extLst>
          </p:cNvPr>
          <p:cNvSpPr/>
          <p:nvPr/>
        </p:nvSpPr>
        <p:spPr bwMode="gray">
          <a:xfrm>
            <a:off x="2994030" y="1359801"/>
            <a:ext cx="2416234" cy="484572"/>
          </a:xfrm>
          <a:prstGeom prst="chevron">
            <a:avLst>
              <a:gd name="adj" fmla="val 24348"/>
            </a:avLst>
          </a:prstGeom>
          <a:solidFill>
            <a:srgbClr val="D6D6D6"/>
          </a:solidFill>
          <a:ln w="952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</a:rPr>
              <a:t>Development</a:t>
            </a:r>
          </a:p>
        </p:txBody>
      </p:sp>
      <p:sp>
        <p:nvSpPr>
          <p:cNvPr id="190" name="btfpValueChainElement8924923">
            <a:extLst>
              <a:ext uri="{FF2B5EF4-FFF2-40B4-BE49-F238E27FC236}">
                <a16:creationId xmlns:a16="http://schemas.microsoft.com/office/drawing/2014/main" id="{ACF584D8-10A1-47AE-B57B-74241B21F897}"/>
              </a:ext>
            </a:extLst>
          </p:cNvPr>
          <p:cNvSpPr/>
          <p:nvPr/>
        </p:nvSpPr>
        <p:spPr bwMode="gray">
          <a:xfrm>
            <a:off x="5281749" y="1359801"/>
            <a:ext cx="2370182" cy="484572"/>
          </a:xfrm>
          <a:prstGeom prst="chevron">
            <a:avLst>
              <a:gd name="adj" fmla="val 24348"/>
            </a:avLst>
          </a:prstGeom>
          <a:solidFill>
            <a:srgbClr val="D6D6D6"/>
          </a:solidFill>
          <a:ln w="952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</a:rPr>
              <a:t>   Testing and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</a:rPr>
              <a:t>   quality assurance</a:t>
            </a:r>
          </a:p>
        </p:txBody>
      </p:sp>
      <p:sp>
        <p:nvSpPr>
          <p:cNvPr id="191" name="btfpValueChainElement8924924">
            <a:extLst>
              <a:ext uri="{FF2B5EF4-FFF2-40B4-BE49-F238E27FC236}">
                <a16:creationId xmlns:a16="http://schemas.microsoft.com/office/drawing/2014/main" id="{20F053FE-E531-4134-83CD-FC91DD3C7DCD}"/>
              </a:ext>
            </a:extLst>
          </p:cNvPr>
          <p:cNvSpPr/>
          <p:nvPr/>
        </p:nvSpPr>
        <p:spPr bwMode="gray">
          <a:xfrm>
            <a:off x="7489416" y="1359801"/>
            <a:ext cx="2305635" cy="484572"/>
          </a:xfrm>
          <a:prstGeom prst="chevron">
            <a:avLst>
              <a:gd name="adj" fmla="val 24348"/>
            </a:avLst>
          </a:prstGeom>
          <a:solidFill>
            <a:srgbClr val="D6D6D6"/>
          </a:solidFill>
          <a:ln w="952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</a:rPr>
              <a:t>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F7BD-D0C6-4BFC-A455-C984D7BE3F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24867" y="1357208"/>
            <a:ext cx="656067" cy="560072"/>
          </a:xfrm>
          <a:prstGeom prst="rect">
            <a:avLst/>
          </a:prstGeom>
        </p:spPr>
      </p:pic>
      <p:sp>
        <p:nvSpPr>
          <p:cNvPr id="60" name="btfpValueChainElement8924924">
            <a:extLst>
              <a:ext uri="{FF2B5EF4-FFF2-40B4-BE49-F238E27FC236}">
                <a16:creationId xmlns:a16="http://schemas.microsoft.com/office/drawing/2014/main" id="{047AD06E-5EB3-149D-5AB2-E227928B8906}"/>
              </a:ext>
            </a:extLst>
          </p:cNvPr>
          <p:cNvSpPr/>
          <p:nvPr/>
        </p:nvSpPr>
        <p:spPr bwMode="gray">
          <a:xfrm>
            <a:off x="9647243" y="1359801"/>
            <a:ext cx="2220800" cy="484572"/>
          </a:xfrm>
          <a:prstGeom prst="chevron">
            <a:avLst>
              <a:gd name="adj" fmla="val 24348"/>
            </a:avLst>
          </a:prstGeom>
          <a:solidFill>
            <a:srgbClr val="D6D6D6"/>
          </a:solidFill>
          <a:ln w="952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</a:rPr>
              <a:t>     Maintenance and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</a:rPr>
              <a:t>     monitoring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AC26DF7-53C8-5CD0-57A6-05687F31B0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1336" y="1395572"/>
            <a:ext cx="457200" cy="4300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ABBC939-C238-5E3A-4E70-07D6C366CC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9852" y="1397987"/>
            <a:ext cx="457200" cy="42522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E10520D-BFB5-7211-929D-5A823DC488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10264" y="1397987"/>
            <a:ext cx="457200" cy="42522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0A429A3-9DF1-CF74-8968-8DA437EA5F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4254" y="1400377"/>
            <a:ext cx="457200" cy="42044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EB0C33C-A0D6-3748-D21C-DB6FC669A26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1554" r="18049" b="9496"/>
          <a:stretch/>
        </p:blipFill>
        <p:spPr>
          <a:xfrm>
            <a:off x="9782206" y="1385279"/>
            <a:ext cx="457200" cy="450644"/>
          </a:xfrm>
          <a:prstGeom prst="rect">
            <a:avLst/>
          </a:prstGeom>
        </p:spPr>
      </p:pic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15655D6A-1B94-FC1C-B8A1-297E90ECA442}"/>
              </a:ext>
            </a:extLst>
          </p:cNvPr>
          <p:cNvCxnSpPr>
            <a:cxnSpLocks/>
          </p:cNvCxnSpPr>
          <p:nvPr/>
        </p:nvCxnSpPr>
        <p:spPr bwMode="gray">
          <a:xfrm>
            <a:off x="9649882" y="1913772"/>
            <a:ext cx="0" cy="3204486"/>
          </a:xfrm>
          <a:prstGeom prst="line">
            <a:avLst/>
          </a:prstGeom>
          <a:ln w="9525" cap="flat" cmpd="sng" algn="ctr">
            <a:solidFill>
              <a:srgbClr val="858585"/>
            </a:solidFill>
            <a:prstDash val="dash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btfpBulletedList960482">
            <a:extLst>
              <a:ext uri="{FF2B5EF4-FFF2-40B4-BE49-F238E27FC236}">
                <a16:creationId xmlns:a16="http://schemas.microsoft.com/office/drawing/2014/main" id="{FF597ED9-3073-58B8-97F7-BDCA0C77DD4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2998209" y="1938525"/>
            <a:ext cx="2287378" cy="200400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fontAlgn="ctr">
              <a:spcBef>
                <a:spcPts val="600"/>
              </a:spcBef>
            </a:pPr>
            <a:r>
              <a:rPr lang="en-US" sz="1050" b="1" i="0" u="none" strike="noStrike">
                <a:effectLst/>
              </a:rPr>
              <a:t>Agile scrum methodologies </a:t>
            </a:r>
            <a:r>
              <a:rPr lang="en-US" sz="1050" i="0" u="none" strike="noStrike">
                <a:effectLst/>
              </a:rPr>
              <a:t>are</a:t>
            </a:r>
            <a:r>
              <a:rPr lang="en-US" sz="1050" b="1" i="0" u="none" strike="noStrike">
                <a:effectLst/>
              </a:rPr>
              <a:t> </a:t>
            </a:r>
            <a:r>
              <a:rPr lang="en-US" sz="1050" b="0" i="0" u="none" strike="noStrike">
                <a:effectLst/>
              </a:rPr>
              <a:t>used in development, with</a:t>
            </a:r>
            <a:r>
              <a:rPr lang="en-US" sz="1050" b="1" i="0" u="none" strike="noStrike">
                <a:effectLst/>
              </a:rPr>
              <a:t> 2-week sprints</a:t>
            </a:r>
            <a:r>
              <a:rPr lang="en-US" sz="1050"/>
              <a:t> </a:t>
            </a:r>
            <a:r>
              <a:rPr lang="en-US" sz="1050" b="1"/>
              <a:t>and agile ceremonies </a:t>
            </a:r>
            <a:r>
              <a:rPr lang="en-US" sz="1050"/>
              <a:t>(</a:t>
            </a:r>
            <a:r>
              <a:rPr lang="en-US" sz="1050" b="0" i="0" u="none" strike="noStrike">
                <a:effectLst/>
              </a:rPr>
              <a:t>daily stand-up meetings, retrospectives, planning sessions) </a:t>
            </a:r>
          </a:p>
          <a:p>
            <a:pPr fontAlgn="ctr">
              <a:spcBef>
                <a:spcPts val="600"/>
              </a:spcBef>
            </a:pPr>
            <a:r>
              <a:rPr lang="en-US" sz="1050" b="1" i="0" u="none" strike="noStrike">
                <a:effectLst/>
              </a:rPr>
              <a:t>Code peer review</a:t>
            </a:r>
            <a:r>
              <a:rPr lang="en-US" sz="1050" b="0" i="0" u="none" strike="noStrike">
                <a:effectLst/>
              </a:rPr>
              <a:t> and </a:t>
            </a:r>
            <a:r>
              <a:rPr lang="en-US" sz="1050" b="1" i="0" u="none" strike="noStrike">
                <a:effectLst/>
              </a:rPr>
              <a:t>product manager signoff </a:t>
            </a:r>
            <a:r>
              <a:rPr lang="en-US" sz="1050" i="0" u="none" strike="noStrike">
                <a:effectLst/>
              </a:rPr>
              <a:t>verify</a:t>
            </a:r>
            <a:r>
              <a:rPr lang="en-US" sz="1050" b="1" i="0" u="none" strike="noStrike">
                <a:effectLst/>
              </a:rPr>
              <a:t> </a:t>
            </a:r>
            <a:r>
              <a:rPr lang="en-US" sz="1050" i="0" u="none" strike="noStrike">
                <a:effectLst/>
              </a:rPr>
              <a:t>a</a:t>
            </a:r>
            <a:r>
              <a:rPr lang="en-US" sz="1050" b="0" i="0" u="none" strike="noStrike">
                <a:effectLst/>
              </a:rPr>
              <a:t>dherence to the predefined functional criteria</a:t>
            </a:r>
          </a:p>
          <a:p>
            <a:pPr fontAlgn="ctr">
              <a:spcBef>
                <a:spcPts val="600"/>
              </a:spcBef>
            </a:pPr>
            <a:r>
              <a:rPr lang="en-US" sz="1050" b="1" i="0" u="none" strike="noStrike">
                <a:effectLst/>
              </a:rPr>
              <a:t>Maintenance items </a:t>
            </a:r>
            <a:r>
              <a:rPr lang="en-US" sz="1050" i="0" u="none" strike="noStrike">
                <a:effectLst/>
              </a:rPr>
              <a:t>are</a:t>
            </a:r>
            <a:r>
              <a:rPr lang="en-US" sz="1050" b="1" i="0" u="none" strike="noStrike">
                <a:effectLst/>
              </a:rPr>
              <a:t> </a:t>
            </a:r>
            <a:r>
              <a:rPr lang="en-US" sz="1050" b="0" i="0" u="none" strike="noStrike">
                <a:effectLst/>
              </a:rPr>
              <a:t>incorporated into sprints</a:t>
            </a:r>
          </a:p>
        </p:txBody>
      </p:sp>
      <p:sp>
        <p:nvSpPr>
          <p:cNvPr id="1085" name="btfpBulletedList960482">
            <a:extLst>
              <a:ext uri="{FF2B5EF4-FFF2-40B4-BE49-F238E27FC236}">
                <a16:creationId xmlns:a16="http://schemas.microsoft.com/office/drawing/2014/main" id="{228FEEB3-6898-7578-C5AF-4CBF25F3689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5330109" y="1938525"/>
            <a:ext cx="2113382" cy="248874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Developer-written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automated test suites</a:t>
            </a: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static code scans</a:t>
            </a: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 are run and enforced in development tooling (i.e., GitHub, Azure DevOps)</a:t>
            </a:r>
          </a:p>
          <a:p>
            <a:pPr>
              <a:spcBef>
                <a:spcPts val="600"/>
              </a:spcBef>
            </a:pP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Functional test code converge varies by product.</a:t>
            </a: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05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verage coverage is 75-80% 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r>
              <a:rPr lang="en-US" sz="105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reduces the need for manual testing, 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is in line with industry standards </a:t>
            </a:r>
            <a:endParaRPr lang="en-US" sz="105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05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testing 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performed using JMeter up to 3-5x current demand</a:t>
            </a:r>
          </a:p>
        </p:txBody>
      </p:sp>
      <p:sp>
        <p:nvSpPr>
          <p:cNvPr id="1086" name="btfpBulletedList960482">
            <a:extLst>
              <a:ext uri="{FF2B5EF4-FFF2-40B4-BE49-F238E27FC236}">
                <a16:creationId xmlns:a16="http://schemas.microsoft.com/office/drawing/2014/main" id="{FFFF5C6D-AD8B-22EE-513A-EDD06DF9FCDE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7504386" y="1938525"/>
            <a:ext cx="2111219" cy="235537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 uses </a:t>
            </a:r>
            <a:r>
              <a:rPr lang="en-US" sz="105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automated service-based deployment in Azure 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via Azure DevOps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Typically,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deployments </a:t>
            </a: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are released to production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every 2 weeks </a:t>
            </a:r>
            <a:endParaRPr lang="en-US" sz="105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Manual release gates include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sign off by development/QA </a:t>
            </a: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approval by R&amp;D/ product leadership </a:t>
            </a:r>
            <a:endParaRPr lang="en-US" sz="105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ctr">
              <a:spcBef>
                <a:spcPts val="600"/>
              </a:spcBef>
            </a:pPr>
            <a:r>
              <a:rPr lang="en-US" sz="105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Features can be toggled on/off 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(using </a:t>
            </a:r>
            <a:r>
              <a:rPr lang="en-US" sz="105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LaunchDarkly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050" i="0" u="none" strike="noStrike">
              <a:effectLst/>
            </a:endParaRPr>
          </a:p>
        </p:txBody>
      </p:sp>
      <p:sp>
        <p:nvSpPr>
          <p:cNvPr id="1087" name="btfpBulletedList960482">
            <a:extLst>
              <a:ext uri="{FF2B5EF4-FFF2-40B4-BE49-F238E27FC236}">
                <a16:creationId xmlns:a16="http://schemas.microsoft.com/office/drawing/2014/main" id="{9168878C-BD42-F131-A9C3-E0157CCE0ADE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9638776" y="1938525"/>
            <a:ext cx="2247723" cy="216558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fontAlgn="ctr">
              <a:spcBef>
                <a:spcPts val="600"/>
              </a:spcBef>
            </a:pP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critical defects are found after release, Target has a </a:t>
            </a:r>
            <a:r>
              <a:rPr lang="en-US" sz="105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“fix forward” strategy </a:t>
            </a: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to fix defects quickly 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instead of rolling back the entire release</a:t>
            </a:r>
          </a:p>
          <a:p>
            <a:pPr fontAlgn="ctr">
              <a:spcBef>
                <a:spcPts val="600"/>
              </a:spcBef>
            </a:pPr>
            <a:r>
              <a:rPr lang="en-US" sz="1050" b="1" i="0" u="none" strike="noStrike">
                <a:effectLst/>
              </a:rPr>
              <a:t>Defect KPIs are tracked</a:t>
            </a:r>
            <a:r>
              <a:rPr lang="en-US" sz="1050" b="0" i="0" u="none" strike="noStrike">
                <a:effectLst/>
              </a:rPr>
              <a:t> to identify root causes of issues</a:t>
            </a:r>
          </a:p>
          <a:p>
            <a:pPr>
              <a:spcBef>
                <a:spcPts val="600"/>
              </a:spcBef>
            </a:pPr>
            <a:r>
              <a:rPr lang="en-US" sz="105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050" b="1">
                <a:ea typeface="Calibri" panose="020F0502020204030204" pitchFamily="34" charset="0"/>
                <a:cs typeface="Times New Roman" panose="02020603050405020304" pitchFamily="18" charset="0"/>
              </a:rPr>
              <a:t>environment is monitored using t</a:t>
            </a:r>
            <a:r>
              <a:rPr lang="en-US" sz="105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ools </a:t>
            </a:r>
            <a:r>
              <a:rPr lang="en-US" sz="105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such as Azure Monitor, Logic Monitor, SQL Sentry, and Azure Application Insights </a:t>
            </a:r>
          </a:p>
        </p:txBody>
      </p:sp>
      <p:sp>
        <p:nvSpPr>
          <p:cNvPr id="5" name="btfpBulletedList960482">
            <a:extLst>
              <a:ext uri="{FF2B5EF4-FFF2-40B4-BE49-F238E27FC236}">
                <a16:creationId xmlns:a16="http://schemas.microsoft.com/office/drawing/2014/main" id="{CC74E978-D782-0A20-D309-88A551B438EB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41542" y="1926299"/>
            <a:ext cx="2628630" cy="232716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fontAlgn="ctr">
              <a:spcBef>
                <a:spcPts val="600"/>
              </a:spcBef>
            </a:pPr>
            <a:r>
              <a:rPr lang="en-US" sz="1050" b="1" i="0" u="none" strike="noStrike">
                <a:effectLst/>
              </a:rPr>
              <a:t>Weekly stakeholder roundtable discussions </a:t>
            </a:r>
            <a:r>
              <a:rPr lang="en-US" sz="1050" b="0" i="0" u="none" strike="noStrike">
                <a:effectLst/>
              </a:rPr>
              <a:t>use the RICE</a:t>
            </a:r>
            <a:r>
              <a:rPr lang="en-US" sz="1050" i="0" u="none" strike="noStrike">
                <a:effectLst/>
              </a:rPr>
              <a:t> (Reach, Impact, Confidence, Effort)</a:t>
            </a:r>
            <a:r>
              <a:rPr lang="en-US" sz="1050" b="0" i="0" u="none" strike="noStrike">
                <a:effectLst/>
              </a:rPr>
              <a:t> framework to </a:t>
            </a:r>
            <a:r>
              <a:rPr lang="en-US" sz="1050" b="1" i="0" u="none" strike="noStrike">
                <a:effectLst/>
              </a:rPr>
              <a:t>rank development initiatives </a:t>
            </a:r>
            <a:r>
              <a:rPr lang="en-US" sz="1050" b="0" i="0" u="none" strike="noStrike">
                <a:effectLst/>
              </a:rPr>
              <a:t>and </a:t>
            </a:r>
            <a:r>
              <a:rPr lang="en-US" sz="1050" b="1" i="0" u="none" strike="noStrike">
                <a:effectLst/>
              </a:rPr>
              <a:t>prioritize backlog items </a:t>
            </a:r>
          </a:p>
          <a:p>
            <a:pPr fontAlgn="ctr">
              <a:spcBef>
                <a:spcPts val="600"/>
              </a:spcBef>
            </a:pPr>
            <a:r>
              <a:rPr lang="en-US" sz="1050" b="0" i="0" u="none" strike="noStrike">
                <a:effectLst/>
              </a:rPr>
              <a:t>High </a:t>
            </a:r>
            <a:r>
              <a:rPr lang="en-US" sz="1050" b="1" i="0" u="none" strike="noStrike">
                <a:effectLst/>
              </a:rPr>
              <a:t>priority items are further elaborated in workstream management </a:t>
            </a:r>
            <a:r>
              <a:rPr lang="en-US" sz="1050" b="1"/>
              <a:t>tools </a:t>
            </a:r>
            <a:r>
              <a:rPr lang="en-US" sz="1050"/>
              <a:t>(</a:t>
            </a:r>
            <a:r>
              <a:rPr lang="en-US" sz="1050" b="0" i="0" u="none" strike="noStrike">
                <a:effectLst/>
              </a:rPr>
              <a:t>Jira) to include functional acceptance criteria and testing requirements</a:t>
            </a:r>
          </a:p>
          <a:p>
            <a:pPr fontAlgn="ctr">
              <a:spcBef>
                <a:spcPts val="600"/>
              </a:spcBef>
            </a:pPr>
            <a:r>
              <a:rPr lang="en-US" sz="1050" b="1" i="0" u="none" strike="noStrike">
                <a:effectLst/>
              </a:rPr>
              <a:t>Quarterly roundtable meetings </a:t>
            </a:r>
            <a:r>
              <a:rPr lang="en-US" sz="1050" b="0" i="0" u="none" strike="noStrike">
                <a:effectLst/>
              </a:rPr>
              <a:t>involving R&amp;D and product leadership are held to </a:t>
            </a:r>
            <a:r>
              <a:rPr lang="en-US" sz="1050" b="1" i="0" u="none" strike="noStrike">
                <a:effectLst/>
              </a:rPr>
              <a:t>discuss roadmap priorities </a:t>
            </a:r>
          </a:p>
        </p:txBody>
      </p:sp>
      <p:pic>
        <p:nvPicPr>
          <p:cNvPr id="131" name="Picture 6" descr="GitHub logo PNG transparent image download, size: 1125x417px">
            <a:extLst>
              <a:ext uri="{FF2B5EF4-FFF2-40B4-BE49-F238E27FC236}">
                <a16:creationId xmlns:a16="http://schemas.microsoft.com/office/drawing/2014/main" id="{A3846D74-975E-FC5E-091A-75DF94905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7023" r="10467" b="14187"/>
          <a:stretch/>
        </p:blipFill>
        <p:spPr bwMode="auto">
          <a:xfrm>
            <a:off x="3189020" y="4397882"/>
            <a:ext cx="1021677" cy="3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Jira | Issue &amp; Project Tracking Software | Atlassian">
            <a:extLst>
              <a:ext uri="{FF2B5EF4-FFF2-40B4-BE49-F238E27FC236}">
                <a16:creationId xmlns:a16="http://schemas.microsoft.com/office/drawing/2014/main" id="{B2582162-C951-8CD8-CC70-B523C8BC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6" y="4504539"/>
            <a:ext cx="866727" cy="2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microsoft-azure-devops-logo (1) - Test Management">
            <a:extLst>
              <a:ext uri="{FF2B5EF4-FFF2-40B4-BE49-F238E27FC236}">
                <a16:creationId xmlns:a16="http://schemas.microsoft.com/office/drawing/2014/main" id="{D14026B0-7C97-7AA7-AA82-0A078374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47" y="4709062"/>
            <a:ext cx="937544" cy="3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LaunchDarkly allows customers to automate feature releases with Courier">
            <a:extLst>
              <a:ext uri="{FF2B5EF4-FFF2-40B4-BE49-F238E27FC236}">
                <a16:creationId xmlns:a16="http://schemas.microsoft.com/office/drawing/2014/main" id="{A51DC1E4-8BF3-1E66-2BA6-FB70AC56B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3" b="28919"/>
          <a:stretch/>
        </p:blipFill>
        <p:spPr bwMode="auto">
          <a:xfrm>
            <a:off x="8075481" y="4351716"/>
            <a:ext cx="1458766" cy="3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microsoft-azure-devops-logo (1) - Test Management">
            <a:extLst>
              <a:ext uri="{FF2B5EF4-FFF2-40B4-BE49-F238E27FC236}">
                <a16:creationId xmlns:a16="http://schemas.microsoft.com/office/drawing/2014/main" id="{47AC9C7D-090A-707A-4F05-CD2B1E58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17" y="4651806"/>
            <a:ext cx="937544" cy="3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ache JMeter Test Monitoring | InfluxData">
            <a:extLst>
              <a:ext uri="{FF2B5EF4-FFF2-40B4-BE49-F238E27FC236}">
                <a16:creationId xmlns:a16="http://schemas.microsoft.com/office/drawing/2014/main" id="{539540A0-D82E-A696-9124-F7A4A4D73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4" b="24213"/>
          <a:stretch/>
        </p:blipFill>
        <p:spPr bwMode="auto">
          <a:xfrm>
            <a:off x="6433405" y="4305181"/>
            <a:ext cx="867443" cy="4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-Based Infrastructure Monitoring Platform | LogicMonitor">
            <a:extLst>
              <a:ext uri="{FF2B5EF4-FFF2-40B4-BE49-F238E27FC236}">
                <a16:creationId xmlns:a16="http://schemas.microsoft.com/office/drawing/2014/main" id="{D0B3BA3D-0FF9-8E4A-4E47-6DD478E7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987" y="4595640"/>
            <a:ext cx="931869" cy="31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8" descr="Azure Monitor Agent, Microsoft Monitor Agent and Data Collection Rules -">
            <a:extLst>
              <a:ext uri="{FF2B5EF4-FFF2-40B4-BE49-F238E27FC236}">
                <a16:creationId xmlns:a16="http://schemas.microsoft.com/office/drawing/2014/main" id="{30A4DA6E-6A24-BFC2-9310-6D05148E3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1" t="5566" r="31591" b="7445"/>
          <a:stretch/>
        </p:blipFill>
        <p:spPr bwMode="auto">
          <a:xfrm>
            <a:off x="9835093" y="4263342"/>
            <a:ext cx="404380" cy="48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Insights - Overview | OutSystems">
            <a:extLst>
              <a:ext uri="{FF2B5EF4-FFF2-40B4-BE49-F238E27FC236}">
                <a16:creationId xmlns:a16="http://schemas.microsoft.com/office/drawing/2014/main" id="{A4BEA1D1-2C07-1657-EE72-74F1A64A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455" y="4599458"/>
            <a:ext cx="523770" cy="4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ralel Chooses Confluence to Power Its Back-Office Offering | Financial IT">
            <a:extLst>
              <a:ext uri="{FF2B5EF4-FFF2-40B4-BE49-F238E27FC236}">
                <a16:creationId xmlns:a16="http://schemas.microsoft.com/office/drawing/2014/main" id="{C4428996-2530-F9CD-47B1-C9BA4BC77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 b="13882"/>
          <a:stretch/>
        </p:blipFill>
        <p:spPr bwMode="auto">
          <a:xfrm>
            <a:off x="1493796" y="4355066"/>
            <a:ext cx="1472784" cy="5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Zephyr Project - Crunchbase Company Profile &amp; Funding">
            <a:extLst>
              <a:ext uri="{FF2B5EF4-FFF2-40B4-BE49-F238E27FC236}">
                <a16:creationId xmlns:a16="http://schemas.microsoft.com/office/drawing/2014/main" id="{E02568CF-B5E0-1456-BEBB-39551686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46" y="4471529"/>
            <a:ext cx="715591" cy="43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onarqube icon">
            <a:extLst>
              <a:ext uri="{FF2B5EF4-FFF2-40B4-BE49-F238E27FC236}">
                <a16:creationId xmlns:a16="http://schemas.microsoft.com/office/drawing/2014/main" id="{8B1BF844-25E5-E96B-3983-3EB7F53F5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7" b="16349"/>
          <a:stretch/>
        </p:blipFill>
        <p:spPr bwMode="auto">
          <a:xfrm>
            <a:off x="6291523" y="4743246"/>
            <a:ext cx="822860" cy="5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ntry Releases Plan Explorer Free For All Users">
            <a:extLst>
              <a:ext uri="{FF2B5EF4-FFF2-40B4-BE49-F238E27FC236}">
                <a16:creationId xmlns:a16="http://schemas.microsoft.com/office/drawing/2014/main" id="{1DB55192-FCD6-C02C-47C3-E8CAC6FA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550" y="4249280"/>
            <a:ext cx="992699" cy="2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tfpQuoteBox416690">
            <a:extLst>
              <a:ext uri="{FF2B5EF4-FFF2-40B4-BE49-F238E27FC236}">
                <a16:creationId xmlns:a16="http://schemas.microsoft.com/office/drawing/2014/main" id="{F4E01FD2-1046-7919-A1CD-CC26E7F40C3C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373539" y="5535593"/>
            <a:ext cx="2917205" cy="826828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1000" i="1"/>
              <a:t>“We </a:t>
            </a:r>
            <a:r>
              <a:rPr lang="en-US" sz="1000" b="1" i="1"/>
              <a:t>documented the processes</a:t>
            </a:r>
            <a:r>
              <a:rPr lang="en-US" sz="1000" i="1"/>
              <a:t>, we have </a:t>
            </a:r>
            <a:r>
              <a:rPr lang="en-US" sz="1000" b="1" i="1"/>
              <a:t>clarity around the vocabulary </a:t>
            </a:r>
            <a:r>
              <a:rPr lang="en-US" sz="1000" i="1"/>
              <a:t>that we use, we have </a:t>
            </a:r>
            <a:r>
              <a:rPr lang="en-US" sz="1000" b="1" i="1"/>
              <a:t>standard ceremonies</a:t>
            </a:r>
            <a:r>
              <a:rPr lang="en-US" sz="1000" i="1"/>
              <a:t>. I think the experience I've had so far has been pretty good.”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900"/>
              <a:t>Former Executive #2, Target</a:t>
            </a:r>
            <a:endParaRPr lang="en-US" sz="1000"/>
          </a:p>
        </p:txBody>
      </p:sp>
      <p:sp>
        <p:nvSpPr>
          <p:cNvPr id="22" name="btfpQuoteBox665211">
            <a:extLst>
              <a:ext uri="{FF2B5EF4-FFF2-40B4-BE49-F238E27FC236}">
                <a16:creationId xmlns:a16="http://schemas.microsoft.com/office/drawing/2014/main" id="{F78D999C-7609-96FF-6D04-EA993971E318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3490010" y="5543287"/>
            <a:ext cx="5480591" cy="826828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900" i="1"/>
              <a:t>“</a:t>
            </a:r>
            <a:r>
              <a:rPr lang="en-US" sz="1000" i="1">
                <a:effectLst/>
              </a:rPr>
              <a:t>It's pretty Scrum-based. So you have the </a:t>
            </a:r>
            <a:r>
              <a:rPr lang="en-US" sz="1000" b="1" i="1">
                <a:effectLst/>
              </a:rPr>
              <a:t>standard ceremonies across those teams</a:t>
            </a:r>
            <a:r>
              <a:rPr lang="en-US" sz="1000" i="1">
                <a:effectLst/>
              </a:rPr>
              <a:t>. Backlog, grooming, planning sprints, 2- week sprints, sprint reviews, sprint retros. So all the ceremonies. We did try to empower the teams to work completely by themselves. They have a </a:t>
            </a:r>
            <a:r>
              <a:rPr lang="en-US" sz="1000" b="1" i="1">
                <a:effectLst/>
              </a:rPr>
              <a:t>product manager assigned to the team, developers, and DevOps part of the team</a:t>
            </a:r>
            <a:r>
              <a:rPr lang="en-US" sz="900" i="1"/>
              <a:t>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900"/>
              <a:t>Former Executive #3, Target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7FE26C-4988-0B38-E7A1-20DE17496FD2}"/>
              </a:ext>
            </a:extLst>
          </p:cNvPr>
          <p:cNvSpPr/>
          <p:nvPr/>
        </p:nvSpPr>
        <p:spPr bwMode="gray">
          <a:xfrm>
            <a:off x="9447371" y="5330821"/>
            <a:ext cx="2420672" cy="1119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6B818B6-4877-49D4-AB53-38F1A45CE52B}"/>
              </a:ext>
            </a:extLst>
          </p:cNvPr>
          <p:cNvGrpSpPr/>
          <p:nvPr/>
        </p:nvGrpSpPr>
        <p:grpSpPr>
          <a:xfrm>
            <a:off x="9928862" y="5812053"/>
            <a:ext cx="1457691" cy="226591"/>
            <a:chOff x="10399405" y="2076556"/>
            <a:chExt cx="1457691" cy="22659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759DD36-B9D4-4576-BE1B-8A0081CB32B9}"/>
                </a:ext>
              </a:extLst>
            </p:cNvPr>
            <p:cNvSpPr/>
            <p:nvPr/>
          </p:nvSpPr>
          <p:spPr bwMode="gray">
            <a:xfrm>
              <a:off x="10507826" y="2115960"/>
              <a:ext cx="246314" cy="147782"/>
            </a:xfrm>
            <a:prstGeom prst="rect">
              <a:avLst/>
            </a:prstGeom>
            <a:solidFill>
              <a:srgbClr val="D6D6D6"/>
            </a:solidFill>
            <a:ln w="952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1A09342-B08C-4490-8A5C-4BCCC2B86D65}"/>
                </a:ext>
              </a:extLst>
            </p:cNvPr>
            <p:cNvSpPr/>
            <p:nvPr/>
          </p:nvSpPr>
          <p:spPr bwMode="gray">
            <a:xfrm>
              <a:off x="10754140" y="2115960"/>
              <a:ext cx="246314" cy="147782"/>
            </a:xfrm>
            <a:prstGeom prst="rect">
              <a:avLst/>
            </a:prstGeom>
            <a:solidFill>
              <a:srgbClr val="D6D6D6"/>
            </a:solidFill>
            <a:ln w="952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48523C2-CF9A-444A-BD4A-75FADCBAC4B7}"/>
                </a:ext>
              </a:extLst>
            </p:cNvPr>
            <p:cNvSpPr/>
            <p:nvPr/>
          </p:nvSpPr>
          <p:spPr bwMode="gray">
            <a:xfrm>
              <a:off x="11000454" y="2115960"/>
              <a:ext cx="246314" cy="147782"/>
            </a:xfrm>
            <a:prstGeom prst="rect">
              <a:avLst/>
            </a:prstGeom>
            <a:solidFill>
              <a:srgbClr val="D6D6D6"/>
            </a:solidFill>
            <a:ln w="952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F0264B4-1705-4540-A8BB-45111B52F718}"/>
                </a:ext>
              </a:extLst>
            </p:cNvPr>
            <p:cNvSpPr/>
            <p:nvPr/>
          </p:nvSpPr>
          <p:spPr bwMode="gray">
            <a:xfrm>
              <a:off x="11246768" y="2115960"/>
              <a:ext cx="246314" cy="147782"/>
            </a:xfrm>
            <a:prstGeom prst="rect">
              <a:avLst/>
            </a:prstGeom>
            <a:solidFill>
              <a:srgbClr val="8FB5A5"/>
            </a:solidFill>
            <a:ln w="952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9D14560-B874-46CA-8702-2D08D543B68D}"/>
                </a:ext>
              </a:extLst>
            </p:cNvPr>
            <p:cNvSpPr/>
            <p:nvPr/>
          </p:nvSpPr>
          <p:spPr bwMode="gray">
            <a:xfrm>
              <a:off x="11493081" y="2115960"/>
              <a:ext cx="246314" cy="147782"/>
            </a:xfrm>
            <a:prstGeom prst="rect">
              <a:avLst/>
            </a:prstGeom>
            <a:solidFill>
              <a:srgbClr val="D6D6D6"/>
            </a:solidFill>
            <a:ln w="9525" cap="flat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12" name="btfpBulletedList153721">
              <a:extLst>
                <a:ext uri="{FF2B5EF4-FFF2-40B4-BE49-F238E27FC236}">
                  <a16:creationId xmlns:a16="http://schemas.microsoft.com/office/drawing/2014/main" id="{C6B52A27-1CE3-4561-AD8D-12A88A760EF9}"/>
                </a:ext>
              </a:extLst>
            </p:cNvPr>
            <p:cNvSpPr/>
            <p:nvPr/>
          </p:nvSpPr>
          <p:spPr>
            <a:xfrm>
              <a:off x="11795068" y="2076556"/>
              <a:ext cx="62028" cy="22659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00" b="1"/>
                <a:t>+</a:t>
              </a:r>
            </a:p>
          </p:txBody>
        </p:sp>
        <p:sp>
          <p:nvSpPr>
            <p:cNvPr id="117" name="btfpBulletedList153721">
              <a:extLst>
                <a:ext uri="{FF2B5EF4-FFF2-40B4-BE49-F238E27FC236}">
                  <a16:creationId xmlns:a16="http://schemas.microsoft.com/office/drawing/2014/main" id="{9765EBE6-DE22-42EC-8434-CBED75C8D593}"/>
                </a:ext>
              </a:extLst>
            </p:cNvPr>
            <p:cNvSpPr/>
            <p:nvPr/>
          </p:nvSpPr>
          <p:spPr>
            <a:xfrm>
              <a:off x="10399405" y="2076556"/>
              <a:ext cx="62028" cy="22659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00" b="1"/>
                <a:t>-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41342B-D5E9-6D60-8C56-8376FCA546BD}"/>
              </a:ext>
            </a:extLst>
          </p:cNvPr>
          <p:cNvSpPr/>
          <p:nvPr/>
        </p:nvSpPr>
        <p:spPr bwMode="gray">
          <a:xfrm>
            <a:off x="3730767" y="5278237"/>
            <a:ext cx="1861806" cy="1652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200" b="1" i="1">
                <a:solidFill>
                  <a:srgbClr val="CC0000"/>
                </a:solidFill>
              </a:rPr>
              <a:t>Expert commentary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9EBB4C-01A2-BBC0-BE92-25D39AA5CE83}"/>
              </a:ext>
            </a:extLst>
          </p:cNvPr>
          <p:cNvSpPr/>
          <p:nvPr/>
        </p:nvSpPr>
        <p:spPr bwMode="gray">
          <a:xfrm>
            <a:off x="9607722" y="5255795"/>
            <a:ext cx="2099970" cy="210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200" b="1" i="1">
                <a:solidFill>
                  <a:srgbClr val="CC0000"/>
                </a:solidFill>
              </a:rPr>
              <a:t>SDLC process maturity </a:t>
            </a:r>
          </a:p>
        </p:txBody>
      </p:sp>
      <p:sp>
        <p:nvSpPr>
          <p:cNvPr id="7" name="btfpNotesBox381095">
            <a:extLst>
              <a:ext uri="{FF2B5EF4-FFF2-40B4-BE49-F238E27FC236}">
                <a16:creationId xmlns:a16="http://schemas.microsoft.com/office/drawing/2014/main" id="{9E5A8753-1DBC-095F-E851-2BB4C6522719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Target VDD deck; Market participant interviews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B7682E-5251-C1C0-8308-B9395574B36B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SDLC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1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btfpColumnIndicatorGroup2">
            <a:extLst>
              <a:ext uri="{FF2B5EF4-FFF2-40B4-BE49-F238E27FC236}">
                <a16:creationId xmlns:a16="http://schemas.microsoft.com/office/drawing/2014/main" id="{06EFC90C-3B7E-B001-F3D6-C9F108A78D4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0" name="btfpColumnGapBlocker610345">
              <a:extLst>
                <a:ext uri="{FF2B5EF4-FFF2-40B4-BE49-F238E27FC236}">
                  <a16:creationId xmlns:a16="http://schemas.microsoft.com/office/drawing/2014/main" id="{F528D570-2B07-657B-3780-245CFC30EC8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btfpColumnGapBlocker496233">
              <a:extLst>
                <a:ext uri="{FF2B5EF4-FFF2-40B4-BE49-F238E27FC236}">
                  <a16:creationId xmlns:a16="http://schemas.microsoft.com/office/drawing/2014/main" id="{EAF7769D-D980-5E16-208F-500FA3FD28EE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4" name="btfpColumnIndicator192277">
              <a:extLst>
                <a:ext uri="{FF2B5EF4-FFF2-40B4-BE49-F238E27FC236}">
                  <a16:creationId xmlns:a16="http://schemas.microsoft.com/office/drawing/2014/main" id="{F061D909-F6AB-E6E9-535E-3984E802A62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btfpColumnIndicator787796">
              <a:extLst>
                <a:ext uri="{FF2B5EF4-FFF2-40B4-BE49-F238E27FC236}">
                  <a16:creationId xmlns:a16="http://schemas.microsoft.com/office/drawing/2014/main" id="{FDB16070-D16C-DF96-3854-C3E0C0C2111F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tfpColumnGapBlocker796411">
              <a:extLst>
                <a:ext uri="{FF2B5EF4-FFF2-40B4-BE49-F238E27FC236}">
                  <a16:creationId xmlns:a16="http://schemas.microsoft.com/office/drawing/2014/main" id="{F24EBBEC-33EC-CCF8-FD74-71C7D2B70579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976913">
              <a:extLst>
                <a:ext uri="{FF2B5EF4-FFF2-40B4-BE49-F238E27FC236}">
                  <a16:creationId xmlns:a16="http://schemas.microsoft.com/office/drawing/2014/main" id="{FB4E77A9-5BE6-5F26-C088-0E5EBBC2A9B0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btfpColumnIndicator566055">
              <a:extLst>
                <a:ext uri="{FF2B5EF4-FFF2-40B4-BE49-F238E27FC236}">
                  <a16:creationId xmlns:a16="http://schemas.microsoft.com/office/drawing/2014/main" id="{8062B265-8005-FABB-E839-8DC7FFF71666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354788">
              <a:extLst>
                <a:ext uri="{FF2B5EF4-FFF2-40B4-BE49-F238E27FC236}">
                  <a16:creationId xmlns:a16="http://schemas.microsoft.com/office/drawing/2014/main" id="{50F0817B-C06F-4476-3734-CDE31BFC26B0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692278">
              <a:extLst>
                <a:ext uri="{FF2B5EF4-FFF2-40B4-BE49-F238E27FC236}">
                  <a16:creationId xmlns:a16="http://schemas.microsoft.com/office/drawing/2014/main" id="{D13E7B2B-12D5-2595-A9D0-032B5DA89C33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626734">
              <a:extLst>
                <a:ext uri="{FF2B5EF4-FFF2-40B4-BE49-F238E27FC236}">
                  <a16:creationId xmlns:a16="http://schemas.microsoft.com/office/drawing/2014/main" id="{56939021-07F1-B8BF-44B5-C5069DEC6EAD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809883">
              <a:extLst>
                <a:ext uri="{FF2B5EF4-FFF2-40B4-BE49-F238E27FC236}">
                  <a16:creationId xmlns:a16="http://schemas.microsoft.com/office/drawing/2014/main" id="{6ABFA62E-A785-129E-C404-08BCEF603FF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394868">
              <a:extLst>
                <a:ext uri="{FF2B5EF4-FFF2-40B4-BE49-F238E27FC236}">
                  <a16:creationId xmlns:a16="http://schemas.microsoft.com/office/drawing/2014/main" id="{98E1BAAE-645B-DA0D-EA66-CE4EC2C6454A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808063">
              <a:extLst>
                <a:ext uri="{FF2B5EF4-FFF2-40B4-BE49-F238E27FC236}">
                  <a16:creationId xmlns:a16="http://schemas.microsoft.com/office/drawing/2014/main" id="{E1AE831C-FBF3-35B1-9640-2B16B05A65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btfpColumnIndicatorGroup1">
            <a:extLst>
              <a:ext uri="{FF2B5EF4-FFF2-40B4-BE49-F238E27FC236}">
                <a16:creationId xmlns:a16="http://schemas.microsoft.com/office/drawing/2014/main" id="{30411284-0D81-62AF-2806-2B275F4D497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9" name="btfpColumnGapBlocker101510">
              <a:extLst>
                <a:ext uri="{FF2B5EF4-FFF2-40B4-BE49-F238E27FC236}">
                  <a16:creationId xmlns:a16="http://schemas.microsoft.com/office/drawing/2014/main" id="{50DE4F4A-5CE3-4DA3-2B32-08F697EE506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831358">
              <a:extLst>
                <a:ext uri="{FF2B5EF4-FFF2-40B4-BE49-F238E27FC236}">
                  <a16:creationId xmlns:a16="http://schemas.microsoft.com/office/drawing/2014/main" id="{7A14F6CC-8130-C3B8-8363-5C75368B78D5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579774">
              <a:extLst>
                <a:ext uri="{FF2B5EF4-FFF2-40B4-BE49-F238E27FC236}">
                  <a16:creationId xmlns:a16="http://schemas.microsoft.com/office/drawing/2014/main" id="{448CA26A-ED2F-329B-6E1A-966B19DAC14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tfpColumnIndicator756967">
              <a:extLst>
                <a:ext uri="{FF2B5EF4-FFF2-40B4-BE49-F238E27FC236}">
                  <a16:creationId xmlns:a16="http://schemas.microsoft.com/office/drawing/2014/main" id="{173F51ED-5A48-3696-7A5B-A33602FBE294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tfpColumnGapBlocker626171">
              <a:extLst>
                <a:ext uri="{FF2B5EF4-FFF2-40B4-BE49-F238E27FC236}">
                  <a16:creationId xmlns:a16="http://schemas.microsoft.com/office/drawing/2014/main" id="{AEB6B5CB-0EA7-9E25-16AA-3F3895E15312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202884">
              <a:extLst>
                <a:ext uri="{FF2B5EF4-FFF2-40B4-BE49-F238E27FC236}">
                  <a16:creationId xmlns:a16="http://schemas.microsoft.com/office/drawing/2014/main" id="{D190ACE3-A66E-3812-B923-1EFF6ECF793C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561089">
              <a:extLst>
                <a:ext uri="{FF2B5EF4-FFF2-40B4-BE49-F238E27FC236}">
                  <a16:creationId xmlns:a16="http://schemas.microsoft.com/office/drawing/2014/main" id="{DB0546F1-DE86-E25C-2A3F-2097312CE085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btfpColumnGapBlocker961030">
              <a:extLst>
                <a:ext uri="{FF2B5EF4-FFF2-40B4-BE49-F238E27FC236}">
                  <a16:creationId xmlns:a16="http://schemas.microsoft.com/office/drawing/2014/main" id="{594201AD-015D-7DF1-72E2-530143449E0A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440828">
              <a:extLst>
                <a:ext uri="{FF2B5EF4-FFF2-40B4-BE49-F238E27FC236}">
                  <a16:creationId xmlns:a16="http://schemas.microsoft.com/office/drawing/2014/main" id="{0D3BEA61-C012-8A4F-B785-65B7F82080F2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624814">
              <a:extLst>
                <a:ext uri="{FF2B5EF4-FFF2-40B4-BE49-F238E27FC236}">
                  <a16:creationId xmlns:a16="http://schemas.microsoft.com/office/drawing/2014/main" id="{92222840-1324-8C80-76FC-F369C8072AE6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btfpColumnGapBlocker587350">
              <a:extLst>
                <a:ext uri="{FF2B5EF4-FFF2-40B4-BE49-F238E27FC236}">
                  <a16:creationId xmlns:a16="http://schemas.microsoft.com/office/drawing/2014/main" id="{CBB2157C-4179-44BD-0DEC-B9BD1E9BD23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128943">
              <a:extLst>
                <a:ext uri="{FF2B5EF4-FFF2-40B4-BE49-F238E27FC236}">
                  <a16:creationId xmlns:a16="http://schemas.microsoft.com/office/drawing/2014/main" id="{FF9AFE4D-D37E-9D91-45EA-0B4AB4DCA51D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632136">
              <a:extLst>
                <a:ext uri="{FF2B5EF4-FFF2-40B4-BE49-F238E27FC236}">
                  <a16:creationId xmlns:a16="http://schemas.microsoft.com/office/drawing/2014/main" id="{09F0DDF2-97FD-8D64-9B07-C8D078E5D13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DDA0619-FD74-BB46-14E4-CD330F16E45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84" imgH="486" progId="TCLayout.ActiveDocument.1">
                  <p:embed/>
                </p:oleObj>
              </mc:Choice>
              <mc:Fallback>
                <p:oleObj name="think-cell Slide" r:id="rId11" imgW="484" imgH="4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DA0619-FD74-BB46-14E4-CD330F16E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6F4C15-A8F9-43C9-8BFF-43F59512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Target has multiple applications in each architecture layer without proper integration; Different frameworks, versions, and languages are used across modules </a:t>
            </a:r>
          </a:p>
        </p:txBody>
      </p:sp>
      <p:grpSp>
        <p:nvGrpSpPr>
          <p:cNvPr id="21" name="btfpRunningAgenda2Level846436">
            <a:extLst>
              <a:ext uri="{FF2B5EF4-FFF2-40B4-BE49-F238E27FC236}">
                <a16:creationId xmlns:a16="http://schemas.microsoft.com/office/drawing/2014/main" id="{A50DE275-B38B-4EDD-B115-F3362854783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5171575" cy="257442"/>
            <a:chOff x="0" y="876300"/>
            <a:chExt cx="5171575" cy="257442"/>
          </a:xfrm>
        </p:grpSpPr>
        <p:sp>
          <p:nvSpPr>
            <p:cNvPr id="18" name="btfpRunningAgenda2LevelBarLeft846436">
              <a:extLst>
                <a:ext uri="{FF2B5EF4-FFF2-40B4-BE49-F238E27FC236}">
                  <a16:creationId xmlns:a16="http://schemas.microsoft.com/office/drawing/2014/main" id="{BC1465B2-E0D1-43E1-A19B-D60C4D452AB4}"/>
                </a:ext>
              </a:extLst>
            </p:cNvPr>
            <p:cNvSpPr/>
            <p:nvPr/>
          </p:nvSpPr>
          <p:spPr bwMode="gray">
            <a:xfrm>
              <a:off x="0" y="876300"/>
              <a:ext cx="182879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36749 w 1136749"/>
                <a:gd name="connsiteY0" fmla="*/ 0 h 257442"/>
                <a:gd name="connsiteX1" fmla="*/ 896080 w 1136749"/>
                <a:gd name="connsiteY1" fmla="*/ 257442 h 257442"/>
                <a:gd name="connsiteX2" fmla="*/ 0 w 1136749"/>
                <a:gd name="connsiteY2" fmla="*/ 257442 h 257442"/>
                <a:gd name="connsiteX3" fmla="*/ 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40330 w 1340330"/>
                <a:gd name="connsiteY0" fmla="*/ 0 h 257442"/>
                <a:gd name="connsiteX1" fmla="*/ 1082028 w 1340330"/>
                <a:gd name="connsiteY1" fmla="*/ 257442 h 257442"/>
                <a:gd name="connsiteX2" fmla="*/ 0 w 1340330"/>
                <a:gd name="connsiteY2" fmla="*/ 257442 h 257442"/>
                <a:gd name="connsiteX3" fmla="*/ 0 w 1340330"/>
                <a:gd name="connsiteY3" fmla="*/ 0 h 257442"/>
                <a:gd name="connsiteX0" fmla="*/ 1340330 w 1340330"/>
                <a:gd name="connsiteY0" fmla="*/ 0 h 257442"/>
                <a:gd name="connsiteX1" fmla="*/ 1285608 w 1340330"/>
                <a:gd name="connsiteY1" fmla="*/ 257442 h 257442"/>
                <a:gd name="connsiteX2" fmla="*/ 0 w 1340330"/>
                <a:gd name="connsiteY2" fmla="*/ 257442 h 257442"/>
                <a:gd name="connsiteX3" fmla="*/ 0 w 1340330"/>
                <a:gd name="connsiteY3" fmla="*/ 0 h 257442"/>
                <a:gd name="connsiteX0" fmla="*/ 1340331 w 1340331"/>
                <a:gd name="connsiteY0" fmla="*/ 0 h 257442"/>
                <a:gd name="connsiteX1" fmla="*/ 1285609 w 1340331"/>
                <a:gd name="connsiteY1" fmla="*/ 257442 h 257442"/>
                <a:gd name="connsiteX2" fmla="*/ 0 w 1340331"/>
                <a:gd name="connsiteY2" fmla="*/ 257442 h 257442"/>
                <a:gd name="connsiteX3" fmla="*/ 1 w 1340331"/>
                <a:gd name="connsiteY3" fmla="*/ 0 h 257442"/>
                <a:gd name="connsiteX0" fmla="*/ 1340331 w 1340331"/>
                <a:gd name="connsiteY0" fmla="*/ 0 h 257442"/>
                <a:gd name="connsiteX1" fmla="*/ 1285609 w 1340331"/>
                <a:gd name="connsiteY1" fmla="*/ 257442 h 257442"/>
                <a:gd name="connsiteX2" fmla="*/ 0 w 1340331"/>
                <a:gd name="connsiteY2" fmla="*/ 257442 h 257442"/>
                <a:gd name="connsiteX3" fmla="*/ 1 w 1340331"/>
                <a:gd name="connsiteY3" fmla="*/ 0 h 257442"/>
                <a:gd name="connsiteX0" fmla="*/ 1500183 w 1500183"/>
                <a:gd name="connsiteY0" fmla="*/ 0 h 257442"/>
                <a:gd name="connsiteX1" fmla="*/ 1285609 w 1500183"/>
                <a:gd name="connsiteY1" fmla="*/ 257442 h 257442"/>
                <a:gd name="connsiteX2" fmla="*/ 0 w 1500183"/>
                <a:gd name="connsiteY2" fmla="*/ 257442 h 257442"/>
                <a:gd name="connsiteX3" fmla="*/ 1 w 1500183"/>
                <a:gd name="connsiteY3" fmla="*/ 0 h 257442"/>
                <a:gd name="connsiteX0" fmla="*/ 1500183 w 1500183"/>
                <a:gd name="connsiteY0" fmla="*/ 0 h 257442"/>
                <a:gd name="connsiteX1" fmla="*/ 1445462 w 1500183"/>
                <a:gd name="connsiteY1" fmla="*/ 257442 h 257442"/>
                <a:gd name="connsiteX2" fmla="*/ 0 w 1500183"/>
                <a:gd name="connsiteY2" fmla="*/ 257442 h 257442"/>
                <a:gd name="connsiteX3" fmla="*/ 1 w 1500183"/>
                <a:gd name="connsiteY3" fmla="*/ 0 h 257442"/>
                <a:gd name="connsiteX0" fmla="*/ 1500182 w 1500182"/>
                <a:gd name="connsiteY0" fmla="*/ 0 h 257442"/>
                <a:gd name="connsiteX1" fmla="*/ 1445461 w 1500182"/>
                <a:gd name="connsiteY1" fmla="*/ 257442 h 257442"/>
                <a:gd name="connsiteX2" fmla="*/ 0 w 1500182"/>
                <a:gd name="connsiteY2" fmla="*/ 257442 h 257442"/>
                <a:gd name="connsiteX3" fmla="*/ 0 w 1500182"/>
                <a:gd name="connsiteY3" fmla="*/ 0 h 257442"/>
                <a:gd name="connsiteX0" fmla="*/ 1500183 w 1500183"/>
                <a:gd name="connsiteY0" fmla="*/ 0 h 257442"/>
                <a:gd name="connsiteX1" fmla="*/ 1445462 w 1500183"/>
                <a:gd name="connsiteY1" fmla="*/ 257442 h 257442"/>
                <a:gd name="connsiteX2" fmla="*/ 1 w 1500183"/>
                <a:gd name="connsiteY2" fmla="*/ 257442 h 257442"/>
                <a:gd name="connsiteX3" fmla="*/ 0 w 1500183"/>
                <a:gd name="connsiteY3" fmla="*/ 0 h 257442"/>
                <a:gd name="connsiteX0" fmla="*/ 1668498 w 1668498"/>
                <a:gd name="connsiteY0" fmla="*/ 0 h 257442"/>
                <a:gd name="connsiteX1" fmla="*/ 1445462 w 1668498"/>
                <a:gd name="connsiteY1" fmla="*/ 257442 h 257442"/>
                <a:gd name="connsiteX2" fmla="*/ 1 w 1668498"/>
                <a:gd name="connsiteY2" fmla="*/ 257442 h 257442"/>
                <a:gd name="connsiteX3" fmla="*/ 0 w 1668498"/>
                <a:gd name="connsiteY3" fmla="*/ 0 h 257442"/>
                <a:gd name="connsiteX0" fmla="*/ 1668498 w 1668498"/>
                <a:gd name="connsiteY0" fmla="*/ 0 h 257442"/>
                <a:gd name="connsiteX1" fmla="*/ 1613776 w 1668498"/>
                <a:gd name="connsiteY1" fmla="*/ 257442 h 257442"/>
                <a:gd name="connsiteX2" fmla="*/ 1 w 1668498"/>
                <a:gd name="connsiteY2" fmla="*/ 257442 h 257442"/>
                <a:gd name="connsiteX3" fmla="*/ 0 w 1668498"/>
                <a:gd name="connsiteY3" fmla="*/ 0 h 257442"/>
                <a:gd name="connsiteX0" fmla="*/ 1668498 w 1668498"/>
                <a:gd name="connsiteY0" fmla="*/ 0 h 257442"/>
                <a:gd name="connsiteX1" fmla="*/ 1613776 w 1668498"/>
                <a:gd name="connsiteY1" fmla="*/ 257442 h 257442"/>
                <a:gd name="connsiteX2" fmla="*/ 0 w 1668498"/>
                <a:gd name="connsiteY2" fmla="*/ 257442 h 257442"/>
                <a:gd name="connsiteX3" fmla="*/ 0 w 1668498"/>
                <a:gd name="connsiteY3" fmla="*/ 0 h 257442"/>
                <a:gd name="connsiteX0" fmla="*/ 1668498 w 1668498"/>
                <a:gd name="connsiteY0" fmla="*/ 0 h 257442"/>
                <a:gd name="connsiteX1" fmla="*/ 1613776 w 1668498"/>
                <a:gd name="connsiteY1" fmla="*/ 257442 h 257442"/>
                <a:gd name="connsiteX2" fmla="*/ 0 w 1668498"/>
                <a:gd name="connsiteY2" fmla="*/ 257442 h 257442"/>
                <a:gd name="connsiteX3" fmla="*/ 0 w 1668498"/>
                <a:gd name="connsiteY3" fmla="*/ 0 h 257442"/>
                <a:gd name="connsiteX0" fmla="*/ 1828797 w 1828797"/>
                <a:gd name="connsiteY0" fmla="*/ 0 h 257442"/>
                <a:gd name="connsiteX1" fmla="*/ 1613776 w 1828797"/>
                <a:gd name="connsiteY1" fmla="*/ 257442 h 257442"/>
                <a:gd name="connsiteX2" fmla="*/ 0 w 1828797"/>
                <a:gd name="connsiteY2" fmla="*/ 257442 h 257442"/>
                <a:gd name="connsiteX3" fmla="*/ 0 w 1828797"/>
                <a:gd name="connsiteY3" fmla="*/ 0 h 257442"/>
                <a:gd name="connsiteX0" fmla="*/ 1828797 w 1828797"/>
                <a:gd name="connsiteY0" fmla="*/ 0 h 257442"/>
                <a:gd name="connsiteX1" fmla="*/ 1774076 w 1828797"/>
                <a:gd name="connsiteY1" fmla="*/ 257442 h 257442"/>
                <a:gd name="connsiteX2" fmla="*/ 0 w 1828797"/>
                <a:gd name="connsiteY2" fmla="*/ 257442 h 257442"/>
                <a:gd name="connsiteX3" fmla="*/ 0 w 1828797"/>
                <a:gd name="connsiteY3" fmla="*/ 0 h 257442"/>
                <a:gd name="connsiteX0" fmla="*/ 1828797 w 1828797"/>
                <a:gd name="connsiteY0" fmla="*/ 0 h 257442"/>
                <a:gd name="connsiteX1" fmla="*/ 1774076 w 1828797"/>
                <a:gd name="connsiteY1" fmla="*/ 257442 h 257442"/>
                <a:gd name="connsiteX2" fmla="*/ 0 w 1828797"/>
                <a:gd name="connsiteY2" fmla="*/ 257442 h 257442"/>
                <a:gd name="connsiteX3" fmla="*/ 0 w 1828797"/>
                <a:gd name="connsiteY3" fmla="*/ 0 h 257442"/>
                <a:gd name="connsiteX0" fmla="*/ 1828797 w 1828797"/>
                <a:gd name="connsiteY0" fmla="*/ 0 h 257442"/>
                <a:gd name="connsiteX1" fmla="*/ 1774076 w 1828797"/>
                <a:gd name="connsiteY1" fmla="*/ 257442 h 257442"/>
                <a:gd name="connsiteX2" fmla="*/ 0 w 1828797"/>
                <a:gd name="connsiteY2" fmla="*/ 257442 h 257442"/>
                <a:gd name="connsiteX3" fmla="*/ 0 w 18287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797" h="257442">
                  <a:moveTo>
                    <a:pt x="1828797" y="0"/>
                  </a:moveTo>
                  <a:lnTo>
                    <a:pt x="177407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7" name="btfpRunningAgenda2LevelTextLeft846436">
              <a:extLst>
                <a:ext uri="{FF2B5EF4-FFF2-40B4-BE49-F238E27FC236}">
                  <a16:creationId xmlns:a16="http://schemas.microsoft.com/office/drawing/2014/main" id="{662E944F-9E99-41C9-BBF5-38215E063D04}"/>
                </a:ext>
              </a:extLst>
            </p:cNvPr>
            <p:cNvSpPr txBox="1"/>
            <p:nvPr/>
          </p:nvSpPr>
          <p:spPr bwMode="gray">
            <a:xfrm>
              <a:off x="0" y="876300"/>
              <a:ext cx="169578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Target</a:t>
              </a:r>
            </a:p>
          </p:txBody>
        </p:sp>
        <p:sp>
          <p:nvSpPr>
            <p:cNvPr id="20" name="btfpRunningAgenda2LevelBarRight846436">
              <a:extLst>
                <a:ext uri="{FF2B5EF4-FFF2-40B4-BE49-F238E27FC236}">
                  <a16:creationId xmlns:a16="http://schemas.microsoft.com/office/drawing/2014/main" id="{D775CD53-9D82-4429-9EE6-009F917C156A}"/>
                </a:ext>
              </a:extLst>
            </p:cNvPr>
            <p:cNvSpPr/>
            <p:nvPr/>
          </p:nvSpPr>
          <p:spPr bwMode="gray">
            <a:xfrm>
              <a:off x="1693955" y="876300"/>
              <a:ext cx="3431352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095070 w 1095070"/>
                <a:gd name="connsiteY0" fmla="*/ 0 h 257442"/>
                <a:gd name="connsiteX1" fmla="*/ 880049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095070 w 1095070"/>
                <a:gd name="connsiteY0" fmla="*/ 0 h 257442"/>
                <a:gd name="connsiteX1" fmla="*/ 1040349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54722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54722 w 1095071"/>
                <a:gd name="connsiteY3" fmla="*/ 0 h 257442"/>
                <a:gd name="connsiteX0" fmla="*/ 1263387 w 1263387"/>
                <a:gd name="connsiteY0" fmla="*/ 0 h 257442"/>
                <a:gd name="connsiteX1" fmla="*/ 1040350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0 w 1263386"/>
                <a:gd name="connsiteY3" fmla="*/ 0 h 257442"/>
                <a:gd name="connsiteX0" fmla="*/ 1431701 w 1431701"/>
                <a:gd name="connsiteY0" fmla="*/ 0 h 257442"/>
                <a:gd name="connsiteX1" fmla="*/ 1208665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95299 w 1695299"/>
                <a:gd name="connsiteY0" fmla="*/ 0 h 257442"/>
                <a:gd name="connsiteX1" fmla="*/ 1376981 w 1695299"/>
                <a:gd name="connsiteY1" fmla="*/ 257442 h 257442"/>
                <a:gd name="connsiteX2" fmla="*/ 0 w 1695299"/>
                <a:gd name="connsiteY2" fmla="*/ 257442 h 257442"/>
                <a:gd name="connsiteX3" fmla="*/ 54721 w 1695299"/>
                <a:gd name="connsiteY3" fmla="*/ 0 h 257442"/>
                <a:gd name="connsiteX0" fmla="*/ 1695299 w 1695299"/>
                <a:gd name="connsiteY0" fmla="*/ 0 h 257442"/>
                <a:gd name="connsiteX1" fmla="*/ 1640578 w 1695299"/>
                <a:gd name="connsiteY1" fmla="*/ 257442 h 257442"/>
                <a:gd name="connsiteX2" fmla="*/ 0 w 1695299"/>
                <a:gd name="connsiteY2" fmla="*/ 257442 h 257442"/>
                <a:gd name="connsiteX3" fmla="*/ 54721 w 1695299"/>
                <a:gd name="connsiteY3" fmla="*/ 0 h 257442"/>
                <a:gd name="connsiteX0" fmla="*/ 1695299 w 1695299"/>
                <a:gd name="connsiteY0" fmla="*/ 0 h 257442"/>
                <a:gd name="connsiteX1" fmla="*/ 1640578 w 1695299"/>
                <a:gd name="connsiteY1" fmla="*/ 257442 h 257442"/>
                <a:gd name="connsiteX2" fmla="*/ 0 w 1695299"/>
                <a:gd name="connsiteY2" fmla="*/ 257442 h 257442"/>
                <a:gd name="connsiteX3" fmla="*/ 54721 w 1695299"/>
                <a:gd name="connsiteY3" fmla="*/ 0 h 257442"/>
                <a:gd name="connsiteX0" fmla="*/ 1695299 w 1695299"/>
                <a:gd name="connsiteY0" fmla="*/ 0 h 257442"/>
                <a:gd name="connsiteX1" fmla="*/ 1640578 w 1695299"/>
                <a:gd name="connsiteY1" fmla="*/ 257442 h 257442"/>
                <a:gd name="connsiteX2" fmla="*/ 0 w 1695299"/>
                <a:gd name="connsiteY2" fmla="*/ 257442 h 257442"/>
                <a:gd name="connsiteX3" fmla="*/ 54721 w 1695299"/>
                <a:gd name="connsiteY3" fmla="*/ 0 h 257442"/>
                <a:gd name="connsiteX0" fmla="*/ 1863615 w 1863615"/>
                <a:gd name="connsiteY0" fmla="*/ 0 h 257442"/>
                <a:gd name="connsiteX1" fmla="*/ 1640578 w 1863615"/>
                <a:gd name="connsiteY1" fmla="*/ 257442 h 257442"/>
                <a:gd name="connsiteX2" fmla="*/ 0 w 1863615"/>
                <a:gd name="connsiteY2" fmla="*/ 257442 h 257442"/>
                <a:gd name="connsiteX3" fmla="*/ 54721 w 1863615"/>
                <a:gd name="connsiteY3" fmla="*/ 0 h 257442"/>
                <a:gd name="connsiteX0" fmla="*/ 1863615 w 1863615"/>
                <a:gd name="connsiteY0" fmla="*/ 0 h 257442"/>
                <a:gd name="connsiteX1" fmla="*/ 1808894 w 1863615"/>
                <a:gd name="connsiteY1" fmla="*/ 257442 h 257442"/>
                <a:gd name="connsiteX2" fmla="*/ 0 w 1863615"/>
                <a:gd name="connsiteY2" fmla="*/ 257442 h 257442"/>
                <a:gd name="connsiteX3" fmla="*/ 54721 w 1863615"/>
                <a:gd name="connsiteY3" fmla="*/ 0 h 257442"/>
                <a:gd name="connsiteX0" fmla="*/ 1863615 w 1863615"/>
                <a:gd name="connsiteY0" fmla="*/ 0 h 257442"/>
                <a:gd name="connsiteX1" fmla="*/ 1808894 w 1863615"/>
                <a:gd name="connsiteY1" fmla="*/ 257442 h 257442"/>
                <a:gd name="connsiteX2" fmla="*/ 0 w 1863615"/>
                <a:gd name="connsiteY2" fmla="*/ 257442 h 257442"/>
                <a:gd name="connsiteX3" fmla="*/ 54721 w 1863615"/>
                <a:gd name="connsiteY3" fmla="*/ 0 h 257442"/>
                <a:gd name="connsiteX0" fmla="*/ 1863615 w 1863615"/>
                <a:gd name="connsiteY0" fmla="*/ 0 h 257442"/>
                <a:gd name="connsiteX1" fmla="*/ 1808894 w 1863615"/>
                <a:gd name="connsiteY1" fmla="*/ 257442 h 257442"/>
                <a:gd name="connsiteX2" fmla="*/ 0 w 1863615"/>
                <a:gd name="connsiteY2" fmla="*/ 257442 h 257442"/>
                <a:gd name="connsiteX3" fmla="*/ 54721 w 1863615"/>
                <a:gd name="connsiteY3" fmla="*/ 0 h 257442"/>
                <a:gd name="connsiteX0" fmla="*/ 2031930 w 2031930"/>
                <a:gd name="connsiteY0" fmla="*/ 0 h 257442"/>
                <a:gd name="connsiteX1" fmla="*/ 1808894 w 2031930"/>
                <a:gd name="connsiteY1" fmla="*/ 257442 h 257442"/>
                <a:gd name="connsiteX2" fmla="*/ 0 w 2031930"/>
                <a:gd name="connsiteY2" fmla="*/ 257442 h 257442"/>
                <a:gd name="connsiteX3" fmla="*/ 54721 w 2031930"/>
                <a:gd name="connsiteY3" fmla="*/ 0 h 257442"/>
                <a:gd name="connsiteX0" fmla="*/ 2031930 w 2031930"/>
                <a:gd name="connsiteY0" fmla="*/ 0 h 257442"/>
                <a:gd name="connsiteX1" fmla="*/ 1977208 w 2031930"/>
                <a:gd name="connsiteY1" fmla="*/ 257442 h 257442"/>
                <a:gd name="connsiteX2" fmla="*/ 0 w 2031930"/>
                <a:gd name="connsiteY2" fmla="*/ 257442 h 257442"/>
                <a:gd name="connsiteX3" fmla="*/ 54721 w 2031930"/>
                <a:gd name="connsiteY3" fmla="*/ 0 h 257442"/>
                <a:gd name="connsiteX0" fmla="*/ 2031931 w 2031931"/>
                <a:gd name="connsiteY0" fmla="*/ 0 h 257442"/>
                <a:gd name="connsiteX1" fmla="*/ 1977209 w 2031931"/>
                <a:gd name="connsiteY1" fmla="*/ 257442 h 257442"/>
                <a:gd name="connsiteX2" fmla="*/ 0 w 2031931"/>
                <a:gd name="connsiteY2" fmla="*/ 257442 h 257442"/>
                <a:gd name="connsiteX3" fmla="*/ 54722 w 2031931"/>
                <a:gd name="connsiteY3" fmla="*/ 0 h 257442"/>
                <a:gd name="connsiteX0" fmla="*/ 2031931 w 2031931"/>
                <a:gd name="connsiteY0" fmla="*/ 0 h 257442"/>
                <a:gd name="connsiteX1" fmla="*/ 1977209 w 2031931"/>
                <a:gd name="connsiteY1" fmla="*/ 257442 h 257442"/>
                <a:gd name="connsiteX2" fmla="*/ 0 w 2031931"/>
                <a:gd name="connsiteY2" fmla="*/ 257442 h 257442"/>
                <a:gd name="connsiteX3" fmla="*/ 54722 w 2031931"/>
                <a:gd name="connsiteY3" fmla="*/ 0 h 257442"/>
                <a:gd name="connsiteX0" fmla="*/ 2200247 w 2200247"/>
                <a:gd name="connsiteY0" fmla="*/ 0 h 257442"/>
                <a:gd name="connsiteX1" fmla="*/ 1977209 w 2200247"/>
                <a:gd name="connsiteY1" fmla="*/ 257442 h 257442"/>
                <a:gd name="connsiteX2" fmla="*/ 0 w 2200247"/>
                <a:gd name="connsiteY2" fmla="*/ 257442 h 257442"/>
                <a:gd name="connsiteX3" fmla="*/ 54722 w 2200247"/>
                <a:gd name="connsiteY3" fmla="*/ 0 h 257442"/>
                <a:gd name="connsiteX0" fmla="*/ 2200247 w 2200247"/>
                <a:gd name="connsiteY0" fmla="*/ 0 h 257442"/>
                <a:gd name="connsiteX1" fmla="*/ 2145526 w 2200247"/>
                <a:gd name="connsiteY1" fmla="*/ 257442 h 257442"/>
                <a:gd name="connsiteX2" fmla="*/ 0 w 2200247"/>
                <a:gd name="connsiteY2" fmla="*/ 257442 h 257442"/>
                <a:gd name="connsiteX3" fmla="*/ 54722 w 2200247"/>
                <a:gd name="connsiteY3" fmla="*/ 0 h 257442"/>
                <a:gd name="connsiteX0" fmla="*/ 2200246 w 2200246"/>
                <a:gd name="connsiteY0" fmla="*/ 0 h 257442"/>
                <a:gd name="connsiteX1" fmla="*/ 2145525 w 2200246"/>
                <a:gd name="connsiteY1" fmla="*/ 257442 h 257442"/>
                <a:gd name="connsiteX2" fmla="*/ 0 w 2200246"/>
                <a:gd name="connsiteY2" fmla="*/ 257442 h 257442"/>
                <a:gd name="connsiteX3" fmla="*/ 54721 w 2200246"/>
                <a:gd name="connsiteY3" fmla="*/ 0 h 257442"/>
                <a:gd name="connsiteX0" fmla="*/ 2200246 w 2200246"/>
                <a:gd name="connsiteY0" fmla="*/ 0 h 257442"/>
                <a:gd name="connsiteX1" fmla="*/ 2145525 w 2200246"/>
                <a:gd name="connsiteY1" fmla="*/ 257442 h 257442"/>
                <a:gd name="connsiteX2" fmla="*/ 0 w 2200246"/>
                <a:gd name="connsiteY2" fmla="*/ 257442 h 257442"/>
                <a:gd name="connsiteX3" fmla="*/ 54720 w 2200246"/>
                <a:gd name="connsiteY3" fmla="*/ 0 h 257442"/>
                <a:gd name="connsiteX0" fmla="*/ 2453519 w 2453519"/>
                <a:gd name="connsiteY0" fmla="*/ 0 h 257442"/>
                <a:gd name="connsiteX1" fmla="*/ 2145525 w 2453519"/>
                <a:gd name="connsiteY1" fmla="*/ 257442 h 257442"/>
                <a:gd name="connsiteX2" fmla="*/ 0 w 2453519"/>
                <a:gd name="connsiteY2" fmla="*/ 257442 h 257442"/>
                <a:gd name="connsiteX3" fmla="*/ 54720 w 2453519"/>
                <a:gd name="connsiteY3" fmla="*/ 0 h 257442"/>
                <a:gd name="connsiteX0" fmla="*/ 2453519 w 2453519"/>
                <a:gd name="connsiteY0" fmla="*/ 0 h 257442"/>
                <a:gd name="connsiteX1" fmla="*/ 2398798 w 2453519"/>
                <a:gd name="connsiteY1" fmla="*/ 257442 h 257442"/>
                <a:gd name="connsiteX2" fmla="*/ 0 w 2453519"/>
                <a:gd name="connsiteY2" fmla="*/ 257442 h 257442"/>
                <a:gd name="connsiteX3" fmla="*/ 54720 w 2453519"/>
                <a:gd name="connsiteY3" fmla="*/ 0 h 257442"/>
                <a:gd name="connsiteX0" fmla="*/ 2453520 w 2453520"/>
                <a:gd name="connsiteY0" fmla="*/ 0 h 257442"/>
                <a:gd name="connsiteX1" fmla="*/ 2398799 w 2453520"/>
                <a:gd name="connsiteY1" fmla="*/ 257442 h 257442"/>
                <a:gd name="connsiteX2" fmla="*/ 0 w 2453520"/>
                <a:gd name="connsiteY2" fmla="*/ 257442 h 257442"/>
                <a:gd name="connsiteX3" fmla="*/ 54721 w 2453520"/>
                <a:gd name="connsiteY3" fmla="*/ 0 h 257442"/>
                <a:gd name="connsiteX0" fmla="*/ 2453520 w 2453520"/>
                <a:gd name="connsiteY0" fmla="*/ 0 h 257442"/>
                <a:gd name="connsiteX1" fmla="*/ 2398799 w 2453520"/>
                <a:gd name="connsiteY1" fmla="*/ 257442 h 257442"/>
                <a:gd name="connsiteX2" fmla="*/ 0 w 2453520"/>
                <a:gd name="connsiteY2" fmla="*/ 257442 h 257442"/>
                <a:gd name="connsiteX3" fmla="*/ 54721 w 2453520"/>
                <a:gd name="connsiteY3" fmla="*/ 0 h 257442"/>
                <a:gd name="connsiteX0" fmla="*/ 2613821 w 2613821"/>
                <a:gd name="connsiteY0" fmla="*/ 0 h 257442"/>
                <a:gd name="connsiteX1" fmla="*/ 2398799 w 2613821"/>
                <a:gd name="connsiteY1" fmla="*/ 257442 h 257442"/>
                <a:gd name="connsiteX2" fmla="*/ 0 w 2613821"/>
                <a:gd name="connsiteY2" fmla="*/ 257442 h 257442"/>
                <a:gd name="connsiteX3" fmla="*/ 54721 w 2613821"/>
                <a:gd name="connsiteY3" fmla="*/ 0 h 257442"/>
                <a:gd name="connsiteX0" fmla="*/ 2613821 w 2613821"/>
                <a:gd name="connsiteY0" fmla="*/ 0 h 257442"/>
                <a:gd name="connsiteX1" fmla="*/ 2559100 w 2613821"/>
                <a:gd name="connsiteY1" fmla="*/ 257442 h 257442"/>
                <a:gd name="connsiteX2" fmla="*/ 0 w 2613821"/>
                <a:gd name="connsiteY2" fmla="*/ 257442 h 257442"/>
                <a:gd name="connsiteX3" fmla="*/ 54721 w 2613821"/>
                <a:gd name="connsiteY3" fmla="*/ 0 h 257442"/>
                <a:gd name="connsiteX0" fmla="*/ 2613821 w 2613821"/>
                <a:gd name="connsiteY0" fmla="*/ 0 h 257442"/>
                <a:gd name="connsiteX1" fmla="*/ 2559100 w 2613821"/>
                <a:gd name="connsiteY1" fmla="*/ 257442 h 257442"/>
                <a:gd name="connsiteX2" fmla="*/ 0 w 2613821"/>
                <a:gd name="connsiteY2" fmla="*/ 257442 h 257442"/>
                <a:gd name="connsiteX3" fmla="*/ 54721 w 2613821"/>
                <a:gd name="connsiteY3" fmla="*/ 0 h 257442"/>
                <a:gd name="connsiteX0" fmla="*/ 2613821 w 2613821"/>
                <a:gd name="connsiteY0" fmla="*/ 0 h 257442"/>
                <a:gd name="connsiteX1" fmla="*/ 2559100 w 2613821"/>
                <a:gd name="connsiteY1" fmla="*/ 257442 h 257442"/>
                <a:gd name="connsiteX2" fmla="*/ 0 w 2613821"/>
                <a:gd name="connsiteY2" fmla="*/ 257442 h 257442"/>
                <a:gd name="connsiteX3" fmla="*/ 54721 w 2613821"/>
                <a:gd name="connsiteY3" fmla="*/ 0 h 257442"/>
                <a:gd name="connsiteX0" fmla="*/ 2782135 w 2782135"/>
                <a:gd name="connsiteY0" fmla="*/ 0 h 257442"/>
                <a:gd name="connsiteX1" fmla="*/ 2559100 w 2782135"/>
                <a:gd name="connsiteY1" fmla="*/ 257442 h 257442"/>
                <a:gd name="connsiteX2" fmla="*/ 0 w 2782135"/>
                <a:gd name="connsiteY2" fmla="*/ 257442 h 257442"/>
                <a:gd name="connsiteX3" fmla="*/ 54721 w 2782135"/>
                <a:gd name="connsiteY3" fmla="*/ 0 h 257442"/>
                <a:gd name="connsiteX0" fmla="*/ 2782135 w 2782135"/>
                <a:gd name="connsiteY0" fmla="*/ 0 h 257442"/>
                <a:gd name="connsiteX1" fmla="*/ 2727414 w 2782135"/>
                <a:gd name="connsiteY1" fmla="*/ 257442 h 257442"/>
                <a:gd name="connsiteX2" fmla="*/ 0 w 2782135"/>
                <a:gd name="connsiteY2" fmla="*/ 257442 h 257442"/>
                <a:gd name="connsiteX3" fmla="*/ 54721 w 2782135"/>
                <a:gd name="connsiteY3" fmla="*/ 0 h 257442"/>
                <a:gd name="connsiteX0" fmla="*/ 2782135 w 2782135"/>
                <a:gd name="connsiteY0" fmla="*/ 0 h 257442"/>
                <a:gd name="connsiteX1" fmla="*/ 2727414 w 2782135"/>
                <a:gd name="connsiteY1" fmla="*/ 257442 h 257442"/>
                <a:gd name="connsiteX2" fmla="*/ 0 w 2782135"/>
                <a:gd name="connsiteY2" fmla="*/ 257442 h 257442"/>
                <a:gd name="connsiteX3" fmla="*/ 54721 w 2782135"/>
                <a:gd name="connsiteY3" fmla="*/ 0 h 257442"/>
                <a:gd name="connsiteX0" fmla="*/ 2782135 w 2782135"/>
                <a:gd name="connsiteY0" fmla="*/ 0 h 257442"/>
                <a:gd name="connsiteX1" fmla="*/ 2727414 w 2782135"/>
                <a:gd name="connsiteY1" fmla="*/ 257442 h 257442"/>
                <a:gd name="connsiteX2" fmla="*/ 0 w 2782135"/>
                <a:gd name="connsiteY2" fmla="*/ 257442 h 257442"/>
                <a:gd name="connsiteX3" fmla="*/ 54721 w 2782135"/>
                <a:gd name="connsiteY3" fmla="*/ 0 h 257442"/>
                <a:gd name="connsiteX0" fmla="*/ 3102736 w 3102736"/>
                <a:gd name="connsiteY0" fmla="*/ 0 h 257442"/>
                <a:gd name="connsiteX1" fmla="*/ 2727414 w 3102736"/>
                <a:gd name="connsiteY1" fmla="*/ 257442 h 257442"/>
                <a:gd name="connsiteX2" fmla="*/ 0 w 3102736"/>
                <a:gd name="connsiteY2" fmla="*/ 257442 h 257442"/>
                <a:gd name="connsiteX3" fmla="*/ 54721 w 3102736"/>
                <a:gd name="connsiteY3" fmla="*/ 0 h 257442"/>
                <a:gd name="connsiteX0" fmla="*/ 3102736 w 3102736"/>
                <a:gd name="connsiteY0" fmla="*/ 0 h 257442"/>
                <a:gd name="connsiteX1" fmla="*/ 3048014 w 3102736"/>
                <a:gd name="connsiteY1" fmla="*/ 257442 h 257442"/>
                <a:gd name="connsiteX2" fmla="*/ 0 w 3102736"/>
                <a:gd name="connsiteY2" fmla="*/ 257442 h 257442"/>
                <a:gd name="connsiteX3" fmla="*/ 54721 w 3102736"/>
                <a:gd name="connsiteY3" fmla="*/ 0 h 257442"/>
                <a:gd name="connsiteX0" fmla="*/ 3102737 w 3102737"/>
                <a:gd name="connsiteY0" fmla="*/ 0 h 257442"/>
                <a:gd name="connsiteX1" fmla="*/ 3048015 w 3102737"/>
                <a:gd name="connsiteY1" fmla="*/ 257442 h 257442"/>
                <a:gd name="connsiteX2" fmla="*/ 0 w 3102737"/>
                <a:gd name="connsiteY2" fmla="*/ 257442 h 257442"/>
                <a:gd name="connsiteX3" fmla="*/ 54722 w 3102737"/>
                <a:gd name="connsiteY3" fmla="*/ 0 h 257442"/>
                <a:gd name="connsiteX0" fmla="*/ 3102737 w 3102737"/>
                <a:gd name="connsiteY0" fmla="*/ 0 h 257442"/>
                <a:gd name="connsiteX1" fmla="*/ 3048015 w 3102737"/>
                <a:gd name="connsiteY1" fmla="*/ 257442 h 257442"/>
                <a:gd name="connsiteX2" fmla="*/ 0 w 3102737"/>
                <a:gd name="connsiteY2" fmla="*/ 257442 h 257442"/>
                <a:gd name="connsiteX3" fmla="*/ 54722 w 3102737"/>
                <a:gd name="connsiteY3" fmla="*/ 0 h 257442"/>
                <a:gd name="connsiteX0" fmla="*/ 3271053 w 3271053"/>
                <a:gd name="connsiteY0" fmla="*/ 0 h 257442"/>
                <a:gd name="connsiteX1" fmla="*/ 3048015 w 3271053"/>
                <a:gd name="connsiteY1" fmla="*/ 257442 h 257442"/>
                <a:gd name="connsiteX2" fmla="*/ 0 w 3271053"/>
                <a:gd name="connsiteY2" fmla="*/ 257442 h 257442"/>
                <a:gd name="connsiteX3" fmla="*/ 54722 w 3271053"/>
                <a:gd name="connsiteY3" fmla="*/ 0 h 257442"/>
                <a:gd name="connsiteX0" fmla="*/ 3271053 w 3271053"/>
                <a:gd name="connsiteY0" fmla="*/ 0 h 257442"/>
                <a:gd name="connsiteX1" fmla="*/ 3216332 w 3271053"/>
                <a:gd name="connsiteY1" fmla="*/ 257442 h 257442"/>
                <a:gd name="connsiteX2" fmla="*/ 0 w 3271053"/>
                <a:gd name="connsiteY2" fmla="*/ 257442 h 257442"/>
                <a:gd name="connsiteX3" fmla="*/ 54722 w 3271053"/>
                <a:gd name="connsiteY3" fmla="*/ 0 h 257442"/>
                <a:gd name="connsiteX0" fmla="*/ 3271052 w 3271052"/>
                <a:gd name="connsiteY0" fmla="*/ 0 h 257442"/>
                <a:gd name="connsiteX1" fmla="*/ 3216331 w 3271052"/>
                <a:gd name="connsiteY1" fmla="*/ 257442 h 257442"/>
                <a:gd name="connsiteX2" fmla="*/ 0 w 3271052"/>
                <a:gd name="connsiteY2" fmla="*/ 257442 h 257442"/>
                <a:gd name="connsiteX3" fmla="*/ 54721 w 3271052"/>
                <a:gd name="connsiteY3" fmla="*/ 0 h 257442"/>
                <a:gd name="connsiteX0" fmla="*/ 3271052 w 3271052"/>
                <a:gd name="connsiteY0" fmla="*/ 0 h 257442"/>
                <a:gd name="connsiteX1" fmla="*/ 3216331 w 3271052"/>
                <a:gd name="connsiteY1" fmla="*/ 257442 h 257442"/>
                <a:gd name="connsiteX2" fmla="*/ 0 w 3271052"/>
                <a:gd name="connsiteY2" fmla="*/ 257442 h 257442"/>
                <a:gd name="connsiteX3" fmla="*/ 54720 w 3271052"/>
                <a:gd name="connsiteY3" fmla="*/ 0 h 257442"/>
                <a:gd name="connsiteX0" fmla="*/ 3431351 w 3431351"/>
                <a:gd name="connsiteY0" fmla="*/ 0 h 257442"/>
                <a:gd name="connsiteX1" fmla="*/ 3216331 w 3431351"/>
                <a:gd name="connsiteY1" fmla="*/ 257442 h 257442"/>
                <a:gd name="connsiteX2" fmla="*/ 0 w 3431351"/>
                <a:gd name="connsiteY2" fmla="*/ 257442 h 257442"/>
                <a:gd name="connsiteX3" fmla="*/ 54720 w 3431351"/>
                <a:gd name="connsiteY3" fmla="*/ 0 h 257442"/>
                <a:gd name="connsiteX0" fmla="*/ 3431351 w 3431351"/>
                <a:gd name="connsiteY0" fmla="*/ 0 h 257442"/>
                <a:gd name="connsiteX1" fmla="*/ 3376630 w 3431351"/>
                <a:gd name="connsiteY1" fmla="*/ 257442 h 257442"/>
                <a:gd name="connsiteX2" fmla="*/ 0 w 3431351"/>
                <a:gd name="connsiteY2" fmla="*/ 257442 h 257442"/>
                <a:gd name="connsiteX3" fmla="*/ 54720 w 3431351"/>
                <a:gd name="connsiteY3" fmla="*/ 0 h 257442"/>
                <a:gd name="connsiteX0" fmla="*/ 3431352 w 3431352"/>
                <a:gd name="connsiteY0" fmla="*/ 0 h 257442"/>
                <a:gd name="connsiteX1" fmla="*/ 3376631 w 3431352"/>
                <a:gd name="connsiteY1" fmla="*/ 257442 h 257442"/>
                <a:gd name="connsiteX2" fmla="*/ 0 w 3431352"/>
                <a:gd name="connsiteY2" fmla="*/ 257442 h 257442"/>
                <a:gd name="connsiteX3" fmla="*/ 54721 w 3431352"/>
                <a:gd name="connsiteY3" fmla="*/ 0 h 257442"/>
                <a:gd name="connsiteX0" fmla="*/ 3431352 w 3431352"/>
                <a:gd name="connsiteY0" fmla="*/ 0 h 257442"/>
                <a:gd name="connsiteX1" fmla="*/ 3376631 w 3431352"/>
                <a:gd name="connsiteY1" fmla="*/ 257442 h 257442"/>
                <a:gd name="connsiteX2" fmla="*/ 0 w 3431352"/>
                <a:gd name="connsiteY2" fmla="*/ 257442 h 257442"/>
                <a:gd name="connsiteX3" fmla="*/ 54721 w 343135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352" h="257442">
                  <a:moveTo>
                    <a:pt x="3431352" y="0"/>
                  </a:moveTo>
                  <a:lnTo>
                    <a:pt x="3376631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RunningAgenda2LevelTextRight846436">
              <a:extLst>
                <a:ext uri="{FF2B5EF4-FFF2-40B4-BE49-F238E27FC236}">
                  <a16:creationId xmlns:a16="http://schemas.microsoft.com/office/drawing/2014/main" id="{2F091573-C067-4CE3-B532-DA72303ABBF5}"/>
                </a:ext>
              </a:extLst>
            </p:cNvPr>
            <p:cNvSpPr txBox="1"/>
            <p:nvPr/>
          </p:nvSpPr>
          <p:spPr bwMode="gray">
            <a:xfrm>
              <a:off x="1693955" y="876300"/>
              <a:ext cx="347762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Tech architecture</a:t>
              </a:r>
            </a:p>
          </p:txBody>
        </p:sp>
      </p:grpSp>
      <p:grpSp>
        <p:nvGrpSpPr>
          <p:cNvPr id="24" name="btfpStatusSticker305915">
            <a:extLst>
              <a:ext uri="{FF2B5EF4-FFF2-40B4-BE49-F238E27FC236}">
                <a16:creationId xmlns:a16="http://schemas.microsoft.com/office/drawing/2014/main" id="{5A043372-64BD-48E1-93D8-03D22D82B74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22" name="btfpStatusStickerText305915">
              <a:extLst>
                <a:ext uri="{FF2B5EF4-FFF2-40B4-BE49-F238E27FC236}">
                  <a16:creationId xmlns:a16="http://schemas.microsoft.com/office/drawing/2014/main" id="{1BD82A90-4A42-4261-BFFE-134571A28791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23" name="btfpStatusStickerLine305915">
              <a:extLst>
                <a:ext uri="{FF2B5EF4-FFF2-40B4-BE49-F238E27FC236}">
                  <a16:creationId xmlns:a16="http://schemas.microsoft.com/office/drawing/2014/main" id="{DD60A6D1-79D0-4799-8E55-0E2FDC2D8D9E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HeaderBox881460">
            <a:extLst>
              <a:ext uri="{FF2B5EF4-FFF2-40B4-BE49-F238E27FC236}">
                <a16:creationId xmlns:a16="http://schemas.microsoft.com/office/drawing/2014/main" id="{7A395986-FA53-4246-A29F-96F4FE1C27E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0201" y="1254760"/>
            <a:ext cx="6036072" cy="318997"/>
            <a:chOff x="330200" y="1270000"/>
            <a:chExt cx="11531600" cy="318997"/>
          </a:xfrm>
        </p:grpSpPr>
        <p:sp>
          <p:nvSpPr>
            <p:cNvPr id="27" name="btfpColumnHeaderBoxText881460">
              <a:extLst>
                <a:ext uri="{FF2B5EF4-FFF2-40B4-BE49-F238E27FC236}">
                  <a16:creationId xmlns:a16="http://schemas.microsoft.com/office/drawing/2014/main" id="{AF8FC34E-730C-40F6-A7C9-4585A1EABE90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>
                  <a:solidFill>
                    <a:srgbClr val="000000"/>
                  </a:solidFill>
                </a:rPr>
                <a:t>Architecture diagram and tech stack </a:t>
              </a:r>
              <a:endParaRPr lang="en-US" sz="1600" b="1">
                <a:solidFill>
                  <a:srgbClr val="000000"/>
                </a:solidFill>
              </a:endParaRPr>
            </a:p>
          </p:txBody>
        </p:sp>
        <p:cxnSp>
          <p:nvCxnSpPr>
            <p:cNvPr id="28" name="btfpColumnHeaderBoxLine881460">
              <a:extLst>
                <a:ext uri="{FF2B5EF4-FFF2-40B4-BE49-F238E27FC236}">
                  <a16:creationId xmlns:a16="http://schemas.microsoft.com/office/drawing/2014/main" id="{56E4F631-7B66-4166-9EED-C7C3610730FC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btfpColumnHeaderBox881460">
            <a:extLst>
              <a:ext uri="{FF2B5EF4-FFF2-40B4-BE49-F238E27FC236}">
                <a16:creationId xmlns:a16="http://schemas.microsoft.com/office/drawing/2014/main" id="{B2FF4FF2-C061-42F9-8719-62E4F680F1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693644" y="1254760"/>
            <a:ext cx="5163391" cy="318997"/>
            <a:chOff x="330200" y="1270000"/>
            <a:chExt cx="11531600" cy="318997"/>
          </a:xfrm>
        </p:grpSpPr>
        <p:sp>
          <p:nvSpPr>
            <p:cNvPr id="32" name="btfpColumnHeaderBoxText881460">
              <a:extLst>
                <a:ext uri="{FF2B5EF4-FFF2-40B4-BE49-F238E27FC236}">
                  <a16:creationId xmlns:a16="http://schemas.microsoft.com/office/drawing/2014/main" id="{42577D56-3F8C-4A07-B372-E0800DC39401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>
                  <a:solidFill>
                    <a:srgbClr val="000000"/>
                  </a:solidFill>
                </a:rPr>
                <a:t>Key takeaways</a:t>
              </a:r>
              <a:endParaRPr lang="en-US" sz="1600" b="1">
                <a:solidFill>
                  <a:srgbClr val="000000"/>
                </a:solidFill>
              </a:endParaRPr>
            </a:p>
          </p:txBody>
        </p:sp>
        <p:cxnSp>
          <p:nvCxnSpPr>
            <p:cNvPr id="33" name="btfpColumnHeaderBoxLine881460">
              <a:extLst>
                <a:ext uri="{FF2B5EF4-FFF2-40B4-BE49-F238E27FC236}">
                  <a16:creationId xmlns:a16="http://schemas.microsoft.com/office/drawing/2014/main" id="{DDA1D0B1-6467-4DCE-BF93-F4C93FCAE631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btfpNumberBubble362516">
            <a:extLst>
              <a:ext uri="{FF2B5EF4-FFF2-40B4-BE49-F238E27FC236}">
                <a16:creationId xmlns:a16="http://schemas.microsoft.com/office/drawing/2014/main" id="{B1B9325B-4AC4-4ACF-87D7-990192BC8E43}"/>
              </a:ext>
            </a:extLst>
          </p:cNvPr>
          <p:cNvSpPr/>
          <p:nvPr/>
        </p:nvSpPr>
        <p:spPr bwMode="gray">
          <a:xfrm>
            <a:off x="96520" y="154297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38" name="btfpNumberBubble362516">
            <a:extLst>
              <a:ext uri="{FF2B5EF4-FFF2-40B4-BE49-F238E27FC236}">
                <a16:creationId xmlns:a16="http://schemas.microsoft.com/office/drawing/2014/main" id="{89789458-77AC-41E7-B323-04D59CB66ACD}"/>
              </a:ext>
            </a:extLst>
          </p:cNvPr>
          <p:cNvSpPr/>
          <p:nvPr/>
        </p:nvSpPr>
        <p:spPr bwMode="gray">
          <a:xfrm>
            <a:off x="96520" y="419428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200" b="1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58" name="btfpBulletedList886407">
            <a:extLst>
              <a:ext uri="{FF2B5EF4-FFF2-40B4-BE49-F238E27FC236}">
                <a16:creationId xmlns:a16="http://schemas.microsoft.com/office/drawing/2014/main" id="{0FFB0976-77EC-4873-A4DB-809D95C3EC4E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6821939" y="1602060"/>
            <a:ext cx="5035091" cy="4543158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100">
                <a:latin typeface="ArialMT"/>
              </a:rPr>
              <a:t>For order-related tasks such as viewing status, submitting orders, and creating new SKUs, customers use </a:t>
            </a:r>
            <a:r>
              <a:rPr lang="en-US" sz="1100" dirty="0">
                <a:latin typeface="ArialMT"/>
              </a:rPr>
              <a:t>B230</a:t>
            </a:r>
            <a:r>
              <a:rPr lang="en-US" sz="1100">
                <a:latin typeface="ArialMT"/>
              </a:rPr>
              <a:t>, and for accessing invoices, they use </a:t>
            </a:r>
            <a:r>
              <a:rPr lang="en-US" sz="1100" err="1">
                <a:latin typeface="ArialMT"/>
              </a:rPr>
              <a:t>AmTrans</a:t>
            </a:r>
            <a:r>
              <a:rPr lang="en-US" sz="1100">
                <a:latin typeface="ArialMT"/>
              </a:rPr>
              <a:t>. Due to insufficient information, Bain cannot evaluate the technology and architecture of such portals that are directly facing the clients</a:t>
            </a:r>
          </a:p>
          <a:p>
            <a:pPr>
              <a:spcBef>
                <a:spcPts val="900"/>
              </a:spcBef>
            </a:pPr>
            <a:r>
              <a:rPr lang="en-US" sz="1100" b="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Target is managing their warehouse operations utilizing the </a:t>
            </a:r>
            <a:r>
              <a:rPr lang="en-US" sz="11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B230</a:t>
            </a:r>
            <a:r>
              <a:rPr lang="en-US" sz="1100" b="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, CORE, and High Jump WMSs. Management was aiming to move all High Jump accounts to </a:t>
            </a:r>
            <a:r>
              <a:rPr lang="en-US" sz="11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B230 </a:t>
            </a:r>
            <a:r>
              <a:rPr lang="en-US" sz="1100" b="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by Jan’23 and all CORE accounts by </a:t>
            </a: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lang="en-US" sz="1100" b="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 of 2023. </a:t>
            </a:r>
            <a:r>
              <a:rPr lang="en-US" sz="1100" b="0" kern="1200">
                <a:solidFill>
                  <a:schemeClr val="dk1"/>
                </a:solidFill>
                <a:highlight>
                  <a:srgbClr val="FAEEC3"/>
                </a:highlight>
                <a:latin typeface="+mn-lt"/>
                <a:ea typeface="+mn-ea"/>
                <a:cs typeface="+mn-cs"/>
              </a:rPr>
              <a:t>At the time of diligence meetings, A8 confirmed the timelines have been extended</a:t>
            </a:r>
          </a:p>
          <a:p>
            <a:pPr algn="l">
              <a:spcBef>
                <a:spcPts val="900"/>
              </a:spcBef>
            </a:pPr>
            <a:r>
              <a:rPr lang="en-US" sz="11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B230 </a:t>
            </a:r>
            <a:r>
              <a:rPr lang="en-US" sz="1100" b="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100" b="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STrak</a:t>
            </a:r>
            <a:r>
              <a:rPr lang="en-US" sz="1100" b="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b="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are desktop applications built on a .NET architecture, and their internal user Middleware application is web-based. However, the variety of .NET versions potentially adds to the technical debt leading to security risks and maintainability concerns</a:t>
            </a:r>
            <a:endParaRPr lang="en-US" sz="1100">
              <a:solidFill>
                <a:schemeClr val="dk1"/>
              </a:solidFill>
            </a:endParaRPr>
          </a:p>
          <a:p>
            <a:pPr>
              <a:spcBef>
                <a:spcPts val="900"/>
              </a:spcBef>
            </a:pPr>
            <a:r>
              <a:rPr lang="en-US" sz="1100" err="1">
                <a:latin typeface="ArialMT"/>
              </a:rPr>
              <a:t>AmTrans</a:t>
            </a:r>
            <a:r>
              <a:rPr lang="en-US" sz="1100">
                <a:latin typeface="ArialMT"/>
              </a:rPr>
              <a:t>, being a third-party app, poses operational risks as Target lacks ownership or the ability to make changes, and connects directly to </a:t>
            </a:r>
            <a:r>
              <a:rPr lang="en-US" sz="1100" dirty="0">
                <a:latin typeface="ArialMT"/>
              </a:rPr>
              <a:t>B230 </a:t>
            </a:r>
            <a:r>
              <a:rPr lang="en-US" sz="1100">
                <a:latin typeface="ArialMT"/>
              </a:rPr>
              <a:t>production database, which may require future maintenance work</a:t>
            </a:r>
          </a:p>
          <a:p>
            <a:pPr>
              <a:spcBef>
                <a:spcPts val="900"/>
              </a:spcBef>
            </a:pPr>
            <a:r>
              <a:rPr lang="en-US" sz="1100">
                <a:latin typeface="ArialMT"/>
              </a:rPr>
              <a:t>For each warehouse, </a:t>
            </a:r>
            <a:r>
              <a:rPr lang="en-US" sz="1100" dirty="0">
                <a:latin typeface="ArialMT"/>
              </a:rPr>
              <a:t>B230</a:t>
            </a:r>
            <a:r>
              <a:rPr lang="en-US" sz="1100">
                <a:latin typeface="ArialMT"/>
              </a:rPr>
              <a:t> operations depend on their own transactional database, with batch updates being sent to a central consolidated database. However, the organization is moving towards a consolidated database strategy, which is expected to streamline data flow and minimize technical debt.</a:t>
            </a:r>
          </a:p>
          <a:p>
            <a:pPr algn="l">
              <a:spcBef>
                <a:spcPts val="900"/>
              </a:spcBef>
            </a:pPr>
            <a:r>
              <a:rPr lang="en-US" sz="1100" b="0" i="0" u="none" strike="noStrike" baseline="0">
                <a:latin typeface="ArialMT"/>
              </a:rPr>
              <a:t>For data management, Target relies on MS SQL 2008</a:t>
            </a:r>
            <a:r>
              <a:rPr lang="en-US" sz="1100">
                <a:latin typeface="ArialMT"/>
              </a:rPr>
              <a:t> (</a:t>
            </a:r>
            <a:r>
              <a:rPr lang="en-US" sz="1100" b="0" i="0" u="none" strike="noStrike" baseline="0">
                <a:latin typeface="ArialMT"/>
              </a:rPr>
              <a:t>which reached end of life in 2019), exposing the company to extended outages and security risks</a:t>
            </a:r>
          </a:p>
        </p:txBody>
      </p:sp>
      <p:sp>
        <p:nvSpPr>
          <p:cNvPr id="3" name="btfpNotesBox927827">
            <a:extLst>
              <a:ext uri="{FF2B5EF4-FFF2-40B4-BE49-F238E27FC236}">
                <a16:creationId xmlns:a16="http://schemas.microsoft.com/office/drawing/2014/main" id="{55D67053-D2D6-48F4-B568-31106C9981BE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RSM - Project Pace IT and Cyber DD reports </a:t>
            </a:r>
          </a:p>
        </p:txBody>
      </p:sp>
      <p:sp>
        <p:nvSpPr>
          <p:cNvPr id="114" name="btfpNumberBubble483626">
            <a:extLst>
              <a:ext uri="{FF2B5EF4-FFF2-40B4-BE49-F238E27FC236}">
                <a16:creationId xmlns:a16="http://schemas.microsoft.com/office/drawing/2014/main" id="{B9BD627E-B972-4CF5-8CC8-0EA6FE0CCFF7}"/>
              </a:ext>
            </a:extLst>
          </p:cNvPr>
          <p:cNvSpPr/>
          <p:nvPr/>
        </p:nvSpPr>
        <p:spPr bwMode="gray">
          <a:xfrm>
            <a:off x="5544864" y="4909323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124" name="btfpNumberBubble483626">
            <a:extLst>
              <a:ext uri="{FF2B5EF4-FFF2-40B4-BE49-F238E27FC236}">
                <a16:creationId xmlns:a16="http://schemas.microsoft.com/office/drawing/2014/main" id="{9A9663CF-2E06-4E08-8B60-5F804A23B64F}"/>
              </a:ext>
            </a:extLst>
          </p:cNvPr>
          <p:cNvSpPr/>
          <p:nvPr/>
        </p:nvSpPr>
        <p:spPr bwMode="gray">
          <a:xfrm>
            <a:off x="6718695" y="4140384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125" name="btfpNumberBubble483626">
            <a:extLst>
              <a:ext uri="{FF2B5EF4-FFF2-40B4-BE49-F238E27FC236}">
                <a16:creationId xmlns:a16="http://schemas.microsoft.com/office/drawing/2014/main" id="{3C5CE6D6-0BB9-4C62-A23C-5B82FD4B795C}"/>
              </a:ext>
            </a:extLst>
          </p:cNvPr>
          <p:cNvSpPr/>
          <p:nvPr/>
        </p:nvSpPr>
        <p:spPr bwMode="gray">
          <a:xfrm>
            <a:off x="6719452" y="1672810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26" name="btfpNumberBubble483626">
            <a:extLst>
              <a:ext uri="{FF2B5EF4-FFF2-40B4-BE49-F238E27FC236}">
                <a16:creationId xmlns:a16="http://schemas.microsoft.com/office/drawing/2014/main" id="{1F0DC3F9-0C24-40FF-AE79-7E81E1FD97D9}"/>
              </a:ext>
            </a:extLst>
          </p:cNvPr>
          <p:cNvSpPr/>
          <p:nvPr/>
        </p:nvSpPr>
        <p:spPr bwMode="gray">
          <a:xfrm>
            <a:off x="6719452" y="2444779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27" name="btfpNumberBubble483626">
            <a:extLst>
              <a:ext uri="{FF2B5EF4-FFF2-40B4-BE49-F238E27FC236}">
                <a16:creationId xmlns:a16="http://schemas.microsoft.com/office/drawing/2014/main" id="{3F861A25-65F2-4230-A78D-2B26F4C91585}"/>
              </a:ext>
            </a:extLst>
          </p:cNvPr>
          <p:cNvSpPr/>
          <p:nvPr/>
        </p:nvSpPr>
        <p:spPr bwMode="gray">
          <a:xfrm>
            <a:off x="6718695" y="3310472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A6C3F0-8F93-49C3-AF0B-E9A8BD56CBA7}"/>
              </a:ext>
            </a:extLst>
          </p:cNvPr>
          <p:cNvSpPr/>
          <p:nvPr/>
        </p:nvSpPr>
        <p:spPr bwMode="gray">
          <a:xfrm>
            <a:off x="10440663" y="6360166"/>
            <a:ext cx="205548" cy="129174"/>
          </a:xfrm>
          <a:prstGeom prst="rect">
            <a:avLst/>
          </a:prstGeom>
          <a:solidFill>
            <a:srgbClr val="D9ABC6"/>
          </a:solidFill>
          <a:ln w="9525" cap="flat" cmpd="sng" algn="ctr">
            <a:solidFill>
              <a:srgbClr val="D9ABC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79EDBB-A98B-443F-8108-E9C617B13DF1}"/>
              </a:ext>
            </a:extLst>
          </p:cNvPr>
          <p:cNvSpPr txBox="1"/>
          <p:nvPr/>
        </p:nvSpPr>
        <p:spPr>
          <a:xfrm>
            <a:off x="10647048" y="6320592"/>
            <a:ext cx="1214041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CE5EA"/>
                </a:solidFill>
              </a14:hiddenFill>
            </a:ext>
          </a:extLst>
        </p:spPr>
        <p:txBody>
          <a:bodyPr wrap="none" lIns="36000" tIns="36000" rIns="36000" bIns="36000" rtlCol="0" anchor="ctr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sz="900" i="1" kern="0">
                <a:solidFill>
                  <a:srgbClr val="000000"/>
                </a:solidFill>
              </a:rPr>
              <a:t>Third-party application</a:t>
            </a:r>
          </a:p>
        </p:txBody>
      </p:sp>
      <p:sp>
        <p:nvSpPr>
          <p:cNvPr id="136" name="btfpNumberBubble483626">
            <a:extLst>
              <a:ext uri="{FF2B5EF4-FFF2-40B4-BE49-F238E27FC236}">
                <a16:creationId xmlns:a16="http://schemas.microsoft.com/office/drawing/2014/main" id="{EDF21096-6C60-4109-B8AF-3A1AA69796F9}"/>
              </a:ext>
            </a:extLst>
          </p:cNvPr>
          <p:cNvSpPr/>
          <p:nvPr/>
        </p:nvSpPr>
        <p:spPr bwMode="gray">
          <a:xfrm>
            <a:off x="6718695" y="4765236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138" name="btfpNumberBubble483626">
            <a:extLst>
              <a:ext uri="{FF2B5EF4-FFF2-40B4-BE49-F238E27FC236}">
                <a16:creationId xmlns:a16="http://schemas.microsoft.com/office/drawing/2014/main" id="{B0A1CB3C-88C4-4DCC-9FD3-048057DAF4D6}"/>
              </a:ext>
            </a:extLst>
          </p:cNvPr>
          <p:cNvSpPr/>
          <p:nvPr/>
        </p:nvSpPr>
        <p:spPr bwMode="gray">
          <a:xfrm>
            <a:off x="6727072" y="5696715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6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E70618C-14C7-43ED-9F21-AD0E0B45506C}"/>
              </a:ext>
            </a:extLst>
          </p:cNvPr>
          <p:cNvGrpSpPr/>
          <p:nvPr/>
        </p:nvGrpSpPr>
        <p:grpSpPr>
          <a:xfrm>
            <a:off x="508671" y="1612716"/>
            <a:ext cx="5831154" cy="4798517"/>
            <a:chOff x="508671" y="1612716"/>
            <a:chExt cx="5831154" cy="4798517"/>
          </a:xfrm>
        </p:grpSpPr>
        <p:sp>
          <p:nvSpPr>
            <p:cNvPr id="63" name="btfpNumberBubble483626">
              <a:extLst>
                <a:ext uri="{FF2B5EF4-FFF2-40B4-BE49-F238E27FC236}">
                  <a16:creationId xmlns:a16="http://schemas.microsoft.com/office/drawing/2014/main" id="{100FF9C5-2B32-49D4-9C48-A5ABDC9E0D2A}"/>
                </a:ext>
              </a:extLst>
            </p:cNvPr>
            <p:cNvSpPr/>
            <p:nvPr/>
          </p:nvSpPr>
          <p:spPr bwMode="gray">
            <a:xfrm>
              <a:off x="5849522" y="2235866"/>
              <a:ext cx="197398" cy="19739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69" name="btfpNumberBubble483626">
              <a:extLst>
                <a:ext uri="{FF2B5EF4-FFF2-40B4-BE49-F238E27FC236}">
                  <a16:creationId xmlns:a16="http://schemas.microsoft.com/office/drawing/2014/main" id="{D7FFF569-308D-46D7-A45D-215F16E4C57C}"/>
                </a:ext>
              </a:extLst>
            </p:cNvPr>
            <p:cNvSpPr/>
            <p:nvPr/>
          </p:nvSpPr>
          <p:spPr bwMode="gray">
            <a:xfrm>
              <a:off x="5998112" y="4562057"/>
              <a:ext cx="197398" cy="19739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075633-7F84-438E-B1F1-E55327FD1765}"/>
                </a:ext>
              </a:extLst>
            </p:cNvPr>
            <p:cNvSpPr/>
            <p:nvPr/>
          </p:nvSpPr>
          <p:spPr bwMode="gray">
            <a:xfrm>
              <a:off x="4617153" y="1877711"/>
              <a:ext cx="1722672" cy="2799603"/>
            </a:xfrm>
            <a:prstGeom prst="rect">
              <a:avLst/>
            </a:prstGeom>
            <a:solidFill>
              <a:srgbClr val="D6D6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50654C0-19CA-4FA0-A7C7-C0E0840B4096}"/>
                </a:ext>
              </a:extLst>
            </p:cNvPr>
            <p:cNvSpPr/>
            <p:nvPr/>
          </p:nvSpPr>
          <p:spPr bwMode="gray">
            <a:xfrm>
              <a:off x="2561176" y="1877711"/>
              <a:ext cx="1722672" cy="2799603"/>
            </a:xfrm>
            <a:prstGeom prst="rect">
              <a:avLst/>
            </a:prstGeom>
            <a:solidFill>
              <a:srgbClr val="DCE2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rgbClr val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A7DFC-9504-48FE-8066-B9A04F8B8CF6}"/>
                </a:ext>
              </a:extLst>
            </p:cNvPr>
            <p:cNvSpPr/>
            <p:nvPr/>
          </p:nvSpPr>
          <p:spPr bwMode="gray">
            <a:xfrm>
              <a:off x="508671" y="1877712"/>
              <a:ext cx="1722672" cy="2799602"/>
            </a:xfrm>
            <a:prstGeom prst="rect">
              <a:avLst/>
            </a:prstGeom>
            <a:solidFill>
              <a:srgbClr val="DCE5E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rgbClr val="00000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E2ACA28-DEF1-4497-A07C-5082B1E84CAC}"/>
                </a:ext>
              </a:extLst>
            </p:cNvPr>
            <p:cNvSpPr/>
            <p:nvPr/>
          </p:nvSpPr>
          <p:spPr bwMode="gray">
            <a:xfrm>
              <a:off x="691316" y="2270768"/>
              <a:ext cx="1321852" cy="413065"/>
            </a:xfrm>
            <a:prstGeom prst="roundRect">
              <a:avLst/>
            </a:prstGeom>
            <a:solidFill>
              <a:srgbClr val="7891A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 dirty="0">
                  <a:solidFill>
                    <a:srgbClr val="FFFFFF"/>
                  </a:solidFill>
                </a:rPr>
                <a:t>B230 Desktop Application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C8BB61C-A39C-49C7-87EC-1119C41B7DBE}"/>
                </a:ext>
              </a:extLst>
            </p:cNvPr>
            <p:cNvSpPr/>
            <p:nvPr/>
          </p:nvSpPr>
          <p:spPr bwMode="gray">
            <a:xfrm>
              <a:off x="696289" y="3457331"/>
              <a:ext cx="1321852" cy="413065"/>
            </a:xfrm>
            <a:prstGeom prst="roundRect">
              <a:avLst/>
            </a:prstGeom>
            <a:solidFill>
              <a:srgbClr val="7891A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>
                  <a:solidFill>
                    <a:srgbClr val="FFFFFF"/>
                  </a:solidFill>
                </a:rPr>
                <a:t>Client Portal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AB02D92-455C-49B1-96C0-BEE13198B335}"/>
                </a:ext>
              </a:extLst>
            </p:cNvPr>
            <p:cNvSpPr/>
            <p:nvPr/>
          </p:nvSpPr>
          <p:spPr bwMode="gray">
            <a:xfrm>
              <a:off x="2782904" y="2045825"/>
              <a:ext cx="1321852" cy="413065"/>
            </a:xfrm>
            <a:prstGeom prst="roundRect">
              <a:avLst/>
            </a:prstGeom>
            <a:solidFill>
              <a:srgbClr val="83AC9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 dirty="0">
                  <a:solidFill>
                    <a:srgbClr val="FFFFFF"/>
                  </a:solidFill>
                </a:rPr>
                <a:t>B230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58AACC3-17DE-435C-82BC-45995F48649A}"/>
                </a:ext>
              </a:extLst>
            </p:cNvPr>
            <p:cNvSpPr/>
            <p:nvPr/>
          </p:nvSpPr>
          <p:spPr bwMode="gray">
            <a:xfrm>
              <a:off x="2782904" y="4174618"/>
              <a:ext cx="1321852" cy="413065"/>
            </a:xfrm>
            <a:prstGeom prst="roundRect">
              <a:avLst/>
            </a:prstGeom>
            <a:solidFill>
              <a:srgbClr val="D9ABC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 err="1">
                  <a:solidFill>
                    <a:srgbClr val="000000"/>
                  </a:solidFill>
                </a:rPr>
                <a:t>AmTrans</a:t>
              </a:r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96D00C9-1919-4AD4-A94C-97DAC043ED78}"/>
                </a:ext>
              </a:extLst>
            </p:cNvPr>
            <p:cNvSpPr/>
            <p:nvPr/>
          </p:nvSpPr>
          <p:spPr bwMode="gray">
            <a:xfrm>
              <a:off x="2905388" y="3451060"/>
              <a:ext cx="919612" cy="413065"/>
            </a:xfrm>
            <a:prstGeom prst="roundRect">
              <a:avLst/>
            </a:prstGeom>
            <a:solidFill>
              <a:srgbClr val="83AC9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>
                  <a:solidFill>
                    <a:srgbClr val="FFFFFF"/>
                  </a:solidFill>
                </a:rPr>
                <a:t>High </a:t>
              </a:r>
              <a:br>
                <a:rPr lang="en-US" sz="1000" b="1">
                  <a:solidFill>
                    <a:srgbClr val="FFFFFF"/>
                  </a:solidFill>
                </a:rPr>
              </a:br>
              <a:r>
                <a:rPr lang="en-US" sz="1000" b="1">
                  <a:solidFill>
                    <a:srgbClr val="FFFFFF"/>
                  </a:solidFill>
                </a:rPr>
                <a:t>Jump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5E200D2-B88A-4FB2-BDC4-B73EE03B7C0F}"/>
                </a:ext>
              </a:extLst>
            </p:cNvPr>
            <p:cNvSpPr/>
            <p:nvPr/>
          </p:nvSpPr>
          <p:spPr bwMode="gray">
            <a:xfrm>
              <a:off x="2905388" y="2715610"/>
              <a:ext cx="919612" cy="413065"/>
            </a:xfrm>
            <a:prstGeom prst="roundRect">
              <a:avLst/>
            </a:prstGeom>
            <a:solidFill>
              <a:srgbClr val="83AC9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>
                  <a:solidFill>
                    <a:srgbClr val="FFFFFF"/>
                  </a:solidFill>
                </a:rPr>
                <a:t>CORE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C80FB1F-6598-40AC-9F29-243086A0CAB8}"/>
                </a:ext>
              </a:extLst>
            </p:cNvPr>
            <p:cNvSpPr/>
            <p:nvPr/>
          </p:nvSpPr>
          <p:spPr bwMode="gray">
            <a:xfrm>
              <a:off x="508671" y="1612716"/>
              <a:ext cx="1722672" cy="236344"/>
            </a:xfrm>
            <a:prstGeom prst="rect">
              <a:avLst/>
            </a:prstGeom>
            <a:solidFill>
              <a:srgbClr val="7891A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200" b="1">
                  <a:solidFill>
                    <a:srgbClr val="FFFFFF"/>
                  </a:solidFill>
                </a:rPr>
                <a:t>Front End</a:t>
              </a:r>
            </a:p>
          </p:txBody>
        </p:sp>
        <p:cxnSp>
          <p:nvCxnSpPr>
            <p:cNvPr id="75" name="Straight Arrow Connector 32">
              <a:extLst>
                <a:ext uri="{FF2B5EF4-FFF2-40B4-BE49-F238E27FC236}">
                  <a16:creationId xmlns:a16="http://schemas.microsoft.com/office/drawing/2014/main" id="{40276F15-B9D4-40C2-B92A-494312C5C327}"/>
                </a:ext>
              </a:extLst>
            </p:cNvPr>
            <p:cNvCxnSpPr>
              <a:cxnSpLocks/>
              <a:endCxn id="70" idx="1"/>
            </p:cNvCxnSpPr>
            <p:nvPr/>
          </p:nvCxnSpPr>
          <p:spPr bwMode="gray">
            <a:xfrm flipV="1">
              <a:off x="2013168" y="2252358"/>
              <a:ext cx="769736" cy="176104"/>
            </a:xfrm>
            <a:prstGeom prst="bentConnector3">
              <a:avLst>
                <a:gd name="adj1" fmla="val 44720"/>
              </a:avLst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35">
              <a:extLst>
                <a:ext uri="{FF2B5EF4-FFF2-40B4-BE49-F238E27FC236}">
                  <a16:creationId xmlns:a16="http://schemas.microsoft.com/office/drawing/2014/main" id="{DA73B3DE-FBE1-4535-AB6C-936CF33E27A7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2015601" y="2377478"/>
              <a:ext cx="764763" cy="1283187"/>
            </a:xfrm>
            <a:prstGeom prst="bentConnector3">
              <a:avLst>
                <a:gd name="adj1" fmla="val 52657"/>
              </a:avLst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5A9E2CA-97DA-4DA4-A4B2-D7B4234EA567}"/>
                </a:ext>
              </a:extLst>
            </p:cNvPr>
            <p:cNvSpPr/>
            <p:nvPr/>
          </p:nvSpPr>
          <p:spPr bwMode="gray">
            <a:xfrm>
              <a:off x="2561176" y="1612716"/>
              <a:ext cx="1722672" cy="236344"/>
            </a:xfrm>
            <a:prstGeom prst="rect">
              <a:avLst/>
            </a:prstGeom>
            <a:solidFill>
              <a:srgbClr val="83AC9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200" b="1">
                  <a:solidFill>
                    <a:srgbClr val="FFFFFF"/>
                  </a:solidFill>
                </a:rPr>
                <a:t>Back End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F9A7BC-9A6D-4278-B23E-A6EC7C53381C}"/>
                </a:ext>
              </a:extLst>
            </p:cNvPr>
            <p:cNvSpPr/>
            <p:nvPr/>
          </p:nvSpPr>
          <p:spPr bwMode="gray">
            <a:xfrm>
              <a:off x="4617153" y="1613258"/>
              <a:ext cx="1722672" cy="236344"/>
            </a:xfrm>
            <a:prstGeom prst="rect">
              <a:avLst/>
            </a:prstGeom>
            <a:solidFill>
              <a:srgbClr val="85858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200" b="1">
                  <a:solidFill>
                    <a:srgbClr val="FFFFFF"/>
                  </a:solidFill>
                </a:rPr>
                <a:t>Data/Storage/Services</a:t>
              </a:r>
            </a:p>
          </p:txBody>
        </p:sp>
        <p:cxnSp>
          <p:nvCxnSpPr>
            <p:cNvPr id="79" name="Straight Arrow Connector 45">
              <a:extLst>
                <a:ext uri="{FF2B5EF4-FFF2-40B4-BE49-F238E27FC236}">
                  <a16:creationId xmlns:a16="http://schemas.microsoft.com/office/drawing/2014/main" id="{455E46A3-E771-490C-B702-117A4003719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104756" y="2152280"/>
              <a:ext cx="919612" cy="372648"/>
            </a:xfrm>
            <a:prstGeom prst="bentConnector3">
              <a:avLst>
                <a:gd name="adj1" fmla="val 50000"/>
              </a:avLst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45">
              <a:extLst>
                <a:ext uri="{FF2B5EF4-FFF2-40B4-BE49-F238E27FC236}">
                  <a16:creationId xmlns:a16="http://schemas.microsoft.com/office/drawing/2014/main" id="{8E82FC96-99AE-434B-971A-18B9A93F31E9}"/>
                </a:ext>
              </a:extLst>
            </p:cNvPr>
            <p:cNvCxnSpPr>
              <a:cxnSpLocks/>
              <a:stCxn id="70" idx="3"/>
            </p:cNvCxnSpPr>
            <p:nvPr/>
          </p:nvCxnSpPr>
          <p:spPr bwMode="gray">
            <a:xfrm>
              <a:off x="4104756" y="2252359"/>
              <a:ext cx="919612" cy="1013208"/>
            </a:xfrm>
            <a:prstGeom prst="bentConnector3">
              <a:avLst>
                <a:gd name="adj1" fmla="val 36741"/>
              </a:avLst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52">
              <a:extLst>
                <a:ext uri="{FF2B5EF4-FFF2-40B4-BE49-F238E27FC236}">
                  <a16:creationId xmlns:a16="http://schemas.microsoft.com/office/drawing/2014/main" id="{023665B1-C42F-4AEF-A20A-35316C09F578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4104756" y="3444086"/>
              <a:ext cx="919612" cy="835718"/>
            </a:xfrm>
            <a:prstGeom prst="bentConnector3">
              <a:avLst>
                <a:gd name="adj1" fmla="val 37017"/>
              </a:avLst>
            </a:prstGeom>
            <a:ln w="19050" cap="flat">
              <a:solidFill>
                <a:schemeClr val="tx1">
                  <a:lumMod val="65000"/>
                  <a:lumOff val="35000"/>
                </a:schemeClr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68">
              <a:extLst>
                <a:ext uri="{FF2B5EF4-FFF2-40B4-BE49-F238E27FC236}">
                  <a16:creationId xmlns:a16="http://schemas.microsoft.com/office/drawing/2014/main" id="{94E19635-C9DC-4974-AAA8-66BFFDA7EAB9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4104756" y="4099165"/>
              <a:ext cx="919611" cy="383240"/>
            </a:xfrm>
            <a:prstGeom prst="bentConnector3">
              <a:avLst>
                <a:gd name="adj1" fmla="val 50000"/>
              </a:avLst>
            </a:prstGeom>
            <a:ln w="19050" cap="flat">
              <a:solidFill>
                <a:srgbClr val="595959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8DD50F-FCAA-4470-9858-575EC278C654}"/>
                </a:ext>
              </a:extLst>
            </p:cNvPr>
            <p:cNvSpPr/>
            <p:nvPr/>
          </p:nvSpPr>
          <p:spPr bwMode="gray">
            <a:xfrm>
              <a:off x="508671" y="4672964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Languages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C6D4B0F-E71B-4280-8964-BBD1ABFDF5FF}"/>
                </a:ext>
              </a:extLst>
            </p:cNvPr>
            <p:cNvSpPr/>
            <p:nvPr/>
          </p:nvSpPr>
          <p:spPr bwMode="gray">
            <a:xfrm>
              <a:off x="2561176" y="4672964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Languages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680872-DCB4-42F6-BBE8-208F30227E35}"/>
                </a:ext>
              </a:extLst>
            </p:cNvPr>
            <p:cNvSpPr/>
            <p:nvPr/>
          </p:nvSpPr>
          <p:spPr bwMode="gray">
            <a:xfrm>
              <a:off x="4617153" y="4672964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Services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195C64-4802-47D5-A7FE-EE5BE84E9DB9}"/>
                </a:ext>
              </a:extLst>
            </p:cNvPr>
            <p:cNvSpPr/>
            <p:nvPr/>
          </p:nvSpPr>
          <p:spPr bwMode="gray">
            <a:xfrm>
              <a:off x="508671" y="4908219"/>
              <a:ext cx="1722672" cy="420306"/>
            </a:xfrm>
            <a:prstGeom prst="rect">
              <a:avLst/>
            </a:prstGeom>
            <a:solidFill>
              <a:srgbClr val="DCE5E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000" err="1">
                  <a:solidFill>
                    <a:srgbClr val="000000"/>
                  </a:solidFill>
                </a:rPr>
                <a:t>Javascript</a:t>
              </a:r>
              <a:endParaRPr lang="en-US" sz="1000">
                <a:solidFill>
                  <a:srgbClr val="000000"/>
                </a:solidFill>
              </a:endParaRPr>
            </a:p>
            <a:p>
              <a:pPr>
                <a:spcBef>
                  <a:spcPts val="3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C#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30570F6-2492-4605-B959-CA0DED4DD2FD}"/>
                </a:ext>
              </a:extLst>
            </p:cNvPr>
            <p:cNvSpPr/>
            <p:nvPr/>
          </p:nvSpPr>
          <p:spPr bwMode="gray">
            <a:xfrm>
              <a:off x="2561176" y="4908219"/>
              <a:ext cx="1722672" cy="420306"/>
            </a:xfrm>
            <a:prstGeom prst="rect">
              <a:avLst/>
            </a:prstGeom>
            <a:solidFill>
              <a:srgbClr val="DCE2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Java</a:t>
              </a:r>
            </a:p>
            <a:p>
              <a:pPr>
                <a:spcBef>
                  <a:spcPts val="3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C#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965D550-5BBD-45BA-A130-4E3F2092DB27}"/>
                </a:ext>
              </a:extLst>
            </p:cNvPr>
            <p:cNvSpPr/>
            <p:nvPr/>
          </p:nvSpPr>
          <p:spPr bwMode="gray">
            <a:xfrm>
              <a:off x="4617153" y="4908219"/>
              <a:ext cx="1722672" cy="420306"/>
            </a:xfrm>
            <a:prstGeom prst="rect">
              <a:avLst/>
            </a:prstGeom>
            <a:solidFill>
              <a:srgbClr val="D6D6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SQL Server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B1AD2B4-DD1D-482E-A53C-1893DAC6F663}"/>
                </a:ext>
              </a:extLst>
            </p:cNvPr>
            <p:cNvSpPr/>
            <p:nvPr/>
          </p:nvSpPr>
          <p:spPr bwMode="gray">
            <a:xfrm>
              <a:off x="511161" y="5320385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Frameworks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76AA43-8EEB-4D08-A80D-1B74F05E12D8}"/>
                </a:ext>
              </a:extLst>
            </p:cNvPr>
            <p:cNvSpPr/>
            <p:nvPr/>
          </p:nvSpPr>
          <p:spPr bwMode="gray">
            <a:xfrm>
              <a:off x="511161" y="5548589"/>
              <a:ext cx="1718231" cy="236345"/>
            </a:xfrm>
            <a:prstGeom prst="rect">
              <a:avLst/>
            </a:prstGeom>
            <a:solidFill>
              <a:srgbClr val="DCE5E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Angular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417F921-4701-41F3-8DAF-F72F53E52D3E}"/>
                </a:ext>
              </a:extLst>
            </p:cNvPr>
            <p:cNvSpPr/>
            <p:nvPr/>
          </p:nvSpPr>
          <p:spPr bwMode="gray">
            <a:xfrm>
              <a:off x="2561176" y="5320385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Frameworks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1FDA5B2-3F33-45B5-BCD5-EEFEF8CA2D8D}"/>
                </a:ext>
              </a:extLst>
            </p:cNvPr>
            <p:cNvSpPr/>
            <p:nvPr/>
          </p:nvSpPr>
          <p:spPr bwMode="gray">
            <a:xfrm>
              <a:off x="2561176" y="5548589"/>
              <a:ext cx="1722672" cy="236345"/>
            </a:xfrm>
            <a:prstGeom prst="rect">
              <a:avLst/>
            </a:prstGeom>
            <a:solidFill>
              <a:srgbClr val="DCE2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.NET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C5B5105-B81C-48EF-A35E-9BC8E37F879A}"/>
                </a:ext>
              </a:extLst>
            </p:cNvPr>
            <p:cNvSpPr/>
            <p:nvPr/>
          </p:nvSpPr>
          <p:spPr bwMode="gray">
            <a:xfrm>
              <a:off x="4617153" y="5320385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Languages/Frameworks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F4DA172-C817-478E-AC2B-384A9E279D89}"/>
                </a:ext>
              </a:extLst>
            </p:cNvPr>
            <p:cNvSpPr/>
            <p:nvPr/>
          </p:nvSpPr>
          <p:spPr bwMode="gray">
            <a:xfrm>
              <a:off x="4617153" y="5548589"/>
              <a:ext cx="1722672" cy="236345"/>
            </a:xfrm>
            <a:prstGeom prst="rect">
              <a:avLst/>
            </a:prstGeom>
            <a:solidFill>
              <a:srgbClr val="D6D6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SQL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FAE2ED5-BBF3-4037-ABD9-4655D9E19089}"/>
                </a:ext>
              </a:extLst>
            </p:cNvPr>
            <p:cNvSpPr/>
            <p:nvPr/>
          </p:nvSpPr>
          <p:spPr bwMode="gray">
            <a:xfrm>
              <a:off x="512405" y="5777075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Devices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8AE36E7-9543-4715-8A42-7FC286855223}"/>
                </a:ext>
              </a:extLst>
            </p:cNvPr>
            <p:cNvSpPr/>
            <p:nvPr/>
          </p:nvSpPr>
          <p:spPr bwMode="gray">
            <a:xfrm>
              <a:off x="512405" y="6005278"/>
              <a:ext cx="1716986" cy="405955"/>
            </a:xfrm>
            <a:prstGeom prst="rect">
              <a:avLst/>
            </a:prstGeom>
            <a:solidFill>
              <a:srgbClr val="DCE5E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Web application</a:t>
              </a:r>
            </a:p>
            <a:p>
              <a:pPr>
                <a:spcBef>
                  <a:spcPts val="300"/>
                </a:spcBef>
              </a:pPr>
              <a:r>
                <a:rPr lang="en-US" sz="1000">
                  <a:solidFill>
                    <a:srgbClr val="000000"/>
                  </a:solidFill>
                </a:rPr>
                <a:t>Windows desktop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5346691-51B9-4767-A640-4F549B8D718E}"/>
                </a:ext>
              </a:extLst>
            </p:cNvPr>
            <p:cNvSpPr/>
            <p:nvPr/>
          </p:nvSpPr>
          <p:spPr bwMode="gray">
            <a:xfrm>
              <a:off x="2561176" y="5777075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Infrastructure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DD9624-BCE6-4233-894F-A8785D5A3C66}"/>
                </a:ext>
              </a:extLst>
            </p:cNvPr>
            <p:cNvSpPr/>
            <p:nvPr/>
          </p:nvSpPr>
          <p:spPr bwMode="gray">
            <a:xfrm>
              <a:off x="2561176" y="6005278"/>
              <a:ext cx="1716985" cy="405955"/>
            </a:xfrm>
            <a:prstGeom prst="rect">
              <a:avLst/>
            </a:prstGeom>
            <a:solidFill>
              <a:srgbClr val="DCE2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 err="1">
                  <a:solidFill>
                    <a:srgbClr val="000000"/>
                  </a:solidFill>
                </a:rPr>
                <a:t>Flexential</a:t>
              </a:r>
              <a:r>
                <a:rPr lang="en-US" sz="1000">
                  <a:solidFill>
                    <a:srgbClr val="000000"/>
                  </a:solidFill>
                </a:rPr>
                <a:t> Colocation Datacenter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D411B2C-A3AD-430B-82BD-9D639018BC4E}"/>
                </a:ext>
              </a:extLst>
            </p:cNvPr>
            <p:cNvSpPr/>
            <p:nvPr/>
          </p:nvSpPr>
          <p:spPr bwMode="gray">
            <a:xfrm>
              <a:off x="4617153" y="5777075"/>
              <a:ext cx="1722672" cy="23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chemeClr val="tx1"/>
                  </a:solidFill>
                </a:rPr>
                <a:t>Infrastructure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B400359-CC92-4949-B9E9-3813C25BB66E}"/>
                </a:ext>
              </a:extLst>
            </p:cNvPr>
            <p:cNvSpPr/>
            <p:nvPr/>
          </p:nvSpPr>
          <p:spPr bwMode="gray">
            <a:xfrm>
              <a:off x="4617153" y="6005278"/>
              <a:ext cx="1722672" cy="405955"/>
            </a:xfrm>
            <a:prstGeom prst="rect">
              <a:avLst/>
            </a:prstGeom>
            <a:solidFill>
              <a:srgbClr val="D6D6D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000" err="1">
                  <a:solidFill>
                    <a:srgbClr val="000000"/>
                  </a:solidFill>
                </a:rPr>
                <a:t>Flexential</a:t>
              </a:r>
              <a:r>
                <a:rPr lang="en-US" sz="1000">
                  <a:solidFill>
                    <a:srgbClr val="000000"/>
                  </a:solidFill>
                </a:rPr>
                <a:t> Colocation Datacenter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E73288B-38F3-46F1-9611-ECD4C215244C}"/>
                </a:ext>
              </a:extLst>
            </p:cNvPr>
            <p:cNvSpPr/>
            <p:nvPr/>
          </p:nvSpPr>
          <p:spPr bwMode="gray">
            <a:xfrm>
              <a:off x="5030437" y="2295637"/>
              <a:ext cx="993262" cy="413065"/>
            </a:xfrm>
            <a:prstGeom prst="roundRect">
              <a:avLst/>
            </a:prstGeom>
            <a:solidFill>
              <a:srgbClr val="85858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 dirty="0">
                  <a:solidFill>
                    <a:srgbClr val="FFFFFF"/>
                  </a:solidFill>
                </a:rPr>
                <a:t>B230 Facility DBs (x12)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0854915-64FA-45BD-968A-CDE0662ED345}"/>
                </a:ext>
              </a:extLst>
            </p:cNvPr>
            <p:cNvSpPr/>
            <p:nvPr/>
          </p:nvSpPr>
          <p:spPr bwMode="gray">
            <a:xfrm>
              <a:off x="5030437" y="3142512"/>
              <a:ext cx="993262" cy="413065"/>
            </a:xfrm>
            <a:prstGeom prst="roundRect">
              <a:avLst/>
            </a:prstGeom>
            <a:solidFill>
              <a:srgbClr val="85858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 dirty="0">
                  <a:solidFill>
                    <a:srgbClr val="FFFFFF"/>
                  </a:solidFill>
                </a:rPr>
                <a:t>B230 Main DB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148DCF3-7E27-4A20-93C3-28EC58BDBB62}"/>
                </a:ext>
              </a:extLst>
            </p:cNvPr>
            <p:cNvSpPr/>
            <p:nvPr/>
          </p:nvSpPr>
          <p:spPr bwMode="gray">
            <a:xfrm>
              <a:off x="5030437" y="3920012"/>
              <a:ext cx="993262" cy="413065"/>
            </a:xfrm>
            <a:prstGeom prst="roundRect">
              <a:avLst/>
            </a:prstGeom>
            <a:solidFill>
              <a:srgbClr val="D9ABC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b="1" err="1">
                  <a:solidFill>
                    <a:srgbClr val="000000"/>
                  </a:solidFill>
                </a:rPr>
                <a:t>AmTrans</a:t>
              </a:r>
              <a:r>
                <a:rPr lang="en-US" sz="1000" b="1">
                  <a:solidFill>
                    <a:srgbClr val="000000"/>
                  </a:solidFill>
                </a:rPr>
                <a:t> DB</a:t>
              </a:r>
            </a:p>
          </p:txBody>
        </p:sp>
        <p:cxnSp>
          <p:nvCxnSpPr>
            <p:cNvPr id="118" name="Straight Arrow Connector 45">
              <a:extLst>
                <a:ext uri="{FF2B5EF4-FFF2-40B4-BE49-F238E27FC236}">
                  <a16:creationId xmlns:a16="http://schemas.microsoft.com/office/drawing/2014/main" id="{424800FD-B523-4356-83B5-C775507CF4E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512551" y="2708701"/>
              <a:ext cx="0" cy="433810"/>
            </a:xfrm>
            <a:prstGeom prst="straightConnector1">
              <a:avLst/>
            </a:prstGeom>
            <a:ln w="19050" cap="flat">
              <a:solidFill>
                <a:srgbClr val="595959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btfpNumberBubble483626">
              <a:extLst>
                <a:ext uri="{FF2B5EF4-FFF2-40B4-BE49-F238E27FC236}">
                  <a16:creationId xmlns:a16="http://schemas.microsoft.com/office/drawing/2014/main" id="{DF60ADAF-F177-4030-A128-B3CE9DD1C8A8}"/>
                </a:ext>
              </a:extLst>
            </p:cNvPr>
            <p:cNvSpPr/>
            <p:nvPr/>
          </p:nvSpPr>
          <p:spPr bwMode="gray">
            <a:xfrm>
              <a:off x="3857686" y="4067362"/>
              <a:ext cx="2286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C0000"/>
                  </a:solidFill>
                </a:rPr>
                <a:t>4</a:t>
              </a:r>
            </a:p>
          </p:txBody>
        </p: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9950FBF8-DBDC-48F8-939B-3D7DDC70408C}"/>
                </a:ext>
              </a:extLst>
            </p:cNvPr>
            <p:cNvCxnSpPr>
              <a:cxnSpLocks/>
              <a:stCxn id="72" idx="3"/>
            </p:cNvCxnSpPr>
            <p:nvPr/>
          </p:nvCxnSpPr>
          <p:spPr bwMode="gray">
            <a:xfrm flipV="1">
              <a:off x="3825000" y="2459707"/>
              <a:ext cx="221555" cy="1197886"/>
            </a:xfrm>
            <a:prstGeom prst="bentConnector2">
              <a:avLst/>
            </a:prstGeom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B31F2E4-4BCB-41E9-9A94-4AC62E81B6CC}"/>
                </a:ext>
              </a:extLst>
            </p:cNvPr>
            <p:cNvCxnSpPr>
              <a:cxnSpLocks/>
              <a:stCxn id="73" idx="3"/>
            </p:cNvCxnSpPr>
            <p:nvPr/>
          </p:nvCxnSpPr>
          <p:spPr bwMode="gray">
            <a:xfrm flipV="1">
              <a:off x="3825000" y="2462207"/>
              <a:ext cx="219147" cy="459936"/>
            </a:xfrm>
            <a:prstGeom prst="bentConnector2">
              <a:avLst/>
            </a:prstGeom>
            <a:ln w="12700" cap="flat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B065C44-24A7-42B6-B8E6-30C879026E22}"/>
              </a:ext>
            </a:extLst>
          </p:cNvPr>
          <p:cNvCxnSpPr/>
          <p:nvPr/>
        </p:nvCxnSpPr>
        <p:spPr bwMode="gray">
          <a:xfrm>
            <a:off x="7315040" y="6421923"/>
            <a:ext cx="340572" cy="0"/>
          </a:xfrm>
          <a:prstGeom prst="straightConnector1">
            <a:avLst/>
          </a:prstGeom>
          <a:ln w="12700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7201178-7DA4-44C7-BF72-4AD160398730}"/>
              </a:ext>
            </a:extLst>
          </p:cNvPr>
          <p:cNvSpPr txBox="1"/>
          <p:nvPr/>
        </p:nvSpPr>
        <p:spPr>
          <a:xfrm>
            <a:off x="7660513" y="6251343"/>
            <a:ext cx="1361517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CE5EA"/>
                </a:solidFill>
              </a14:hiddenFill>
            </a:ext>
          </a:extLst>
        </p:spPr>
        <p:txBody>
          <a:bodyPr wrap="none" lIns="36000" tIns="36000" rIns="36000" bIns="36000" rtlCol="0" anchor="ctr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sz="900" i="1" kern="0">
                <a:solidFill>
                  <a:srgbClr val="000000"/>
                </a:solidFill>
              </a:rPr>
              <a:t>To-be phased out and </a:t>
            </a:r>
            <a:br>
              <a:rPr lang="en-US" sz="900" i="1" kern="0">
                <a:solidFill>
                  <a:srgbClr val="000000"/>
                </a:solidFill>
              </a:rPr>
            </a:br>
            <a:r>
              <a:rPr lang="en-US" sz="900" i="1" kern="0">
                <a:solidFill>
                  <a:srgbClr val="000000"/>
                </a:solidFill>
              </a:rPr>
              <a:t>migrated to </a:t>
            </a:r>
            <a:r>
              <a:rPr lang="en-US" sz="900" i="1" kern="0" dirty="0">
                <a:solidFill>
                  <a:srgbClr val="000000"/>
                </a:solidFill>
              </a:rPr>
              <a:t>B230</a:t>
            </a:r>
            <a:r>
              <a:rPr lang="en-US" sz="900" i="1" kern="0">
                <a:solidFill>
                  <a:srgbClr val="000000"/>
                </a:solidFill>
              </a:rPr>
              <a:t> in 2023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955E8DB-6A73-405D-8629-B395A4420FD9}"/>
              </a:ext>
            </a:extLst>
          </p:cNvPr>
          <p:cNvSpPr/>
          <p:nvPr/>
        </p:nvSpPr>
        <p:spPr bwMode="gray">
          <a:xfrm>
            <a:off x="7038735" y="6279616"/>
            <a:ext cx="4805627" cy="2883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FAB4613-67D5-400B-BA17-1B13851AC5C3}"/>
              </a:ext>
            </a:extLst>
          </p:cNvPr>
          <p:cNvSpPr txBox="1"/>
          <p:nvPr/>
        </p:nvSpPr>
        <p:spPr>
          <a:xfrm>
            <a:off x="6800742" y="6339233"/>
            <a:ext cx="483072" cy="15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36000" rIns="36000" bIns="36000" rtlCol="0" anchor="ctr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sz="900" b="1" i="1" kern="0">
                <a:solidFill>
                  <a:srgbClr val="C00000"/>
                </a:solidFill>
              </a:rPr>
              <a:t>Legend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31F5734-F964-40CD-AD22-3FD159A14619}"/>
              </a:ext>
            </a:extLst>
          </p:cNvPr>
          <p:cNvSpPr/>
          <p:nvPr/>
        </p:nvSpPr>
        <p:spPr bwMode="gray">
          <a:xfrm>
            <a:off x="9264572" y="6360166"/>
            <a:ext cx="205548" cy="129174"/>
          </a:xfrm>
          <a:prstGeom prst="rect">
            <a:avLst/>
          </a:prstGeom>
          <a:solidFill>
            <a:srgbClr val="83AC9A"/>
          </a:solidFill>
          <a:ln w="9525" cap="flat" cmpd="sng" algn="ctr">
            <a:solidFill>
              <a:srgbClr val="83AC9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BD7E045-9803-4C19-A401-E93D47BFE99A}"/>
              </a:ext>
            </a:extLst>
          </p:cNvPr>
          <p:cNvSpPr txBox="1"/>
          <p:nvPr/>
        </p:nvSpPr>
        <p:spPr>
          <a:xfrm>
            <a:off x="9470957" y="6320592"/>
            <a:ext cx="861381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CE5EA"/>
                </a:solidFill>
              </a14:hiddenFill>
            </a:ext>
          </a:extLst>
        </p:spPr>
        <p:txBody>
          <a:bodyPr wrap="none" lIns="36000" tIns="36000" rIns="36000" bIns="36000" rtlCol="0" anchor="ctr">
            <a:sp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sz="900" i="1" kern="0">
                <a:solidFill>
                  <a:srgbClr val="000000"/>
                </a:solidFill>
              </a:rPr>
              <a:t>WMS platforms</a:t>
            </a:r>
          </a:p>
        </p:txBody>
      </p:sp>
      <p:sp>
        <p:nvSpPr>
          <p:cNvPr id="141" name="btfpNumberBubble483626">
            <a:extLst>
              <a:ext uri="{FF2B5EF4-FFF2-40B4-BE49-F238E27FC236}">
                <a16:creationId xmlns:a16="http://schemas.microsoft.com/office/drawing/2014/main" id="{EA020EDF-9F67-4FBA-B65C-3D07BEDEDBF0}"/>
              </a:ext>
            </a:extLst>
          </p:cNvPr>
          <p:cNvSpPr/>
          <p:nvPr/>
        </p:nvSpPr>
        <p:spPr bwMode="gray">
          <a:xfrm>
            <a:off x="299269" y="5419450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115" name="btfpNumberBubble483626">
            <a:extLst>
              <a:ext uri="{FF2B5EF4-FFF2-40B4-BE49-F238E27FC236}">
                <a16:creationId xmlns:a16="http://schemas.microsoft.com/office/drawing/2014/main" id="{61530716-C718-4F06-8C17-419349AF1517}"/>
              </a:ext>
            </a:extLst>
          </p:cNvPr>
          <p:cNvSpPr/>
          <p:nvPr/>
        </p:nvSpPr>
        <p:spPr bwMode="gray">
          <a:xfrm>
            <a:off x="339909" y="1612716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22" name="btfpNumberBubble483626">
            <a:extLst>
              <a:ext uri="{FF2B5EF4-FFF2-40B4-BE49-F238E27FC236}">
                <a16:creationId xmlns:a16="http://schemas.microsoft.com/office/drawing/2014/main" id="{221F3102-FA1D-449D-B9F7-4A6F0518B857}"/>
              </a:ext>
            </a:extLst>
          </p:cNvPr>
          <p:cNvSpPr/>
          <p:nvPr/>
        </p:nvSpPr>
        <p:spPr bwMode="gray">
          <a:xfrm>
            <a:off x="2416430" y="1619546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23" name="btfpNumberBubble483626">
            <a:extLst>
              <a:ext uri="{FF2B5EF4-FFF2-40B4-BE49-F238E27FC236}">
                <a16:creationId xmlns:a16="http://schemas.microsoft.com/office/drawing/2014/main" id="{5AE43584-D9D8-487D-B486-027AE4001371}"/>
              </a:ext>
            </a:extLst>
          </p:cNvPr>
          <p:cNvSpPr/>
          <p:nvPr/>
        </p:nvSpPr>
        <p:spPr bwMode="gray">
          <a:xfrm>
            <a:off x="4422539" y="1623776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5</a:t>
            </a:r>
          </a:p>
        </p:txBody>
      </p:sp>
      <p:sp>
        <p:nvSpPr>
          <p:cNvPr id="119" name="btfpNumberBubble483626">
            <a:extLst>
              <a:ext uri="{FF2B5EF4-FFF2-40B4-BE49-F238E27FC236}">
                <a16:creationId xmlns:a16="http://schemas.microsoft.com/office/drawing/2014/main" id="{FCC85589-81CE-47F7-991E-BA2AB326C243}"/>
              </a:ext>
            </a:extLst>
          </p:cNvPr>
          <p:cNvSpPr/>
          <p:nvPr/>
        </p:nvSpPr>
        <p:spPr bwMode="gray">
          <a:xfrm>
            <a:off x="5527068" y="4908647"/>
            <a:ext cx="2286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400" b="1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40B5B-DB8D-E4D0-9A95-AAE32610070E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</a:rPr>
              <a:t>Tech Architecture</a:t>
            </a:r>
            <a:endParaRPr 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5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12E11983-4C57-6B0F-A51E-22C0550FAC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720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E11983-4C57-6B0F-A51E-22C0550FAC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btfpColumnIndicatorGroup2">
            <a:extLst>
              <a:ext uri="{FF2B5EF4-FFF2-40B4-BE49-F238E27FC236}">
                <a16:creationId xmlns:a16="http://schemas.microsoft.com/office/drawing/2014/main" id="{B26B0C7C-76A2-7F64-D996-113A21FA7A3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2" name="btfpColumnGapBlocker359901">
              <a:extLst>
                <a:ext uri="{FF2B5EF4-FFF2-40B4-BE49-F238E27FC236}">
                  <a16:creationId xmlns:a16="http://schemas.microsoft.com/office/drawing/2014/main" id="{CEF0062A-8B35-EEE1-A00E-3CD0CF5C60C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btfpColumnGapBlocker982300">
              <a:extLst>
                <a:ext uri="{FF2B5EF4-FFF2-40B4-BE49-F238E27FC236}">
                  <a16:creationId xmlns:a16="http://schemas.microsoft.com/office/drawing/2014/main" id="{5BB5FA40-B0B9-EF4E-CAF0-F1C1561D0092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173296">
              <a:extLst>
                <a:ext uri="{FF2B5EF4-FFF2-40B4-BE49-F238E27FC236}">
                  <a16:creationId xmlns:a16="http://schemas.microsoft.com/office/drawing/2014/main" id="{C2B01C33-A558-D0BC-098A-78FD4A53830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tfpColumnIndicator820676">
              <a:extLst>
                <a:ext uri="{FF2B5EF4-FFF2-40B4-BE49-F238E27FC236}">
                  <a16:creationId xmlns:a16="http://schemas.microsoft.com/office/drawing/2014/main" id="{DEFBFEA5-D96F-F955-C86B-270E38D4013B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961791">
              <a:extLst>
                <a:ext uri="{FF2B5EF4-FFF2-40B4-BE49-F238E27FC236}">
                  <a16:creationId xmlns:a16="http://schemas.microsoft.com/office/drawing/2014/main" id="{891FE327-E627-C780-D85A-8C0C34F8A0E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437255">
              <a:extLst>
                <a:ext uri="{FF2B5EF4-FFF2-40B4-BE49-F238E27FC236}">
                  <a16:creationId xmlns:a16="http://schemas.microsoft.com/office/drawing/2014/main" id="{B75EFDBA-890A-AEAB-0DF4-60348C1F97FD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236043">
              <a:extLst>
                <a:ext uri="{FF2B5EF4-FFF2-40B4-BE49-F238E27FC236}">
                  <a16:creationId xmlns:a16="http://schemas.microsoft.com/office/drawing/2014/main" id="{7DDAE7DE-2816-F3C7-5052-901F7181694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IndicatorGroup1">
            <a:extLst>
              <a:ext uri="{FF2B5EF4-FFF2-40B4-BE49-F238E27FC236}">
                <a16:creationId xmlns:a16="http://schemas.microsoft.com/office/drawing/2014/main" id="{69646C5D-BAA8-E7E5-660C-8F4700C821F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1" name="btfpColumnGapBlocker229365">
              <a:extLst>
                <a:ext uri="{FF2B5EF4-FFF2-40B4-BE49-F238E27FC236}">
                  <a16:creationId xmlns:a16="http://schemas.microsoft.com/office/drawing/2014/main" id="{CEDC26D8-7FD9-E9D2-E6EF-2F950B5F1F1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208197">
              <a:extLst>
                <a:ext uri="{FF2B5EF4-FFF2-40B4-BE49-F238E27FC236}">
                  <a16:creationId xmlns:a16="http://schemas.microsoft.com/office/drawing/2014/main" id="{C1F05F8D-F3F8-F6A2-F6D2-E7478DCA56F4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5428">
              <a:extLst>
                <a:ext uri="{FF2B5EF4-FFF2-40B4-BE49-F238E27FC236}">
                  <a16:creationId xmlns:a16="http://schemas.microsoft.com/office/drawing/2014/main" id="{F7F99364-2FE5-34A3-9FCC-574CCE1A6E5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999814">
              <a:extLst>
                <a:ext uri="{FF2B5EF4-FFF2-40B4-BE49-F238E27FC236}">
                  <a16:creationId xmlns:a16="http://schemas.microsoft.com/office/drawing/2014/main" id="{ED906E35-5F16-2551-8B30-619812931B48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tfpColumnGapBlocker890215">
              <a:extLst>
                <a:ext uri="{FF2B5EF4-FFF2-40B4-BE49-F238E27FC236}">
                  <a16:creationId xmlns:a16="http://schemas.microsoft.com/office/drawing/2014/main" id="{34475F6B-E58E-3D70-5976-F02CB41B966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553559">
              <a:extLst>
                <a:ext uri="{FF2B5EF4-FFF2-40B4-BE49-F238E27FC236}">
                  <a16:creationId xmlns:a16="http://schemas.microsoft.com/office/drawing/2014/main" id="{46AC4937-3A47-4B75-3B0B-992232AB6BBC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348705">
              <a:extLst>
                <a:ext uri="{FF2B5EF4-FFF2-40B4-BE49-F238E27FC236}">
                  <a16:creationId xmlns:a16="http://schemas.microsoft.com/office/drawing/2014/main" id="{ADD8DF93-0E93-44B6-B234-4620A3EC2CE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476037" cy="876687"/>
          </a:xfrm>
        </p:spPr>
        <p:txBody>
          <a:bodyPr vert="horz"/>
          <a:lstStyle/>
          <a:p>
            <a:r>
              <a:rPr lang="en-US"/>
              <a:t>Target leverages older, well-established tech such as the C++ MFC framework; which may present a maintainability risk</a:t>
            </a:r>
          </a:p>
        </p:txBody>
      </p:sp>
      <p:grpSp>
        <p:nvGrpSpPr>
          <p:cNvPr id="11" name="btfpRunningAgenda2Level705547">
            <a:extLst>
              <a:ext uri="{FF2B5EF4-FFF2-40B4-BE49-F238E27FC236}">
                <a16:creationId xmlns:a16="http://schemas.microsoft.com/office/drawing/2014/main" id="{744C61EB-E8A3-45B9-8DAA-ACE7CF91AB8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7928511" cy="257443"/>
            <a:chOff x="0" y="876300"/>
            <a:chExt cx="7928511" cy="257443"/>
          </a:xfrm>
        </p:grpSpPr>
        <p:sp>
          <p:nvSpPr>
            <p:cNvPr id="8" name="btfpRunningAgenda2LevelBarLeft705547">
              <a:extLst>
                <a:ext uri="{FF2B5EF4-FFF2-40B4-BE49-F238E27FC236}">
                  <a16:creationId xmlns:a16="http://schemas.microsoft.com/office/drawing/2014/main" id="{7BBA11C6-4EB8-4334-8CBB-40121C4165E2}"/>
                </a:ext>
              </a:extLst>
            </p:cNvPr>
            <p:cNvSpPr/>
            <p:nvPr/>
          </p:nvSpPr>
          <p:spPr bwMode="gray">
            <a:xfrm>
              <a:off x="0" y="876300"/>
              <a:ext cx="4712601" cy="257443"/>
            </a:xfrm>
            <a:custGeom>
              <a:avLst/>
              <a:gdLst/>
              <a:ahLst/>
              <a:cxnLst/>
              <a:rect l="0" t="0" r="0" b="0"/>
              <a:pathLst>
                <a:path w="4712601" h="257443">
                  <a:moveTo>
                    <a:pt x="0" y="0"/>
                  </a:moveTo>
                  <a:lnTo>
                    <a:pt x="4712600" y="0"/>
                  </a:lnTo>
                  <a:lnTo>
                    <a:pt x="4657879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sp>
          <p:nvSpPr>
            <p:cNvPr id="3" name="btfpRunningAgenda2LevelTextLeft705547">
              <a:extLst>
                <a:ext uri="{FF2B5EF4-FFF2-40B4-BE49-F238E27FC236}">
                  <a16:creationId xmlns:a16="http://schemas.microsoft.com/office/drawing/2014/main" id="{828EB92E-199F-48F7-B6F7-243C30FA9EF4}"/>
                </a:ext>
              </a:extLst>
            </p:cNvPr>
            <p:cNvSpPr txBox="1"/>
            <p:nvPr/>
          </p:nvSpPr>
          <p:spPr bwMode="gray">
            <a:xfrm>
              <a:off x="0" y="876300"/>
              <a:ext cx="465787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Technology &amp; Architecture</a:t>
              </a:r>
            </a:p>
          </p:txBody>
        </p:sp>
        <p:sp>
          <p:nvSpPr>
            <p:cNvPr id="10" name="btfpRunningAgenda2LevelBarRight705547">
              <a:extLst>
                <a:ext uri="{FF2B5EF4-FFF2-40B4-BE49-F238E27FC236}">
                  <a16:creationId xmlns:a16="http://schemas.microsoft.com/office/drawing/2014/main" id="{3252A3CA-D37B-4204-BF6F-CFCA5A56ACAA}"/>
                </a:ext>
              </a:extLst>
            </p:cNvPr>
            <p:cNvSpPr/>
            <p:nvPr/>
          </p:nvSpPr>
          <p:spPr bwMode="gray">
            <a:xfrm>
              <a:off x="4577758" y="876300"/>
              <a:ext cx="3350753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095070 w 1095070"/>
                <a:gd name="connsiteY0" fmla="*/ 0 h 257442"/>
                <a:gd name="connsiteX1" fmla="*/ 880049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095070 w 1095070"/>
                <a:gd name="connsiteY0" fmla="*/ 0 h 257442"/>
                <a:gd name="connsiteX1" fmla="*/ 1040349 w 1095070"/>
                <a:gd name="connsiteY1" fmla="*/ 257442 h 257442"/>
                <a:gd name="connsiteX2" fmla="*/ 0 w 1095070"/>
                <a:gd name="connsiteY2" fmla="*/ 257442 h 257442"/>
                <a:gd name="connsiteX3" fmla="*/ 54721 w 1095070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54722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54722 w 1095071"/>
                <a:gd name="connsiteY3" fmla="*/ 0 h 257442"/>
                <a:gd name="connsiteX0" fmla="*/ 1263387 w 1263387"/>
                <a:gd name="connsiteY0" fmla="*/ 0 h 257442"/>
                <a:gd name="connsiteX1" fmla="*/ 1040350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0 w 1263386"/>
                <a:gd name="connsiteY3" fmla="*/ 0 h 257442"/>
                <a:gd name="connsiteX0" fmla="*/ 1431701 w 1431701"/>
                <a:gd name="connsiteY0" fmla="*/ 0 h 257442"/>
                <a:gd name="connsiteX1" fmla="*/ 1208665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777951 w 1777951"/>
                <a:gd name="connsiteY0" fmla="*/ 0 h 257442"/>
                <a:gd name="connsiteX1" fmla="*/ 1545296 w 1777951"/>
                <a:gd name="connsiteY1" fmla="*/ 257442 h 257442"/>
                <a:gd name="connsiteX2" fmla="*/ 0 w 1777951"/>
                <a:gd name="connsiteY2" fmla="*/ 257442 h 257442"/>
                <a:gd name="connsiteX3" fmla="*/ 54721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54721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54721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54721 w 1777951"/>
                <a:gd name="connsiteY3" fmla="*/ 0 h 257442"/>
                <a:gd name="connsiteX0" fmla="*/ 2108169 w 2108169"/>
                <a:gd name="connsiteY0" fmla="*/ 0 h 257442"/>
                <a:gd name="connsiteX1" fmla="*/ 1723230 w 2108169"/>
                <a:gd name="connsiteY1" fmla="*/ 257442 h 257442"/>
                <a:gd name="connsiteX2" fmla="*/ 0 w 2108169"/>
                <a:gd name="connsiteY2" fmla="*/ 257442 h 257442"/>
                <a:gd name="connsiteX3" fmla="*/ 54721 w 2108169"/>
                <a:gd name="connsiteY3" fmla="*/ 0 h 257442"/>
                <a:gd name="connsiteX0" fmla="*/ 2108169 w 2108169"/>
                <a:gd name="connsiteY0" fmla="*/ 0 h 257442"/>
                <a:gd name="connsiteX1" fmla="*/ 2053448 w 2108169"/>
                <a:gd name="connsiteY1" fmla="*/ 257442 h 257442"/>
                <a:gd name="connsiteX2" fmla="*/ 0 w 2108169"/>
                <a:gd name="connsiteY2" fmla="*/ 257442 h 257442"/>
                <a:gd name="connsiteX3" fmla="*/ 54721 w 2108169"/>
                <a:gd name="connsiteY3" fmla="*/ 0 h 257442"/>
                <a:gd name="connsiteX0" fmla="*/ 2108169 w 2108169"/>
                <a:gd name="connsiteY0" fmla="*/ 0 h 257442"/>
                <a:gd name="connsiteX1" fmla="*/ 2053448 w 2108169"/>
                <a:gd name="connsiteY1" fmla="*/ 257442 h 257442"/>
                <a:gd name="connsiteX2" fmla="*/ 0 w 2108169"/>
                <a:gd name="connsiteY2" fmla="*/ 257442 h 257442"/>
                <a:gd name="connsiteX3" fmla="*/ 54721 w 2108169"/>
                <a:gd name="connsiteY3" fmla="*/ 0 h 257442"/>
                <a:gd name="connsiteX0" fmla="*/ 2108169 w 2108169"/>
                <a:gd name="connsiteY0" fmla="*/ 0 h 257442"/>
                <a:gd name="connsiteX1" fmla="*/ 2053448 w 2108169"/>
                <a:gd name="connsiteY1" fmla="*/ 257442 h 257442"/>
                <a:gd name="connsiteX2" fmla="*/ 0 w 2108169"/>
                <a:gd name="connsiteY2" fmla="*/ 257442 h 257442"/>
                <a:gd name="connsiteX3" fmla="*/ 54721 w 2108169"/>
                <a:gd name="connsiteY3" fmla="*/ 0 h 257442"/>
                <a:gd name="connsiteX0" fmla="*/ 2286102 w 2286102"/>
                <a:gd name="connsiteY0" fmla="*/ 0 h 257442"/>
                <a:gd name="connsiteX1" fmla="*/ 2053448 w 2286102"/>
                <a:gd name="connsiteY1" fmla="*/ 257442 h 257442"/>
                <a:gd name="connsiteX2" fmla="*/ 0 w 2286102"/>
                <a:gd name="connsiteY2" fmla="*/ 257442 h 257442"/>
                <a:gd name="connsiteX3" fmla="*/ 54721 w 2286102"/>
                <a:gd name="connsiteY3" fmla="*/ 0 h 257442"/>
                <a:gd name="connsiteX0" fmla="*/ 2286102 w 2286102"/>
                <a:gd name="connsiteY0" fmla="*/ 0 h 257442"/>
                <a:gd name="connsiteX1" fmla="*/ 2231380 w 2286102"/>
                <a:gd name="connsiteY1" fmla="*/ 257442 h 257442"/>
                <a:gd name="connsiteX2" fmla="*/ 0 w 2286102"/>
                <a:gd name="connsiteY2" fmla="*/ 257442 h 257442"/>
                <a:gd name="connsiteX3" fmla="*/ 54721 w 2286102"/>
                <a:gd name="connsiteY3" fmla="*/ 0 h 257442"/>
                <a:gd name="connsiteX0" fmla="*/ 2286103 w 2286103"/>
                <a:gd name="connsiteY0" fmla="*/ 0 h 257442"/>
                <a:gd name="connsiteX1" fmla="*/ 2231381 w 2286103"/>
                <a:gd name="connsiteY1" fmla="*/ 257442 h 257442"/>
                <a:gd name="connsiteX2" fmla="*/ 0 w 2286103"/>
                <a:gd name="connsiteY2" fmla="*/ 257442 h 257442"/>
                <a:gd name="connsiteX3" fmla="*/ 54722 w 2286103"/>
                <a:gd name="connsiteY3" fmla="*/ 0 h 257442"/>
                <a:gd name="connsiteX0" fmla="*/ 2286103 w 2286103"/>
                <a:gd name="connsiteY0" fmla="*/ 0 h 257442"/>
                <a:gd name="connsiteX1" fmla="*/ 2231381 w 2286103"/>
                <a:gd name="connsiteY1" fmla="*/ 257442 h 257442"/>
                <a:gd name="connsiteX2" fmla="*/ 0 w 2286103"/>
                <a:gd name="connsiteY2" fmla="*/ 257442 h 257442"/>
                <a:gd name="connsiteX3" fmla="*/ 54722 w 2286103"/>
                <a:gd name="connsiteY3" fmla="*/ 0 h 257442"/>
                <a:gd name="connsiteX0" fmla="*/ 2446403 w 2446403"/>
                <a:gd name="connsiteY0" fmla="*/ 0 h 257442"/>
                <a:gd name="connsiteX1" fmla="*/ 2231381 w 2446403"/>
                <a:gd name="connsiteY1" fmla="*/ 257442 h 257442"/>
                <a:gd name="connsiteX2" fmla="*/ 0 w 2446403"/>
                <a:gd name="connsiteY2" fmla="*/ 257442 h 257442"/>
                <a:gd name="connsiteX3" fmla="*/ 54722 w 2446403"/>
                <a:gd name="connsiteY3" fmla="*/ 0 h 257442"/>
                <a:gd name="connsiteX0" fmla="*/ 2446403 w 2446403"/>
                <a:gd name="connsiteY0" fmla="*/ 0 h 257442"/>
                <a:gd name="connsiteX1" fmla="*/ 2391682 w 2446403"/>
                <a:gd name="connsiteY1" fmla="*/ 257442 h 257442"/>
                <a:gd name="connsiteX2" fmla="*/ 0 w 2446403"/>
                <a:gd name="connsiteY2" fmla="*/ 257442 h 257442"/>
                <a:gd name="connsiteX3" fmla="*/ 54722 w 2446403"/>
                <a:gd name="connsiteY3" fmla="*/ 0 h 257442"/>
                <a:gd name="connsiteX0" fmla="*/ 2446402 w 2446402"/>
                <a:gd name="connsiteY0" fmla="*/ 0 h 257442"/>
                <a:gd name="connsiteX1" fmla="*/ 2391681 w 2446402"/>
                <a:gd name="connsiteY1" fmla="*/ 257442 h 257442"/>
                <a:gd name="connsiteX2" fmla="*/ 0 w 2446402"/>
                <a:gd name="connsiteY2" fmla="*/ 257442 h 257442"/>
                <a:gd name="connsiteX3" fmla="*/ 54721 w 2446402"/>
                <a:gd name="connsiteY3" fmla="*/ 0 h 257442"/>
                <a:gd name="connsiteX0" fmla="*/ 2446402 w 2446402"/>
                <a:gd name="connsiteY0" fmla="*/ 0 h 257442"/>
                <a:gd name="connsiteX1" fmla="*/ 2391681 w 2446402"/>
                <a:gd name="connsiteY1" fmla="*/ 257442 h 257442"/>
                <a:gd name="connsiteX2" fmla="*/ 0 w 2446402"/>
                <a:gd name="connsiteY2" fmla="*/ 257442 h 257442"/>
                <a:gd name="connsiteX3" fmla="*/ 54720 w 2446402"/>
                <a:gd name="connsiteY3" fmla="*/ 0 h 257442"/>
                <a:gd name="connsiteX0" fmla="*/ 2704934 w 2704934"/>
                <a:gd name="connsiteY0" fmla="*/ 0 h 257442"/>
                <a:gd name="connsiteX1" fmla="*/ 2391681 w 2704934"/>
                <a:gd name="connsiteY1" fmla="*/ 257442 h 257442"/>
                <a:gd name="connsiteX2" fmla="*/ 0 w 2704934"/>
                <a:gd name="connsiteY2" fmla="*/ 257442 h 257442"/>
                <a:gd name="connsiteX3" fmla="*/ 54720 w 2704934"/>
                <a:gd name="connsiteY3" fmla="*/ 0 h 257442"/>
                <a:gd name="connsiteX0" fmla="*/ 2704934 w 2704934"/>
                <a:gd name="connsiteY0" fmla="*/ 0 h 257442"/>
                <a:gd name="connsiteX1" fmla="*/ 2650213 w 2704934"/>
                <a:gd name="connsiteY1" fmla="*/ 257442 h 257442"/>
                <a:gd name="connsiteX2" fmla="*/ 0 w 2704934"/>
                <a:gd name="connsiteY2" fmla="*/ 257442 h 257442"/>
                <a:gd name="connsiteX3" fmla="*/ 54720 w 2704934"/>
                <a:gd name="connsiteY3" fmla="*/ 0 h 257442"/>
                <a:gd name="connsiteX0" fmla="*/ 2704935 w 2704935"/>
                <a:gd name="connsiteY0" fmla="*/ 0 h 257442"/>
                <a:gd name="connsiteX1" fmla="*/ 2650214 w 2704935"/>
                <a:gd name="connsiteY1" fmla="*/ 257442 h 257442"/>
                <a:gd name="connsiteX2" fmla="*/ 0 w 2704935"/>
                <a:gd name="connsiteY2" fmla="*/ 257442 h 257442"/>
                <a:gd name="connsiteX3" fmla="*/ 54721 w 2704935"/>
                <a:gd name="connsiteY3" fmla="*/ 0 h 257442"/>
                <a:gd name="connsiteX0" fmla="*/ 2704935 w 2704935"/>
                <a:gd name="connsiteY0" fmla="*/ 0 h 257442"/>
                <a:gd name="connsiteX1" fmla="*/ 2650214 w 2704935"/>
                <a:gd name="connsiteY1" fmla="*/ 257442 h 257442"/>
                <a:gd name="connsiteX2" fmla="*/ 0 w 2704935"/>
                <a:gd name="connsiteY2" fmla="*/ 257442 h 257442"/>
                <a:gd name="connsiteX3" fmla="*/ 54722 w 2704935"/>
                <a:gd name="connsiteY3" fmla="*/ 0 h 257442"/>
                <a:gd name="connsiteX0" fmla="*/ 3014123 w 3014123"/>
                <a:gd name="connsiteY0" fmla="*/ 0 h 257442"/>
                <a:gd name="connsiteX1" fmla="*/ 2650214 w 3014123"/>
                <a:gd name="connsiteY1" fmla="*/ 257442 h 257442"/>
                <a:gd name="connsiteX2" fmla="*/ 0 w 3014123"/>
                <a:gd name="connsiteY2" fmla="*/ 257442 h 257442"/>
                <a:gd name="connsiteX3" fmla="*/ 54722 w 3014123"/>
                <a:gd name="connsiteY3" fmla="*/ 0 h 257442"/>
                <a:gd name="connsiteX0" fmla="*/ 3014123 w 3014123"/>
                <a:gd name="connsiteY0" fmla="*/ 0 h 257442"/>
                <a:gd name="connsiteX1" fmla="*/ 2959402 w 3014123"/>
                <a:gd name="connsiteY1" fmla="*/ 257442 h 257442"/>
                <a:gd name="connsiteX2" fmla="*/ 0 w 3014123"/>
                <a:gd name="connsiteY2" fmla="*/ 257442 h 257442"/>
                <a:gd name="connsiteX3" fmla="*/ 54722 w 3014123"/>
                <a:gd name="connsiteY3" fmla="*/ 0 h 257442"/>
                <a:gd name="connsiteX0" fmla="*/ 3014122 w 3014122"/>
                <a:gd name="connsiteY0" fmla="*/ 0 h 257442"/>
                <a:gd name="connsiteX1" fmla="*/ 2959401 w 3014122"/>
                <a:gd name="connsiteY1" fmla="*/ 257442 h 257442"/>
                <a:gd name="connsiteX2" fmla="*/ 0 w 3014122"/>
                <a:gd name="connsiteY2" fmla="*/ 257442 h 257442"/>
                <a:gd name="connsiteX3" fmla="*/ 54721 w 3014122"/>
                <a:gd name="connsiteY3" fmla="*/ 0 h 257442"/>
                <a:gd name="connsiteX0" fmla="*/ 3014122 w 3014122"/>
                <a:gd name="connsiteY0" fmla="*/ 0 h 257442"/>
                <a:gd name="connsiteX1" fmla="*/ 2959401 w 3014122"/>
                <a:gd name="connsiteY1" fmla="*/ 257442 h 257442"/>
                <a:gd name="connsiteX2" fmla="*/ 0 w 3014122"/>
                <a:gd name="connsiteY2" fmla="*/ 257442 h 257442"/>
                <a:gd name="connsiteX3" fmla="*/ 54720 w 3014122"/>
                <a:gd name="connsiteY3" fmla="*/ 0 h 257442"/>
                <a:gd name="connsiteX0" fmla="*/ 3182437 w 3182437"/>
                <a:gd name="connsiteY0" fmla="*/ 0 h 257442"/>
                <a:gd name="connsiteX1" fmla="*/ 2959401 w 3182437"/>
                <a:gd name="connsiteY1" fmla="*/ 257442 h 257442"/>
                <a:gd name="connsiteX2" fmla="*/ 0 w 3182437"/>
                <a:gd name="connsiteY2" fmla="*/ 257442 h 257442"/>
                <a:gd name="connsiteX3" fmla="*/ 54720 w 3182437"/>
                <a:gd name="connsiteY3" fmla="*/ 0 h 257442"/>
                <a:gd name="connsiteX0" fmla="*/ 3182437 w 3182437"/>
                <a:gd name="connsiteY0" fmla="*/ 0 h 257442"/>
                <a:gd name="connsiteX1" fmla="*/ 3127716 w 3182437"/>
                <a:gd name="connsiteY1" fmla="*/ 257442 h 257442"/>
                <a:gd name="connsiteX2" fmla="*/ 0 w 3182437"/>
                <a:gd name="connsiteY2" fmla="*/ 257442 h 257442"/>
                <a:gd name="connsiteX3" fmla="*/ 54720 w 3182437"/>
                <a:gd name="connsiteY3" fmla="*/ 0 h 257442"/>
                <a:gd name="connsiteX0" fmla="*/ 3182438 w 3182438"/>
                <a:gd name="connsiteY0" fmla="*/ 0 h 257442"/>
                <a:gd name="connsiteX1" fmla="*/ 3127717 w 3182438"/>
                <a:gd name="connsiteY1" fmla="*/ 257442 h 257442"/>
                <a:gd name="connsiteX2" fmla="*/ 0 w 3182438"/>
                <a:gd name="connsiteY2" fmla="*/ 257442 h 257442"/>
                <a:gd name="connsiteX3" fmla="*/ 54721 w 3182438"/>
                <a:gd name="connsiteY3" fmla="*/ 0 h 257442"/>
                <a:gd name="connsiteX0" fmla="*/ 3182438 w 3182438"/>
                <a:gd name="connsiteY0" fmla="*/ 0 h 257442"/>
                <a:gd name="connsiteX1" fmla="*/ 3127717 w 3182438"/>
                <a:gd name="connsiteY1" fmla="*/ 257442 h 257442"/>
                <a:gd name="connsiteX2" fmla="*/ 0 w 3182438"/>
                <a:gd name="connsiteY2" fmla="*/ 257442 h 257442"/>
                <a:gd name="connsiteX3" fmla="*/ 54721 w 3182438"/>
                <a:gd name="connsiteY3" fmla="*/ 0 h 257442"/>
                <a:gd name="connsiteX0" fmla="*/ 3350753 w 3350753"/>
                <a:gd name="connsiteY0" fmla="*/ 0 h 257442"/>
                <a:gd name="connsiteX1" fmla="*/ 3127717 w 3350753"/>
                <a:gd name="connsiteY1" fmla="*/ 257442 h 257442"/>
                <a:gd name="connsiteX2" fmla="*/ 0 w 3350753"/>
                <a:gd name="connsiteY2" fmla="*/ 257442 h 257442"/>
                <a:gd name="connsiteX3" fmla="*/ 54721 w 3350753"/>
                <a:gd name="connsiteY3" fmla="*/ 0 h 257442"/>
                <a:gd name="connsiteX0" fmla="*/ 3350753 w 3350753"/>
                <a:gd name="connsiteY0" fmla="*/ 0 h 257442"/>
                <a:gd name="connsiteX1" fmla="*/ 3296033 w 3350753"/>
                <a:gd name="connsiteY1" fmla="*/ 257442 h 257442"/>
                <a:gd name="connsiteX2" fmla="*/ 0 w 3350753"/>
                <a:gd name="connsiteY2" fmla="*/ 257442 h 257442"/>
                <a:gd name="connsiteX3" fmla="*/ 54721 w 3350753"/>
                <a:gd name="connsiteY3" fmla="*/ 0 h 257442"/>
                <a:gd name="connsiteX0" fmla="*/ 3350753 w 3350753"/>
                <a:gd name="connsiteY0" fmla="*/ 0 h 257442"/>
                <a:gd name="connsiteX1" fmla="*/ 3296033 w 3350753"/>
                <a:gd name="connsiteY1" fmla="*/ 257442 h 257442"/>
                <a:gd name="connsiteX2" fmla="*/ 0 w 3350753"/>
                <a:gd name="connsiteY2" fmla="*/ 257442 h 257442"/>
                <a:gd name="connsiteX3" fmla="*/ 54721 w 3350753"/>
                <a:gd name="connsiteY3" fmla="*/ 0 h 257442"/>
                <a:gd name="connsiteX0" fmla="*/ 3350753 w 3350753"/>
                <a:gd name="connsiteY0" fmla="*/ 0 h 257442"/>
                <a:gd name="connsiteX1" fmla="*/ 3296033 w 3350753"/>
                <a:gd name="connsiteY1" fmla="*/ 257442 h 257442"/>
                <a:gd name="connsiteX2" fmla="*/ 0 w 3350753"/>
                <a:gd name="connsiteY2" fmla="*/ 257442 h 257442"/>
                <a:gd name="connsiteX3" fmla="*/ 54721 w 33507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0753" h="257442">
                  <a:moveTo>
                    <a:pt x="3350753" y="0"/>
                  </a:moveTo>
                  <a:lnTo>
                    <a:pt x="3296033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sp>
          <p:nvSpPr>
            <p:cNvPr id="9" name="btfpRunningAgenda2LevelTextRight705547">
              <a:extLst>
                <a:ext uri="{FF2B5EF4-FFF2-40B4-BE49-F238E27FC236}">
                  <a16:creationId xmlns:a16="http://schemas.microsoft.com/office/drawing/2014/main" id="{C083FE90-6FEC-4F3A-9FFF-4786B78F27C6}"/>
                </a:ext>
              </a:extLst>
            </p:cNvPr>
            <p:cNvSpPr txBox="1"/>
            <p:nvPr/>
          </p:nvSpPr>
          <p:spPr bwMode="gray">
            <a:xfrm>
              <a:off x="4577758" y="876300"/>
              <a:ext cx="32960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Technology stack</a:t>
              </a:r>
            </a:p>
          </p:txBody>
        </p:sp>
      </p:grpSp>
      <p:graphicFrame>
        <p:nvGraphicFramePr>
          <p:cNvPr id="45" name="btfpTable361949">
            <a:extLst>
              <a:ext uri="{FF2B5EF4-FFF2-40B4-BE49-F238E27FC236}">
                <a16:creationId xmlns:a16="http://schemas.microsoft.com/office/drawing/2014/main" id="{D4C4A8BC-7817-41CE-BE19-F78621A5C02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19562039"/>
              </p:ext>
            </p:extLst>
          </p:nvPr>
        </p:nvGraphicFramePr>
        <p:xfrm>
          <a:off x="330200" y="1299600"/>
          <a:ext cx="11522075" cy="530831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60179">
                  <a:extLst>
                    <a:ext uri="{9D8B030D-6E8A-4147-A177-3AD203B41FA5}">
                      <a16:colId xmlns:a16="http://schemas.microsoft.com/office/drawing/2014/main" val="559754727"/>
                    </a:ext>
                  </a:extLst>
                </a:gridCol>
                <a:gridCol w="1518338">
                  <a:extLst>
                    <a:ext uri="{9D8B030D-6E8A-4147-A177-3AD203B41FA5}">
                      <a16:colId xmlns:a16="http://schemas.microsoft.com/office/drawing/2014/main" val="1008578181"/>
                    </a:ext>
                  </a:extLst>
                </a:gridCol>
                <a:gridCol w="2128301">
                  <a:extLst>
                    <a:ext uri="{9D8B030D-6E8A-4147-A177-3AD203B41FA5}">
                      <a16:colId xmlns:a16="http://schemas.microsoft.com/office/drawing/2014/main" val="3881335097"/>
                    </a:ext>
                  </a:extLst>
                </a:gridCol>
                <a:gridCol w="4729843">
                  <a:extLst>
                    <a:ext uri="{9D8B030D-6E8A-4147-A177-3AD203B41FA5}">
                      <a16:colId xmlns:a16="http://schemas.microsoft.com/office/drawing/2014/main" val="2588723490"/>
                    </a:ext>
                  </a:extLst>
                </a:gridCol>
                <a:gridCol w="2585414">
                  <a:extLst>
                    <a:ext uri="{9D8B030D-6E8A-4147-A177-3AD203B41FA5}">
                      <a16:colId xmlns:a16="http://schemas.microsoft.com/office/drawing/2014/main" val="2795458687"/>
                    </a:ext>
                  </a:extLst>
                </a:gridCol>
              </a:tblGrid>
              <a:tr h="392540"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buNone/>
                      </a:pPr>
                      <a:r>
                        <a:rPr lang="en-GB" sz="14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en-US" sz="1400" b="1" kern="120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None/>
                      </a:pPr>
                      <a:endParaRPr lang="en-US" sz="1200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300"/>
                        </a:spcBef>
                        <a:buNone/>
                      </a:pPr>
                      <a:r>
                        <a:rPr lang="en-GB" sz="1400" b="1"/>
                        <a:t>Description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300"/>
                        </a:spcBef>
                        <a:buNone/>
                      </a:pPr>
                      <a:r>
                        <a:rPr lang="en-GB" sz="1400" b="1"/>
                        <a:t>Assessment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452142"/>
                  </a:ext>
                </a:extLst>
              </a:tr>
              <a:tr h="1570885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sz="1200" b="1"/>
                        <a:t>Frontend Technologies</a:t>
                      </a:r>
                      <a:endParaRPr lang="en-US" sz="1200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en-GB" sz="1100" b="0" strike="noStrike"/>
                        <a:t>C++ is an older, but well established and maintainable, programming language</a:t>
                      </a:r>
                    </a:p>
                    <a:p>
                      <a:pPr marL="177800" indent="-17780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en-GB" sz="1100" b="0" strike="noStrike"/>
                        <a:t>While still used for certain UI applications where speed of execution is important, it is an older frontend choice for this type of application</a:t>
                      </a:r>
                    </a:p>
                    <a:p>
                      <a:pPr marL="177800" indent="-17780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en-GB" sz="1100" b="0" strike="noStrike"/>
                        <a:t>Target is using </a:t>
                      </a:r>
                      <a:r>
                        <a:rPr lang="en-US" sz="1100" b="0" strike="noStrike" noProof="0"/>
                        <a:t>BCGSoft</a:t>
                      </a:r>
                      <a:r>
                        <a:rPr lang="en-GB" sz="1100" b="0" strike="noStrike"/>
                        <a:t> to refresh the UI of its desktop tools; BCGSoft is a UI wrapper that can be used on top of C++ MFC applications, such as Versasec’s CMS</a:t>
                      </a:r>
                    </a:p>
                    <a:p>
                      <a:pPr marL="177800" indent="-17780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en-GB" sz="1100" b="0" strike="noStrike"/>
                        <a:t>While BCGSoft may provide a somewhat more modern UX, the UI will still appear relatively dated compared to industry standards</a:t>
                      </a:r>
                      <a:endParaRPr lang="en-GB" sz="1100" b="0" strike="noStrike" dirty="0"/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marL="177800" lvl="0" indent="-177800" algn="ctr">
                        <a:spcBef>
                          <a:spcPts val="300"/>
                        </a:spcBef>
                        <a:buNone/>
                      </a:pPr>
                      <a:endParaRPr lang="en-US" sz="1100" b="0" i="0" u="none" strike="noStrike" noProof="0">
                        <a:highlight>
                          <a:srgbClr val="FFFF00"/>
                        </a:highlight>
                        <a:latin typeface="Arial"/>
                      </a:endParaRPr>
                    </a:p>
                    <a:p>
                      <a:pPr marL="177800" lvl="0" indent="-177800" algn="ctr">
                        <a:spcBef>
                          <a:spcPts val="300"/>
                        </a:spcBef>
                        <a:buNone/>
                      </a:pPr>
                      <a:endParaRPr lang="en-US" sz="1100" b="0" i="0" u="none" strike="noStrike" noProof="0">
                        <a:highlight>
                          <a:srgbClr val="FFFF00"/>
                        </a:highlight>
                        <a:latin typeface="Arial"/>
                      </a:endParaRPr>
                    </a:p>
                    <a:p>
                      <a:pPr marL="177800" lvl="0" indent="-177800" algn="ctr">
                        <a:spcBef>
                          <a:spcPts val="300"/>
                        </a:spcBef>
                        <a:buNone/>
                      </a:pPr>
                      <a:r>
                        <a:rPr lang="en-US" sz="1100" b="0" i="0" u="none" strike="noStrike" noProof="0">
                          <a:latin typeface="Arial"/>
                        </a:rPr>
                        <a:t>Target uses well established technologies that do not present an immediate maintainability risk; however, the age of these technologies results in a more dated UI/UX, which compares poorly with modern interfaces</a:t>
                      </a:r>
                      <a:endParaRPr lang="en-US" sz="1100" b="0" i="0" u="none" strike="noStrike" noProof="0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596028"/>
                  </a:ext>
                </a:extLst>
              </a:tr>
              <a:tr h="189220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Backend Technologies</a:t>
                      </a:r>
                      <a:endParaRPr lang="en-US" sz="1200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GB" sz="1100" b="0" strike="noStrike"/>
                        <a:t>C++ is an older, but well established and maintainable, general-purpose programming language; sourcing C++ developers in the next 5+ years may become increasingly challenging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100" b="0" strike="noStrike"/>
                        <a:t>Target leverages the .NET framework. The company plans to migrate to .NET Core, which is the most modern iteration of the framework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100" b="0" strike="noStrike"/>
                        <a:t>Newer modules with business logic have been written in C#, </a:t>
                      </a:r>
                      <a:r>
                        <a:rPr lang="en-US" sz="1100" b="0" strike="noStrike"/>
                        <a:t>a very widely adopted programming language for developing .NET applications</a:t>
                      </a:r>
                      <a:endParaRPr lang="en-US" sz="1100" b="0" strike="noStrike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177800" lvl="0" indent="-177800" algn="l">
                        <a:spcBef>
                          <a:spcPts val="300"/>
                        </a:spcBef>
                        <a:buNone/>
                      </a:pPr>
                      <a:endParaRPr lang="en-US" sz="1100" b="0" i="0" u="none" strike="noStrike" noProof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064894"/>
                  </a:ext>
                </a:extLst>
              </a:tr>
              <a:tr h="130907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711200" rtl="0" eaLnBrk="1" latinLnBrk="0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1" kern="1200"/>
                        <a:t>Database </a:t>
                      </a:r>
                      <a:r>
                        <a:rPr lang="en-US" sz="1200" b="1"/>
                        <a:t>Technologies</a:t>
                      </a:r>
                      <a:endParaRPr lang="en-GB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en-GB" sz="1100" kern="1200">
                          <a:latin typeface="Arial"/>
                        </a:rPr>
                        <a:t>Target is provided </a:t>
                      </a:r>
                      <a:r>
                        <a:rPr lang="en-GB" sz="1100" kern="1200">
                          <a:latin typeface="+mn-lt"/>
                        </a:rPr>
                        <a:t>with SQLite, a fast and simple database, </a:t>
                      </a:r>
                      <a:r>
                        <a:rPr lang="en-GB" sz="1100" kern="1200">
                          <a:latin typeface="Arial"/>
                        </a:rPr>
                        <a:t>as the default internal database</a:t>
                      </a:r>
                    </a:p>
                    <a:p>
                      <a:pPr marL="177800" indent="-177800" algn="l">
                        <a:spcBef>
                          <a:spcPts val="300"/>
                        </a:spcBef>
                        <a:buFont typeface="Arial"/>
                        <a:buChar char="•"/>
                      </a:pPr>
                      <a:r>
                        <a:rPr lang="en-GB" sz="1100" kern="1200">
                          <a:latin typeface="Arial"/>
                        </a:rPr>
                        <a:t>Target also supports MariaDB, MySQL and MS SQL as external databases; these are relatively older but well-established databases that do not present maintainability risks</a:t>
                      </a:r>
                      <a:endParaRPr lang="en-GB" sz="1100" kern="1200" dirty="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177800" indent="-177800" algn="l">
                        <a:spcBef>
                          <a:spcPts val="300"/>
                        </a:spcBef>
                      </a:pPr>
                      <a:endParaRPr lang="en-GB" sz="1100" kern="1200">
                        <a:latin typeface="Arial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595562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F2F570C1-5F94-4299-AADA-E7E77CB3C519}"/>
              </a:ext>
            </a:extLst>
          </p:cNvPr>
          <p:cNvGrpSpPr/>
          <p:nvPr/>
        </p:nvGrpSpPr>
        <p:grpSpPr>
          <a:xfrm>
            <a:off x="10013931" y="3452170"/>
            <a:ext cx="1457691" cy="226591"/>
            <a:chOff x="10418397" y="2761214"/>
            <a:chExt cx="1457691" cy="22659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DBCCC2-C15F-4545-8123-DF3DD0FA72F4}"/>
                </a:ext>
              </a:extLst>
            </p:cNvPr>
            <p:cNvGrpSpPr/>
            <p:nvPr/>
          </p:nvGrpSpPr>
          <p:grpSpPr>
            <a:xfrm>
              <a:off x="10526818" y="2800618"/>
              <a:ext cx="1231569" cy="147782"/>
              <a:chOff x="9641901" y="1915569"/>
              <a:chExt cx="2181799" cy="14778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C589086-685C-4CD4-BE46-997E0D59A8C0}"/>
                  </a:ext>
                </a:extLst>
              </p:cNvPr>
              <p:cNvSpPr/>
              <p:nvPr/>
            </p:nvSpPr>
            <p:spPr bwMode="gray">
              <a:xfrm>
                <a:off x="9641901" y="1915569"/>
                <a:ext cx="436360" cy="147782"/>
              </a:xfrm>
              <a:prstGeom prst="rect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32E62C9-7A9D-429B-9CB2-2D2F2F5AF8AA}"/>
                  </a:ext>
                </a:extLst>
              </p:cNvPr>
              <p:cNvSpPr/>
              <p:nvPr/>
            </p:nvSpPr>
            <p:spPr bwMode="gray">
              <a:xfrm>
                <a:off x="10078261" y="1915569"/>
                <a:ext cx="436360" cy="14778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0FA1BDF-0DF0-4777-897D-709F70ACFA89}"/>
                  </a:ext>
                </a:extLst>
              </p:cNvPr>
              <p:cNvSpPr/>
              <p:nvPr/>
            </p:nvSpPr>
            <p:spPr bwMode="gray">
              <a:xfrm>
                <a:off x="10514621" y="1915569"/>
                <a:ext cx="436360" cy="147782"/>
              </a:xfrm>
              <a:prstGeom prst="rect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D377A1A-FE4E-4B89-8792-BAE06171AB0A}"/>
                  </a:ext>
                </a:extLst>
              </p:cNvPr>
              <p:cNvSpPr/>
              <p:nvPr/>
            </p:nvSpPr>
            <p:spPr bwMode="gray">
              <a:xfrm>
                <a:off x="10950981" y="1915569"/>
                <a:ext cx="436360" cy="147782"/>
              </a:xfrm>
              <a:prstGeom prst="rect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38FC699-2273-49AA-B6A9-B958D6AF79E7}"/>
                  </a:ext>
                </a:extLst>
              </p:cNvPr>
              <p:cNvSpPr/>
              <p:nvPr/>
            </p:nvSpPr>
            <p:spPr bwMode="gray">
              <a:xfrm>
                <a:off x="11387340" y="1915569"/>
                <a:ext cx="436360" cy="147782"/>
              </a:xfrm>
              <a:prstGeom prst="rect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7" name="btfpBulletedList153721">
              <a:extLst>
                <a:ext uri="{FF2B5EF4-FFF2-40B4-BE49-F238E27FC236}">
                  <a16:creationId xmlns:a16="http://schemas.microsoft.com/office/drawing/2014/main" id="{21A2C96C-6113-491E-94E0-B71887C03E38}"/>
                </a:ext>
              </a:extLst>
            </p:cNvPr>
            <p:cNvSpPr/>
            <p:nvPr/>
          </p:nvSpPr>
          <p:spPr>
            <a:xfrm>
              <a:off x="11814060" y="2761214"/>
              <a:ext cx="62028" cy="22659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78" name="btfpBulletedList153721">
              <a:extLst>
                <a:ext uri="{FF2B5EF4-FFF2-40B4-BE49-F238E27FC236}">
                  <a16:creationId xmlns:a16="http://schemas.microsoft.com/office/drawing/2014/main" id="{83E74A79-D276-4A59-A3B0-EC8372A52A51}"/>
                </a:ext>
              </a:extLst>
            </p:cNvPr>
            <p:cNvSpPr/>
            <p:nvPr/>
          </p:nvSpPr>
          <p:spPr>
            <a:xfrm>
              <a:off x="10418397" y="2761214"/>
              <a:ext cx="62028" cy="22659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</a:t>
              </a:r>
            </a:p>
          </p:txBody>
        </p:sp>
      </p:grpSp>
      <p:pic>
        <p:nvPicPr>
          <p:cNvPr id="1026" name="Picture 2" descr="BCGSoft">
            <a:extLst>
              <a:ext uri="{FF2B5EF4-FFF2-40B4-BE49-F238E27FC236}">
                <a16:creationId xmlns:a16="http://schemas.microsoft.com/office/drawing/2014/main" id="{DC6E1765-B89F-45A4-91E9-DCECDF1B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30" y="1807154"/>
            <a:ext cx="11811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- Wikipedia">
            <a:extLst>
              <a:ext uri="{FF2B5EF4-FFF2-40B4-BE49-F238E27FC236}">
                <a16:creationId xmlns:a16="http://schemas.microsoft.com/office/drawing/2014/main" id="{6C52E121-0A5C-44C7-840E-C86BE6FC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9" y="3479749"/>
            <a:ext cx="752489" cy="8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C++ - Wikipedia">
            <a:extLst>
              <a:ext uri="{FF2B5EF4-FFF2-40B4-BE49-F238E27FC236}">
                <a16:creationId xmlns:a16="http://schemas.microsoft.com/office/drawing/2014/main" id="{D41F360C-3C75-4106-B45C-C4CFC85C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331" y="2265106"/>
            <a:ext cx="752489" cy="8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btfpIcon694391">
            <a:extLst>
              <a:ext uri="{FF2B5EF4-FFF2-40B4-BE49-F238E27FC236}">
                <a16:creationId xmlns:a16="http://schemas.microsoft.com/office/drawing/2014/main" id="{44CA6F49-8450-4C59-91FA-C3D12F19F92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02592" y="2197679"/>
            <a:ext cx="585419" cy="585419"/>
            <a:chOff x="442913" y="2095908"/>
            <a:chExt cx="1242285" cy="1242285"/>
          </a:xfrm>
        </p:grpSpPr>
        <p:sp>
          <p:nvSpPr>
            <p:cNvPr id="87" name="btfpIconCircle694391">
              <a:extLst>
                <a:ext uri="{FF2B5EF4-FFF2-40B4-BE49-F238E27FC236}">
                  <a16:creationId xmlns:a16="http://schemas.microsoft.com/office/drawing/2014/main" id="{D6829699-566F-44A2-8BBE-0FBAA097C376}"/>
                </a:ext>
              </a:extLst>
            </p:cNvPr>
            <p:cNvSpPr/>
            <p:nvPr/>
          </p:nvSpPr>
          <p:spPr bwMode="gray">
            <a:xfrm>
              <a:off x="442913" y="2095908"/>
              <a:ext cx="1242285" cy="1242285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88" name="btfpIconLines694391">
              <a:extLst>
                <a:ext uri="{FF2B5EF4-FFF2-40B4-BE49-F238E27FC236}">
                  <a16:creationId xmlns:a16="http://schemas.microsoft.com/office/drawing/2014/main" id="{399A8B9D-8656-4CBC-B321-7404AFE732AF}"/>
                </a:ext>
              </a:extLst>
            </p:cNvPr>
            <p:cNvPicPr/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913" y="2095908"/>
              <a:ext cx="1242285" cy="1242285"/>
            </a:xfrm>
            <a:prstGeom prst="rect">
              <a:avLst/>
            </a:prstGeom>
          </p:spPr>
        </p:pic>
      </p:grpSp>
      <p:grpSp>
        <p:nvGrpSpPr>
          <p:cNvPr id="89" name="btfpIcon819981">
            <a:extLst>
              <a:ext uri="{FF2B5EF4-FFF2-40B4-BE49-F238E27FC236}">
                <a16:creationId xmlns:a16="http://schemas.microsoft.com/office/drawing/2014/main" id="{69B256A0-5CA2-431E-AB07-6487070361A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07357" y="5492650"/>
            <a:ext cx="585419" cy="585419"/>
            <a:chOff x="272546" y="5159180"/>
            <a:chExt cx="1242285" cy="1242285"/>
          </a:xfrm>
        </p:grpSpPr>
        <p:sp>
          <p:nvSpPr>
            <p:cNvPr id="90" name="btfpIconCircle819981">
              <a:extLst>
                <a:ext uri="{FF2B5EF4-FFF2-40B4-BE49-F238E27FC236}">
                  <a16:creationId xmlns:a16="http://schemas.microsoft.com/office/drawing/2014/main" id="{155B18A4-F164-4560-8776-3E3DAA353DB7}"/>
                </a:ext>
              </a:extLst>
            </p:cNvPr>
            <p:cNvSpPr/>
            <p:nvPr/>
          </p:nvSpPr>
          <p:spPr bwMode="gray">
            <a:xfrm>
              <a:off x="272546" y="5159180"/>
              <a:ext cx="1242285" cy="1242285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91" name="btfpIconLines819981">
              <a:extLst>
                <a:ext uri="{FF2B5EF4-FFF2-40B4-BE49-F238E27FC236}">
                  <a16:creationId xmlns:a16="http://schemas.microsoft.com/office/drawing/2014/main" id="{6F7EDDE5-DF25-45E0-9F20-752FDC40BA24}"/>
                </a:ext>
              </a:extLst>
            </p:cNvPr>
            <p:cNvPicPr/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46" y="5159180"/>
              <a:ext cx="1242285" cy="1242285"/>
            </a:xfrm>
            <a:prstGeom prst="rect">
              <a:avLst/>
            </a:prstGeom>
          </p:spPr>
        </p:pic>
      </p:grpSp>
      <p:pic>
        <p:nvPicPr>
          <p:cNvPr id="92" name="btfpIconLines758602">
            <a:extLst>
              <a:ext uri="{FF2B5EF4-FFF2-40B4-BE49-F238E27FC236}">
                <a16:creationId xmlns:a16="http://schemas.microsoft.com/office/drawing/2014/main" id="{0B8D4151-B2D5-48FC-9E99-4551DA518681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7" y="3924017"/>
            <a:ext cx="587057" cy="58705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8ABF229-FD51-40C1-AE47-6B98D822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902" y="4065504"/>
            <a:ext cx="752489" cy="75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6659B37F-829F-4DD2-B296-C25D5423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3" y="4376153"/>
            <a:ext cx="1655880" cy="9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QLite - Wikipedia">
            <a:extLst>
              <a:ext uri="{FF2B5EF4-FFF2-40B4-BE49-F238E27FC236}">
                <a16:creationId xmlns:a16="http://schemas.microsoft.com/office/drawing/2014/main" id="{1CB246AC-9D23-4301-8237-6819F60B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737" y="5550879"/>
            <a:ext cx="1011517" cy="4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ial MariaDB Logos | MariaDB">
            <a:extLst>
              <a:ext uri="{FF2B5EF4-FFF2-40B4-BE49-F238E27FC236}">
                <a16:creationId xmlns:a16="http://schemas.microsoft.com/office/drawing/2014/main" id="{DA6A34D8-4E57-4AC8-80C1-33563FC7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34" y="5330206"/>
            <a:ext cx="494158" cy="4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ySQL Logo in SVG Vector or PNG File Format - Logo.wine">
            <a:extLst>
              <a:ext uri="{FF2B5EF4-FFF2-40B4-BE49-F238E27FC236}">
                <a16:creationId xmlns:a16="http://schemas.microsoft.com/office/drawing/2014/main" id="{67005E3E-64C8-4480-BAFD-8506C85A6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254" y="5685670"/>
            <a:ext cx="663313" cy="4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S SQL Server and Reporting Services Specialist - anzanigroup.com">
            <a:extLst>
              <a:ext uri="{FF2B5EF4-FFF2-40B4-BE49-F238E27FC236}">
                <a16:creationId xmlns:a16="http://schemas.microsoft.com/office/drawing/2014/main" id="{233143E3-8F86-496D-831D-C27E91D9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397" y="6103596"/>
            <a:ext cx="542087" cy="44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64BBBF4A-822D-4E60-A4CA-398533F164D9}"/>
              </a:ext>
            </a:extLst>
          </p:cNvPr>
          <p:cNvGrpSpPr/>
          <p:nvPr/>
        </p:nvGrpSpPr>
        <p:grpSpPr>
          <a:xfrm>
            <a:off x="9011341" y="6207833"/>
            <a:ext cx="2843027" cy="333675"/>
            <a:chOff x="8934083" y="936137"/>
            <a:chExt cx="2843027" cy="3336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896759-1866-4A4A-BCDB-70288651FA4C}"/>
                </a:ext>
              </a:extLst>
            </p:cNvPr>
            <p:cNvSpPr txBox="1"/>
            <p:nvPr/>
          </p:nvSpPr>
          <p:spPr bwMode="gray">
            <a:xfrm>
              <a:off x="8934083" y="936137"/>
              <a:ext cx="1140709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 algn="r">
                <a:buNone/>
              </a:pPr>
              <a:r>
                <a:rPr lang="en-GB" sz="900" b="1"/>
                <a:t>Assessment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B594D8-B1F4-4678-AF23-E74918455F91}"/>
                </a:ext>
              </a:extLst>
            </p:cNvPr>
            <p:cNvSpPr txBox="1"/>
            <p:nvPr/>
          </p:nvSpPr>
          <p:spPr bwMode="gray">
            <a:xfrm>
              <a:off x="10186183" y="1072935"/>
              <a:ext cx="478359" cy="195814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800"/>
                <a:t>Negative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52564FC-1D15-41D5-94AC-FA57DC101273}"/>
                </a:ext>
              </a:extLst>
            </p:cNvPr>
            <p:cNvSpPr/>
            <p:nvPr/>
          </p:nvSpPr>
          <p:spPr bwMode="gray">
            <a:xfrm>
              <a:off x="10188539" y="993078"/>
              <a:ext cx="228600" cy="97321"/>
            </a:xfrm>
            <a:prstGeom prst="rect">
              <a:avLst/>
            </a:prstGeom>
            <a:solidFill>
              <a:srgbClr val="CC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2044E2-2736-45A9-89FE-9312CD288B24}"/>
                </a:ext>
              </a:extLst>
            </p:cNvPr>
            <p:cNvSpPr/>
            <p:nvPr/>
          </p:nvSpPr>
          <p:spPr bwMode="gray">
            <a:xfrm>
              <a:off x="10528532" y="993078"/>
              <a:ext cx="228600" cy="97321"/>
            </a:xfrm>
            <a:prstGeom prst="rect">
              <a:avLst/>
            </a:prstGeom>
            <a:solidFill>
              <a:srgbClr val="FF858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C284624-A11A-4F2F-89C2-9B28946A21E4}"/>
                </a:ext>
              </a:extLst>
            </p:cNvPr>
            <p:cNvSpPr/>
            <p:nvPr/>
          </p:nvSpPr>
          <p:spPr bwMode="gray">
            <a:xfrm>
              <a:off x="10868525" y="993078"/>
              <a:ext cx="228600" cy="9732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3084C7-0ACB-4759-8B94-E0BDAB613BA9}"/>
                </a:ext>
              </a:extLst>
            </p:cNvPr>
            <p:cNvSpPr txBox="1"/>
            <p:nvPr/>
          </p:nvSpPr>
          <p:spPr bwMode="gray">
            <a:xfrm>
              <a:off x="11248048" y="1071648"/>
              <a:ext cx="529062" cy="198164"/>
            </a:xfrm>
            <a:prstGeom prst="rect">
              <a:avLst/>
            </a:prstGeom>
            <a:noFill/>
          </p:spPr>
          <p:txBody>
            <a:bodyPr wrap="square" lIns="36000" tIns="36000" rIns="0" bIns="36000" rtlCol="0">
              <a:spAutoFit/>
            </a:bodyPr>
            <a:lstStyle/>
            <a:p>
              <a:pPr marL="0" indent="0" algn="r">
                <a:buNone/>
              </a:pPr>
              <a:r>
                <a:rPr lang="en-US" sz="800"/>
                <a:t>Positive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027D0A-B158-4355-BEB8-0AB06709881B}"/>
                </a:ext>
              </a:extLst>
            </p:cNvPr>
            <p:cNvSpPr/>
            <p:nvPr/>
          </p:nvSpPr>
          <p:spPr bwMode="gray">
            <a:xfrm>
              <a:off x="11208518" y="993078"/>
              <a:ext cx="228600" cy="97321"/>
            </a:xfrm>
            <a:prstGeom prst="rect">
              <a:avLst/>
            </a:prstGeom>
            <a:solidFill>
              <a:srgbClr val="8FB5A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7044D0-85F7-4978-9E0B-84CDCE5ADF0A}"/>
                </a:ext>
              </a:extLst>
            </p:cNvPr>
            <p:cNvSpPr txBox="1"/>
            <p:nvPr/>
          </p:nvSpPr>
          <p:spPr bwMode="gray">
            <a:xfrm>
              <a:off x="10888820" y="1006988"/>
              <a:ext cx="202229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 algn="ctr">
                <a:buNone/>
              </a:pPr>
              <a:endParaRPr lang="en-US" sz="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727A699-0186-4F8A-B105-2C6E395A956F}"/>
                </a:ext>
              </a:extLst>
            </p:cNvPr>
            <p:cNvSpPr/>
            <p:nvPr/>
          </p:nvSpPr>
          <p:spPr bwMode="gray">
            <a:xfrm>
              <a:off x="11548510" y="993078"/>
              <a:ext cx="228600" cy="97321"/>
            </a:xfrm>
            <a:prstGeom prst="rect">
              <a:avLst/>
            </a:prstGeom>
            <a:solidFill>
              <a:srgbClr val="3C5A4D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DDFA776-1AC9-EEBD-CEA0-F154D58EFE5D}"/>
              </a:ext>
            </a:extLst>
          </p:cNvPr>
          <p:cNvSpPr/>
          <p:nvPr/>
        </p:nvSpPr>
        <p:spPr bwMode="gray">
          <a:xfrm>
            <a:off x="10019323" y="946784"/>
            <a:ext cx="1838719" cy="25744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>
                <a:solidFill>
                  <a:schemeClr val="bg1"/>
                </a:solidFill>
              </a:rPr>
              <a:t>Tech Stack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422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BAINBULLET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-4477300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LNZq6Plf3gEdyWyENrCmFSi2Rz6G22+PznAtmtlTb5Yc4/XR+zOvPRzFuYNhk+4awI/5tKluPqxg5+sfGNyT+//1BIadK/T7Zg/vgM2t5StmvIJUezWE6Cwm0+QDSKmDTZ9gKzObXXkNc12DqYIp+D9nfbN/hryIAOKeqTy3Tiaiggxrs87qLKQyNBQ+rZoCJsdQBHQFFHj6sWUe6mxCh6zGgfWKG2vMhNllz8mdBGe5hlYteaD7o1ytc6YpFVQ01uP3AtEtIssQcAbvUZaNpMtOWUG0j6en10QYMbOEcuv6nRxAhTAaobwkfiqog6A/Dxq3Wn4XQFt3vbi4Z7nS+RIgmQnWRO4lFFVGWNM8Oi4a4a27d4gix5o8D4RfOORW7yOdiiOMOlQqVVqQOTmDkyfRaaMyRPthRKGINJB3hcyHbdwMeUbeYhhH30SkWNWMXP1o+U5VP49TzLJqdhH25GAjnox0OgRlDzGG7i0WnCR6FHk2JZovJuvkIrEv4xzaRq7aAoBCANGQqk2UglsFoqtUur1lgKFLa8AzMr1Q0WPD1w6PBsXRwt6ZYSCxVOdofafG462eMBMhhHPiu2ZxwBdKpkTxW4V+eV29QPWZJX6OM8nTDVqAYY+rZKKItwDMMhd1ZfxR+1tC9TmccZ15TyeuUxTGse+38V59yI4FmkBzXBMfKUr91u1qXODnDmeAOvrovsgN8P4k7WFKHteEAvAqKV9XDjZfYW8KtFh7CKRhUEn2+C0MaPdI1MRKCkYI3wWHAieh2ONyzf16zM7nPi6Dttq/0KGZVjZWab3eV5pdnc1a48pgLpiQGZ/MC3RQeuJx4VFdVt/5jkzC43b/ZywbqiMIZoqD7Yw+MDGi1c7ELm/SysMxfchgWmMu3GahcYVmeWTqcyDYXwcOmDmx2Lm+4R9qvJQt77mb40eNcIJvUL4uTO9t9f6o8idIRnsB6bBDfEmNe1M5dFf5a+/L0YQnX+vzgozqm3Dv/2gOVTOHfHwapwwYW3U2WUfwFaCvokhfPkCryVxJHmW2Jtq103QB3wkpWway/hfS+Gt1+93gqK/qL5GHYDrHvillyq4bKCcnuf3QVxPTB1f2kCMpkdNSC/UMnNQCSxLNzsOux1wW6jo4UKmJkkFOP5j7ANR24FAb8QVbcz7A9eAADdbciCV15LHGjGdqd8NCSUqFynMPCy22uleYHbnHctb9CzMVfmt4qZGiwXg0lmRnKn+VyQlT82XSsgD//Qk7e4muJLz597OiFMzEMGoqU28uX20FlzVYeSf6sZv3lxr6OpewkYgUHGmiBJ9Y6CO+znPm6ZODt+r1hnVnqFchqh+EnP4tLmXrrwiv3swDYkTB8qqIefrhhk/ZdlDlU4e2c2zIiqiUqxtA/4qs15HMMOX1hmbDuubC66vIdsx0k/kwDZWhyYmeSCUCAcfcYKJNXc+v7dmzmr9i6qUMkAVHScUsx4MJbVSLvTBfQIZmvyJlg4/T2wxQLg8EBazJF0+BsV+m3Xy3QlKIo9NYB9n5h1vWfH0JKqY5Zc0DuTXmNm60lDgZkKG/wKEiT+zyb/AstM3QT9vMsTM/GTVm28v79apxOJSZT1vgHIcjhUb37o5+VLdRxv4mYSK0QuLmArwOr3pAWeP+0WQdyqTgFU/DRg62xmMCMLNwt6isC6p5aZN3oM4axU1yWLvM1Zc8skAZTUNfHhxDuALqoThCYK9Q+rIM/Y1zjox9pAM6uKVjEr2KW6CnOI22hXEEr2DLQbXnhlYb3P/p4xlp/Vitgy2/vXKAlwSjLoiSHYMB0HZrgoGLtX5Y/arljw4XkWx2yX/V7CBZN6qjCZBJ0kGtzx3O9Pb6LWBOrBd7m6nxTp0eLzgUx1aSXfTIz73pe64z+IHL1H9sIxt3tVGk1Jt+2qX9mjTrBmfHeAfv4Tpa1kT7Mqz8Cv69oD37cAkPs1aWC62TY7AsLK5ELSfY4n+MYUMozIXSgvF6c9AAQLq2BrQx7u+QnfrK6cK22hLGu6rR3QfMorIAjWGS8+aj638qZ8K2kh3fLksd/rxm5J7gzyvhYcET1libwAVTk96wQZk3ruEFVkrT1ICl0hJ8yDg/8T2qqrCejK1d/OmSe6t+c5082Xwu9FsNJIFAFSATp173EIL+sTZu0PpzcznajSQm++GehpsD6mvNtToA+IgIB3d0Q8/qm2vWWG6zz5OJwFh7VMjYxUzm9HXYAT1vN1roV1TrNJi7DXYPCZBho7TBG3eD4jPML6OJTu2MtQVyX82ymxKOhh2BpucRH+LebAozOUBVwY/x40y6d7PzoGYaueaZJhj6MKk0n0wmoLAdasdMH4yS+nwYkL+mAoydhoXGrcK7KcQWQDb7GtLQe2wVbFI1tEdZ90eIckWhwErA7OPZgmtLW30K/Yc2i7MpysDc/NZWa6nwbPJ8yG7YEtI9WkEkQApDzeGAO19yZu++AGoTeRMBvJEMCdNQfcvFif1yXT8saLV3oqxLj8yB3ZUJSid/IS4FrarAL900Oq32B1NM83U3fRjaNg76UD2FDDXsMdW7mQvMjLNjDIUgtlm3LBt+ZxijqFarlNE9dXZP88yRU+Df0lFQVjggIrPtK4sH7HA8vdzulseRcG+gVDCm/LPBdAqPhnLDB1kblEues4ptmTL4pAzYCDkOIW3gRxjdp07ZCOzBZMd7P7mWbqSmcDOEUd2+AL4QEe5kp+vJXiwK6RlFiqqEuJ5bEXk0GvW6C+4wgE67ZShJa6H6FaxaV5EHkelyD6Ooib2iZiqI/I+SxO4nMoolE3A2Nr4BSU3eAy1lotZyTiJYExSQyOev7cR8ZZI8+pb3nlkrDsWcgiFiACjqk1GKvnDQsXS3+/SF5f64oLn6PgViWrywWQZ6Sgra0mWZMXrupVLm5K16g6R3wNVIIEY1cW16gm3XiczyfR66SSz9F3+xznSgAZ6231Z2Jt64VyD9iMiN2sBFJFAmwYRGQAZylxR6T/QGMYvfXvcIO//p1f316Li2JSf/0Py+/wFsTgvQcjShVJ2ygiYajcomvxtCQHa3O+PU7bx+3e53ApqX7aLu5ZFZVa3hgpnlY7gZL/bHoOeB0cm5flCFwLG6N9YEKitJ+jfVWjV29BlLT2qGTuQ6I6DJcHZblioUX2/4COkn4n4/UVke3p5lAMIOFcf/gvdvry1R4/LN1gglbrQuSDWCD3mTyCOaMmONLVfL3zIQaFfQ1jTfNhUyxvGs9JIu0q8j8VNPdxvA7IxB712ilXjnpbQWv5CA430aKb/eSDb24Juy7ZOIUxRUmu5zCK59oIuClgDeCfTL1Se+qkkhlNv6OZkJU4tl28TjP+pS6eM96yxuCUldogaxFz1KZyS4mVzscvsYRv7qMXFEboc/FqJBeuigaVZ5iffXsXxzJBMkbffe0lSfdzfcccZtbQBfVHTFmMdZWyTf+84b/4boZa+oXWc1hv099TqLnGs6FGMgwqEkiHzRAezwLwKS+NSh9FPknyNFJ8NfHiQ5YkiNy8iFajnEXXLxB4YFe8lmJ0cPDyD5+kz9sIynhOY6IFRW403RxlPjwheqfYcL3XAj2UqLuNTo8tMf0wYozap3XCsV7FWE4rrIHPzkpHwKRbTn7YaBo3I4NJzgeO11a8s7OlQr90N3d89ILYqLiGB+haYnd5+mTsL+FpNSAPFQO+wyXs1335wxOYDWfuWqQJMJSVaLzRHd6edhCm16L1pTsuUQS8zo/E5oKJGRA3f5WobFrw0CM6IKKA+utfPNCTPV+Xrgxkg0KFbQZqczT71eUn8XjjvXBBzi1JXXZp0ptNe1IXezr/oulvQoFKlYj3xMiz6jaUdcYe9xanBU00Xno9up8Vpcxusnecl9TO+5u/Kg1e8VyPbwl3g3+Jph7N/K4eTTfwwdcIVZOKBhX0rciZb2HlOxafuPiDfqftXkAO0tZ0px/vo62Jl+0VVwwWF/XMewMzvmj15uRKJ1P6xQ7r+FIS+Fjz49g1+FmL5XvYVqCCpWFwVtv4igL36pdK5UHJY6+S2yaSL5DbOM2f2tFEAfEBM9rEE8NJVAs4UyJNjaatq+1ZUu0nB8w5WR2ifx9uuJorn6rG+ILb2uoZ30Q0J0N4dRWTv+QI2bg5BqhguisMEWqXy8ubR703uL8/BghNaFcFoXYKjxGuSsKoLGfJeeMc5fji/AqkSHil6dsarsPU518PcA6ld/HBKz8dc/Gf24oyNFVuXI4lXRWnuYCAPfEs1INA1FyaLijbXlU7v7NU3IOybV8bsTAlEX0+5748gWpQaaIl34LilRarDD5IBuNdOr6wCm8+afmNPO+PJeRE1ndk7xaVYrKJf/QBDOX6NbTosctyODayIa2mGT47zxC4Y8I8Ip7eOhe/OShfgvlx2P3Wkuyof3h7j+yIAfBwFd6G/vj1letleTtAJ67J6mLQ0mlVJaD7PbE+t+u3RvEsGnGI/pmNG038eCU8mlfe91qHf+Zs9yqcmsVDU8201gzPqYWc3AnISdcoG1cRiXqYgkIc2kK4aZyoxKLY6+4LYcQ0MgqAszMEG2Yz/VKkFGgepvKIYtWW1t+oCscEBDJydHT/AuTZpdP6FmhCL7+o8m4Y/qpl3I7neBwCH09ByN2gfFVcuGt6dT2boiH1YHgtK377NNavrp3jrLuVwWJ78mlABrGSWrVxgps8l/0HNWDMXn5yCJiVpOdwjLD3HSE1NzkwaAei+RIB+p1w4CL8+yqRsE192XiH3OXmFDczKK8hfss6OJDi0PVpBiFPpdxjgqITjvkljaQmpYVjzxGrPy4hz8wssytsKDpQFpoF2Jwqnvvh618jNd0dwpHRnukbO8UP1jqwb03Umh5z5gWqRo2m+6GZ+NKetmLu9mZMX+F37ntNhjAVN4BMe3X6hP014grIhuwtmS65VJqvUSRhh4VtHRXes4eQm3HKccYjYuhakke/PPBvqMssGtM1bSgPLZjMsjstnVWmoc+kjN3ZEWs83ThyO6SkRK6Usj7jE+13eBXILeNyzV5Hh/BKz4hkQQfDwFjcJC1/b6G8L5Y4aK7lQJJaUD9ZyY1tfOX3c9sNPrkdY6YCNhCwoPWn0Drk0QNl5EvsM1smqh8AFrO3g/5tdTbnQaV7sRdQudGum2Z6bGX/UXFWwhvZr4i12UEToCY6ZplCMCzRASiDVZW7ZJ6viEW1rmwtBpvt47eQaKjYwMhFh54OYy953Ir0ceC9sYmteulyaqd5GKXyIess+t/Yo+MRJMstWlSwcs2oiYhEFs4ihlLgVyHQMv67bm5i8a3OcF650Ykq2d/qJ5VzANdVe09g8NsnRUooIW8hLvtQJCDVSN1i0wmItuuEmqw1YEeWLulsWbBWSeah0N2V2l2WGpYQ8woAUyouIJXQasohmf4E/nnunsqizgf7JwN9pbFnjd8h7CPg/NWyyG9Tq9m+alaOO9ZuN9pxbzVA5rEBe9hFqdvwNNg35QY2qVdmjUxoor2KzEoLe4mOqKMYEKiwzxRaIcyW41zf3Me6WRVXyfYzXk3e8Ax6JGfciaCfMHf1ysaccXx4ys1wjcrnZj5L6xN6YzxNtLcgv3xnU2uVXqvC/8R8z7vCiSuzaHyv+5SJT4rEcoV2ZIVZpHiWiiOKowgidXFhWLpam5C8OMxmp4DPPAlxhfTXGwZsNk+M5JMT5rOE28FV6IhwtjOWYtxLLjpUF/a7K/cysJ5R4mqV+vZHdAdrONHNLTV07u/WyHk8IoMy85bFamcjHdlQ3yD6SARWBRzwAIW4rWeM6WySdBHU81sepwe1DrJseavZ0iMzCsFq7balEsf10DupNnaziuNy+sauuXEAI1baFiH+N7LpcKJg91D+NIlgo/o9vm72flbrVJHRVuX6s++BwKmUWMU6k+4iqdFHIbzJ/+WoT4cXEik9BBBkDlRgm6UH466BjSbeXNMX43OMirljNgZe+ny9ZakdmdXtJXCVsNzWV3Hpkq8Bq2mJAYF2T0kQBTUANsLhLn3NpjO53xo1+ZggqmYQc8ePlgxDDRpP/OUg9KelxBTjmWhXzfdkSg3Mxb50CJe7sPw1xuiX3FXCmYAMd681PgrulDYbgrpLrXT08wnKEbYeRiBvGq4iBZXsB1EV33RTeytZLeJlPx7IDoOd0gAWuDmCPEiZwA4oOIuZhCtW2U9H9/OG4ySlam9Rtat3D5A+qqguAEOlm4AsngJ3wEMuMah36MIr1mvUS51SkTUToNDxR5wYV9zCNEIWcJodIP9vwnhbtptu+SwTlA+0dCUM6KkrF/nSpI1ddVkK9o/FRTg7kyKGmzi2ZDzUNpzfuulppwGlRuuPT7EifI3LdVXx8ef/x7lXMQOuZ4wQQnloiWMmMHqh6PzgNi/lckcsbum0qBU0tyj7M2PeCJm+j8ID0uC/Vl4xA3u2l7Tch504nrezwFJvWyF0xTWRMMm3lkcDIEpz2sLgRUTb/aWGd6wIMy218cd2zfsmI+9lwBhtnwiDPMaAicA2jFdT/U3IWZ4FZfXEhdSVB7tkrRPpWSrTZAgANMzPwNzE8zkSsrw2Z9DQv2sZE1PdI85MPEe0hw4eBIkVX8UKjSV62WF/afCVsRJtvFiuqkunl8UpHZVCU8efS8M6AYdW1HTDWLLv+33+cl7yoq5VHRHrKrGHUcHszty2vkOGef/Un3Eaf61Vqlmp5vfl9+2kFNOu31jhV83x7v4KrYZHLIw1w1G0XSSjI+GVncXQEyWzw9BgYkoA+YJMHeTOeaBxmoZ58vEBiDM5fBwr///fpIKynWoL22BKxIs+Z3FJV29so13xUw2tKtVRmb8wGJ896lOyQHGcFUk9s4HhDmLOJhssFE1BfPqJvwUqk4ZTTK0VnkQbGXUXvUTqE45RIV+ewwTRMuotwLBQJ9qJ6V8WYOPMJ4SFveu1eJ5LpFxuC+iR1kUtTq+frYtXnF2uSYvuxukAV/bpZ2LLwYoEKokgGo66xO09yf/OK7yt3lRN+bM29GTlQ81KgRc3vRTUfHc9IS0c6akxdCJdGuWjGWwCsmLft4H4MViAfbxBMT0qPse1aF/5uYuX3Eg7XcSJSRkdyvCVTC13KQh/gdwHoedQQaMPeXmC1YhoCagOFjf5gh1EAYT6mxgwemFc/u+gTTdKS1VP45cJuHiRkDnCua1zIin5MZfnFaMpBxL7/B+UBH5U92/leDzaXCqMZYEY+RwJXyl9+unrHnxOSPQTV4XDXtly1JeWjAm67b4O+E+iAco/iFJyysMAg6wCg182hYgicVjKCeTQdrAHib1Hn1BKlDphZF81+iw59Cjsq/JV80lsGWyOXYxupjlyMIvk+IbIBAUTuFLTcofjcPulliKAu/u2DzM0EPvNEGtmaJM2nPq9QI+42mUHg9Q5MZLqw6pQlNYEkkdbITSe7S8W8nuE5FRH5OuwuTAQkbR+W1R/aV6bGGQ4y1ql8FowEDuwthtMOfmU2grxJx+MO7g2sqjVsrZVbN6nC2tel233bJn4Br4gRT5+efCkzgxx+9FU0DF7df/1yJNZB+WJMqR1jJqrU1nehcUNRxmb+BU1O+WkVG4aE5JwL4pSNDdPg87P8ulZhaIczAuRKzFx2TqEfuD1RvwMaP8zZGx+nOb2F37F+KxMASvja2+5AaGUrPuoSx4NKy7kFkr0eSGrxMxh35XhPLGbU6XHVtPt7UIzpJAjYCOs0xrujeTgP1D2wBIXZpP8/4K+BgCM5eoWfNJcqJBGk53XHAypsIPnRvSumWP7HFN9wARMU3Cj5yFe6Id3c/xW4UPX6WX32dr8E+yq8YXjCMWphea7KZFgzP9bhApXJHB6RFnDZGrANRqBwMjtKkqvrTXS5P00AJGukfTC5eTihQo8zu0blD2g/2NwDAdsiQMWPsR6JZTumClxhGeeXZO8813ANBfSmaETBIiMn9rpMnShA05Lfo4QUw4aRG4V95eduYogMtWH+JQqAdRZIM9AQikGJThsiyLg/7173FRuk9TKzpe6h/C+UN35S+hrAbghjy3zXmuinRp3abGKnxBDSH1d3ogiMN8s8qw3/vGyemPdqBBj6e6s06PhpfCzVz0adt9xO7ajk9njJDtCiWZArmLFXHauo7vBDJnFDLk4hmBSfO5lPJvoDQwLDdZRLVc/t6tovud7wtb8/3mxq+KkViE9De5dbATkeZVt4E2gOPdPH/M2NhkxKLBODICLwcE8Ivm5VrpFsUXqy5cK8Eb9FyvJaTRWUKAvle+8uMZhfMg1gdfByPU3BUbX0xQH4Jgp55Lk+Qwe0Yw2W4Aqg8iYDfYopMKz7WE79WERkwKx9kFHEG/9zeA8vH0fQ9LLp6NZcAnx1KBI8+MjcMWpGnv8ueWthSbc5ccvMh3JV56x91xyUR7RcvypydmoADbzcXPXq53uDs++oqk8pzk80opnHSr1ArltkR9yjAnPZnKRlFk+uiJk9cl15znos+oG/PMhrhOobOXeB91Cd0tIF6/u+apCEqIJ7E/WTXb+/53aH4NB1ZoL3KQh/6EcbEngCoiN+WHubQnLlHH8raD4DjGxvG4mRGqNsV910MoUlAO5Ws4PFzQb3MTd8e8lV30zO0yxBzAzqAQwH7gnff2xe5b5Z8jCncz+T0LIEtzJ4O5VQzj0/wUWGPI/cmXihnOGpc+iPjiEI4HfaLe2tECdoQ6y1eoxnyc/x/IQF0CAwBEigZK0n1gyP42lzythO3fLWEdAANNN/ckiZfRNdbiA9Ix0/zUwNP24lx55/ohElWpeiVmCuGyIaZZaUWzQ8nVZJblHinBm5Clb5XBX3V8yP9dZpWVA0h1qgrOD99ZaqSDulAeuTs2eycwE+5ehkxgF8UDtY4pLiwfAYogvgUPOzmLrGDcqqUEDeO6ULsa+MsRedycT/j0GSwf4Z2Ptn3/VY/NpMqFR4iTbKxOuZfM5dFjLwR8PDliiN97ATosYQoRMpVG2ZM3bCbPNLk8BN2v6FaMwYgFjUTRF1Zhz5Rao8sLmJbAsYOgRfhdbLONFDUkGsC0Pwxshs0JwAln8HeiBW6rPQzLjD0UxMAZ/crJEuFY69K3KY0ds6PF5KSocBoTJzak6kn3GEjGtEuxdYXXHWFZtVDWg8nhPuWCL4Tbdi774bDfS+NJGO3Ilmv3alI+0nCS8AFIUz8BmXB9jgnBCv651WHs+jO6hlSUMkdgj/Mv17COiIHHo03nAFKl9NX2Ff4ea4vjSrr7eGC5YL055wV7T/vDyWAR1cAZJGSbtbaEmv+kAT9wtCAqFzRtICkJIz4SabF19FhQve9m/EFd7Xpgm1wf8w0lCGEfRqC22nYlVMqcWItqofJLrxqApJQCho5ZFa+VY+NiuZDQCY7EqG1Q8uySPo/fiilD04nk2an/HLFZDfT/oVphf056skWwP9biRbm4JZRHOu8EmGL471iI7pK9sedri1q/BD3N8jF/UUi9McaiFcFRhze/PxP0WDkrQ/UbZXe+RyY9z0mqDuQRkLOoBm45h95W5+Rklj7A/mkRo84/7xW9Zre9FZbD8tWg9z/ldcC3qTDzXeMc9HXLmNsdSBNcG89jE5Mb9Vw1iBM5msgsAXxbUgbMwNPgLmVDweuksoxKZKDu0ylN7YoV0F0EGlfXm+ZEDTXlCZyy3DweHqXwKdSKi+TgyFX12hM/SXmHc9FImJL0AKvwPcap6ftho5hDrlysLzek37tpwY3zoyk/35JReNk3I/46YvtrxTsSrH/9va4hoPC6lYzo1MFz88pCjVDE9w2nOrYih+GZO/Dlf+FXvUDvgWqCmfoIqnqIJhp87hG7ulMg0UbTcg/MYUbwQdE1w4QHc2zvMR8Ha5D679Zbvjs/zpWVDYgbOb3v7rgEjnRSMhhhwMGwmJJhiSiOIiaNJgdOM4aLuBMgDrFR9zDEeQ4Py2r9g8kJ2JyOgnUJuMIs5U/BI6PCWhEFSzpMfmdYgeFMJ5oAVtpKowI48z4xvaCATWLFZYa5OL5zmUaKRwUYJc5Yiv9kKZuBZbmMNpAl78bN7TiHPNdDwVsG5OGjJGmIKfh6bcZ5+MCeQEVLr1RxYDBf6Q+8WcfHANZAWDbaWrOysN+Zy7xO8AQRhfmfs1gcKEWH287vNtkutk00xgqGnegOBQnjABzs0rk6/zODspBLqpJGybPepNPm8UUq+3mC+L19sHXc6OX1diW5Ry8tW1Jd7PJaRxLxAUHd5Lhvr72qXaiHgexSB6ahwfOTvuuTis4RWN0xAgcMCt6k2x4qiLVg7vpQ1Cqti9P0+a98vpNWU/bW9HRr1qOn8Op27k6xptDSE5keu+ALzAoJh1PzKAwGZgigk41AxrTvCqVdoQkiospkT+mmfmEuLL5J5zPG55EB9lNg6Cdq6oaKrl9tB1TJjvPb5I8XTF8hptEcl+9iiTmI1qXO7XeYc38jCJjCIDbkzLVKjUYpwtJ6hBkuDyOBUabONDpz/TKDZGkm+5fSe4LhOLCNkFmYlDbqDrA7yHSLMJa6XoDxZEOnN85yFdmV/STYHmltly2yntCvbL1T3pKuOpR47Y36LWA59ZnnOIVjGHmCjQHFE0J7ODNy2CIVi0/Qjw5jr5NUMX7xzxqIrqCyZfX8GJTL/JZBHWPXsaZKhvXuLBTyUIma+LvLS5+LlaXhlcHlh2h+AfAxjUwPwpVGeIr0100sZWhaOTbHtixsOKah+vYC5wcFDWy4uiAd9pD1sq2EZk7/HscEtiivEjy7PT19xqF9du1+MoqIpFWEGlx/Gv98xSn2Y2hPfoEo4tcgbg3fQm05syrYluqhAvMU4CyuNlSoSttIvLKZ0oVWFDLKnqmOr5mOBSexfUnRRCwb8n7iAVZfYt2s2GPJw+aRnThX/kA7opAdkhp2hKjqDVOSUZthw4if5y6yDXSIqiA/Yniq00ALsPbBBKOVxaMZVKUlICp5tjvnAlRX/yxM1/ybNa+LVR0ZiSzddRslyoC6505g28QtFo+2lC+oXjELXobUaiRoYZe4UY8KLWhgsb+RJvRQWVouHnYf+pR3Zw+SgPkAQQMGi93sPQK5HbdKlyJNcVCoTuU25FXKywasvtZ3hROJhW+n6yJQSNhNoYAShs4a69FkYQgmJxYj5gUuGg/kNlmzAMI2ag4X4Ks8OUdrCxIJD1dC0VGkymCYaTriH4nwJaeaC7qMp2YTtUS3lCS6JDvSPt8eJA+SOFUiHa05dcfl5F3vZObvdFaL2pJrIe/wklzlqyKmSGpSXuQvg7ZkMnytVbUMx+CB86baIcKjFGAV+wPkXO3ZBJwroqLDNjaYzQqMrrhLMumYgfn0GOIGmFkBzA3vnVBxQrrob4xart4kQN6vqorge7IV6aIB3/B3Z2wCqqSL+IAEnrPnxLNuWvSbainygD8/mKtAWv0s6AjvT2XtPibnEzBJbMlYFEw8kkvjCoeO+5szAmb5MNB3GJCdlBKFzXCyLOe1mBg9JK75mio3TuWtAYz3tSDrudVgk+O2rqg/B5cC0yM7pH8jzHuyZVHaefad42ks/wL/AaITc7CuFTZTf2wM+ZADvmM2etXFCYaaGDAY6KEGA7I/Z+A/Be4/XQEKzZeoFSsp6q9SKaJWA78s9u+K8DhFXi50KbA/gQ8A1cT9xkeP5J8Fiv4/xbzyAF5qXcqVCuDt28woCQ0pIeFv09vXhxER8vq6iEfOzsOz5c8ohL3HebHhjinE4fash/LvjlNWmrMEgzDEqAarEX+YSCcLWH+J6j9PqdCWync4P35J/0sOEikv1XP+CQaVhmzqTgaZ6preOD17kg1bg0oFvO37778Vd7A+tRzvUsqiw2CWtsoX+DJqzhxl+ntC0G/atgJbkjaXItI6ZsbPOIcHnvY4+jTMiI7IdMwKb/x+bJM3SP89/8khE6J5WmdM9EqSbiiM7pakwFXNl63QAkg2COsKzlJzzVqJEEUayejcHa0YNmibUc9iggXEng+SxjcPoIR7cXq8KJNILsLhr0fgVp2iV/IB44QLrum16C1HcstpuNQxoAmPVFjBoivs31sdDxilzF0RvX1BUTwmpF1SouB7Iu4nd5rbjCAM42phvMIPaTczl1MKW3X9AY/wQUMFFuuBP642UZB7yvAL9jNGBoL8ByLUfnYrZsRsSJIRONUGGkICILb0NR8KmUxFex/Gxt3QCk5T3BCzgLdPvTv3IoeWzGIoqmu+dOszjdA8y5I9zWpTJ/XB+OIeZV0g1N8QywmcqrkfQ3HIq9n4KyjTHaA/I1KhGrcTRMQW1iZ9aWDYmJmyTiPIFxZutT5bFMbvrFV25Y3yTAYA2ME473DW5BJuUKwYSpineuWliCveVpKLz4braENtjjV5XMu78Nyd0a8T4a8D1yvManH5cQCq032WAW4MqfRjSRjZvnkcxeFprS3dXb8EiPEbSxJSUB4QhHS0n7LZR9DIS/16/7+z47aPryb5VmnabjD5UiVqLXq9PdmFLB+HNmSvo4UoBgb7RhYbe3BZFjjgeJK5gNI3GohIoOcp6i6Zx/OPl/MF68T9wIip2VX1QuPedV/EWu3X5HPMxNCSNm+9p+MFwzGHJfojDS7X26idMjI4NVza3LI7xarSmWpo4FKuhuL8DqQQIDzNdAitS15gi4pyE+HZ2Tup2j0sZjcO/tvs3L3nokjjDOrJQIBrdDuhlrKUZw/aYTBcnGBW8Q5+Je3lU1aJivzvjfUMvmeqncp0+tpwatdGtNhdmBrHGn7MqkM9LqHjVyvHAOuH+3wiM2XDg2M3ZKmhh+kIUjvaOTttr6QgdcYfgsA1M2OzWNnnYNw0O56iTxia+fk4TfcigrIYvfA43KlzhETh1HChxQ9nJ7MaskgvVo1SCp7G5mCOCOu0cTaMRocSsRfdqicfK4NCqo/39uL6WkFTSdkuvPHQQGLMyulH6Yw+nj0EA/KJX9q7jesWLiIKmztb8QVxQV3tVqoC4ypZs86I3Nsb7nIGWLmm8c3PiPCVlj4BMQlP5EXqKTn+/zZ76EeF0Ly4mv1eRyrTruJSNZZ65IW6U1uZOmUxu7tCX0k20OAISfqKrAvvFIEkOZgDQXS0DZClubGp+iGA3oIYeBROV50zuOyD5Yd2Im3PaCkB1CJ2GCQM4FDCQmrTKWLvwYHFfXXEzt+/rz3iVS6N1s3ZeeLYPXDojBTLoIZOu/KGUFZygcmL1l2o7wMDMY9NGpb3j8xzVERqu3+HDlN/Lh3B9PX5OIsTzcr5tmoW142HlxBmzJETx/kH3h+HOsURfucA1yhG4T7+oaGOotSgR+gA9Bzf/WIDGMtXJo0WVxnUuhVLGAaXqAt/3gvVVnRz33vZNaBBYcJ9rm+LxaU1ZI0cgh8lRImkslWhwB4eKiie6ylw+U6zgzmohgiRAGOim1/o3I4ymW4i1yfBA9V/5D+rix8eT8jXkiH2O2UjME3gz8Bs10oYDmWsihHU3gnzEJVqkBhFLzapKfVqVzAixp6xPPzkyEVqjTEvaV+ixNP67RvKKTXMCqUWcZWtj4gEOAIw0sMEr+31aEEbhto9Kc05NCwR3yZ46Zn96LzHylUWqkSn37Efoda63u35ufmAdjLLKNZ1qz8wtI63QM/iQBvS7eIwthh1mTvmlaALDZrvK0PCmprTPYtYNiC2OYqlWeLWWXk3QZulryIYrOAvKIHWY4yKIKeT83/6j28YtKG18Rhux0FOS0Q/sOgkk35zCCInhg81odP1yiZjvdGj9MnTHalX+/KqWe9OdlpIb7VmtAHLzdzzxF6CZdkQAULPZrxuDVxGg5VuUic72+U9gyDlPhm0rGctiKj5m1Qg2BULUw/q5T+xWJQGFsBvXD3BUwXdNdzTfzyK7J0GiR5EgwImxrNdI42JomSwwvQa8aGWeVsTJwbZGp+29BUUV5eZIV3VuY4/OUvp1XK3oXF2wR9Q+fjWHJ08iG6Efql773p48JLO+RY6jlIfBI2PjSbk+e3/aNknmn+1mSCsd+QHruadbUVJxgFv1S+OH3h4uzEcgv6iPLNWIPbmIBNVfUKqr2w5O82MG0rnNlW0xXChNpuy5NVwzkPzRBQLDMqFVfK545g5OPbjRahf9O//K/SLBo+yH4yJpO69encYLJW/1OwqkmC7eJW/LTzkT0Y0e0iWkydkl5xHV50dwi2uHropJBKrsu+e9fGeglqe0CjIIRYMlWOru09dBkXkfQQyyaPJ+GM2s2v88rf8NoFWSZhkPC6Mr/RRJCYbrqISe3IMZHU4RG6ov4uaFYq09l1pVKB9B6Jl6q6U/qsfRBFNF89sE6vm8JFoZ/gp+XlCyw2jY/hvImU1Ht6Mdo87jIdJIUsYazBhrwIBLB8rMY9tDd0sU6Le3myT4CLUYsAAfYs4ivvRF5xGnepJSdYB61haMa3y5NCpg2HJrbHLQ//wfTTX/W5UkQWKFFDX90Whq7KORPKfFHbhfJNyg2CJDOQWpCgHuZ4o1Bdf5WzvvVEHIDN1pt5ExdxtrgwvGeEOQOqjDMREG+lcyXHRiDsTFqkD9pPFxe6I6SzGh2Wv0m6Dp0EKZOct0qf0dTSMjmsmxa/uAo1/NFehd0GMhvx6o32Q4nToSJqZZnCnV5JReWdiR+UhoJrJ3VBLPU+Yz4jJhrZ+3qkYjmHSacOOI1ZVtUimN1UtYP6WA3liadEmC7tLn7VZgXWQrfZ1+IlC41SP/QoABlvwo5UVr7M4UWQwmWOUe0wt3X731ifODFO2ya4XwOPOOZmKcNuvEz3gULSOwZ49hD3ui4MhHdm21HBiOqUofXE6zKB+Q64QzzV3pQtZqxKGgZkWiKvgl1Yrr4UJnvIotlPvtX8ovXAc6pFmAyJzP1nqdsaOJtZqmUzM4Nv4twGPBxgcbZEDLC75giFqyIJBXY2KHC9G+kArUA8bhrKoFlNLzJu3M/jF3h03tOpFC1k4gBm0ib84kW1rbdoYV90cSjNiCJfWGXBnho+jxkXxlv9zqTZHpn4//Yf9tkFeYqezzf3Xqlgpu/jNRqfPgcq/klQ+pVUf8IZJ6HyaE1HuSS7KXlpKN5dS2Qn4Hx+mYDOxyx2knf32cjR0JAoBFK00lameGfjwVjZ3HUtSq5pfeSdXdGjCZQqDRhvaHQzOnzDs0Ph32De48dBb9y/jLPwtRB8D0mGmgd1ck0EYOZXYdA7WF98lwu0ZsRh4d+U3yBFwTfprHnNoke3u5YbzwcjtHd+JtD289jYoPaabBsmgtttayjBi3hb5gAQzRiZW//sKjmX5DIpoNzPFGmaQXohFMBgkdts3lGRCThfBuFcio9cJDE0cVZMcPEzTTJdY2z8hkkqzPm5BOE7LXHjonaVqL2/BtVcufOWud6GoxUVhBxyNHsT9iC0qD1WmI8uDVvKWMCDV23uobtkwXtc3zJ9nRJenQcEZcWjx+vR9/Cmu32Qf0otxTSSB2PFyR6kMiYACodntwt1qefWyh8Im1p9rZd/CsRQHwnsd8g/UbgTXiy/hMqMIebfZoOo/AY18YrZEInXSjBx4Dgoh2wm7O3hk87ESmfYlbs6mWyKITid5z6pZQ/tKwLxTUj7S6w6s2QHlRC/UUT3eaB7J1DpejN7zFnwMZ4CC2r0GskS3Ua5e/3h1iox5RaXzNU8O/nwWq5CHbr60idpRJSbbHSPeZMZ6zX2md46n+8YnKPieqQZbl9cSGr9yUY2Sf/O1uRc4prIwFJ1NcXBlIhcvb1iW9/jNqk2raQpWLsuZeaE3WfOvNn4XyVSsLukxruTsWu8qs0SyokBanwIAjGvJs77LW/qpsGdLaV0CxMVy0tM2+g3q8aOkEg2j6Xkkvx1N/rS8muT+z0lRjrJsk57QskTy4ir/+x3Ke7o4o9FHVQ2KkrxaoiYpH7zOgHAgIqOJNFP+GC0Tif9HJOg1LMD2WqwOSa4mRWIGspGQfrNktQ9yxCWV+vD5qBajg6r4dbz/VSzdjM4GLZa6sDSIzPomMDCMSqJJRtUcOsf8b/bKOKxjZK2z9L7nWWFzYV3vGuE2LaxwwKT3PCWOSlznrQXzhqZaiurQtMPqQij+XJkwFUgpu048cJZZZvPtmRDjMHH+nlP7rOxACLEI0yt0Frtb7R+HiY/gteY9EmvwrDkEdIQkuljNC78MgeDOA7tdRh9cp7a9TT6pMp6iLtlQ2uyrsKBqTYctHuCBNZiP+FQlDBhMJW9m6PEyivcB89xv9KtUpn2S8XONcOoxXUpEXrP/h+U18ySDhNhmz08Om4pnSn1qHuIh6ereByyVIyWVnZH3RzAAt845LXeEC9bUVlzxt3+Al0vkL1/erDrRifYnOCpqwltfp2fGTDhR1+wwxLl94NW8K4OC7o78EORM+9O7dzu7lWtWLN5xeTIaD8Nt+gHGUZt/LB/fY2y7H6ra+SHrRUQjufVhm8rL1SpA9Lfck7PmiXFtvb/FNmTlbwSL3bqc+S/NE4OsFuE0UA+yWo4/fAaabaQPkW4tXraZfjuwZUk2MJRafULdxo4pP/5vMXwDSSSk25w0/6sxHWqOt8yDrFnhC4Y2WSMFG3gQhzKQeD6L94jVPh911vxNWtUzcZ6blRZcObkHFoBXzhYdzpwO7N3fucfjm8Wr6oOS4ySzIg8CxLndVtKb3M2DsndAuz/SsLEtPnLYxuOmm8MXazCXEat2xZrsdf8f0UNZJIR35EV0C7n80uNGOJ2pNqpPzD6hxFz4PAnfASDeyD+M5ABM8kU5ngNEYEED1x5mksRNIa5ju1Sh3IlBcENOL+267tovmg9cAUZmh+emTPsJ2hdW7XMLkCYc5YPFROi3xf8eIQhBrtvQdjL3/5ShOb2XxQ+yCK7bsC5AjyWkfNUsoKo8brzg3nl8iO3W1mZ5/SDGOVXmboUNN0KkgdjDLY7FNHcLUJAHGdpPBZXmFeiMmd2jtrpznWu63H807cK92QXXlsblE2yeOEHmQgGVw5QVCvLHaDnPeZWWuQ4LIcNw1VM5xtx1lHr42KENyWkEN4ARXbVm3LWrKWWU4UqelzWfkFQUtNPtCbH3xHQhdEcN21Sx9Xm7+/DJ2r1BZP4i14MkoQ5orFHWsB1AfAlTfcE6NlAkuFjk9mNolwU/Es8GdM7WZq8C34LPR7ncnQ5XDz4+tOAKQ+VZsU6T41KLXQrQcuHt0Q7euV7A4MJOpUOntGU++gsb7zDIIFBJQ1rRUBt7YJgEP/xtIGDO1ZAO2X/CZ0VtisvcvaPPlz2imln3NpGSRw6vV39jUD1nScNjdG3qbOYsCv0fRFPqI/3I8TLe5uMfo3zau7U9oHg3lb6/kYuJLz+jCrERSW0DI9ROdnBnyoGaKD920JAOF9s5rDB7uqxukuwaFF9sRdw5LDdAXV7n+xPO1EFMUsRArikMur78jiLFLX4wo1fa3qRiRC34PTBFB9WiY3lYZhBCWkJYFBNYZdYRzsBQXDNzmwG0V8xLk0z248s3dBEx5Wp8HgBXdWa5QwrBKqVz8jNz0g1pC161VI+CeCY+8KrkVnnBxnT4mbY7+jBwKoYzLcKoBmt2qKA0fT4Bq5Z8X1WdLOkj9VRe7hU7ntJ0ay6sGARB4P9JN9sbDtHos5I+5tTyQhcoDDs16x8kmnTL+5RsDch5OtfluE/b7r8P045YRvlEgie2rQvd4/PWrdWIIpVSJfwa2drPDS3v1ijYUj06ZGEJo3z67NhpCJQHphWgHExr+7KVDQEfhWdq5JyZmzdFghs0lNxbC0RqDhYenaoYyiwFqid+Yq2tIya85D17PQCWgkX7fozrGuWi9OXAFthic4t/QPtXrlbuLo7vVf54TKYtBKQmAtu/k7zgIZO2eNlhvoSaKsiHYAUa8J2/0AvmhR940lN8frZwtdkFgVMC/gZABHqS7GH5wg5beBktX+p9Xw5NGm06NX8jq8OlUqU46NGbkq0Y2Bxf7DCbBOe5JsgRClw1ijZupXXvO3C9fNUAbovN6WFtpZSBz2WRCIH6dJu72zGoCDMr17GHJjWBuYtyonVswtrcSAx8jlE6d8tLf8wP1khmiOpQ3xyDBCbbrJ78JSxy5i+aZz1KCKi/EmQnHnftmlhbOU5sgptH5ARvn4AkPsRi3wQqowmRYJQzIXKRK3fjv+R6hydEFUmY59FwUTe0q1fNXc8tCWYhmARqM/zBLNMupgYVEnzEEJ3wBpcA32dTNH1Cm2pd+xJ63w1X/Fc7jFbSjZ8q1ahNnfPjr1aJkR5J5dcAIszXSPvi9GiRhodqOKY201LMT80FRgDUsQUaeoBZryPkx+S4WNzanjcLD4FXaYFhYosOgP9UdHZCTt829aK3s7oR0uVrxAhkx4fg8ZQEilF90Jr71khwjyl5qf4jIgWIHIbse9xa7R1OZdzTDtiZ0vbJqq2Gf+ZLNZJX+u4znB7QIywdEOCJmgACg1F6VKbPrD0s7WGInVBbtd4IQ5+eXLUz3eiEKMekh/IO4k6G81NRkUf/cJM9r+qX0jJYV7GvSAQwZ1X/pRulP80dSuzwUQfuWeulIdlXmFEfsCzfDp0wHKTljPVR+mmKDbRsHTF5BUqyKg+0PVuXqkvEL5LqHVHYPtANcPAYGnXMIIbAsRgp6mvtwDLb28jw3yyPqXYrEbPMKyIbeDsU1MDxU9dzQ4J/Qey0LE2RKGZmVQ2IQ2rGO+socxub+zvRtUHBCZexfzQmINrbmctqf+ZZpz9rqDcxKOubngYMVZEG/p7Gv/VOjI/Vn4QzpknOHJnnzNlioTtL1Qqr77v/P7ZSFlUI7DYijrLhiwnMIp5R9WRoh83fomN70YD7H5mfTok+E6gKdtivrWxPfnngQzFUYI58zBdSI4MazXFpOezqPW6tPyuTExWofj8dxhWP/AZwJbQ9JPgb9DJQvza9GJw58Cmnmd3yxeOiBPHpoWARF5AoahQPiZOazQHDozLZlXWZDhF7KMNX6ETGpYlTG6g6REcel1MCri9RX3Az9So7v3FG62XE9Em6ShnRLEmox6Uia3anjfWzDJfqlCohLsogdaJlUlHfwm5Uwy2M38f3XbcK/TNu/b+AlctJOQ3UyEYw/iuNrrfjxl5AZoWfrmM/Fl3+4I0B9x/qUoBaJZxkHIe3mlCYXrN6srdSskVE8vdh/BagQVq3joL7D6GTnYmyQEKcgFJ3dXjR9a12fwWsI3HXTP+CU1/JfSH1cBrFBCAcjHIUePmhzuiOmR4VeOJ1PgYBJi7p4wQqTVeZgB6IXFYSc3bx5el7I3XXf4W7hS0IJFWooO7G1IrvhaN4fop3kHituiigoXN0NiK2Xlbut8Xk9h9lcwBpEiPXhLyWjMhI6asjCCsrW2A8ewkgdu76b07cafaFGDuIlSE/t6yEmQ8qqbVWS1MzKZRWJbdrUYVZqZJnn2n5YcVam7h89tewRuYSTsIpIATupiGWQBqZWA68Ba6221GIggLSHi6Nim5zdUT4CdKHtjYfbn4/sjM9tEZrzwcNRghXPGTFWP74cMBEeBl1iENT3kS1W/fdQb2NIJwUWGppu3TA5vD4m1gGnrlJiFGjWmWhdy3ELynigr9QxZbi7gRieVjlUuzIk7F7dRx8mXOE2oZcf5FWCAswfgmeDgY191gHEzt/hkefLNbPLnRU58OkfMKg0VlfOIafAbfelywxkCaIRtFX+B1DDrqAyDw+SQDX4CdBp43CcUimyYsFR1oYTWbhkjXjfB2kBvFEjAN5TVFybPU03+sfB1LOdJMrW7Ksit5uzwlL930Toeo1HmM3xBnZZmA5owM3uTcDyiRml+7cNBvUqNXx+ueXujJNGm1uHow/n1VKHyU6Lo8P/IZ6juNc7a88DFJtzvQBb8bKPFTjap7Cehei7lTnp+5tMQ4Y7t55QYnuj7GtcHr6xHkAHFYDbKDxG8nonO+pMg/LuQvmezc5Trh6UYi4sVhrjKSD7ptJEjoUC66kWU28NgFNHqITVqCRu6//rPCQmgGgqGYz2hP1h6AXkoXDRPw3WNnwFZ1kAWiOW5q+KQpBctiXrQ/VvIy6KkGt6uB0xY+DDWHFZBk1V40CFeqU/CGVRMlX/Hw31z5EVBd48OIoiTuHGtWK8Us6szkqiB3HFLy9SbJinN2tE+p+I9Wx5JuI+jupI/yDbPUV4Oc25Nld6Z5KT6+KPFViYwyB+tn9gbT/BLUVCEgsg6Zd5w8ryoTN0nYdWvPUKE1XzFPLAqUFJTR5y9fYbi81KM8CFMYbjW07CCnf0EbzUcGE9QrAnFi7HFSUOXc2BWdwhnEvf8Dl3eY6mjMT4I7zzDd+3lthdNOwOOACqqzUUQAgzvprDfwDqflQDEjWAhw6YMldyqIsIfTbdW8ad6/BNSMvW1+QyN2PTWQ8C8RIvaHIwciLZXeSjkBY/X7FJl6U/wBh7RrbTDTqDp24ftJjGwMTuN0x5QJb6gZBw4WnZM+gkvxyYIE+mAYrf+MAw3T+B9pla6BEOHlZkb1ephtsMm20agI6lCA6g5QVc2xC8yPVq1ZOHrEGpvp+mwTAstPGm11RwXVsKxFf+W7pKv2EKQY7KXBgNiSVkmhHCyhi+F3I9s51qyJ65roz1yqU00n5Z6aZZuE7fcyty/BWN6UM7cWzm5mUqtJGdNjEu5+N/ODk/oogWQvVjgdWdsbyAmF4NB+p1/e4atYr35Utl+4UWjOU6CfJ2URRdbRIn84y+PHGp3IQubSebBjSNUrWXN0HJ5UHQqsuj3nt2j/lTT7UXd9U5qoHvl2elWpkxl6y3h5TUkcDrV6z86eIBdRFMkuJuLrv0yK49h+mj/7aQmJz/hwWHsZbKTQJ0r8US0jrmYFuV2Ns1vPIBjrlhgOZosh+asaKfSajiqu0PXp1IQRQEvET8+4o4KPegGkCbc1yEEm0u72nYOVPSiVW3Z7fUHtarfjLyIIrcDKqomOcFusCoN+R5NFZr1JqYUFmzS4493NMo9Qu9l8HjqQsRtmxPRxyXuKNCVc/VWnexoydgUXH/YkK1IImyqcrxaCsW5D4+6w4Ll+KzdQ0eMc1TvVAezxeQwlARvxHySLDahDC1sSGUCnsSO7jb5nnJBegUYZLuLjUeE9sCoscoyP1wpOxP2X/TMZ4hkx5N9SgohCQES5Blzyp4rK5+Qh6UXWK5gOMQh5oBlYWZNzebC+95oFAbA04X6qyy9Fv+8GAAQv7ZtpG+teRlPb2NJ41tT/vClMh29Wf5+ZMKfRsaGLMFEF3mDDKTjHshsSsKWybZPegkdIG65XUrPGAjhSSeQvWOqOREVqbO90cX4p7z+sX10wfyCrK1NDjq7l0ZxP1MpTwGxQtIyVaH9LGPb4ACPktN+FA4fTdr7UiW8GA5oFd6Q9/Mkerxc4tNJqSlz5NJOJmUbyFvmjvri1EuEcmtfE6geL6XBxB2bUiJHsXj5YQYdirRFkWMi5QxRC+GHvzBhRHGPxjDaUU3irjccrRNM8Anq5Xmlh9C2zr4T6jiEJ/xVG7SEflbGAHsFiRZ2ntLg+pEEno7jdAG2MrtFxZzy9BTZIqGvBuxU0LpOjDor6D8HaDvK2zl+3li0n3JHM02NanzUh2EZZcAJ2afojnYcVJsyR9nFqLFxsGhC1SISoiB6Y+aWPhH2tjhGLN03XnIjYM8IN7m+icm7gWp3WlVIBR+qRpYsFwXXOhmnFgcxbBXZrfISQMS4HdXwqSAnI47saZKauuc+DqqpqokiI1QTiy5FICHhXn3vnAJ6BMJZZfLTciojX3EtIj6yvpilJIV0JbfgZWBMXGevK1j27UDx7FFN5cnwhqs+Gk8VIljtxGYOgz/P3qVbV7+krrpmgWWWdfoAVBNYNQazWsLPSEsJYboAvoBmIZJcNxORfrJswb9TmYk+mW9Icnm6LB29GwsdfWVXyfiu5ocwFyAMw24+Nf4m3akpb7rADyNTDwU1RA2m9Ub9hN+lQyQJroMEihy8V5ybHotkSjZlYsznBq1eSDpk36gmwnWpT/sD9x1CXfYJEGHVafHZXT4HKsbQ3nHbpMAq+sNwnDxTa9V05spj8LaUtS8u2INMnkZihrRprlRcVY6PHfj+nld92KN0ueP46sJK0KwiJkEFbmeCsH6KEFlYC0s9lSeT6mXk/AmhrWC6HZ42Kg6MB4G9a/4CxqZrHKNNyeh5rqK4ct9LVr682TzjywYJ4Rb4wEfQ3goiBT/fMbs2oTdfgS8dWsLqE7f8WMa8dGamilt5uGE1Jbt8XnhC4sdqnukMJ4uHPWIveLQNi4wuIsLtsOWW24HwAl3kbunIqzAnF8C4ZfQlWOOeQE74AMIiMbk/7o6hginWEYBHyuz8h4e2HtFJkWSE7ZcBvW7np4KUEtSfWsPTk+7pvtZKDNRM51S3R7TuSotAF9hvhBe/J9omqoqeV42yJF8HqnBxDOiE1fRGyk9lJs6kUPy12ZHfIjP3eLTgrtnOx2qBG9Y6sEP3xruZUkNJudEcfTY819Etl04k3OdacLz+n51F9ONm8euBUtdq0FWLMGhiLoAx0QK08RpkOCGsQ6EH+XKPqMVuIN409LEbTMeJB1jfQFNqt5dpabaUy4fkaoM3Julpy+RcgkqGzPGYQl72WFwnfVcRequOH5h+bKVZVpLDJjIfvu43J9hlXGaW2DJ8V9D+LwS+zrKwfniAAhXF25J9mpPEF7ndziuxnzSjsE51Tc2UEqBrYx4IhAyEmM9SEqZ/OfBSbM8+Mi5OKTvXUZpzKMpk6kawun25Uc5ye/PK+avMfgaUY26qIt+6D49gP/gdVGyFjn7qPXmB4WLNoEV6DrH7ZxGZCTY88A9ZLFEw+eiHJl9spsxAuO1NIfL5Sl/KJcN1kCESGUINFchoVMpVr5MUXvvj1p1/r2f08cze3+eI6GLYNFCIZnquOFZ08k4zz2fTCsqugv8QL9Kn6b9QWHFXRCaFMVkRgStoFhFV+KpwwyMYwGRYiDVbK+hskRv4gBp7bLNCBgnL+GZJESGLbAQFTeA751/xlmK2t9TGeY6sed3qOdr+u3g685DbYpnHN7grPpwUuWkux7vbAUFfeyUvcj4bZAuLJflCG6nmmitF1nYtKil17x2JPwzjY8FHxPiRNX5vhB6XJVhCc93zNtfyi8TuQJ9soCDqibe0FSVx204jQc+rdyzpVDgRE6utsO9wKwvou52PFyAWblknlqekqR/k1skjeZPaZUGOQ/tivjBc9WnrC7vknVpPtRklsc50PeVXyjAX5c0i1k/Ey4uYd9zzBosA/VrF05TDk+g35Pzjbb0prX7Xj6T0gT5kpQa4JZFlsreJ94sAICswdGcodWOqwwW/wzIUsXLG8veBIWaSIQ1iaWk1pwMtxOWULUCso7F8qMhUOU+oo9XtwNXRZTW+jt1P0FGa7o31dKghuRSV9DnCZ862PlEzAVQ3bQBrzhG0yAJ6nADrWR9Cead15vrfcS4YAdmsfcwQKvSFJtWfvTAeJePaRwLL6/+WujpuO+88FoY5+Q4bms5OI554LP95Z2JdUpWGSj0JB0vhxGsTOXZIv3yHzO+ciMl/wKIsh7lkkBGxpTlFibfFlSY5F/ibNGviakhQDUUnRPshrCxs0Hl4P2kuCKCIdiHxtHLiyrlx+uSKJizQkcFYPoiTEQj+1df4lXbxNILZ3b0gJ/I+Q6SlSFjR89gnM5DQpOcHVfgSSzhQx8FsZxWpP+BKBXnKeTayo629Rzt+UCwh7CZ7sUCyj94NuU8DcKPneGKoF9989Lc8utbY1xrxJb/uDI3IH1CrhoYnbqV89cAFrjv0FYIQiZl7sBY6/IBSGT1m5FgJ68EZ4QEeDLIu67Hv99DI7xV6rVu640RKYo1xCZjbH7TiY7UwB961rsjMtP4WdbzZkDBlTO96d1MKynQ6KQOwdLCX4YBbiddibISHsH3foxhL7U9skTZj7gDnt4TOr92YDFGZHytXBpavbNXkrlnPwe8Pk611erSCi8D/DUHaCZr7LCzeveGa1uQ9cEB6N0vrKfDIovn471zKsVgBaZZ/PNF7Q9EEjbFff6k8IZoDE1gJLZ6rGGdqoerfhkesrHskxZ/4yY74iL8OxFPDq0fF9kKuHXXfO2ka6GmdSFw1NMKatiGR3DHxDAT8a0JBn6KyRdtgwuJ4bZfDmFEZAXnbrBT8uKpVbYHLwH88eVMetpb6WBtiRb1grz64n9Qb0G41W4vG1IGJ5fqqefDasCch+F6zJsTJ/LnCw8ktjbRKTW0shojsKveh5YpxrblMW3gG7UeRuncr+RuVpC57RBoF0g9pCD45dA+cBLwhxECmRm2vDuL5G4/NEzCp4qyX5eXj9vNaVfE9wkmB/EVGQgiMdDVm/5eeVJlkiHZsj9IrJdPEVDX5i7z/0Sx9K8kmXpifxq1ul3DI8wukGoMImLBGApGEu0EGAjCvzVo27xojWwkMW/7pMo4y8CEMTITZCuYhw0xF1UUx02eAIAXwANqA/qsCe6Ui1VVAft7SAGqjf/rzr4+xv2t4FuZ/qgStIRFIvs8NuP3/47or9kKUMaMZBbiKaxRUKI+4hFNM/PCE5uY/OBOfna/Y6JRuIDx5OIE+6BB7E7KHoOckjSXanAAekjywrvvA/wrrtLnfOmbJV6NWUa+jFXI4eEeU8XmsE+B062R9S8vzViFyeYAm0D+vpe+i2OY3FfStXL33FiBtMuUFJ2UJQr2hRQwCavpNDqDsUU283Sm/RPN0pvMREeuQI4N6X6vQed6w42W3hLNGAlwzyJ0n7LKPzA3GRHoPnf+Ajs6Ish+3h1pIJctrvRErmHh+m5I9lykPb/8z8AGoJc1yj15slsEmdMaZUuScF/16mXbSGpgvQSX42+/QKmUGWy+aBZ5G/hoyPhDa/arQRIn9KkbEQ/ujHNUrh6yUe9Dj6PahuqG9FDAr5/oI0gEwQxdPG1bMBJ6ocEBLi+KI/g2x1DV93yDFSedG+nzewpuw4TNFIDHfC4AfW6bBp6RKhgDTIpD3As9eD8EAXgZjYazjr/BTfCrpayDltlSkWkWiBbSzbjRuEGBdi5KlxFVvlrav/mx9RXfjMGLego8gq5pt+GLlmFRVDdvoiGOBx+VS/z+rk41Z/yzgiYuRuvW+vPIgwsj+RtOM3osKtTlMi0ew3dVQrnfAvVCHJGRugtWeN/MyyEmzBPGSuEr7RxD/EctIW5/PrkZ/qLkn+zhFxoOoeamyVp1aBdZtETpo6B857UaTel04/VHWyos/+JfDocIf+H12jujjycNQU+n0jGiMqnW1bL0t0Nr7hrDqcols/7o9Wn/pb8dVvXJUuQ3eYEbWA1Nzu3dvJFEupXIKmjyp71w/N/4rDbNTUl5T7cUezkOUrSaUzun3lahbKBC0gW1cKnbQ9mRItlJZXYj1/1bWkq0GJ++WU9E99OpP83NYmtRvXnZXJCY7+jIHMAJwTyVrrWouS0LB7zAD5Q7UmV5l8Y3iK+t8+mNztN4pNedEHvIy71xElRCwhEbj/SEweqCXfzQkLkj4d2dfnSJ6cI3++3EGjG1VRT6uGAZWqVT86xZMhsf1cmhI5IBr1jaThH5RMfEjS+B3bret6WbpyGV6XK8ERhf7zSSsqhNhOqd2AJLqLppczDh6NrWfvfegYMImF0+RifrnZt87UVEVVnypjyp6qF+gj1leDj9jte6ARC/SEHZKJ8NszPlCRWw4uRm94s71XVBkc5WwPjiBcwiG18T42h5wwY+2fJK5yDZhQ1kBSSVN3Dgc/oy7969ukz0HrkcVjerlJD2dnQxllR01ZkuQExYfh0tQSzflTRCiiYrHgCQU/GMD/ynm3p5QcGhlSwMU+Lnb4oHUO7Mw/qRpG7yHm7ANABEte39Z+i6qYzbDarxgKPPARbkzvtmh926p7Wvnvd6c+liITHGXAtLDDDQVrHZ6xLpDvhgJBvmaf6vABdHGau7bUXjtx6wRKyTnNFzPFmvMpT5dlcz3oBtrhIgJTVPrNPBnMr7+yKU2pfWC1ikefH/Y8VAOzDTWYGN/wmn1CPnEyFknBjN9kVhyqbpCpVenL7ch5uReBd6FOKlKOJ0qtpKT/1D4bBo9TZuC8GqqhRHc+SIWXw21TiadBce0k1Bxa2VneNy/pqX4Kz6mj6JRmHV1hgsz43VSMfnBY26U0R1AOU1cDTCEasyY+Pf9ACmR3Cz+M/26KVsgPQ7K0vZVkJCPmxHSsagirN2y2wnXKuZi9Mpbk7oamk86IpPoQAwE0qY22BsEee/8SsiE/W+CKpRTdOsePjygYYUZKYVrHuk7sIleWH24dVHp7g0BWUaXEjvy3xE5hihD+x0i9Ib3bck0glc1YZ4OMZWRbxuJwtOmodyuaKwpDjXoMmT0gvjaJumThrkUBa1fz/JQyCcHIaqno8JchaKPkA64KXzsnB+JA2CeVCMt70fshYJT8Jmlrc8U8+VmfNwjN9OCkO/Fvfo/EZJhQ9c33hmbG/Ou0HNHAi3aH1N0lBgPg+zxTcfjP9nGtogpSquokmmUAKYhUJyA2aj0pXNtNAceAvoox+38z5p9Q5iBz7uIpibAHhPasvU5q238ZygZ27dpPtBBHvpXzU9n8FFlAx35NF3u7wCpLW2MKCCQmDlSWrHmzq1ZCuTxKZdnrsa8mKD8jHUskCVwD01Uj/f1jh1URHGDsCVcEcpGjGkOZ0RRawhNNm/6hazgjZF/mvtmJBsjnBqUA6KFvCdai37Mk6W1njeIsCAYp4hOm01/4Yemr7Z3Qv1Gkz4VzAV7bCw4yajjNtbu3AWrJ0OcVgl1lcuHK3zDWS49QJEH+YGLLx9oZlyplTUu+r48xqg0T2qcfNavkZsUOJJSFJBcQqBU06wLkIstjZMidBrFaNeHoO7HdweepHJ62Wv7/hn3bISlTTVO+3GOypdqm9Cj/HjbmCrrhyRUm4mOooRgcMd3ak7ZfOJgaOtV0RKjZB32Xv1Nlcgd5LCS7D0APbudGn+nyFuG9VhhpHC3UrnXDC8XJOnLrySidLfTD8oJpsgZZSV2BnvEb1pJGpgc7XimmSG+DSmb86MrtWzgywRCxQ9bnho4dlWiZ+Z6VC+9fSuOHEj8L+S/PUijF1KjwWhuGz0KAnrmv5btO74pYxenNIcYioKw9edKS0H8KIm+tuoH7zvelyrnE6vD6DS6JLS6H+sn5a5WVUvwb/sO+mUYcly84R1Ts3B+B4TPyTQd41WmIDBoAaVA0zOUt1MCQts6yuUxHAZzpJjsuqAeEK0KUqjNDSjJ3hmz4rzDxiHg/G9knJthzpFF7hndTEECnDoNfv3LKI9b7r/0pZGNdHzgZgZKPO+vElDw/TR6DOgvXIgHGjdmQHsubcTRBU8+5YsqTAnvglscHvCiqQrR0N0woszKmgq/Qbj7R7etniwdrrWaq4g4l+Ocf8OFKd5UzypSEaujrsWVdRQAdYiXozJHi8bLJboBV+Eqz/H6ri3tfk4yWeDuC8vqrEWmkyglnKq+dWwyUvpYwiEzRh1Vq/l+7dvRfLWZOuq6ndErSaNKtjwx0emS95Khz7CG4tcH5XG+yJyXzvz85aotAa2OfmPme6+7hsRs3c4DwGun2X6nUmmuKeisrMj6XKI3ryy+L6dNtZe8nkLj5Y/KeZ0DumoGes1QSChHSPPBn4rqz5Byf8/aVUFGzFMr4sh1uRMZnIAMIRwbPQ+MgYunmlALL6VXEibZXFsvqVBRZn9/Us1lClsJJWSM8G0tFPy2S0QGgMH0cUVPaknqOIdkAvd/irPqtE5IYTcrvkBMq2yabbI1b9QhbzOrdOZeWhraf3q498xR2BRJSgCbICoH52ueK/IjIJ6qaA3d51387KPi1MCsr8DzBut6gnT2u2kTw+z12ALcUS7HYojfRCv+pDS8l2kEkwb63u/5Cxp0A4ghjwOd7Ika+MNElzLhnc7EKtANxgFOpglIDnK9dKVZlV9B9FTuK1Ab8a4KV28d6qunaFZIslDgtsUJmJYXBgJqtco83khOr4wmvdfZDd3RPGaH+nsuN2q2A6/TkBwENCBF4u7vLq90eovmW+z/JwTI/LEQd1FuUWsLAWHtm3ulw9+Nfr2ctlZsSuE8RSdq3+7ZBbVDIUUIBzy+g+RMzMUmwd3ExMTCu7Vj74EEB/Uuo8e/SitQMVL7Dnsl1HAxxPl9wklkrAFwo4Pv9+OV9Q76ij+6mMvXUZnvMGTSqBRtOSdHPDD8Pp/3xaR8ki+P1Xqf3C08fGEQtBH7Ra52usYCsCeW9b9i9Xlfbqjp7dH84wOUSaUmBll6F8bj5HWzq7BCMaNoqQymuhNYPY2LQhsUC+l3Qxow5yZEPnsGIv1Pqxu0KtsFtiAarWM1oo+WcrkcbRtsee/KBaeA7sioaa/6IlN2pQn70+cB5ZXNcvJfuYNDBHLKN8fxB/Pl+FJ009se4OcnUj706a3Ka2yEXDKMJECdywjz9HTUPGtvJpuQOY/0d6WurNusM68pD4IQoc4ncCEYVyu98ZU8r2BzsZsBxLdSw0heiBVXDd+sJcuPg3+q1YieDE0/WpoBHVCQ1U1v4hUon1lMnBXHbSdbgzIem+Km1J5PzDky0FX+YxlO6YrR6BDCoFu4O553kMXaDcb1DycW9Tid7F4Rw90UcysBQrfiH5QVWlVupl6084kvAcyAtnAztMhDpVxd0VWleNw2erz/Bm3/euub7L0epqkt9GrsmPvj4xxLhRFotN5nSPp5W8CA443qr4l+ZhSmVqupllhuojgV6cGhFlNdEAhw1Hwo9Q8B8OKOnB91+ij9ujRYg2/mtK27gL/TmdAKcNjsY9jkxO/lu0vAa/2+HuLazCVfGXhGX2TARKvRoc4cWxVpjouhCU/QvzI3aZg3su/CcxgfGeWXU5YKIsKE6jlaCZfk4voHi4sZx4UMDsMAT0kblGsszQ1D2sopgRK8Sff1oAuOXrQ33JE3zFKJoDhFVtnHmec2yUA2WLSafe4K25xyGSufkeGPbIrs26viKhz+iC9ekhqQ2amr5O7f8Vj9THQ+ndwHZx0LVBJAxvqG4wfvKbvNwNOwh+3kzmzndzZIupJjS2gkT1FSRZLpOqrc+vy/N8aUbuG18MQNLcGeTmpyDCdmziQFbWW5Mspy+pYll+9mH2SmqH63VXNZnESu1gMWxfk5vh4y56hcj15Z2fzzbB1o0MtORc6tQEdT0Jnd/I4CEygEUILv7Bqw6LY/RKjVQBReWuEY4OpKaX57Oxh0762/pPSriVPqbw76P/wdsDGCA3Wz3gfFlosv1HbaFz7EI7csQ1re/u1IpYm23rkB5r6tZhRNmPnDHJBlyfK+h1gEBa3wFEkH7piRTbyg/++Dio8WCtL2ueyjEEl9CHIegZ760lGr7uHSMdqzhorckGpGM9k0whIxZfuSNAQEIzck3aZ0XCy4hRqD/3gRIcszNlHNo8P7Xy4aSJ762oHYyiU4c/IsCvVcc4qSPCRHv/yFON2ywxvmmQH6ekO1RLBg45lilbfXr76pBHqijrXSNdKJrfCRbgSryrQeZKOmUpCa+AaKzKBwwG+CFCy1qp8Znk+Mv4T6PivYk2lRtc0PoSa+tMXKt9OFWRqUUklbHqTOrpk9xUBcrrK+B4zqjYTwgxaQ8PdprDhGDccSYMICuFX4OALyY9o0d+fWEs9ExceVXwZtAyJEqJbYhPq2Usf8m4R2jwKafewY6tnYTaGirKze1nO0jgJLtzOKyPtbJpnN+hhoQT9sI2/ha6R3nOwDyNYJtPqeRU/x62dGiIlqaeY+noXpb4D8/rlBAcYZrcByx04uO8WXxGIxwBxHeUehdYB5MpvwwfXwKbK1c2hIoerIVDpn0ySqd1ezPa7F+uapk+xFne5k03crtLqpGQxykuXIEDa6OWrMuqOY+EvocXc1dXFJOnMWg/G15dcFOj3SJUOXszYSLDty97SS7yqaNKOMnyHQDsDBhGCqQR625n0g6/X3d95B2HfvWbG5//1QDikWhoq2MVQS1h60Nw431CRXfmBEApJFGjVe5cCBye2tX9XE+BYVI28Lqf1E3nn6eQh8H666qqkTLOkwACoWkPMj2F9tiDkfMF4pe+nCkNe+pBKDOvWSnPWRndjeODfjbHqRIw8vq/wUx7Fs8fAu52C78EHOQwX4xULNk67vgnmOVbAMgm+EQFIYCbCsSD8ZM71A3GuAlRm/B7/o9vqZoFtFDusxkrSOw+G8DuJBiiECXDcjJ+3Sp26K6jz42X15WAIwAw8q50VoHb3ytD/nAZezO7SknqB5SEf5TWGsXyK/TC/TlwsnWHEjuEYvU0mwsfwUaOTodP9R1RC4q/xG7erYTT8sc3ULptOwIocnP5DYs6x/xslcIKDnUq+u4f6y+iLWeGozmFYP4CdJQ1jlROkm1IKhQKQ8ZqK5JZ7PxERkRvh88xTJzHv0ZfKQ8YTx3YBy7TTx23HlDWP3zOzvbPuOVnnul3gjS3x5R3CpvFEJ2KTz3d4Ardf6/5BGNSenWn/e0VyXMaKhLPrsEibVm0nq8FN/mded5cs115itcvPqspDeqoh4RXDMYXo9tPszmehu8CjUyoU+rix6q27ddc4hwowIkoWFkNY1xEA4ApjJqigQRMRmA05fx+MIdoygPxzJqFNdCXWkHWCqjKcdELonhpZm2e0YRRxqRDWZmh4NYWOa3L50VJ9sRp8DrV+m1VHnu4V3jtu/VerARLhlEQKF1JlR3cdv/YLrJe/9LpPKcG+ajeQ4U7Z6s/qeljoaIVL9XunGAh0bpEg4tqwohauGZONdsLqiMRxJT0fLtKzrLnkMtvdZsCaUjRF6N2SAQdqLydMxYq+t5lC7tPR5kpJCJLjCiq9PeDObMeppueovadlLgCkTWCm80ipP0Z7JOgxZkrZ3nQZ47cZOPe2YJ+nYfVxLe/PJgNotNrko7JJHB8XuoSY8O0AE688V+aWSSHwshhfkAhP1z1W7O32TUFxJ6mTQG4SwDYZOUWDrjESYyuYGaEE2tACJ5NfW2hlhH3TCCbjv7ejolEh4biQwO2pLtKQnMlENxyFc7IGRheJAOiouGPuHolqCecJYHXlsFXaZ3ZaHlb5aJR+EiEdhuPvlSlu+9u4nOFCgAWzBnFcWMCSiuC7fJyVbw/J9zrrbM8+HW51RN+H04Qaa4+2lPuLOyn2nRfR9PofT9xKh99E2sd4SjPCOv0oeRoi6fIDXj5yuIe3uAHyOTcMm5k8VmIRz9qH8tZkc4/+LMH1CriCVPUv7xW9BPaRgVnMZD70k8zOyvi5W2xWOmUZ3ZGjDPhst2MYJ6QMgo5eJowIMkPkAO1smueInnKSDNI0sKAN5E/llqf8UYzeTAbsBzqD1zgfhd7KkCFQYd792oqRNqUWHwqlraWpDe+CdLMws+ml56sUtz8F7/Ap8WuY7r/ddkLODU4VD0NkDZfGCLhleeU50wlrQ+8VJ8YQqKwLmk/ZRXVBnnDfWIWqN0XxEhjlu6/DWr2u8mOgK3CahEOqhVi76EnVE6EcMEcNJ+lWfLpsIpYV6tbUB1ZkYtCfFHwEnn9YqhJqsGcq/SUuT/PXT6PsP1t6odDnb3FH7gEztjA/dHwY53DJlLIN2+09UVavNH8h3TdqdTdHJm2olp9b0mUGf2ZvUSNbLqY5EokqjJnBuHylA7KbBVkwK84rXcDfr/OQ5zLU90ilgzazGjSwOv7k5GGJBsX9j7s4rG3DxzyVk/riwQE+Ewk/FnnsfIfv84MLeuUYGLxGxg7pQm9toHBzu9G2fAoz87SYF2qSx4/r6r67toPK4yCg3EvSn7yZxLx2DD7s4SFFIQafU4H7G8IlL0sPLxbgaDGPBk83qt1o4xTQdV0UD0tVOtLEAlWN9zLAjDK3VTuGLVUetwLegW5ihrVVbJlKUr9dcCZ8AnBpnAPk6HccgKkrjFmI+OWIaqCyTllVtwSRDVIDQEuNIcj0vCGp1Zhd4NA7RAA7kXbXTzs0KFB7UXAHXztZCzZ6MDUBqVid+fQlE/a5ODkw3sX58ZzvgcuMysYaXdwdzSuzh0AgAjWhdKl5lUiIvCJxTWRzfwmkSEkyclZL1gP+QFgup9dQQZyyD9eP0W47cpkRdPNPwochkEHhac0ni4PMAdyFjhFSaCUUhPmf8UUUWFyGgPfubIFd+7pRrtIAchOQQIC94898Jc+uBeb/bIJj3slOuGO0T8I5ckgPIOJpiva2gYFnLWiXSiwW3X+Y7SfVWZWTh/TwZbiyNJ96hDnujJIaBsgWJ4KcL7y+dKz6GkA2pKiPh1hHVcOn+m/vCMxZwkcH28bPE49r9Fu+ty4DhmXb6nubxuskCtwWIFZc8V1URWgTiX5ktJGAW5qM5HwlId0wPzDLhAqYtwOziidWjOtAxRsZxBSQJyLLBdqBC4J3Tsem0R69xqProQUWRfdFjRYpU2ak1w81+WoxigKbIBZjJLPuxGrlKEV9qzhZkVSnwJCzOdS8bby5X5hZ+L4t+3be4EmYPtbHGo4LF8eh9TqAD8Bq3MMu9PVIAJGDvxhE7/CZwRLS/QYjGmEd+sB8IJyf2sP050ei3VdDs47D06FtIu1wu7lY6DBS1vKEWjrANsmCB72SyqcoJDDLpgYIXZGvErvjZ0SQrEOirpzZV+jdF8b/wuEdEwX2oRLUnAoLQQ8XCHZPnNF8YAV3FiMKUkZ3w+kdoyDdBZQWOq6jwj+J3N/+zsLjZQIL5zK9dz0CVXzv+PWHDlbdEGI73q6Y8zp/b36VJaikd0V/zjUaYKFJVzuzx6x4xBMMsF8O/HYnmlQ8dRt2/5GuQDNpdFzB8QgNm7i5RF6D6d/CKpJiItrkBTjuHF3ftaL3GkSY5z5rM1oPNFEzYWycVmp9NKumCNR4Nn4j9pExLVPKI7m7T0OorIug2/gOGh56ZEWh7E5SE+lVn01mJXH8iCoLPYt+MNNsIk6/7I2xNeleLFDpe4G6GurGaJ/IM+LIEYEfaHl88fZlSFLaQX2pgKwannCxa82ZwRbB9sxakSVAryEzXscmTgnPbfls0S/Lhisuvry38/PZgok93KRZkWmHzTqODKL53PFW6i1Zjs1IcyRo5LLSgMhnBmF21fh9l7KIRp3fyTEw/2qPBNQbmoAvvWbYnBuhypMHlqeruJ1i8+p2LqrGLLcXOcem8wUmkaiWhmPbasPiEgYTeD0M7s7jF6G1w5bZxPfOf7WAutouDE0MI3DmbZ3x5KET6mUgtGjMXqSgeGKPJ1HgUzbzI8dvk8iZiiyZXm+p1llUfzOuyCtS91UahW1eOrtnBMuc3XMGpRN/7zsvJiqn+uE8UyJgluZNwkob/88r/Ht2aWvhq2os5p2ZGEAxuT2S5WK9tYj+wyDKnpX+8XVZVcjyD0n91qqtKl+N3yhd+Vq+qF9nT9APZ7aZlk/yffrYadcJeCtgtC0bfi3DPMfhxCrPWeACyedHrQiqcyY+hfTwlxR0mhE8RP68GK4/CRS3vqNc8YbgQFyh7pkCh32qm/VvQbDznvvnb5RJ4IK7M+6zZZrkJPTyrhF5ExjiLIzD0jWmpAk1E+28nOQ7nbyvwiOlCLqOx2gyhFgWkETkd/Tiy9cIqBNTtEo3AJ/3r3tjBt6KNXb/YuC2m5ZJASE0wMkEUA6v4zLyKnNxf98S91mdXNy/0XVWFGLg2V5nk81PVZTNJ2L4yCy0mkcFzJlZjCOuXOPsllSVdVh8KMleO2hKH4aOjL9T9hpe2nju4179PCxPYfI4e/HHNZe24NCtF+rg1Idk0zSVl776FYRB6mZ4k1PfK4JYuC1soA+2SQMWaZVZ/eiEBkvpHA3F3cxemE1juqYN6QRn4HXIQuYuWMccVU3ZduA5sCeaUKF0SWNLVV6jnJcQ2AiN0vdqur2pFLeIqnqzv9p6rWV2NXt9Ldr2r4idkRWfWVGUW/2IEElKZulGbAJf8WM4bRZx1MgYegyMlJ+zT6MQ4bYcnwPtA4/VNHEkQCZLAN3CJxvr9sj9egbY7uUjaPFhKR7rHOXzzPbJTeNDGazI6M2mSJqpHakS7F3M6ikNVSrRm9YN2sZ47XdpZ5iFTYX0iSxVbRkXtd67OWkC+Q5LNdyiDID+XRHbyn5yL+H2E7zX/KCuvJal5X/e5ypdq8deKIE6wGEM6O7R0bPf2Q89eHvJIMBjUwMTM4v0b+/Bc5uh6klUlkccD2JjYcluML2XKnKkyUerDhUIdeYKLBs9H8vER1LAWzhAwq+EIw8kuQNNrZZgRRp6BlCw1BF47VDA2UopOARToTUjjZQnBZ1U3p+7AjMao5cBxwmeb3WjJ6Tk5TwZTE++eP2dFouF7om81cFTvKzNcEHEAqT752rmqOyMIsf9IrKEU0ovzn9Vma+v+7ks7nKA9n979QP1Y+BaH+/+ZYJs47OR3SC6bo8StImPykaTzKD/Jy++kBcIfSAM9cPAzavcAFK22pprr78dW2AInRia6fP3hkocRVcFVw408cJ60FvhxgWyVozPLZIZ8lk8Wj0Md7nviNdMk7ngdpDxhTdagD63ierHzpO0O+k4r9O8WR9E22b5yIxtoTTzlU03qBeXZuLHev2M0mPAiiO0j8Q8gCCZnShWxPc9PiHEv2J7vb2r95QDeHngKki/p10WWZ4X81I/F3dTp2slDqh4Shvn7CqxPUYTAAZeG4RlAItxkzkCFuVWYkRmPd+K3HSxC4DcYn9BcKVMYYEP8PT58wpPD12LMX5nqE7kD5XoxFJuuYGk80NyY+Sj9kYJfsmL8eqiPpFTNp5Al+jcTR7z3NqQyyYpjr1GaBStgUaE3Zr8YNuCnhSytAEdWh33sTxoFGmPhQttA4BaIf3s+a+LmgtZcsQadSHqpS5o7ZSBpdjFDvNNhFSIlOao6hVAGqyCSIq4mjCPwVoq78gCgh9QSabx1I2WNfWtUsWxpcofbQd8dq/+s866FuAt2nBofRtm3Gfq22aAL1yGs3Rqs8C+U+lMutb8r2etV/cqqHjRh3ByeKHlGHC8jty9O5LJBqa23U3XmbKFB+U/eSGK86QAQu0ZXrBOVyZRmmjE8e2gFbYyr5YnDdHUWPiCZlgcrf+mgXgQbTbUwSoGVPUDbEh0ypXqvLHIxgzykSwngHxEnb4Eg/ilgKgQmAlR57g9AWMj+9Yh6eNTsd64JroR2YRJVIVtISxb4Ef5saoXjPg7iA2JXKRxroudHemZCtIFDsLgLa96Pr1l24HeHQBDKvK3fmb3jQxOacWxjTN2G6VP/ZxaL0qd83GxlfqQDFGP4I35QAmi2TKG545/Y/aaMrIE+YHdL3d33onQ5LUgKlLwOeznjIqmBIJCRTJ8ExPMDlbvgXYgPvWvApACf6t70MOIAtZhYx0iktq92ZseZAXPfMy6fvA2NRGaNMSVxJXry3dt+4hiXPcOOa2+czjsWBLHc+w/YJPG0my0aG4YlaolGrCqh2EZfWwAFyvZ4cjrFHLUCqo3MKIQSe+0LskCLDQ7ZfvlM0ryeC2WbeQeG4RSmPRLSlsK8W22bgCQO0pWwcCCXwR0qGbN1mt91cr9bR4l/+Lgai1XoEKx9ec4xJr0tOVtALSQkxb34sCA+29C3PMdI/claPTpIqTXNhge8IJStvpApFzOsxdd45Ohj+/aWFGGZtDU4+lFkNLUgXxmDjbFWp1iyrxLYQe/wfKmdy9N34Yu/j7l0cGMNnkKIr1XAxz2Ppr6BcAOOuWA9RlrjHnnggxp/qxvWQc7nMCEozuxzpfkWRV8ksatce8FmPSDHlAeUjI/7IhIeggf4ZtvVm5ePZ6BJ3vODyyeB+BG5w4ADcu/Ws9O2CBZ8ro6xcc1NNh7NALcE+uolw/VoTEE+C0Ag/uuSjIT0VY4jGqT9ecr6iLqF3YnR6k7p70Okj+uNO8YBm9wjUbNvZ+QtNqo5lnh8o0u3H/lIRPNJlQ/eD5CMk9sxZOAHrMUnE4iFPFg9miIgIGo3FHh7fjkqDhFdmZXrRZbL9bn0mVHr1HYDQ+Dfc5ya5y7V84iBdwlON4f25atLBLgE4ZH05N7YLaN+mZCnt/vHDfs/u0/N/nnX8IP0aAy6L6GJq/LJdlKiTkjeJbSC0oSwqQPe3TYt7moAsGpzwLlQ/2ic8709UKRrbyTgpnbrR1uiJN/BLXnC7GebdtSklONGaYN7nMRIdsfs9l9KYpd2eNNGWZblMeoE7ZKng/xzk8Haxe88DdkrCm5PTvQvs190pAM9A+P9IkLK5L6sHKhAEjtOpIilflXsF7KIzQrS/iWvG6A9oshvYyebfN+bXWMMKeAftk1B4Keo/QvrqwVdEeUWc/IaBqFaIxYGkVJQsImIsNSx+3SkXXTnVKQMZMAiwd621IvhHdsA5PzhV4uTvrx7btCvCQk5aw8wVX4yLYMtopLJBX12BcjxQVfF77nfJfYYoVO1pFKF5zt9x/n7TJiTYOz6yabuxE5630ntyh9+41HSFMUeOH2Jwi1A/tapcnpKKxLXACyn2pR2hJnt72d64OgeiREXYkwqhEDPqR+3jz4mXbuKYcHk/GYb1n/Qqa6MF+9HmAf5YaCnI4UDkT6RYluOMPnogcMI641YHHtGKo7uvciYBUCTM8V+GI0k0+iJR39SkmpyZRJqAMbx6YCVyP80BCluvvvvsUvDSILkn8wZvN+4HfFkQHQIB8B+tIxa5MO4D51m4sTEkA10AEm4ZeBz6uSqP+i6YMVXqPOR6sS3gM6lSbvOfe/VpzMKF63l3jUhjS0jAXcn1nzDoW7/+HdDJsg1KlqfQj+CoSgNLev35aDFtXXBl/F/jTm2yz+iA+Eu5muEQUXt5ecOyfZEvxNoUnv4wVoEw3Zaq1IKTov5qxNzpDX3UokHUzYMRjK0pr6zyb1k1zayaKgnWWp0pm3spNr0ceHlBGTe276UMR1IJhQJWIKc9cqdn+Gmf1RiAPSQnOXKj5GCD5RZfZ1B496c/W2qBNr+1jEQqQns77kIfUOd8aHNAMYqdkKJZrC4z/+jF5BloLPH4ygdFNpfXnU5LYA7ZKK/rhTPvKvBpMVlFjdMfLKjtWsmn9iLsPePq3JKwfaalQ12zX8xUQEg640D28MjJ3V0i7jCq6OLfrYuLEeuXDlWkzB0ZJIRSNlUzNFjFoQ5YpdRZsZrZW7r3debSXK7HNExL9fodJhnFx+BoHLKTdgEPTYx53NYdpJcl3oUQw090wqCjVT/tSMWMPySxkMMyJg4UBZUs5xEM6uzkMmE6FFUGscjVCp7IoyjiMveOa+sIAgU6ErHF8DNaROLyR3I0Tg6yNS4JaAnPpVtYC/h9XmisbuEHYVEFcvA1G9g5dZrWqoqONLlzEOCi5wm+kw6kcY6acod5ogvBFUkqoW31AdPDnHFPvm5nvD6UZ3T8/KBA9uqU5Fw4F2NyWhiRIzcklqdB4LuOUge/87Pu3nJlGsKA0lFbYvdM7Mdcs1ADBYMLLYYEoBaSfSz/k/UUloT7MSNz+wKdjWJcg0krXGKuGLNw4g4R+UoFutyIBT6a0mdeVj0A7QO97SwWxdMFeCrTviBMhusj1p3h7DBXkb9iDALxUM5joelsKeKsfu0GmqMDaKkwjjjpG91zIFuo5R78UohaO9ymVU/icNcVo9mikjjV0VdBXZYEaJTeJKca77yV8gXdXiy2hN2Pk3olCGcqN+MicpyC7SL3obLoiykKC3AJU8VvaUv1S/rlwhdHml/Qs5mvhWapmkia336qLBgCnrFnXzTArgZn2BVA95/Cxv/WJpFx/kI6mjsiELvndKvWPQNzaMq9nebweweLeO4l9hRpfFobzeALjFZwuN68lRgRvtkPXi5+EjXAIP4JeZbYmhBdnqZOj4q50N6Gni1RWPui9N+rXvT4MYELhExVbCKc9jb1Dp80reksRr1n81U1R89D5vFotJ2Ki39AvY9U4vLSxRlf1+bnxgmjQfBmJaQREueJj2xyQqSyYMosnW7eTUAMZo+5HdQeHurpfueuFOqw6Flqw+s/eOFTSTPbIE0k0gH04XbXA7ZtjT+l9rnfK35dGyTJp1n6xSNN6tSIFyezXj+VASpZCl9tzqDjDNIjgyvBnWJ90BaeVIjmmRYJu8DNAk+4S8Jn7AEUj61xgQGPCKRtO+GZwX7s2Ns9BFzekYOkHvZd9hbpRm7481/Ggn8WnF4yjuP00oX/nAqSSm0tb2fh0Xfg3Obqdc7b4LQYBsVf9eVGtQ1yJXPHRgD5Kj+Zp7P/+golIrvGvjIL3NBQrMjMWI7PZM0J+v+owL73wxAxldDFWRaioz6nTNQ0V0mfvuKlk8NEg+fiRsPltexWwZhQlnQQQYxDQFFwYXkwfCTPUyw13tJK+N/1xA+ezFL1L/n77709707dJqIXKhFd/Hnsl07RxxGBT6ZUZ4I9CvcVnVq3Zh9e/LZn4QYePgrjQWfyFGtfhABeZGCfVD744pTiecWr1GMk28mqC6/7xJ1uR26zvulasLHSEOBHDApbz6/69iEfoFu050RXd8fqhUvk5/rJunEjBe4P9r7gJGqOiTUi3Q7OLL65NgIFt9XtMyapCukZpuXglNMyZAGrMHeUgqXAJIKo60LWXES5C6bCQgQHx4y6GQw7jIhkos12uwvHL44r8p7FGm4zzPa+ygPStheN752HAEyGJs+biGx23XiPgrSP4M0IyxWnJhedUPlO21e2Zj0/zvkChnhv6CLhgSZoRM47WqLfvHrduWqrsT0HM12hgyZshNxfUio7Fly+XwZgT61/V8u4RYKxPPVFTeKyUkemwFa60+csaB5soFhZcFz9ZWr76Xm+cWMwVYweaxJiJJoAEyDgHrb66JqZXTIsPT3VAoGgtMiGnDkZzZTaTE/kty3CeeoAw4My/n72ne78jXBk3Axq3Ff8ncThpwhL5MlMDTsLM9iBBya9+vSmk//eY3dmSp6ny/HfmxnqC7hu9ULwREqBaZW0/NHuyzU41YC9iy0qToMHm8eJ3SHXBVhNViN0zCM3h3eB7ISCg7yzXKVmrlV6zXjFD/AMpXO9t31xSn1kQuvMUJ4pxsiSC9bL6qUoYNxeT465aonGsNYNkdBxtaSaSy2q5U8via6Nk9gVb1KTlL4atjXw1I5YXrbpDwSPW3w8ghvCULVXSySIiM4A7RuCL5ZRbCD1zfeFCpA2dIrzfbxFtci1ANK5jzozxhVY5+llBhXMoEgSlv9LD5irswHgxaQAxWXXF827aRgYvATy4Qgs4GeS9fe7hzfTqJ1XUy5hpESvMJ3SsysnaqUPCxnSTswwa4MRcBU7FW2xAx6IU/uXWvUgbZM1gpk8o4qPNN+Ajcmc2VzhZVMeXzvHGIbkZSfA20T/lUY6fqD+DdJ21EhcSm1yPTGR7CkLs643knZUebGRLKt+QFJx+glS5Qls8xaClurLshwB3XLo3uXR2o3Pru/E4cRoSc8YYKW9malyeF6gU/oI9Sr03P1ph0PIDFOczcQz2D8XlxoPfRTip/nVvaujHC7R61wUJQsbOjvQ08s374rHpFjBBmvmuu76ivef8oJfOZ0cRjqRiPt5nnKYYBTvDj0dentencdEbqJmlZEey23ke6vbepj9V/lzsN9vqgZLtbb/yFa1wS/sKp7MVT0zYE/mAFguJGfy6uKlhcW8tAo4GPQ2zH69Opy+3WHIrrgABEXohP3nZdWaJT/PUzYp/mKnU452zvohc/+4F1uwEvdbYVqXRCXY6KbgWoem0chKSArIc3pDYKb6u+l8f4lG2AHHGWutygxm1lS1VAQ6MPFXCsMxVg278fIGOQAO4Ufp5iF9I1jgo2k+jgBAR3tFF7W/FpBEuzsVhjqzmcDn4xfgOi8GpAwYFV6T7Re98XIPTm5q/BHypgO4t0c7fSCliBZlHJOIERCZIxrHyTRlJEr/oVWRcyt53WgaXjYnMekbH3Zz0jN7ImNfWeWvozyZ3DPZjzd6zqs+kBpem4UVktaVbEHduX0Rqv5BdgdCKxAYDzCOgZuPlh7PotKoo9sDsLTgsVItWiHlgZo+SdMFFRRSjOATcyQdfotfhLqttQ18CuwuKWIe0pjgznWWzjBIaqV4gJNh8tpWPpEXtWTVUf/LQk/97hSFEJooxAE9pqVC4naMG8symI8KNDoRYsjVTIiqupsadk1Qw7NrYuNYHvhbPRdZ5PqgqJMM7qgOGyndR9yFB7llFraCQ5EQvSFAPmFDwQ+0zu6YRe8k96BW6c/FEpLLaoWTQU9KeVi6Ex7YZ5/JgD8SZS03wxBc09w22EPR1apKooLJhg5qTSOy/Dh49e577f86KGfQ2l9ULuxRwFJzaA3dyr378AF5ErYFzTBtmKUEUqyvlH2J2FP8a76F5TlUxQ/VvtTVPOe9MBbQb+iG5S7Bq32+/t9ZVuLVbFPv7/tTfxFQetxk1robb62ObcXeStOEBcjEwPZXLCWdRsEH6ez9vP58WRaChae4leFdKFdSguUORGpEwf/GWw5700lC78mGZgIMJUFJ7LaThiFfAhZRLjuWBhz2NkgzL172DhqRRJk1mRDloi3eUs+eNuoTVFeP3gc+/nojJ2TtY8rMSGgqpTQYlzxc9u+u20/VBQfJVKwMhkkom9gsGhS2gLET6joGSIUvkTD0N14USjiHwTQXtgy2zUiV7qnZD4igHV4IBzLoVzOQFrgCBI/81xzJ3W6zLpFv39DzltL4Mx3rJcM4KsIPGSJHP5FZnQL3+t+p/UtruM6QWbWiLt48/JUf7mBijXWun6B9kx5jj1lDMCJF"/>
  <p:tag name="MEKKOXMLTAGS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hje5yuh4ZqNikExboSMu2t9eRhvurDVCL4zCOlXmOhfySdMYAjEtdKJ8Tg6e33yyZuf2q73SsT43T8SnTqvhgTqqLwO1iVWnDUKzeoKS7uvrOY6CasanrYrWmR33Fc6dhc2FseHTJN3e4p1kof9PsayLpvhQXDONL877vrO8vddkeZ7IjqbSsJhlb1T1ZLdnWC59nYVaFjTD6/AgUuBQvChB4moLQpVx9O/x5OsjueGvETibYGpy/b82MBqNPERe9/vORt1E0aL4AVJhXJZFAUE1GflQ2yz5dckVYaJhGSfmmh/pcmqAehPfcdiwbQCYER9widXCCOXrBqTKWf9irmLACbeN9j7R5fXPVS76qLi7ks4H+SQPiFRwPi9llfPgHMsRZpAnH8TQYH1jFDbm2+QGXPynpo8MO51QnFIzM/czLZaXu9QhoZj3A5z3MViaioN71LuIGiHeIURMQjAQZZGGKvq+H+hOBogPhYaIo2QbolwIznYjy4boWn/yuavdrqFRTUCB15KQP2KQiZhdepR+UOpb4tZySpKqCaP5lPlXbXkvHPWEGPoTLsf8SntS9nPxg7Osgp0Zi2JxTZBw5QxRmD8XfXT47PntitSbCkuTOPpDIjieolvoGBW4MF3MhVL8q9UQYTGd0Zw5MgUhO56qBGKccuIzPYu+ODruxDb6mgqfttM/LS/bcy3thBy8WItzVeez5EbstNjE17kcZbK2zZKGlR0E1OunZyFBHJYVK/8WysJHgfae6q7kpLIgSUYpr1lj7lUturLNLJPQZT6gijR8b9vZ6DpCHhdQufyfWKkZndrzP5bMv0O8Fkg5HNi7Yk9Q3tu0Han6iztSbKiXTAYkcAueul4fjgwGEDphTBtaMTv5NbgWmIdEmr9BLERj8ah6C57Ulg+hZGlH8H2exbZOhBgVZa4u2OqnIe3lJOI5Kyyn46ZLEoBB1WOtCqY4d3HL2A1kttvcMBxaSYIhZvswh+dP2hopE33qV72dxT7JxlAPcgTFgkoDPzl2FWLNpF2E3/n0Z9N8dlS0WIoyzgs0VRS6Ng6RtL7AT/IE9iJF+QoYaEosEKUvC/jAWuX5jxkPLV/p52xX95FT6PufTay4WDhVhFIzDKPYLf+KF7xbtOOneD9tE1zN7ZnT4ra2CU9TxA9NMkwpFZz2A1wGWa8PoHJOWyhLpib9D5NVK6eEhSjY/l7GBTeSEbxs/7ij2Ubum5X2MYodsADN4OSEQnLcDaFqJUtK0iDhWxiEtm4HLWfYCcFNw9UThmYvpPwNdP0j+tq4SH7mgIsQpgJTxwQjRq4y1BL8X8Hnqn7fJe42yC8Ol2dk8mfwoyvxO8z/zBjoC/W9UMKtowyFDY729+rPmiekbuBpKpfIqnP08aGiFJWYgEeWS/FQuvBy2MYZEUNGWm+i5GOUEoXN8C3bqw381gFTNVl41pUclwYVnZleSiBSTNu1J8VVD6Jn0brf8VTGCuWmy1gyJxCaBL+eYlcoIGPR7apHtekoa2pXZ85q8i9OygD02H+8/oOluskWG5afQ2aP6sTMSHm+7CLclhJYwECBpTrCCwQFKKcc6xsoafn611nNUWa9rJqifVrAIIZeYU9LQ46enX68Qs8vx7vu/Jv2tuZ1T8OIiPe8FBv5YZig1NqcbQOoQ41vL7FLY82z8GadxSFrn5ul9l7D5vMSYudC59JGCk38VqFGkFKWQiRGAYIX5tCrPcwjJT0+M2kZyP1w35+2PleH5sT+AhagOXW3/YLkI5yp2OB2OqooNU9Fz7z44KMQ4Ls1phXR7TbHprbq3SkBcR2NWQAYIf4etoG6RftLcWN/ITO5L+an20SNgzzrk5aKq7PVKPL+b2yqeiZ7nzz2jMMfF3MQdhrTTG2NEcyMByEHH6byUTZFamVf7wDDLv1bRDE4mVOv2xbn7SayhoIsPMgpTRfrS/UjLEA5ZFts3JLNjdF/oAWVv3XHSM8P16uA6kp0ENAWVWz+vXGrCnBH3eDPmNBCBhJzCb75qkNmcF4+F8Q2Fe/OpP5+YyhoYxTEz43FDVjNNQmrtfuEd3XQVu2VWVEdjXf64yD3wbUzQ7LzYFkUc6d7cF2Dl2EPprXLZFOHH+mwN13/Jn95Oa8qaLuiZJcKHblan4NVIW4C2Kqy6++9Aptpw/kzkOUD2kiNts8iAjnea9fwabypZ1wrrKCYB4hlJOD64uw9hQd1msro2dnVBZxqo+xJ1tMhvbQIHnK2REK50bpxSemCtdUGE49/yrC0h9xlLhEij8dB/5rNGFos4Zvvcg9zhKDZLiFWS2giI5moiNUbqinMEGT4eUL3zg+reNdsiriSpsIVWnau+RAyDCae/zQOVj4fk670Y9P0zeWrnKZFuCaiHtImcj9qNulIegCI2MWDp41Nz2p3VVrffDRgHbnHxCnEVfb6RrPJxSLcxsu8S7VowY5saudrWCu8J7/VfRE9MiCysRstlOdOkuFeN6pmlUdD8MLDs3FV9pW1aoH6SYG/tgdM8XD1nZWlnsgq2+y9JxiepPvB/OHt2DohSvF2UNSwE0tJmlCDz39lyw8T7eh261Osg7rcjq3vsrFhzA59bxeQOVB/KdaKE4lzVLkX42ctlpmsyLIIqi+4z1I8KGYi0ciTJ5m8DPwczAF4VJzR45q3efrpm/uO5VCCaDZ9sFSJsN7gBWCqRlnNnWKZtcMkTIfAIVg94OnU5sDfRqtvnmuFOZDWpErV38jphc/2hG01oXTGaoowCD5PMGP2pDtXjbfHgbH4XwUrOnqREdlYs+GgP5Dc0Ws5mBk414NU8jhwRhGMGz4CO/xpZnJyfaXyKE4NkkDF34QQCbHD/h+8SEVMCWudC68ifIa1edSkoauzbgQ0fWxEB4HyoyMCib43Rtruyzv2og+3q2ln/b0hMlOQ/fm/zaAmLWeL6zq2Wat+FmKdBszicGZ/HQbNMknJIc/fryChINIT0fPT3JSRIOwY+KGwm8HA9Y/T3gWyKd/jsiyBs1f0Rbw0YKN+WzIjgmGfIUqOzXZTM1We+w2R7rq+K8BxPd1KukNWJ+F3t2xouHmWr/Gv2+wrzg2PsoSVYeGPeu2Bogfgn7y4pHw34DgeT+7SnHYLrFbWc7S5ybuJ/cDl2Tnrm/5NQL6LJ510GyHpu4F55gKiHF5keWUZrKY9Ave6flvjXGAYb/+KhKhqXAtdI576LtaNAqtJKtUbyDWhTtHT2rxj6CW6p4idv64R+YX1Ww1buGKxdTNVFxfR//yw0gL+fgU2jf6jHvRMG1ttXkdNWvbS/H4hd+ojCTIcndcbZ60mnzPDwo2m94AAxrMsROMZCwaisFtfDrG5vw4HdE4NcYlxZCTbMTW99LwVlKi/g23s35WKhLMiRpL67/a76I/W0N3u5eJrWVAnumI6rNOZlMNo1y1/avlwvoyR70Dl3abOqZKMdBnrbiY60n9N8Parh19Pl636aHeLrd/96HoOQmYYM5WtLqUPEjmHE4mUo9TqnQ7cfK8XaYJX6z1ThsKYjw2btesjt/+bcI3ZkrW5M8c2USida9GIX4PYPLpAyZHbplb7jhjw42eYHSel7Pe4i1Z4ng/t5sVRxVXdJRd0/qjGQ5ghOhsJvVBReXWOBchajW9vhSO/6uZ+1SrRGhq4vfTwNwo/JP+2T6Pk5IE0k6heMu0tDcS174RWw4NH88ML5nNz5jJ/A1r7FHjnVpTis9osjqLYd/lyjF7fLu07mr0k5/LE8zGYGXY23bE0WAXSEO+8YFy5l48doOqq76uQdL0OJ2bXxkDBJNIq+T7p8l1XFeygC9NnUH6VeDdkUGuZLbncq4RxrSfCfw9COhoFM6f0aaxts1Cjno8wlzibWYY+aSOcqVPToATIYdXYp5UloALaTSkAB+rbwhbM9E2mpEvmOFPpcpBq1cUA7auKM9LeHAjSSDwN9GCnWZvlGTOcqOfpJowzuzSvMnHQDT8smZa4QU+46D8LneMb47gBTZpYR/nSKle5JTd7fvf1MjyAw6zcnrxdhgOni5C1N7BsDyMrcsDQLQbOFFPT7zW8heDtFb32KAtTSB/ujsnfBP8n3gQMoKbqazz3jJY9fKztMjwEyo0YDMidBh5bUu/sRjF/Mdh9GcIEuSXYrciYYAbttfgRvD0jIRwbeHYdo/+3ncpwhjN1re35EMYELt6rS1mb/9d/AdMHYllZ9uGVFqxAVtUhAZ+cHORrZ3iWImbZk7CybM0ypiZGgwdhSWoj7rnZZQtP7pHl3qP0/Vd3QvDIe3aODNAyQFgMozHUQS4SFMl406ms5L+FdRj/9uGgMYeRAUTt2J4mlWNlG7nzsrpPkF9UBLqlTxI97PtGD/iSyYAQHePJojl65d7YoG1NKNfGSpRWVwyjbeRl6axrG98teMy6J8JTmAiHXNyQmEPI4wp36B8+9OyFwsPyi+QpZxQBLCbj/8IL7l+YBeR4R29Sn+W4HePz7UDAr7qcmHmLw4m6jIzKp16ap/wPI7qpQ1Db3+U/Zdtgh9CyLwGqtDkEocHZsO4ppbSjK1Im7pQS5QSeNuW2S7qsS+sj1c+rhl71I7vM9f5Bwuk+TPdHAkPGOyqDraYE2TgZHzqf7iZOSUf8d/t9L4q+q/daVaaPIKG5gqAZWGlsGYfhPgbXe1Og3DW5z+ei3TOs46lJKFIK9lXpCZqhkE6GNFEn09A49c3zk9O/O/g/+YBW8dWV02UbnRw4zoTE/HEcQleg2Sy3bdpCRCG3K7ByT+CzzLCrb3ee95E0WC1g1pnzloV/+2WHedJ0KbBfA7XOGRKBQTBWVsgXth/1iWahUqKAdOZiyueLptKYKD97SOt7zwwcgU1USypEpsprTfziiT75fqpzeyt2yyOefBBpiYTpOCEWzYDP3bxeJ6dnsLrudbsOeCMTsCFvQfDEuN6EFrq16+QQ5q0MN1Q8K/+PZCA3c/tVeTouU2PkoNg8n4Unpx7SE+fpsQ7HNr/Ec3Gj0mLTshYXmwuqtEihGuQdVFzkAM7oihYvept32/sNu4TA6YItD5O8RdZNNZ+WUqRDp9mqsQxmYfzxol5jAPcBCJmHthpuoG8W3oGarsE1SfRn43dLlf0EvWHAc48OAzMVccawxyPrVP0hSmu0uIvf5h4iKAaE11D48alLPlD5Ftc+AemcS5uwGxq9kUMLNsqAGzBS/7RhSc7xCdxo8RXdSYx0aUzWoUPD4gzGVhbC3RPJCtYefxrfMUcxifZd8oSCxbrShgWZSkRp1IQAVyFt7bkICSLk/5uOsHx5kStHV/hku4jG8R4D7NUUB4UnD7/re+pAiBYk2w+bsG4wyZ1fNpHLuOjqV/lZv2iOy54MoETah+kBfuQzfQjew8a6zMnMdW/c0vz+xLE90E/fj7Cky+qAz1TLt92dlUTPR/d+vpIpEMd6IOPz+gRV3LDog4Kfy6TMYKxZYQn9iji3L1s8F1jRxsuFvZaCbZ26bJLSKK9AOog4HtVkwIEa9Dxf1XtPJ27XyoqpTory0ImtnlrGDXfI81/c+LfVHyzoWZO+ZYC3mz60k8+51OVo+xuALMtN+v2CuTcLbZ3pDQlj4k/nILDN2hGeoPO+t+PsXrYpOzhfxQ+EZa+9Oog0ijeXIotqhzIY2b4ZvCXM2Q7tHYmyxaSzDobjgQIwIF7EiBn0RIYpNFzO3rg4umvpZKZRJYwjCQzgOzR/gojCkVM/Lud/n5UdZqcpx1Kx3m5LN7WfMEwhdpSK5HNoax/tm0K/69SAv4TskKIGFiP9io3edOAKQjdILST/VsHntOYCAfvSG/lguwMLlSALjFBdJdA/6trBthrlD5vJ/Fafo7GGUykTim2Jb8uZQLuDwUR50eUpmU53qRzhePzgHUhHiUYXtZjiVl5f4VmIXm1ibWQ3H570Py6NhEwGDGMrQ5biP81p6J9ujVggA8UjBanYp9WnrhftCUkUQ5PtjfXKlSrrLkuOUntn81mmHaX22T0FQFHKWURFEKhjTGPZHtZwZb3YnRkI/oBVOtg6xKq30WpLjCeabnejbkpGW88VAA7dI6F/5/EUBb84MEBfsVxEfG4PHcytfLvQwIZ0WcHC1n5fxLxgJGEj9rhzG3f1r3N/TgU4mPAUzmUDjTcwFbH4kcSpYJD1b8ZHVRVwSeD9T57zPKRy1UuTGGkygZydTHXLdvSmohVLNaF7jn9l72YWeOeODeZK1RZUfD4zFe6QhpY3qwAlzfhi6B4vy/r1uZkPOm+U7FEppPKx8Kgvc0J+1Bop72Nkx/4FoafB1UHme7YjBCBSB9IVvVCAP8Lx0IDAxTsG3wJHKzzuWlXsGScl2L8EHqmpjjfvhcL5QtNiib6e/Ewco/vu/RzQYWVuoqdCSwaEXiqz2+N9vHQwGlpGCcVBmm88wEQRNiy90NbsyTb43vmMtmK8uBtz+Bb2cGX1JEGBkvnmSXUxKkOQzs8uzwl0aXtTCZwt+7lQ0Oax81Xxvmb59Gs65PGtUraMLd3CeCb3JLD7elo+WgoW02KUM/1EtMh1RD3xV2bz5aoRYR+i64orVIYwIt8gpnPVG7ME071AxcsaJwi7DX8f1qBQ0aHF33bSSBtnVHjYC87u5AFt0mOehjKnpzJvd3olVtYIgc3je2CuexPTHGZjnWMqc88arxKWVLmd6Wm3KXxIGC+3yDHzAJ3tuKI72WMobMtPUiw4KaA8Phj2w5joSaaehJXfx08kQ3sfRjWjhUVMWmVH0GObqOism4hC/Trv5w1upud5rBHzj0Zegd1I2qRC/irNm9umRbqPt0M/WCPGizL2api9QGqRmYCUI+eIO8B0ECpnXZiPTuRId12oxTyx0Tw7I1rrixlO7MUfT+o2rSN/TmFZVl7WhnOAM5QKtN0FxbZVPS2G15uFAR9G0yvlO1asAhw4U28h0vBAG8S2jnQ27a3DRsqFDdz5pTwtpDY0EEv9UIKILDfUzFni+LAXO66yr/3Ho4oV8s1/aAAsmT91WA/YIlFu2PURvYzuZ/1z7Vg2G9qDjySZyqPqOQE1xwKe55RVRXP/MzlDY1dGoj74Vwr4OOG2HGVyRCG1Z5CmgOq24fEBsjw0fKjHDeo32qBEqNcQVFcpMG1n2h+pR9JyXZTxWDFa4IWnIUpb7delOCANQOMKbVPJSKOLNX/IfKtf5ZrLnRuE3UbRt7V7I1FsQBFgE2AVCxQWMRXX/QLhG0TsjMPe6hFYSH8cEqhPvnOEEKh+gzpqU9CqaTD3bZT5/oqzwYyehOx5CXUjI0afG6rDEIEpCqPkuvbXYk9Di/hbfuSh2XjqnjpflBz22BeHAWQvwmXNZIHA6hFIGhzlZ6vykAd2F/cvW9k5THANqyYYa2HJdxDHdioTOXswJJwg1CixXbmM6P5sESwrdv6YN7/7YC3OvL9HS5Rn2MkgoEAGbMGssJxjmbX3bfq1OQPWl001XSgMo/SyQuu1s6KBv3fU9JRJlHICvY0ZBZYM9lPZJSmCJwHdLMy8OplPYKjWpzYkdWmsAoldgpsQ9HpkF9B/R1QZZrwqqilWJMRGb4sFDjgIAkn+FpzkGHFtUQcp7JuBHau7fIzCx0/9MiKdHHdCAulI+g5BPYxAtyr48bNUhini0ENEH74UaHX/Nw71nMpPU3w3fDoGsRiTyte8iLX5+MvAVZvoo6T9zv4xQ8shAEj0wpfOlNqHh8oLrwtR/yBgGMI51DaBFOS8BTuLTjJbOlONasd6sN5bfw3Jq3DNpdnZTSY2t+rOPHfBIacq941AhXNtdnd0ySlD78aQT6oZ5Z5enXVQaB6DgT+h2ml/Wpjf/mt7gPMQFIYeNq84B3qFbiZg26hKXM1ErsiafxUsmt2rQ0x5JWDRFJD6zNgeqqA2TDmgKzSXUXic3xt571+MLSdiZowDkC/gI/LfFBCSYHzY9diX5oEnP24Ny+ef/6A3U62Af6ht55OnJLHBeklEqpgz370+39AX03FGXLbcHZv078QvMGIn0UBoXfy3Zcd+5AcVg0wF+tnQ3F3Si91HkTvvfg0B7B1n8LQ9Bg/uG96dypitJcFhkh44JPWgY+5D2X+mO2+KZ0JMo3+knYnT9hf7XJzYo6vOUt30STjECBPwVd3O+Je96JgJAFeb6NmvoySmLMryKv+5hgbu9kJKCuOhOTArbSaQfNt9AOdpCjHxO4Zy7gvJwy29MlOVWmFcW8rwLcWNhStHZxaqyJoxORgRRKdTiQRKL0Vn0DLOSCq8Kgf64ZuL0ppLWH7nY43o21+FNC8S5+aitUWxI1OX+LzlwdxSnCjMSJOM3bA8pYGUN/rHhxzcpsv7u98gF5vllqmWT+ZC+hUH7Kasfes/3igQLwaPul1PzySpdvtRut/ElFcp3vb/yLGhOx7QG80bx36sObHg+gUnuM8Odv3PvMS/YFEI8AIcs3z/JgG9Gevf86aBhbbMGjGyOXMC3kL0NcHQktvLd5gnxhu9g2Zo3o6160r5T1GSWNuyfZsbla6gZGuCktAUwO2XLzMUsk10lILzOob3ONvlS2Mf3n6Gqro36nZ9ZV+uX+Zmm0wO1NfqM45H5+MGIcK5UFkWKB5TKYtgwWxIUyYMd7cLa9fpcMAdUMd58y70yypwVwzoRGOBmQGVgoiqbhI4SiszGwIVNAqbtjV04ZBDwAPZX0hMbprJWrQeODf+49GAZG0qfvAdcjvh05bGXWLsqqkVzvdMtPLQrIKvVDxptMRLqzlYv5Q7LC0+g360va15GjMbi7n20WXxelWLnOAP5wFhGI6H1Q8UyC9rqJUyQ5UGuJYdghTJ0+ahShAhztzpDm+MBXps+tX1munBnKBl2q1QzXrCgmQfciOlEw7/531kPi4monGGYn0umRxQO9MqL8uvQZjxKYycb+0r2kZtsDEPsGWyVKrlGHccKMK4YhbcO5vx4picKK6far0XACg+7fA1xSUF3JudhHzz9Um8Iid39fa6NCqIv3MdRzeIBRPManHevsmt12MFSU/K/WliByxzp2nk4fpA9qFytDGO3r7TYvGamwvTiE5Qr26156h+imFwGZMt1+uxTy7pBAYOwymyQnMuwlv9tMC4dV5udMp3HA9BhiVp4XvkhgmiMBdHL6eqvytjfs+lD0yxwW1To2viP/rVehmz2RC0+Tvz/QvErUUYg4xYScbqdgPgctDF40FLTo2Ci/TIXnj/zKZ7Fxjmhr27mTi4gNlrybFiifakrQfz0TSHr4e/fjkng7BxpjBePXkfAhQEoPtVUq2aPBCgh07JRwWW4AkP/J3wO6AUsnosdOgaMUdm6ELYIEXP7TH4ZfCe1bH2sI/vrGKLRdLLAjYXcjy8W7vPfPwdEbBWjdfQzeuTpcz4JVgq+D1dsu7tsgVWNR/0m2nptSLxpfYzB6wUGue/Ml5tddZtMVkkzbiufA70jl+WXN+bZVvFDIZQqnTaM8hRX4IhH+fu52cxiiY9GCCilWHgc2kEsxxt/tLVG30qY3yTAxBEl7rE1PlGwE2UcebyldGltVj5HtmLLSsL/6zGjok3+vFe4bUiYBUzucavKqUUiMXY7YCvS//LSiSgSv/tWqB3GIeKeLTHWsbbc3NBkEW9uo3cT66iKk1tefnifYZsaeX63GAd9Mjf8MmLy+kMj9ONQRDNFLcLgwnHBmVt1TEKXPSdkPP/lYynVoIWVu5nv77dVCgSwVrCHL9j9pACfGrljGAt21fE7QTR2iKeL2l6F5chj7QwKHKX7aI6IESgvaXt+BUzoOYlcUuyapHEahpuOb1Lf3rKuEUMgetoWW+VARBOKpwCR6xP2OQQSNAgUFlxB2Ypbgh+d+4UFgVzrumnxCXQbTX/6Awq0RFLOyjyn6K7n4RgjdcWzGDNviY9NrMNb++KisBRWuhBvxQLNptIIFg5sVn8yWpiUMKbjZKtrh5BDgrq9ze1mtzPec/xNn3dozTbR2i5O6biRRsakRcdKPAW7GPDBOW8bBXicwu8yAhmTrhzhZP9yd0zz9UBzdVpYflamz8PCkkZbHyJuhBXvbdxnXmniIj6ALzt3VRv/kJNK3rrKFC7mUugBtan59nBhJypLHehh24+ZGqIOaLQcQiBpoRbItWnoHr9mI9r7j6bq2rHhuyw4JEQtqWyzBdp+T01tSPsRDt9cwP3zmWD+2wOoiLx0mL5ngOfu6LCtACiBoz1dXUCbwLgubHWxSsW5JeZIkudthdq+XOCTDZWdApQN1afW1pfQi7veGt5K039+8oPPv7Hy4xgyEEWNBrW2lHIRGqDCQoeSYGQEdOj0y7j5EqwL0bFUVY4pJjlVSwdA8sWVVBx4mRukIJ/rnRrNraTekrCgnfxFecVMQ2PAQ75eKLAThvoQGzRQPEXCkNMKjIlYH3WxqNvFf0Ze8AmaR3Ea1Gb+TJgLWXyvxi9tuPq3YiFUX71LCn8gMIzCUVDicuZcEwqHQxfYN7KZ8E8geucAGqZfhAG59d7yA7HsMeE8d5rqw4HJwjJ48ZuMgRsB5mSkj5PgFuvIJnPOVNTe3/vMMapOJnZmEuNkiRXtHc+zpmfIG9v2hvegq6eGNUtvBJZpXk4c12qcdXYalivXVlgjXiT7uYTV9LrbryKg8BhWV1swwRPOsd6ihfgd2csat776kZJp+Xrkl6wWzkH2S53szf8+v4u/OgQnxeGMIiLVN0G88zaCAJV10j83uDO6qFprjdEyPgdYRwfQCjz/fEV3eiBPWbK8wsjnHkhHYwa0iVqUkfUAqyaekpwGdEpEH7NWgHsvMUJRKkfGscN1kac+3Yo2XsZAERAB39lVqhUYkRmXp8xmZX72ETSTlJD+ntjBy6dsel+F5UQXACbjnSNYnV1KNhRYIn11Gh18gGgKvkN9aAGttXlJ+mbjinIQN6BiaaQHaBivlCEcg+h4GBO4d8xfESuSYJNoFLdLMoJL3qbDTXl4dBpfyc/aFy0ayYMzL61BnZkZW0PzBA01DmjAb/Lu0/uFyZ4D76+w5V06v25XUL3+yWhGIjXOrAa7Mb5PjbkfiJBtMxmM4Dt/CEu7NvFge8JO1TslHQKCMPj/JzxK52mOba99AW1CrDcCC8kywH9+lwz1ae8C9Oph89ApiIatJWnNXm0CRt/uGXArP528l08f0QTx+sMmQxBliGwOu6HE7xrXmvi2FDNxPPHdOvbvzndAPjYK89oZ7lYfAIBfyjwJVQLgemlCL/kFoF7r1lb3eFrcKDNTj51DXhWoz3pPzwJDrWguNXQ2ed9NUA67k2VFZWddwhLTYY4nmu7nau+DZmqHxWsYPTOF1rzByAZXHhwSFwEgzNSaSrxUZWVVBSZtWcI/L4qKBtO/h0UdmJaxNLO/a1TL4vexT2vI7/3tcoQaZsaGorePMgLDrFt9K1A4mFacdGvfPFOpikTHocu1HzDuJuCYELnaYYXKdqTP6sC7hcee6y1Ivbv89fhcAikXIoyUTBX6tTDJbDGsX9R4H5gsTukgd5hNy2Hiul1vc5qYJDA6hDyfuzJ41Wx5Mc+D0Gk9re48KYH8Hw/gB+2ntTP4z0RtpLCgNafrEjLpoSESXUGLyn8yB3ITKWnejtj/WEvT/de9OIKhwDJMg/Pcv7izl+gwbA0UTCu0y2mZWgSSEGxdn/zEOgda1YDLDpINGW1s5dfN9/kEtL1KIYcyCobpQXe0QnSmC0CW8FAMs2sVsEsWkWlGMIHguUluNLIdJ2qmghbmxXIbW4hf2RqLOPiZoMrz0ltobuXkVg5NAOKCgMFQuh4z6kXPyJIWcuCYE7BMaaaHnlVvDGkV3GHfo5s9rPV41GoVjd2jSL8C6DuRWNd+GFkIcMVMVhNxZuZSJ3pva9huxmIDaLEC3sk3WScwNfh1hLKFfrh2tw16M7GT0I4mhrwNZCvQyrSorBOac66acW31bOFYjAViIwjy6YxB+JgJuf2QyzhMx9OAVWsHKvuVjR5in8opDbVczVLJbEYf0aFHi6Wx4CTImMgT7comO49QZswZpvUP/sGpClKn+VQC9WLpDuL0VKHLPBFX9QO+iqV0qZFJph4dQGP7qAf2zBBK3RVO30F3Q1NPL7t8WGLQ+iumOx3+7yat6/eSzic+6NvLo9k8Q8kBwicCpgjypGNkvu+Y/HI1Ec2MxMlULPxW1hV5slUfB8hhasZFbowHJ93AZyJIF0TjZNOodh+EYbpCFMGSpy7bcViOCa+NG8COKPlCk6Tbrgbo52skptGGa05PxWsQinsSy09EKw8MihSmOvmfZhycv4cmbN34BsUtZkvMKsaJZY0mnnbi73q7QrUmIa0yX/4+NBOeTjxi1vEm5+b64eIabouGxBVwqrrDZW/khLR43o6GWmAlGmqeQkCJYRv3k/Cy+TJ5qwuk7JHX/e85g3qQBTsbBt149i4Vic+PgQHNO5eFZwTK7zm9RnLFxey880q8eq4VIAowSmyt4xeePvs3CTVEUMGW6ps9owTOw0fPN4Uvg2siJahyQXG1i1Vz6QL6YcOPF7K2sGVYwxyExECpDR/9eBHSaJyfwtoofx5edZR8p0NwhcvP2mqsVJWQjKKAoETActGpG1Qd3JOvgnRDfs9tP2703jCz/p734Oqmh+izmD2xjaufHjqflmVcITWZodlyT6iqskDY+ZEW3bLl8AR8Pdp4DWg42wRifJcRRhYaRrMAMpoKgXpKZupFN4b/HsphSBcnh2gcbxFBGCrbCRTuYPAdSm4J3fx9zPfOUQWObbQybv9EFU954pC0Mq5VbzKrhk2Ru4gTbQXsZtF8MMYh2lVUaOni/x2dTWinfgyzsIxARMG5WXFqmJpPrQk8lcfurJoA73WgC6FrFoFZFG+9Fwj4hgLrBAXjj/Ol1Th0d3YhhfdiKEdYh5mUzM15/8Y4zoExBqRRAbNz0u6i+oT6nytB4WIkO2NwoBVBW+c7yeemKc6ud0WdME8pGRg8hugac6QTn31v7XytnebiCAYL3L8ec45o/B0N5CpcWVDslyLwTexEOM/BfUxRlO9G0Vv/lx5P7zYyUpZA0P3UR7f9OIqXl3RrYPd60rCzujcXXg7vLTNkVzB21C706fcffYp+UlH/jgb1G6ivu76Y4GfJlvy0cSY9D2uvinlSEXUgp7kKAeLRQqSSoQ9yHlNpdebJ1vlJ9d9XRFeLLr7hslDJyQxGIZGeamdj3kZ8XhsaeoS/Ms46yYaGP13OYQCRvpV4SISBcIGURAlRSbY3o2bieBaycuB2hoo5dG2Nj4oq8BvTPd97vk/N8ld5ENpUV5F8FX+h7TtRtFo80OMknMSeJ5u2Jqd0wB56rIu/I/UVWXiOU6QlhDSCRXA1azwH6N++64qKrJv2BG/0Or8DnkS5PcScwSagyZIguTVLI/uFKk6swXq6l2Xvgc5V23wYCVJRj0/qIUkx39KRArMwg3WS2X/gA/zsvpHT7hQV8v7bWWJvLioEQ2Ytrv8pTbFsAIc6pdqYql7lz40VDu30IxgfRLCciTYtImxgYleUClD/aE58hbKKFltLpJvZOWk1+fcHAYxEBNSYEENqrHk8fLtVNhVyGH79J7HADjiKFRg0dHxO54BBWyecdsg6Iq+cUILnBMqc7G+Y8RIuGg7jzv5r1QWdBIPCUHetrat8NaqHhDPankgbYwIJYH8/F4fxQFg8VhLibVpP7jtlq+bzdqZ3xQzHMIHqAFhBU2HoJNoz+YI2YIx3eRU9PolrNqFmgh5AJZgTTNmZFrJNQliRA31FJpzEAsZa/HyMbmTMI7ALvftgEYokznI+otUYs1npuN/K+uJq1ppZcncn9DywQdY1WZ/U1MKd9KyGhvUZBeQnLatpppy+O8w8z0buHVLtMIz0dwemkJnjiAMWhH+wCLXS+AjIok24qEqWunDr1j4gXUqxnmZ8rBVQ8fOxBGAhbxF3/p4CV5abNgLZrR0kGCPzhmXnuHXHdQDb50jO/t1PV/vKIAJ/n7LNbvi/2HWokzduJxKW+ahQ0c0jjgfU6c5OM+Tx7HB2PO8InruC9rgcunBcDMOHiJax4gwASGJ4zXhbzNZNkzj1c71CedlIBcZxUaRTzjHyJpIc47t5DjPQ76m2d5TWGczxPapxE3Dm9gd9MAkNgi8a81Mk1792zNEdEgNkSxyDVePFL37ICpG3UqiIj4dHTaBVsYGwP9WswMhj3USgpOYXn4y+BuAaQpAiu7Kif4dc1MeMunx0UBAcLTeUv+b/zXkHEqSSmPozEAHK2xhvFPkO7PasGxnFmyQqBmwvrWXQr+JYpnEwg4PrCeVFLn90RjKehnUyXPs8zPvlqv3KOsNFBbsBHhzG7JyZqgscfOs6O3y/jMizv9QHuOUxjHDgC17eoaF6pzdMjrvOfZOCUvg/QXUyJGgjqxuzE7b8I1AOTHd/of6zHnqvn40a44w6HChseuCIc4MWMAcJaURE/efgaXGfw0Q9wZTGgY//MIq/KPS+VndgbcQECxwtgoMPbifBSReiTSKr96F5L4xmhgfG1Ln7lBf9jGiG83l2cOG2y7tv9XkP8GQYVapmrhRLh11fVJ0vG+1LGYY3a/hm60TtrNan8VhltUbw2DNKrpcIPUdOwDFIJjhZh4FigCUnBvEz8U8KetV2giemqEtvkgUMipkd6mMUNmFM32ZBuxqtfGlTkQ/x1lWBao2NzRNwywYbzJLjmzogyR2lAUj3WpRTDAKIHSck/MeWELVdlJolSA7cC36kdHHXhLkxo65nGcS53hR3RZ0Jq6thiEKaThDMvfNAUV4Ui7zn+/HIwY+aJyQwE+bb6YEkAXADQj2SCFg1Ag3f6AiEUPDzg9aFweIw+FQAA2Ad6ZgVNQfMZZ0YzsHurGu06ehB5Kt/uxDOrpOSCQK5lAPXOjvvRtXg3O/fgMFnr4UKSWiyuFZxfSRSOYHkYPKslrVPTI4LLWKGpN6bUwiC7tlUlNB9RPsQoovyiHUM8zVKEe2fyP8MCshhCXN0CUHAwyK2yG1SxtHISloOmVN582JPxrQMMcTpgWPkOWMtsK4bhlaa5fO8Uhq4C8zFbNwqIxP2vlMZoLIpxLCHGMLfW3nBqRn4ZIdPo+tMunxKH8sBe/bzlZ0lQEB4g08qU1Tm56nb7G+1vMpcouD2lAc2pgLO5OT+uHZlYujhKajGeCqznQj1hVww82wk7+/5mmkW5fTWjktJ8ViX8C4IFHOcFBF4iYjNjnI3uy2M3xMJflA3RSFZVilYnx/UfiqTD997Z0MeyTs70UaXMrUGZJu4usCNrlisNwC/Qznt+kbjSC6fRD1+ir4VxtTXGI/2kzCmeQ8TGBWRqtExGOuK3XuWPCx6GP7wefIuDunsaIsp/3EvUqoyy8hXz43WEg+t3aw0AktoAoQgJzoonjkpYC9Er9/Qo5xpzEgq9L6EGutAvwmIf8TX6WuSAao24Q1SAEibBKI2h5FEVPtSEVQxm+D6OefoMD40mlD0beN9psgF9gRDMgMkPfyf2Maw7XVgiSvJ0UiQz2vD8FHeUh1JPw/lliDJV1fOWxnTbZPxhfZ6r+YSVsYq7llSnqmPvhceEXQZCyZxAxO2zNIU5KKet+oDruQMTc25clEjwLLykxNkKdJMSX+FuPXb3rAHB7wZHSvHAhQkAkkvDzPFRWwbQPERkbL+5qWJ6amhu2mWGuPcfjydzP8f9lPJOZBwxXm+6oXhKZAzW98GBru3aaTkkWAUl6FgoII3kdClkbyh+b95pJFnJGVuS21fvvtYpkVcQZdOTb5msCXtEoUhu3bw7ivsOchGNikk3ww75EZ1foAnV51P9eXmtkcFWJgOxLQNCobH2bFziheyUrOtouaOX+JUYYtWQ+1vNGuVymr5Z6nTfxuU2zwG1g0mnqIpg2g/KngKXvV8BJqw+9IBjD5AHto3o26jjHIQ28iLK5kUZOUUDMZKDdLKO3nqGCdxwDLpSRe0dSZSzpeY19ia0RVWT2ZpCGxVjm5LoZXkIeRFlwUFLe6D1tWzPyfw6uz/7YorpE6MNyjRESmI/g1pQApx0I9WALG1m2/3XmUUHXnanZWmOdPPOUXuBTiM+smSzZvsh9SHJqQ1Mup3Ee0rkW5skXCuuJLOYP37rsIqx0Qxpfn9nJ+vK7GGB/PCyxbDuFNGtw6SeVRhKlYQ2raNeU+gfM9FQPdQkGNdWAU2KtbqoF4XYmMtgZTtWeSwWrcLM4xiXgrRMJWFIoCEeAZd2ROTygGm2zpl+/Hf3znaNDn+0qrkqWivzeUA7MUxmkZh/p8BWBz0brHPIVrHs85NZ48o8HXuANCT24KA8bIG0YLjbwlNCrIL7KGGPYb+KiWy0I6g43Uy0iXQ0krAEn58f/u98m+u3hddg2Otk3XtYPVdIjgYE/s+hkrhWsucUute+aw4iQUjXrMhKYbNeQerXI1HzmVo8kSxexRQTovw3r1CLn+N34OucCVS0R3YJFY76K3bcmBDWt9R9O3OmCesAjlutlhtIZ+miW0HSfxGi1EjKEhe35T2iI3U0n9jvQs38/NGQDLT6i0f67lu6KrqDxf15UK/okvc3DarV2ITCWo8GQgiRWVsZGF8tXT5QLhKWNG4NJcDR+kJfObRwsn+gtRFdYVunfY4VlaUOnGw2ssGv5iUpyoO5p3QfLnrHkfTy0yYlSEj3xdNWLczqytniiLEztC0IyQEvk+E0cu9ksnPvBNnSiVgUAIAYsJ7Tdk51gbUdAWb828c8IrrdZE2cpx7AxMNuGVIFFzJNbTdAqQeuAZyhCHcrHBET++8089wwO+EH7fN2nGqyEacKmIFAfdudUXP0yqdo+iU2REBAFQWl/SREx/eJVtxGSJp2JRtYE/6teeiIkwoIEDqQnqLPRVsarfznPVabAYXqaLg4V9FT+gZMzA+/y9LtmGNc9vYdCtu7ReD25bBMnp/sULPq7/ds+sK34fNMTUkGfKs/wNqpZIHrbDfrZIdnW9L/0hHApnBPJWnXN02cj2ok9C/W/aGMlZtpSyiT3Vs6i8NCa9w2Qa/khQFBgeDi9izy9eegT8phvDWwuDqpsUIm0DY3WIgZ+2K5GgsrXSoomFqJJLcExGqLon5WkWzKVmVSrUmfOfvta8bu2uCrlP//4PerPAOBVZb7tYR97qkKfKIOA39JL4FHRjQ0gjI4WkqaFG/MYJNjDXazkkqbRA8X/UhX/3Z+K1eilxHGw4pD3JagLlRKJY9QswJ56KMl23Xjq+0hhJ7OpYE4s3VQzfZoedMhseJNvzTTw6QN/D9JcbBVMuCropQcUZOem0vTq+XrVH8KJQKjA3YN7T9IYJHLPYxgkyJigPslvyUaI+Jwt9CFBZElxYWHAEpUUBcZzoz1i03zXIuXZNkOitE1S0edXKejHlE0Z3UKJ6HfGfG8Q7piG1pyULFxwSfA0fwlH18ck2TYywpZ4D6kcOBBOtJgaq4rIsDSSoDN15f78iVK8fE0Lnq0se5ijUqUd6qv/huFjAys7NJiLyAs+IYY9iocL7YAtlGCUFGDnUbdAT45Dw0TRBZPMwkkE39+/XTVbC3Yvfj6EgIRvk06UXtJFoLaYbv33SfCR20xqNOSlwQYTodcPlfF29VAtbsqU8kksLScsU5VwhfbuBIr2K+Oqb/1YnIJNqklwBOa0ETHMiOSe1i4ejOtMNh7CbSMbnnt6dqzNHn/7WlwEP5rAIqo7GiPdHET6NW0Ew56PL+ep9x5wK6WMALh6oydoLkd2BpR2E5A218gbTOyyrm7YSAi1b5CO56kiudocPHRFhYN1UeaHpWPVKvfCqO92LxyLCw0CkpSfEo8WirmeE3zK3bWH0JMKVzHv9HH19sQxXhnJInocByGWBZgqZvpG/mXBA/wvx6yEPj47N9YGP+wVM/XwO7vU9NJv6ozcb8GtEZDW4EemimeNNZsRJb6ui2BBHQV9sZiyzfiZmDJAkJDZNckCK55A8akN84xy7rLAeooemyi5wLaAlvqPX64EbDq0ZMG+wNWlxfFdJPqTXYu/p+Fyxxte7iJKBRs0z12SPnJalzGdg6n7usvJpaIb2r6/suQucUHACOKR3LJUGLzB7CY/20Yp9TMzN6nKlZqgEMcOK/UudBFozeuchubM5OJOLXVboLgPTwA5KjRvLLzeU46RPdHNpiBgbiued+6vi+8VQ43DIB8WK0wSRZuJOvqfUi+EzUcQikdMq66UBI/MswKIVjLyAztM96IOK6Qn9TyrohuTMh6iAfAwn44elruMeKc7LcAKk4J6qbwsRioC/Aa4N3X0xgAa59CZHuAzLiMvg3emuDkqHMjZWIJiFEUMYTMWbxH/3W0ae9mlCd0GWwbbr4zpu7kQh5s26YYLzkHCu0bLEEgBBOzWc2+x/7gInhbPPN3Ndy6737tQIUxOH5cB7fHqvaE2MPfBxKMx+vR5eM4YpfxlIVCvF2xJNuUHMX0MHYsnjCu0++RsFadCrxj8zfRh1rzdWtnvceTVVJ+fzYmlQffaMcrdUkUte/Vlc9jsrw6vKjixaje88T9Y1DQcALI7tAyWdETQQEUtjDz8hUk3QA3jTOl0lfbzaXdq2WtdffnhDm3Hy9jTo2WVYMwNfaPy9KMiMgvnFnfuNdI69kS/EQZDGpThFpagnuMJrJUV5Rdtw57sEUKm9CkqJpZNovrSS3t56MH+NhPUen5P3pjGTBwSCkwBDrx2X6SvxCKOTKErBWp67pERdm2lY9UI3Si5HJ6AclOJ449GaYDLoRzLNcgkIJqnmOogn6bqgyLRL/iYO90Jp5QQdhC+wDjCm0oPuXgfLZmcrMvCwkMqm0d/Pd1S5aQKVJlbJHAaGVaKQ7JBysYnhiHK9jyxY7flIpZ4pCdCKpEzk/yj51asz0c7fZeRCJfpOU9Ig37yOi6cnjWiSEAR5msP07HVEXdi6PmJwHIZVun6O59oqz2XmMuhOq5k3mJ/Yl1z+Va4b9LOhuo7Of6w+lsVCzYCHhVwpSfZmRDl/V+8VWcG8CSb/c6+PPpccHD2ZViamg+GTeLeP54gVxper4UdMcaRhnItp0JUWNjnAPxrh/NFha4t6B1Y3xr+DLuNx7pCt3/Jv4sTVH3XrzRXaw54tqSTKPd70p5IR71n/gBA0ICeAU7N1V26T7rDrgED6RZJsPn6yTtazlGlHO01M2s6/nH8XCz+b29w0quZkQJUw1LHvb1qEWze+VeeZaRg6PmZmJGTO0Qfn9XttIcHARXqySUpHyi1q7+u6L+/4dIaQnYuX9BEMXYFg9Mk9Y0zmjK4RylpdXJRBt5W3lvhuCUNmDlqeilVpYHU9RaOUeaR4EQAx7GwlDwGrYQxsZTuWaoO8QNlY6TKw+kbgm/eonEZMMhhcmXK39WpgfkiyLfw8yONIC9ldOxaekrF/ld9B072Jh+tNi7q0aiUDOY8aKGU37L+QXC9RQDLx7xl355WMD0F+WG6jdKtgBhjulWVayVou5v55FdgErQxqYRdtXegx9qqMM9clwgjwEmZK+zw6c4g7DabyKCsacjLALS8pHGtgY026vyB6w1eMVTcmzNvVL/1y7xr9dCGtgVS3htAfrZvFoZK33oljweCFW0i/p3LvueyOoJsEAAq8JyxK4kJtLmhoW2NiJe4S0MQFgWR6+cG4QzMw0uGjTRRtB7+lOFDRcDld+GtXkn5qy0YOpwTMJ3WdCtDolhhJ2ilwGIx0bHRojqXTGMLpn6dHQxcWOw9OW9y7EN8zrhGns91JLpPZL7sLj+jukkm8MVWaMXTtFM9BT70eK/CuKLhi5T5UCEKa+CB15gha/lIYgJXWI/5hyotYsEsACiFc9bh6OyDhXksXcYGXHFSNaIYHR26CRwiERVFrTGW3EYyuWeMWWB8xV09iBNmA/qvMw9Fx3fnnxWRpFsMidZ8GFPab5YbrNM/UKIFttdcA9XFon8N1FKUUsuWaxUnvYiQSCZZVl/KsPObXAgvjgMCvgSRend6/QTjxaOa6YcYN5GeHg3KVxaxMA5nj+Khj4BKFNbv7YovS23uAGfbkeGONjsu5GJLoBreDd8nmFdYxrrmIYemX2mZSaTB8kedJphLXZ5BTCIdEnn6V7xFj/9318YX3OsNnJz/EEe66JgikvO7CLfS2+dhPY6bhxbiLzlXHtq4NeoyVL/yU5uIawoOzPDfDR0C2zAX+6pY8GIC5c5LADxxFLGVPlQm/Uam0HTyDehyKAGqzagLds5t4zoPJm1U0wMa9uqfvbW31GCO/kER4jcmJnOBMzB3zTaJegGDh/ywO+N6fR0wIprqZ91y2oT735pevnlo+xitHlII0C7g2/MapF5KceyA3rFgwpeyvhs33Lm5DcDXvcdctpLywtcJUHsgUXMmJEK2OPq9qQT2+1StEln9k2bLZDG/XEwqm4Et6YpcGa+VL8nJSuixVOYsB7sdfgR5V/INytN0IQMy16RkHIfcJSCKhNI2u3G0HNq+Vt3U77dpob9fZVMW8qGo43fOdJqex3Frr8g7/v23uQgT+9KNye8OGKanxDsZgv9AO0zp+tBM/4QPbV3OWyLAn5oG9ZJnKbjXHCm7NGTh7eq5eDINjeiYzjb/4gEEZTKE2KhddgmmZAQdgUjz+IqptkLBcLs5bgHZQL6+pyDNFDnLc12h6B3qH1vbLvWE08FvOko9nDkzklv8ItUjAJ+ssCYNMmwitWCcGUDH4rfLuFitF+KkH1FCRN67ebSLsHV5/baRXd+x9BBIlQVzw5aa9vzpG7RqHqSluoXa92wHKyE1AuNhtZ1Hgi8tcJJrfGjsmdNsrvA8om2odkTlK2SNDpk3udatQhPq9ShAmEJ3kCm8uS/vE1oYcsgRoDKDDNiZbLjBPrGB20Q1zJS1LQyGHTCK26+10Pdh4OlEvh9J2vP3gAKI1KEP41uieBMD3+Cb9TA10nhOy041ULMG1QrGhIi4KfUAs5oHleJWvkqBOPNoArUFnMWvfvJ1ui0ikx2abDR6/8XIqXVVc0BpSFqA4F/B16a32DVMXp+vSbHafaLYHpXI5r1EfC4jKd9tGim6CwqVSTQ+uV9vYoh10/7mnmspe3kTF7jmGw7419R3clCeSnvGBWKjJJPkI60o2eC20RZ/gfaL9XNn28aeMaUW5Gw0U5ANA988jktwp2nXV43thsm4jbY04ghBw5MVyrhl/isayZhe0jKJojbAgC69oegihb8tBe9P1z0hKKUmYvnrrusveJDyOfqx8J+RDIAQjFz4afKfwsGAVoJJm7wiQtwbuHSpZO3PPINZyybYqt9fgAnTcVeQ5JMHiDpBBnfDzORrJpGWRcouAZpoOUsaABa+H7PcfAY01PQ6iiesrzbFc7rIe7DufIpF4ofZCYMePtxv+r2po3FDkhI8DEOdqAHTwfpNyokW6njIGcElIXWULv9aBMH0iNHQ1jThn15WRQnqcOvpTIAEFtZLy4TfBsX8bZqKDFGzAwb+Ej+BAdyS37JxgONeGnJedGQTnPDk3RSqPf6WG7W3ZGtY9uRMySsK1pROn7dyvTwiJWwlkWhDb/pePHFbxDux3k5JgKB5P2lxXiZsw3X5E7NyFqaot7AdJXqz81BeyrW9T4zstsf/U9not99Ne/NhzFVS9N4dYqf86ojnU08/+BTpXM7wPeOwRItVUxpKkd1BOgxYjCTcoMbSDPdJuTG5cPfpOzSatdQlmwObHh1pYnWQoQOQOek4VBEMhEHPTnxn1qXJ73+FC5JdeVFDOs6VW267WQPClahVcoAnIlsoU7b0aThHRWsP3v0iH7oaQIhYkKJkXGSRBRXaXPE5aMg3N48opJTfCaY9d6IBOvXzBKkYLQed5Nmp3eCYF5P9R5eUZRqPFE+Fnj0PTo/8nPwZoJr9vMBDnqKZRCGPKQoCyVsNEWF2Tl0jJcpkDjICKKMLvHZ/3w3A3xf8is4ljXRgVsipdp4BuqzSIcvvk7+auocRYu8znPHu418Kp1HYKIdPSwCg7UqmPfZEfUtyGAH+RNsI8wJTPPoeW5K5nGFp9o/nUFGxHIiUgmdQjo1eZyQaKy1hbokh/VzKaDZHiAk5LAHZ6Uu76QmMAQSqWWuyYbS7Kl5+LcCt/qLGw34NG/gWw04Xxst5Y8GKtXdv+h57Tgw9A8VdT75cUbFpcfLyA7BzEY/gPn/ptDjsDOG1AubuFIxlKZz+e3AcQ9uqzrOvoRB1lmMlIQ55HbMwcsxPahjdYfN6Sm4ks2d2htZAwsP6UAVoqcz3vgbXsvfglYdL3D5DF9K6otiT9GUk8m0hUkoK0vxnPCdrP2rNFg67a4w/quOTNmf2Xg/AyPRflvNTBSPxATc8WOmH1b5thKz02AJyxowj+iSCaUWUvMHOo9/Ai1PbbyzbO+j8ii4nLa/foEv5PI65b5j3m7rkwOzyFysvs1I2qmFz0ynrXhxoqtOorZJIysaukjWtIBqe+2O+7VW0TOhJtPHZgVw0iCjxEb+op0PLXzS/WLXffH5T6jrFoz/Eh4XW62n/byP04oBHcLvAnG2JrDUqxMAXX69s9B/w1JeYvcS2I11pmUTWo9ePEUy/yL8dCwtuKS9f74mPj7v94Iijz0PBGvfCRG9roFpbVdmu9MA79gDjKkAudFWz5BGWpUMr06fx94Fv7Fbym2OtSLjkK6G1QUD6Nryi0a294aDrMZV0AkS5jXn1np5kcLL9nxA0GxFKYIjVaIjXthKB+o7LSDZUMCMqxOVX1vGZbdJ5LMqlMMU89Oq8ckvEikiP+noFK6dgYgHX4Ck6MZjV7OQ41PjGdtuklB6GdQrn6iH1Lsf9lVx3Bjf0mKO8V9CKdwL0L3l5STNWY2hq3efS/xUuK4Mi3oluS+SyDdvZ4FPA3B6cHwK5Ov81NPMunJB+TnWL6mc6ST/xCxM483Wb9X1ntg34EkeSUia1JzhMD+9sjNRSMBzB3GLvViwOL00baJVXgc5jqC8/mfeSp0YldkrwFIj/YUk3E1onm1isHHx6HCXjNz1p7bUuhb9Gp3yG/3D9/al+FPyG4nEZcLtD4PdGjtDmhPKz1+HbuWh1LXV7yhor8ilyaH1EKj2FNmYFZ8i9aUAib0F3djPWbMIwLDZQtkEgUndN+leT4mvH3LKMFHOWNG+zYS6DXdXspIgtQb2oVAzF5VnFb/c38I5IYvqwjGKyOWSVfrxY9Xr/V3iBiT0XRMcZaQ08wvfkEvtAgzzzjOOqHxYFfcmVuw94K0F7fSzPRAxwtpWiEIHbRLAYmoZYHu69IDtFp86bNPa6rg2YIMD3OYrNwpiTcnfAC5THyijoQ43wj/diku1LTNFjaypSrbdNtBJ6w+9Hys8DFjFgMtCtFxgLCaDTKPAfaHJFPIbDbYgmmOk5+6DA5NZQJj7KjRpstAnOLiXtLLf+ftlNONQFASaXFHyFo1aWUT7QNZFovcCjCXh4BKhYAFfj4FhmJ7E1Lyy13pZ2IlxIrpojl1j10RIC4uSXORup/3IA74eX4ya5eeKHcc4DQQVAlXsq7pDrachPR9oVsrmciuL9upQ2PywE5U4dOLVSvS7vjz52Z62meWywTrJAxGe13IT1Y9BuE7XYFdS88BBFSJfktM0DGuo/AKYnbGEQaI1pD/f0VzILISpfPlJ5JlGPFORM9BO2JkbRLF7mdGGag9GeCPdCrsehdnKKGXg/nsqy+D53Q0QLSoj3fxleRL4e1zk9Xel8WDvmRGiIpu61RsMRG0BcyFdow3So6Yn1LIgMoxGoK9gNySSJQ3r2lSuoymfr3eUsZ3EfLdPsl/SHmizB0tqtBXh5Oj5AsjXV/Tu7dfIoT4tMoVEChwJYP1rXopsMB+ghUgWox3dtZ0fqO7yMFvYAEH4RXV5RENZPXP3TttnOYX4qCgYlmiakr0L6+zaGukF3XSKYW6H5rITO1Z5fH36ClUaP1LvsEf2cSToQTU4PLYmnUleFQfJ1ZjbZCEFpO+r8vtJAVNUZjvcZYqSWye54qirEFB1AsJEWe3aJrDex985bUD3D9bbiL9EjjE3E8XhAQLs6k1bRmDDizIAxftH+aRAosmFjQFDx9wcUmu45JfQaypmGq48SubhLMB6ODQQeMfOWma3TgqINgLup2HZaKribjKGPacgvIjU7PZm7mCdcuPS8uwuyVNR7IEGltMQLd1jvBKrQFp/TU/cusxt8xesIipc++eY3MNlohEH4ZFxARSfchvAy7MhUuGAWApVRZX2hTeJKvzZuojAQ+k81GB6q4EtqA9+gpBVkCArvjw5jBOIBztWnxVpneu2ttkaFYIbq4xlvojLneHeRHcjQm1OCBv1MrcKP3fUCXFQuPR3cdEOgrPHQpVw4YY3yITl4cUArYN6J7WqynUGoTugkHLs7UxPkaGyOTDHDU22TLvnIbZimpmN2IfX02agcfyykEweR5wKGDouBGtQbG3onOyqKzUfbjfilJy0DtZ5DhZOotEIwWeyzkO1qR7FoADz5209kOLROBSaCLi8RYOXvU5mWL/SyWjaqfJKFw4+IUflfTgIAK802wyVBVK2tAz4pGpqm0/cIKRBpbulAwOf7hGa7x21TSe5NXiQOTEt5xQ5g64ieJqTOt7AzhMsnarTwm+khS0AqWI7ZGehb0PWa43JMU8JinNnc4boY8AsWiY3PBEDtzyc7vBlIMC1e5B9ix4xKb+ucL0rYTSnTEzxXem7Ga1NLK6GQp7M6ff4e4Ngmj7ZSPlYWjw0Np3zcgfk0Bze9pmEAlu0RZqWc/KbiuchJXXAVHBs/IVKIsULLedOy/+p151Shna53pASKn4HnWW9lHbIk41sMFrNslwLiGiFGN2E9lrG/19VWhx7Q3X+DtikIb42DKeF/pcYEtnVNz8+70XPWp+2Kth2ts6IoupqvWmHNR3u5sWWNNXHVTbpeaGa83yO6ARX/3DojeDE1RzC8tLY9o8Sno2gGPvbovxdquGj4VfXaRgp9xv7Rl4gnrm8E1Y2DHo6nHaBpOsuP9cD8jXitmThV8WU8BYoqgrv3bXjtwfbjf/SK7QVG/sTWGJIyPEZrhmr8t0QakfQXfsSQdCLPgCPT5hYjySuhGZabBULtnBxKe0abNSgp9eWnIddzTlCJBCybQf+MlsOO8P2b2T9qBcetM6mqwBeWGGqdhIO40OBXD04CrwKszNVwIy6NAmJGDlI9kTZKtR3SKOnQWAz9xSfV7Jz6mniXmdA6J6x3mZ4EI6sQ9o+M/Nk0r3jAyzX2nJsXEEZf2yfCN0oZSbzU+JlQYodYGbhKF7UbmffVTXc8jv9UHR2LeDM7hTKGv0avr4CvL4mdzcp5t2YEDq3pN9YUVl8oOt9doqjH/yAqCQBTHQKH4+BLmOTNirn0Qc37fTaURLUBL2IuPvQdqvlawky/JbcxnXx77EA95pelNesxp71STcgzfNc8NUzC/M9duSS6VxOeZ6mx8aGTBQVOdo6KG8xYoVfXiKHsFCqxJ9fZz0+PWGIiWAP7a6F85R+FuyRqjemrrOzGCIN4RkpCcLxvYAeO/finmwwQ/TtbZF13XtRQ/YxoJI+qVnt4hvDkfL96LPT6+kIaPoPigvmzcWTse4ahKWbyyXfLrzRKfZNPzpG041LJ9XAV+cTgWuMcPxCMm6+WoMq2V/Y36ATHKk/KOPfBdQi9a5vqs3eR+WMdce8wif7vNvvGFtfUxzwLScvMYps1b1rE//rzlC1I2f9NQanJ+7csa653RSfqJ09UN/lA8blVMieA0ylHZPgn20DDoovUyvXybnjridJKCGWMk5dh5DYSzT4c76EykcUeB5Opq4PG2wv2R6cf78EIvbN4EZAmejjYWbY49oaij7//0AX6K5+0FopuRG20H+LZiKDmy6Mf8p2Oo6/nxSno7uJ1NkutrxhFggq9ATerdm4OnHHJW0FJ2knLkszeSmU6Wav1lNCBUcWpa08qTcNmhdvwo/wV0+u2rdVDS/8lRnZdoYkGz1o6N6hwR1HcW+ETSnWI17G165jseoth/IcGKYi8exQU/HroiXK1gu5KXdEu5OrAfTch+ZcmCifjyDWoesx8xHcSdvf8V5tMtxwjHnXlWOALXTg2GJsD7rv+3GGqmgx0QlSqlDTsNFl/jcY2l5J0xfradeHwlmU68CylBgXBtKVQeg+ZXNrLpOSf8OseQz9c/j8Ci/odUZd84wWYR4z3ZNl9zUtJzi9uxWWgc7IaiQAZukZoMk6CgsRmJL8DImSupV9gltFKGqqRVvpWXB+RTJUH/j8OypAFyyPssT7JS4rGS5ROGHTI7lQnl9CXi7KhE+I4a6JBC/i3akaM4YRSri8ykgMkC20fovBMI7d+z0yOaTlTDFz8pjC6iJ4tCG88+VP2myYLUtMgla5gTiDUTo1sFPhUAQDkWR89x8zIJMVinNRMvq8I251YTSxJCM9rQBeCUvlZ6+RoinUGcXH3ORLJWGQJnvwtHII2Qffu2Xv81uM71YVe2mRt8G61qvyzvOGilF0C+2l224QxLRAO8Q84wL+lG639dEwqgBR71vhcYnEw6apa/zSp/aBfSeVow9F+uBbGXrhjOdpL9o1uV6x0Lu9x6JQgPbNbxxPRAY4qFbd22kNz5Ss9fChRhesaQ7Glhkm/vZiLONVj0/YhfYANw0h2Dtqgq+dntIAOLOLRBDQXFpEXPBGpFbg9Wo7uaXHPqLJy5fsGyRWTe+f43hfAfbQdXhbIWdJIz5aTYWrAXHRv8ktHnC64D3jad1aaMRg5B9Q4Dsqj8hBOFdMfle4wnM739U1Q9I8292kdpgkRZ8I5dFtjD4UrRu0B8LguCFlI5zWvc/rugvaUCyNlGygjQinLmO2cl8N7ZWbOrXmAV1Z7CBsM5Rw7o0akUVopwJukVmBc2n3O4vjMNu7CLyGIk9SfLd2YgAaWtVpG13Co0bMyOL14oe0OLIpuLdUNCdNRvmi/BHQglyoCbgJnGBD6bO7XWy6yI0GZ2zH15mS33WBuEV1B7yrVY7pu+V1COMqo8Xq5V2EufcEz2Q442WYQz/1b5JrE+Ztd72P0+9EnnmNzEoFj60ozMGlRqdrzjDaxkxE5nx7qElV4Q5jqxcknaRi5LWwu2D6vXtszqQxED2+n4xptwN2F9mqHXKArXt7txkoXKfmNHjc7CCrwdiH068nTRgG3iYfRzabTNqbeZxgJZxjSLs67I9rBUphuEjX+4p4gI1v/pFKwi+hmn/yWY5XkMSxJOGo9zwaeZA4WZRyv1oQtrYCbp8ayXS5UoCSZtdYGr7e1rZOy8Ejvqv9fNFqMEIvYp04uQd+cNDPTZeQLiQM2GDzPC9pCEuakm4y00bZj1Uc+LaP+6YqGPqzYufW/NXmcxBy75915PvDrRJAzwkhe5pstsJdGd1PUMhaKoOoSMefkSawzLOaXxwnyCsbHqNpDx63AQWMmJ/EVTVgVzjGrebBRhQ6HpPiTCcu5Bv//B517nA6F1IYRWqxwk2f/c2Xw9dMNLafWHkx87R1kT25ChEPPylAkwzz6yp2QIAjZIgWO9oKNiHOq19Y+rA6s00b/RTU6BQtHtPob3VG9eUW+kxGYcEfbdM9EwEIw8BWg28npr8gZiNmwDjUTE31eQC5QG3Q+iLyE5zNQo2HrTeg3fyH1gzzw1vBrdbNI5rKEVSRoi62JRXu2OIz1tTNCrnp9Zd7zOIyVOYJgZKb6AR+W4Qi1lcIx1eapFSy6+BfAEtlRQW1mNchu8TTHp1Hi/iGahyJk3/4tQco2f3ro3vJWLyuj3Y3lOwlQ1qZ/Hq2oZduMR7o6lUd1DG3OQRKGFOiJ1hycWGe69D71WATydb7pmHFqiW3MhuE3497PP79LFvw33aWR+sE9P3EW6IqkFn9gSNnzz+ZUbyC4sB/omqKSMZ26qFTTJ6e0EH7LGmOC5ttnpVHvHndOYtOjkLbQ8YdqWC0UyG3v9djZIDJLWjGCsjtiKIUBkGliPqpBjtif4GFKqSUzgvH0r/PmTiIujG1etr94X57mjcoNztDbs+7gE0nW8OHcfDsDMGaQkWxUlOnC7qzcOmXIVAbgg+CTlUEituLIHuS5r83pM3Wb1BsL5mGX+QF6GeLUt9VAkbDRKFEp9QlmQtHsI3BCYFn/+403ySSloeEJn9lZtAQqwYPIV2r+EPqV5DzHsOhi896mmu47tqoLGhnlgAZVyAf5W33KyMZwIzIEjk2f/ZSLduYSzn48Cd3UrUvQtQkX6CnHqvoBYtf45oMURa627ptm+VG0nbWyVYq8+vyc6czVeU785qj9ebIGFp21O/k044rvD1eXcDAd28Y6ImtQ/aFnHNtilYMREgsAoWXyKWOkgnfSkbCOzTwax3yqylymKgLejm5nOmqTa6wVMqfZDWf/j/mgDPXAOnaYafsSOP/HQWYQip1+/vs3M9ihgp1TeL8wPaR6BrPaKBiIJeXSbcxuswMRLIO7bQRRMRTDIGqVQrt59JVYEfhL2xc1A7My7yB+oHgipcxIyjk70qOLt3v+AoHGOo3Oec0ZurWBVfqT1c6HYamWTuiNKiYhRyACdwYs6s7yuFsDG0GS21agcH8GWthWiSL/0pd/SJPVBUcgZVKRIMa7D6Q5BR9ydKahG3w8LWI1iHVvrsBjxqs7AE1Lx308VYu3hds2mLraVNujbC8n4mWqY9m0OrjdJeO/UeY+WgyqwtiY5nvodHGPFodCcugo4E3OUxqdHN5vUlF589N497QYwyhPM29KQ1hndjVKsJJ4JOlS2jj2uZGow8hFqVj4A0qvD61NiMXG47eiwq3ssHp+9llkwv7VHThLiWigfDJfs7IBmN4YU8epZq7aIzJYOOuipyvETUGbnrJoISJ/XJM080IRI99ExNNj8yJGczWK1Vk3BiYp/PsjCmc1E+3piGN/H6KLDniX2DruaAHvfkh/laSraMP7h0tSxtp8OyZRTefW5AN9BgbeucDMHAjn288CgltdFK00nN1DDA8RDG9SR+5oggJsiDeWmarwWNBn0kjtsdpQKY5syc4qlZhV6jCZLqe4woBV1610ehWolQV1+RDIvo3+MFTdX7DWH/9ZKL8Rh2a16/NB4dJB99Kq3f/mS2bd7MRCRPqY631J2sCzxDB/gcpTwlZTrpObXCnKt1Upnew993Upb88HKfvqxLlcQhT8goffD8z768GHQqB3Tsr2xmxsqOrrepZUICXCXz3+nDqWDhJ+RZuGMYflrWpTTUGGpNDmVu7YG4OZLXXBza575YXGwOyjO8TxxDcR5BGo6a7wC539h9Boy1SQifgMsyxaQbsZ56sRxrq526J1b6r/A5t0k8pSYITRQV2rJ0ICYHc9gAch2ZYycPLvD8sClNV71E8HVE2Q+sue1RQ6+U2zHAfXMLD1YCdALMJ0MrcE7OvVVOKfMN57ouEyb41aIdtxyfUxI/Gxz8SFLfTKykvGuiy4zlQviqIX8clCkdxlxRiZwwL3C2u4lmJWBy/ziym8TL0cO7kUdCSuvUVB90ZXZLmJf2n6CqZkMQCIe9A/6zwUYetLXTA+Q9uesFWKE5oL+ObHXQ6e7IZ2yxqJlhRuXeJBTY0RTckw/67xTlVDeD/lp5NSRJ8qRl1BoTesvSWMqrTtK38rpBF36KNT7poVtX0hV4VmQrfHW3tF2auV3tCNFKDnGYPDNgC+ZxCigBJ1YBTBZXzCx/CQDAhOZRzUxrtCDueSAS7e5E+7EbMNpYivHSprAgRilhp5I3slQ8dZMryxUAIiIww5Og2ZLbab6xqbV39GbF+jx2AqiA2VJj5gxQhYz0jik667i/YPMkPWXmVlpmG1+3Pie4EY7GYtdxXOubZbmyMtfVRq+pLPyk0vxqELlyXYt8gyE6FpO0mlvBnrP1WPYr7yQgUuLzsbYj9RJ+7Xk1hcvG9afqxKLNAOnJNglgJuJa2R5SN36tXtHMzncgPVfscQ1zJmCm1JnF2IYZwZiq3tlSl/cYjiXh9S+5Bjz8fYP87xOtnBYNkz7wOqRo+l/nMFmbxRnlbcJNxT6YnsTEBg3auRUS0RMCoNYs59Z2F++WziQ0kbF1sUasbr9peMKsAv84lhvLD2cHtm/yejnthnb5NH4GX1dePzKfphA1Ppmd6dClQ98LVmPT/VMBp99kjCkxA7wUnuqEUglTq3g4ktdaYe4Q1Esa8MVZPXOqPP7rhugRL5NHcMX7rON6PLMUq36xqZ0gJsqOc7HMHueUA+IYJjXz5TSPKOv66EHk5Da4KzZ0j9x0Ueygk4S68wil7xY6MPinEVgNlqQFiTtguwJ0cWC8ad0gCBQowWyxr/sjD/bHrDkCpyRr0zApY9949hfo3+jbruUXZEP1a5ltIYkP8yCa/lnjHQcw399pYQQ6vVG0RgA2j5TyWcg5lx/PN+mVb0om7jyA/P34d5glA+McACPJ8UHpKo+FQArGGt1+ujM9umbs0eV5Hg6NaHQ3QHeT0bQnY2OKGHFYgYtOBxZ3DNuC5YpO/hYO0c9MOcOs+TU04q/5ZuPgJ0lKd/YHXJr+22+FI6ZSae9uL11qaZygOpcac5zbLUbW1dmPfmq1jxYY7YyndYmOFWKo2UH5qYTVPjFJ7OW1txHiDU6CvnE/vFVDNTXpRaVUWHqS1Mn6Iu42LHRdzzFA1hm6yd4WZE1KkhRn9LzU8475TS4WtA2NClVfj0huC/Fpc8BKCL1djaFRlr5cvYmCwy/Wq8yykL2Uf3Eb5VrE10ljVqYNEcQ4R8NzGv+RHlwSUNX4OlVC1bw6m13B04AJNEuzZ+/IQWKQsuvYU5bj647s0rwZdGaKd7gHpZc1axBVl7AXfOmfV6JHuVLmfqwKVV5prbVjw6uDuoOh0XEujbhm7xW4/pubxBAgRf9qYZj0cGaGEk+G7pPWYw2VZYlpqlfFKKZraKQh6iBRV4z+435FEhiVNZdK47ZVVEuxIrCcNqagb3zfw72Vt5uhgpsQymslyA9xGmB0SruZ0+HcnmiXCKrTOP74AzMOv5z/mWPlTgWVTDPKP7kGpwwfZ6GaPqKkGunIRKvC0ltfnN8JEQUyC2CknI4GLSX6oiA5ujmkZhBaEYWvttLx0xz8YhoeHmVDfOXlzyUWf8zQMNk1fPefSbK9+SQ00AjRZVomRyLW8PXTb5s7RSQp1KbC3WbZ/DBWx2yPfkUjPl2v/gtNCdXxdMnbxfqEq2b9YYpiifsN52g1zki+ji578qwdrJHCJYDS20MMERtfHKkiD4lH8Gj473epJDmAB67ddebKW7d+Eu+NMnCH+tIZZy+C9xT/L9q0Co5IHQ1u9UuNz79iG1D/oQbyyTeuzRfi8k6THZh4tTiw0mwF4MIGRX2DH1QDl9Twgj34Y4OYm8H/5PXTMWxfKCjzKr0eVcs3IQPUs4FhSzCbSCOcciqSjM/Je4Z+JV8/naMbjuUrd9QsZyExx8x3CHGvWkfheTEiTOGme0MhEFbBop4B5PT4vIN/oLmKwi4uSXxs+D1GJWX06HqhrROh1fqsXZ11DWSlBqrTVTnoTLR8YIVczBAGIj0HJwH6LT5smlj/gphNR/+9aG44c0x6vTNrWSfeepO6XK45QDx1lNGxFTC9mcQxeiB2xcvgkU7sC7TrZh+r3c8VA9TNW+DC3u5bKjLTXUD7lOqHwidpYEaAd6TyjR4owAIUaJF8w3meOn/itBTc5WlYx8Bxg95QRxwa9kcL7QW7vRcpCcVN6/Zi/v7lfF2nI47D9XcJsBiiAevSr8zCZlxgc5CsA/I5UHz6nIWiL6wbhwngNnQTuWWb/bWfrG3xAnj+4R9IP9/m6CQwLqkx56MQmeAeUa4RPu9E+eqndZsgAdVUGX7wriZ11t76T6PIdTvB/mpYZFdEUoYqq4C3e5pm69si6dZPfbpRLR0O3lAkSICQjTEp/MTrrMACzxwUfh36+6kN9lVMjnmRFs+GOvctrZfQvsSHvT8SbaxwSPP1a1VZHBh+i1klof0Jh2ODz80pyOtk0MPep/yRoezO/qKg70Iy89K85SzU6XrChC4wblxhU0fsjXckJcDqUL0AcVCWpaoyEdeegRdKsYj6nhINSbOTTZLlxov9r8+cXrjTKNtb0dTs1hTc0b9eQP5npUhntNEIeMW29qkPu8Kt7wlcsH1I7Lb6K+lkfFKHa3+MxWwsXboUMiH9uhrP3iObUtwhLgTR/ocQiUpkuRijgE0uAgber+RilNMIaUhvPpt4HcHt4lOV45bDQfs+TwJDuq9WSX2XnqPQp5o0rC6DLo/IrehXuWADb32lv8vcqui3Zom+WHWdMGZQKCuhyrwywt/bkTU3GT5tSFhkmrIO6lbledP8cLePgkrgOx4a+R+XzjpgGHTIcGsB/oQMHqnvtgaJhgfUrg4VvGfPfxUsCzefHQOKUWlNqfWJLFETQwoHfXNbuID2Is190FXwmkh/771NNCDC1w83umYdi5b6L4EU9S76hCTyFkToRRYESw4wlBRLdIyZXvryd3zMbinMFfVy1ihI55YTZsEXoQhlWWaTXlp6LvXm0j6OZ5v0mGVGu/TxVqMjWkqzjwLgH1t9dbj6E9YXziAYeIaHU0MJu2iih33kGrUWb5rqQca+nKwaGLl/M6ODubZFwLm8WeehIHX0TOxajwyhiWN1xv44D0Y4V7bhFz6hUeTiPkLXXUmBRkkLu3PzF0rOp2zm+pLyhTRtJCCf7OSIWPqOkeU2YyzzMTfgmsTgzq8qMxafFS0x8G0VI0vST1oMqWdz2FdAG3igzc25b+KEQJSK3+XWTSkn6LYpzELaR/2m8/kY0yTZNmaCXWjV+xOK+5saN24A+M6ncAqpjy1321lXgyKPObuV16aS+VePnlvNAfTwXJ7CGz9swe01UNazxKoo5DIOo/Xd5EroX1Anand1g209rHjzpF2vGJcUsnQdIW4MjPqBaRdqRAVYH8dLF8WusoEXLUZbQMBfQRX8nWckDQUUGKgQ4BqHDJJvyiSfz2tnpcyqJaGAHeE51bD03Ew92hqP0f5ZrNZq4qpOe4zX4fMbUkZIO10k8Ak5VQDZCQqC+EN+GKhTlfR0UCb2Z2jlsst5k6WKcsWOdcsFQUjlhwVpjUHkApW93IMnPu3i8DBn6hnARev+MVZrySf6xbI9bD48p+ZkrT6msliBZHu6PDP9PqqT8tUxG8udn3LeuUvwCzq5d0EKTRaXPxgr+E8czOBEdNvHDtB0KUEXf6yJ6gA/6Fh0cUbRRSpPZ5q7eDUGT5XofyIddsRMHv0merwEGUoSPPWAvOvfi5285q5gS5JmqTYlWTIJXYgTveSJaZiQagTM1RMqMK7+NMIwWhH1nBJShZg90q5t0z6yAcWTh6CCCgRsCuAI23uJQ9alR2U0XMxie9cZMvnlN0LemHfR01YCnEhTt41X24mU/frOtGsA4bcIyHzrzuxo3Yp6XCJk/0dymD6rgQfS3tVhr/8NgeeWp2iY+XAB2Sfd4CTQ4h6luDlXM50GB+TWG39YoVaACvjKeGlSIISSPzRGBO3VbOQZDSBYJDXIqaV5OqgdcDUTLPE01g+KvxNotTc5dHtGaGKeAyimeYGTPhoZh1Lr39HcJy8RjkdvA/4UmNWhLHufRZuHutBljIcxwUpwOdGTuQwBN+edh8TUEhR5jLFD90Rnr+oanXGlVl9m03fSqiqKa8euLiwLuWOvhaOkwxK2aQGNEH35ANJmp0qnddvOkhAXPnQ77KOlhW41tcRs+L7yC3CkWRSi9dmudHPUtKKFSsci2f0+uTTofzydw+UTGWFPt8eQfZ8a19LRSZubtlkVSEo+7Z7JBC2iN1i2ZIfSPqlY5NaYaPAglu+7l7+npYC8Q4EVjRAgAtlSu/B+6fYjiqIbixbMM6UV8300fQSBTm5vLxI06We3rejMOpqNompEcwWh8B0NYNJlhOQGEtSC9gaK9l7s73Zr3H5S/lpU6iUyFJiu+GQtreWlXBv6yzaDtbei53w9U7/dOmUJumQ6bwBY1GJ5JAe22UgpJE1wak2ewV0SrJa+YqQBzWjeEVORNjPm/u/v7ZIEIPhbCCG9vKamhlq3P0rCUU0GmifWl9x/0M7IOd3aeEROe+qROmiwBMlFNtl0VPO+CXAEj14MnDMksYKd6eisczrIBKbRyse0DSZElpzosvcEo25gwcHhCjrlFRe2D5rilIK5PE/D/g1Ds9W7VbBNkAUE6ZgoVE0KBxMKdNg9Yd2GUEvAMPphxkFtpWbPoC9+ExKkUcQR15QVnxlD9+orFoc11+xnQSUeI/IW9ECcN/vkuSd0gP7BVb/AB7/EF8wcLfRMResyuAnztXjYS3CkjD/zuXlfvGvvpSyHrXQNy9yPNkwy/hObdBh+6dHj15ZWpxW1Nd9Pi6fUDYu4TxrDDuWUS61KE31UOCRocRGpDSAaOKX/FM7Kn0KnjDqnj8dhLohvFYqIaQ/uAcfbfgwglhxYTHRFFdAQ6hAinKezMxv76IbUYEhIURW7OupzGi2dT7QLFejkKxehRMdA53PVTBMTj4Ow9N3jdCU8YgoNNE0q6FFIeM/eNKBVJ24tlRRG6FXbkbh4F8a5H/3Jevx0BmcCnDMXoEwAcfnjLVRQXgd52DPi+87pMNakRKioZ/Kl8byRK7E7VSaW9afTOv36Jy0D18zb6sL/Ztg/AIejdjoz+x5t9svXW0pU04j6L7fWqW3Hj/1bRYskdMCK3X6nGBia6XYA05+RBwu30bqjDgI/4xGROCVQknNkjSuP/jl0zJFkJa0b5/W7IHqcHzleW4B6G6nwZQN2fubY2qreEC9LKumeiMXUr61OgshqixLLu6z5Kt6+tQmSo1y3XBf5AcLpQKGMTuYvIA7Btmr7dPSqTRsGMhaxwbHM4+4APaCj2A8kF8C3s4vW1fdAVikMP0mGxDkqhJupjJdSbY1NbFBB7NW2gQTdhaA2eNQftYl5VXP9/+rkUrHwpuLy7JeKaeatLVbd/9md4U3OCrV36MeTHAjxcvAR3P3XjFtG7ThmvUG3JYTzxaP+1qZufXrBpdZ4tY8VTjrLoxdh0+tEHa89oX7dpIEUyPCuqv5i2/aeyg6FGdNWpk+Ilx9yqd72V23Gs647Wq7DmGYhOFWk+s2YEgqiLop37AZem60paw76AJ58vChkJTwozXFVQYuWfH8w5c+55384ho5nb4IzcmyoYrGiVh09yldWhOLDcyAdVuwMN6TT787Fh/iaDeKpaC0xcFMFBE2lbNtD7/7MbPA29HOEOi+JG095kszjDB8jTRxXzYG+kqht4BQHmyVpplp9OubHn16xEpd4qnCi/D5UAQ8rjAMvMU2gx2YyckTSSwcK0Yr/P8NMKD8F3QtMvV83lnNYeun74TCi/wEGiMovxIo0b3jdxmI1vB6ovsVEqMC/pm88qRQb/W+Dm0y9JpqdhsOPOjn8yPfq5MmG4Qlm3hMiezFz8UcbLZRHsoov3Obtk0VcQkMeP+8jeURUjMriRLXQ5jKQMwfIPxIFbF9dI+nlsAQxMdLkBK2BQSofP+fEXacFQqRwQo5BRWy98UxE6liSclGvkbHU4hEFVMtAegjuPPZKYQOdoXJXhU84Gb4UffBHWo/4PuGQzJAGjQl/QrsleKbtEsZD79URS2IojloVFqB5diXchLGts8z01/fR/+LMuySujBiTMgTC63Fe0ATzHezp+wPstG3w2XnXNnlQ57boRpXGLZnLtLpBs+egc6w49a/48jhTdos2Y+S+QhFmU1vHZ9kLyPW13FLi/jVxWFEASE/KLS+4FfkAEK2jQbeUXQR3mR5wFLaa3dlB7/Vop7zJ9Czr3uphBexjhkTf17pAjLFpqiPg5KuzMiCDN7Ev651nVivHemS1vYJEdgly3UewcHrdC4VYpNckGF3RBIOTt6lY6BNOZg5DIu8IuE6lI3AOQEkvQtkowTW28NP3OnbKpSGJd3YkX8HPAQ+FhW0kCRuSckcmeTBw0LcgPUnz6xhq6oKo70AdWG7zc5yamcZ/Xke55xI+11uvSksQgkvIFuI3J2JffO+xpxq7SHOo/p9CxtHq1GS71AkpbyCzCUE19HOSQZ0Y7IO2mWgIq/WtO5QRKRVI8jSuGvqpiOt1EO1ZbmEr6pkcEIpAPmbFlKGyYCz8mtjntbXxY3BtcPkzqMrnsqAqzW7tnNvYqzX4yQvNU7rmTrLvBREsJSFg2L+wGF96UvVaSI6+6ItRnOg8QUd6yJvDH/TkQNGlX9VyPF/7km7n/fMs5VeRwyplLeIMuWZAU+o7j3O0wItPfQzgb6/AbT5iJ5GhuaRfGJyQGzxl4k/OiShqGXgaVLpvNuODJXz+m0rDOxCaeNSdXQqsTyFK6G8eMgYXalxyBwYcrZWOOyl6K8cLrFiZOM64hVqYV5d2xfiHTzm5GL57u8LkR16xRvFrK6VxX7pm3ZrZoSga7wo681NqmYVvjQS/M8Sn/LB31zL3str2W0Cv6J9y1IziVGca+j8FRgPYg2uRI06xFKQxG7WpmBLBIoTM19Vh++H+wf0FBDuPxjW4wCIE+d2i9OI23s9RfMb98LUN/RwmYM+Licvl3ZyBesaNoY0sNE0aLTaBbq5tGDHBnsqEbaMhvHY727QBS9kqd+mEDgXrkJI42ZonHmJWJfo9M8UlrJSbAcYe7w9sEVc1bvLQEP+yIJJIVsND7zGGV35AlSq8sbyd9HxbHUE29tTAKCH/qhSsw6miBB/s6NE3/tsYS6/4Mov5B82amuPIjL+dwokfcHLbqxf1N6V3t/na6AxVsX4LrTn9Tk4HCUVUeypS9sHt92hotUfeAxGfcoL+G0dXh2qx6AtRG6xIdzUwgGXjjM53zLoqibzxiqE0v8ysMROBBzRP7pj5EH8l3UpluDWHglvhjYgdGX5RYAoJW+yF487gqbnAsIDP2tKnMOz4WAYQ8PNkbdkTNoIulvRDiudDgsh8fJAK6wOQ8xBOuW2fA6zwtwtz7YJv/03qfR9D8wNI9XehfK+v/ElN4BwCRu7PQTl6DpppKKQ0G2EpQ3fQnOMjG3MZRL/cC6hZpl4hWCB8ifnMbDFD0WOYYuhXoWEd7EbhIty6G4yhOet5mlgtxMlMda3JvFVISBDX2jNwX3rxCpnK4CaODMQC//PI/wLzffaoFc3qjSbmUV3FVYHGYr0VhI0LUAIYYvEgTUA4Al636lS7W0OTI1FbbH5isnMFu8YnDU0KtwJzwa7NJ1+VRNlaa85uw948Nc1taHkWqQMUsKOwpqq8LNL1a9mIC8S6ejTY2EdbdjsyNINJJIdEmJpb/1RnodgcvY4DhdE+eq90+tHe4SwHp2ZetmvrXEG84JdiTtDJrrFTYCHRKYWnKwXb2jzgvTQW5WUTmjrTZGA8IpKntdxtSNuJDuuoRGYFyYE7M5ZXu9ErCx8EcdwHG/wxE43y66O7njrD4F/z0norCBMLkGwpvZv184e7NTLlS8Y6DFlTJH47BXozt7fsizs67h1CFuPslwWtRvazFQhv8wTh891200WD1qVaF08CUBZxEa0qC1sZoivKFrm6I/h6XJhd2WrQbcwg3hyVqwWypro6nOldLSphxCwwQcOlrO3tzrV7ZjOPZ/ozhdUkpPjgBYoLhZkFZdsMzhlHFk9E2VIj8JrZu9vPv4jl9JllmbCQYZLhX3BSKDufKMY+Iid1LO8/MsjS4EmxybBbEJWlxlVTTP8wfCsP6mAzj2QC1WTQ2C+TCkjMjQqvHcoZYeRVb2Zntq1s0sOPOPhc2FSUGeaOh3zdv2IxQplWL94jM9ZrO6jSY4W3gmVF730Xmgr1S0/3/Tj9uJYehaqq7BcuKmJJG1V1VfBqE3vk+ohwjBDKBZm8/KYuC2JAzmI4mAdkl3RJ9npk2+nWiidr8CVP2pGA0WIzIblNxYe+a6BG0EUjpIJbfoBhZexvvgxtoj8AehiHJjWx6fRAAvifCpou3BPvwPcBRn3cBuMgyDZN0KHmCNUX2d2K8mmyJbSJHreoej/ei4W7L3KRX1zdRB9S1+g3ZGXCkQUUtMC8lWnGmIjZxWqe1yXGWBncf/7X/IOZ9LE9ILrENOJy9Rgl+insLh/edVLlreihPqJsArcjz2eRRZVJpTrld/FrfDTSV+gPLIbnTzFHX74X+Aiu8VLcQ1/IVbbvgzhlMxmPXxKXPYMn41pdduqryqz6ponMXoBFNcoXwpTRGZcz3SqUqBBxMENSKYsKPsJwuMNAgL9g8ScQCkBkqFMmPIGwxmeR/OpIwXWNEZ8/oTyD8FUEGjgjYzmpTKTuzDicqVxa79OQ2fXSD/egrFn1qD2XtJqfaggh44SJsJ/Nlg6A6fGvZ/qXpHd14bM5pV3QLAUcNj8Yf8ZJuVHtuNQ8+5Xq1LtByCoohZbGvLok3dpwVWhR5DMEEhYplIvt7AbfFvNKHpR+8Ws7sxjorlyotmx3bqf9JvNqbaXV0isDlKvt8Be0e33EZf6V5jPfF88/uJ1rV23A/47nBsPVLqo3CNGmDBiucb6Rba/K8Tyc3VCFgL55j9HD7KtAEFBY5wT9/uofJt2IhNhSXUBpHpTyA2rRb9D1UN4uLKCiEJU6cgnu3ZBhMl/Oz6dOG4P1hC6gHY+fAk40VOIA0zKXwI2c1umIkjorKUKuCpduGSbm1I5C14lpXxUIZ9TG6FKUKz82DVZ9r4V6NWjvIYyPidJvq5nUvsmnxBnGjrPAAuFdVviLhhSs31vLBkJ0WWbbjBzC8V87mektMAH5+4R8Mz34DYnDfVnSpXtI9YXn+eVHq5S1wa/CdhKHfB4qvmOQ5RrDVpIu9p2khH26utFRsyZQg6Yi/XUFAD1vEvl/9AR6kl0q5i3M0kuxYKYOUn81wvxvqXqQ9f7q957L83VnszyTPMssR59cv6k3mjceTHTvj22cHL0eZKLiyTtTbjPHtfCdSiz8DArJDWau4jwPDAW4JglPrycbikNY75rVYZSTzUp2RYx3L3KSrae5Ph99KJ8aRnWuqCvLgJG0m6JjIqTtw++yyvku2mqbpY52QJiLyz5A0Rjg0eVuvFbh8jFNXQXnizo8JcDkmjWx1gAmBYBkvGCcV2kcCXxTaTVmYvnHzLj2g7MFp5BNqqH5PW7imu8KS6fTNBYU/BGFABeahb1lCahP5eCpXD3MskfvlNRg1D3iQ1H74NaZ5UZ12eXkFUcokOBzPcJrkkxvhXE+3mU99WrQNoL2uxFzY69anLxGs3uTaqBtANKSZop+Jo3WAxHRDG2ATRK1BkO0ee+AEe42XA6G7KM62mG1UKHy0z5LQIzEhKDbepti44XyQQLWYxtWBoBMd20CzNIw//x3ovyLtz2o+iGsLykaVVNfVVSHJRLkcQXibp9itQoBR6/eKIUlhi5xsDQTmNkMwbZx1sQsZKgkYEl8CbOSLwKcaa0Y71ZmsUOsgLuzLVH0+PcB0uZ0OWzzmk15gd+KNJo6+i4Miecq2Pj0y8TBQa5i6vzabqRDx0ED54kAEXVWNDll+m5cHkZNKt3QPyzzPDLxXX/+fpSp+y+hS74QDBPXRvZHNKdJsbCgqP7P85OIld/78jp6oY/EloXd5oa3SO36pN/G+4CfvgweFDp3UGh93ZJ1JTczCXGmGYGduAS50XCc7kdxt/Aihmyi1nXutnU9PlcqC95kdxoEyK7ayKOakt0YY5ckoGCzsGgkil5AVKIjZAHDOUV7QyY4E4NUcrteCz+WKOg0VpmMwktomepJiZbxSMkIx5+GOCNgpNgWtNx+qwhQkwK07bPoRc6p8MW/KEbnStUUuZ8dwHIJViSuBubcSjO2+jIeLceE3j/BhZIw4rVb0u6D4SiCehuTUW7oWaGhesoiAtb9pSsstxcvShAIRSo8H4vo83/A2Hy8uWBDl4AuwrugZrL5vHR8eIVdIs8LQTaYBgoc1np2/IX3RyTQ6BYWsYBPmGvS6PL4ywrF9xvfVW6V8PtTFim9iIClV7YavP70B58BrFBaGhS750GvsupHMbo41VqortUJ8k6iodRFGSoBSiy1cz5hHs/aFppPp+g5KNQgkUHOZU4J6JAJh6UkSijUfA11qItveg8bKhb1Ywt0EFnzexClR/1ZMtZqKnOXUwT2Nymv8NO3mahcFyI2gbDLG0KB8/vciXClUAkQL/6kK0ERn5wwR7hetgX7Zumc13Eh3Mogcj2E/vcMs8/N0XzMUcnNXOdXMhbTUC4RO+Nh7uW3IheYUHCzmLI9yrDQMmlaITfi0c+pAXJIqZ0JtXPzO+DzQExz/jY3DWkwX9DVopo+A5WEn46Tsk8EFc8thTpAnU+bnMZT+1N/oCJhdwRJ4DrPlGHCffQe9C/i1mNC7/U0DSvveslxBifdKbGtNMoBqHg55bPb0Bw7ph5OBdxQ4cRTTrsoDCpQTmyfgbS6jzuTudPV3EXTfO2+ZWBcdsL0a56s/oqGThrFt2Tn54BUXQeZaDvlJPs4eqFvRlrf/0mytxn5aU908Q5O6R/6jfVZF5pkzqNXT/8ls4zwjdNJoelIcA8tgusIhQEi0HFbUh/Jyb+Dt44fGMYlVJtZjmF3gRGFk9ZLbaUD/TcauZrmGwt5Rpz95Lz+UR/tYdtVurH78/TgH7mEQAJWa4BAnoZmeAJkae4cz49OAPe5zJTdgr6Aqs1seBHDLOzlsk1/w0CQKIT2lPeqsw+WszlCSvMpzCnz93JMxkImf1wF+h7FVzlpkzUSaN0y8cjHqd9G4ZzX4qIHk8xX8ztI8IJ3JrdNwj8ai/tl9gJA3OCSJ23269c2AylWp5fQXgm6TMP49HHSYWa+2mOxAdQM/xfssyGpBdiT+uXbgOfpNNnUX2vUmp2kCTZVWlZzdvLM6CeI1pRYgZ5k7C1c70KSvqGUegSZLi+j2Q9lVYGTmZ3gvXCjF9j0xyLN5KYZIkN0AYzwS7IW6nrjlxBYQCJH8i+Y5batoewQ+cRn5b6yaqaXl1tCy74HfmkRYZIY/rfzRSTZN4DEaSqxccRIVkGGkVPXT48FcQ5czVLHfrb9ckwkicUQk3M568gPHf9NajNlg3N75Mvj03PbWXj/Ix4IS2UqSsF6okWgdTHzhE1DKC4H+4OFFibN8WKfZTHtu4/Rnj4zZz1Ou2x1dz+qNbsOb+jtZdFbDH978quT2RHGaWfcvy4jZkpAfpq+XNI8lZj6d1qCD12BNplOWXnFvYePHL1Zw8LpS9InTRyMg6IY5OXHnQnKHcpKye4+auC78HDWLZ+Beh+wAec7FeT/OjwXvLF+wIbb9MVsRjolOYcfMQB0x5rJ6hofrMqWxjTPaYkLdykrZ+l72IgSrk+hYGI7dmP7ix3iao8JMIc2Y4CyDiGuDbUteWz1hUnzp7OdVtjEZfh1cITrQtWLY2k9wvZcqYfdhpZWUoamzD0ENt46uTT8dRiKr8gsgmDbHjtSo7afQ4epEEpzYfxC0+so8TEJcdtE2HeNFUAUDwNVRUcCQtXSsGX5HVXxJRLQDrAccY6Do15yOkOVBExSaNHeMxNjPFS+lQqC5MmxyqPrbadRqqk6x9KEPw58niU+fTuL57x3qM/Jj0cV7GspfJkC1OdP5bgmi4IhysQUpDxNteQ8bjz27QZ12b8elp0SVDdf500nzVRUSCQuPb2m90au53MScBPfHrHJ6AouoV8RgKKSEY3v9YgTmLM31RZRLIQxMyvC0MKcHuKDWvh5uI6q2QDxQtO1CMywkOJIMljOx2SSGsUFTlAMYVN9sh1F0fVaBYCOCQkcIhfMHi4zA4kjXcz0t7X4j4NUNiUOalwjB27i6QniDYIGO7WXOT1QGADgQFSZg9bQEf5ORpriPh3gRWA9rlf5K65Ynl+kVEwf8+MKKuIh9OHzB483Yq0cXkeDY11dPQQv3vC61syWx0aX+LaIpgriEshauQefb3qRS3D3FpNnEsBT2n7kpeiSl7prl805PGPX2kmEnp/KLsQYxideI26p2k2Y0HNcoSSqF5YB+FKdzkGlNVKhtrlf0jlIuJXplKThFeCl/0UaghMElNUADk030cRODElLHacMhMOC/ZtNEb6bVm4BfoJ1xYnjOW4myS9jaSFcnp/uyCUpzi79pvwqvnx2a6A5oSCJxJ36QWqNKtDed2s4IdJbYAIyUBIa6jgh6fEDT/5KnutiZDbXfXvWTmiew5hLG+RHw9EDWyVs50y7wQcWn6+7iSTcWfZkeJT1verhBb7vMnZBjXQpz25544EWMewHlmq19mR9r2AauX9POH4tqHLv7hcmafcwOGxyi1WHUkbE6PrfK3x6cQliGpXVf6UZDQxcydJ5V5ETGj7a0S8UowzoWXsr1fYmtTSRozb3nGthXwcytXti1XoyDEg7UpoJybk22Cbrrl/trRtwS4IisNN+H1Ql0mGVpMmV7YO6AficeGKmHPV6XNECwBgfYlRvWr6juQzemxIhx44h7p3V2fw+68jtl2Wr6O69z7UM/2z2FF5uCoqSopBknUzumJiBfdkI6Hoiu1ul2TyYX1MBHn9HKG5EvcFoYVXpVc2yoiG4SEQWoYxuUebXlOF4hLI8hZg4kxGFhx+57UCUAW04y0MNNC3XImkmyDvi6mVcRTAUprybYRI8/9evepR4WpZJiBq0C3ZfjeIa1STY8USb/6X/OFCD4JByWj0OigmvhoOzfwM0PjuCMyvM7TII14VJfC+ebr5fJG+47/yywWyWDVQeRMa6rzyG7FAWnArk+nrwV1+aOsfEYp+reiDJpf3rWhLyrv9pV7eccOqDgICXQ4F59u81gC+l3fm/7OaXw0iH+0PaN0vaNbMdnLTMLouhrdOf8DdiOgDohKfcALUBbndJSaUJDWA2RBu856geycMEHiprfyJGqJ2KSVdXkqgtSGP6voJ+RnSh8ABkxkj5Kcbar94MN8yv4fzEYuUy6LHOysPpgodoa/NgoGw7yhcsbDQilZmkMDNvCZquXYWKnqN9GPC95/Ll3sTIEpZPWFWe0Iz1cIZ1RyrF3kQMitXeeupFkOcZF6d9xW/jIe/nZHwyv6mKsyRqTXa+i1SQhI/QK455gu+ObaHH73++1QbCN2VczNaTXv/XjH10qvdjt5Dn4X6UE/QOv8wfM3HQbdSrVtVIGbKwnsh6xcZAsZkmHLuSwgZZD5ZbkuAFOvdGvwP5q2SI6YQTHx0CrQlPY7XQpb2JHFk8nTTgSii8PReBVZlelTe8OGciD7kUTMSrR0Fuye4NQ9OM6YjqHzLTOGSIRHfEpMAjM0X78gQaQq/cYdpKO9Zu9eauh6oILRtCGUMjNZ4Pgh90QJ6HiGEeVRdnELrRh00xYqZqC8G0ly13xXTjVdkBUSavXTciLXDqjFgAviXnfcgyeQzrgDl9KXwqk+UxfshprGz8X5vsuhaWRP8clmkkprWz6cMyzbgj4AesVia4m5cE+64l5frBANZzUvy/XAAzRt3UZ/rYypn8MCl1Gk1lsJptW+I5wB1wC7DXWZR4j/L8C0tgoG/dvlpNq6sIBrvulXaNQ3dt7gRwzjT1P/+wmlPTtE2kGdPeDrnPhAv/4TPU1P4YFaKyxMkDLO/ncNLMcDNrAwhoJqyE81HBVtDCXdACujBhhYPUJDnQC08txMUAh4TFjP8vS7sFLw+o1uK7cJhRLa21gMtO1ZYjXqH6JPyhW932ro9J2U4mBaXNnqgGVLfgvI0KkDLqsZx6zegAPlpeBJYfciLAN1nE9O7h0TJfPqPrQkFtD/w7UZERdcGBgj5Dj0YL8sp6c/LlgKAqeC9OyBVBTt+ngnC0ablWf5rrKpZIyWwS22iP7o4dywLXRVSTHE2Xp2hyapzGS81kphR8oo9z18zz6zQBI/zXbfHCtCJ/uoIdC3pA2sWHn58uO+muk8VfMHeItkksmP+6KgtVEPjFOxuLEmPJ64/7J5cxwTGJbPDeqFwqJRjG7qqgCXOG7bYxPsdzZvnwfjZP1TKdqS0FO3w0Bcs6j6DRmn+22iZV0kUDcp7dKVt9B7F4k8Xgix4wUbj2UL0cjkyM1mYMn9BwsEC+DMPUPbcMB+U859LEfuH45Er6oC6CbnEiyPyTY7r5NkK9yo2O/zHn2NNbSdFOsWO9irltz+nA+NlK887v2CpqpUh1kER5WJpr4Ul6jj7pNy90lJQE6WzOHhKbqGCJBcHk6SJoI7aVKU7NQVutUcW6on92buowRXKX9O9t/gpG80JZkXNQfzt112/eMqwRqfTVVKYMBMcFsmxfN1+uELkKfmUiR4lZfRYOt8SrZeWUX2mu50iQ8u2x0UEy4UpX12TfCWj0R3zWM7E4cx6axch0WE5ec7YO8C3Qkk0CcUmf/e2XOJXDmPaeX4OaLYEQ4bBrCP7sYmOkXdm/volV2JcwqPgU18X5DfF3HVpEOA3hQ0dqW9vdqcMdIU88tdvyXI2G29qGbLpgvHpsdxa0v1cZZX1OZo5T1MF2uZ5ikQkvoLp1oueCwEsQOBuyrGjEaxAFPWvO8EGqFQoh/7HSvp4qoBBGj00dti6mxjJc1AaVbdOmrxwlgJD1xGKSCDO0BsQArFlPlatLWwutliifMJmgmwNJ+8bNLZU4g0aNo+QpxupzE87AT+qT500g0KwRbxFhmykA0H9Kl2awisd48DS4Xq1wHTIZKOOZPqfwRo9iSdHN+1IkK9nEW75LwwaG46srlhWMt43zFBCB8Q1AHdaP7FeJaZ0RDAujhbUwQvknP6OCblh6ENcFjv9wvksgKx/nWrISY692AwJReO66MLnu1RLEaX3ZK8jCEBgOlc/D62DmP5e2Culjtkkui18npsrRHlXEwAJQUmDS3Y6+4+DfaKoMcBnQjj4puKIp5FPTOvdktwd0zEY+0uilPVJekzjs1XlumX1gBJ/zRgmozTE4wlXAKqlej2rl3F5ZaOZHgRrs2amUhIWuQC2+JtOasZnJMY3FgkuK8UppxysA6IWWsGow4BAUNIeO9rgbcEx5HbaMGfGtT8T1639lecYAQ9lxU/4XTSK2a3eMNsP8GP5y2dqXDPISo3nydPXKRqluTNnEkggmmGR85kb5+zffpXBBjTfoTuZuIo3DAF8I/ZEj4kucjyu42B8eUB3qyBsGZMF5DlUST3g1ns3o7r9sL1eCSO5rzGKMrDodsdk+ajfcXC/i1ORFtzJ6iodHT8kshlNvMYeBa11Pqsbl5JEV3N06j2se/DILEnAe0u+lL63qbzyt8++R0ULKhgXfeiKk+RZTnQN99+N1biiYtVyD5SqNix5x7sCfKQ7dHtsUhV2RnnYZG1amA1eELa0m5BY6afIonjwmgpKjJrgTW120aSSd3wGqzXDsj0sS600RgrA1qtcILhmcRO2SWtTcn8sMHeOqn0LHgjmMpV8C4ZQhpXBnAob+8EhOlXsgwhqiWr3jeVFA+1UQ9vz2r3fSfPhW8bI2/54VNOh3lGQLYRO+xBAhM3r8hUIxTIENznTWP1c+sln+Yb6bq3HzIdc6h0QtnluoLvIuSr74apAg96kKYc2VfhA7Umnay8Dj/wmaMi5pLwjMjA7rZCOxfxa+Yy/EXxd35ccd4VmURZP1N7AHVaSlGLRe8ZW9XrXP47dfgRxcc5I22IGCZfKN4NKL9uqzL3WqxLv4PtUN4oY43F5Vftk+mldlFgTIJMKeVp4jw2UpOVVVYVTnATwKDePARI+UDVQiTmxJl8tuy1lBnotSjIs6Ped2A63PZDgOgmxl1KZXFF6xPkoZZsg8y5rqirdJmqtFrdtPDeMZzLw4b1ttJOyahz/2XOvdbUCQtq8peex3+CgvaF3HPIM6558aUMtvMhfbUqREx2qMl3WkQJ5i+nSv3QaACOVQNiEojRm5KYmTMbfeRbhYk/PQQTjFOccAwamx9gWTZnnxqi7+Z2Qbql2b8Fg0/CMTTscIY9ltjaGxQi+YRa1D6kMPdowzXipFxBqetuUQXZuZQWQYRZbSF9OZk1rn+00Pj5M2oZEySS+hFxQgM/yDP7QxcEcamq5hZ9M8lP23vhgU7d7meVyLb8dxcucN05+H9uRfX2mWDGVlEJu/3ln/M69XHpUOx1tNdrbElZCt5wuQJ5veNNixFGfDta4/foKEROYHGL5BISWlHgzHYwsaeonAy6dYDJDVyk57PibnOnAEp8WH2+tpF+f2YKEJ0LaYgj7z3AC0VcIYKw5nxxrCvmZll6plFLWtZ1q8YL24e+vlrwo7qq5F+PmcW7P6oA34WbV2SnE66rvOP6Ehu+yX3hkvFOOtIAPEPrmWh0mP2UGsLsC9bJbqnEgHGWb0enr38lVoAlufA4G37dbZRtlXoUkqpPxGucg5jEf2Mjo6yFFhdoCObW01n2f8r8gG5ga+5QJ9slzSQ62WloN5Rkyz51FAEv72psB4FV6AGrrdq+w2aKSrSaE1MEnl9g3nEO6E1NtqqPo7e8wp5SAm4gw+9hUkVK2u2b5WUbf9pqBlfy9VOYMKEC66ZRnnlmbtTZzcsZ8g9jTymy36ZoDKywav3C5kIShEXgSwGKK/9ScFObIHOgKsI0omDtKoa4LtoCT8wTiOkjXkXbe5qcfgPL0itBtd6UpDiq60tbH56Jpd6pVMPPnu8mNp52kas+A0oDB5vtA3p8ySX9KtJPVad5EGA/j0bNlX6BIYGhHbZIxPdfqH0LuxaEX5le1FjY1gGNZ3ZlK9lX1u9Cy+k5x5SkBbHX+qixiV1YtcxMLLLSl1VCA6eUjOqNhrkBt8S0XJ6NcLJ36CNjm8z1zCapVe37oQWHoRr8xSlrCEDkFKbccViucuXs1ugR56VEZy5PiGukaHXxznGsyTLhH7IMPWTIZYVzgw6mj4HKytx93KsFH7527bNVlGusLjOK6Cv/NODrGWIuR+IFa2RF4MUvJN1a4IvG0a1PpasLxKiqo8EWqQuHT8ktt28FtdToBQArFh8c+IHZL9U6Ngmp4vBEoC+6V7xOWBv6yLP4oRIu95xhEWGicq52R+XkISitaE8Wz6dLPHFttZ88nhpM04Q6G+td4KTidk5EbTQTpqrnUflTH40HdpGMzm5sbapY4rF7lEyEwzbT1EdCIadJbbUIAYgY3G7uovMFNUK8/hEY2zRsDkZpFhgxoKCtGKlCFuniOeN+CApdMVQRnNJtkogFK+wfdNjhu0yuhnpCbjYw0ILenG+of7zeD2tbaiCZDS2EzO3Zk1+biV5FpN8PHZb2cgAQ+UqRZUb+Btvx5EpEH5cV6DvRLzcSyp4StZcRW4efkbHHA7QbKiu6Rf2oPoNc6qeBqQkrvOyKgW4z9WA7G2MvvKwv0diNf7CubaY1YHfMLhEhKwAMQyfblUVA7cRjXryTrYpIhuBaZiSetIsnk4NDfllU/CfhaN5YyFR3B3GPl/PsJfbciX9Z/fggX7hSwU1tz6/Q9eBoOh1YDulb9xOexZ26zZUmcwztpVnchoogOvx27+mIegTs8BpH4L8QFjGWDYC7O6+z0BJGlGACwMJikxndQeV2dEZ9rcCgUTP1zbE5pkq7/953DQw/oka3X+WwePEVp7ly9LtWs2UNZQYMNKCRffW+gM6tCbrRux80OW6q0eNs58+xcfyAKaorIrab3khm9notslkTedsYAnozZuuzU/xdzbtjlMefhEh/fO2en48/GsKCnr4UlumqhB3w6x2bYziBQqqqu0pr31/NqGPYrFJ2UHmSeawtlAnvXPjXkl1OQktOQVCYZZwveg99q1ZV25d2KJIeWiRZCX2eGBXE8u/cuTfdwFZUrfWm+ZmsnJNfN0tKRVVwTxt1gUr0tDdvXzWmOuaMcrH8A73hX84kq5cVvfH3p38aElkaY2iVQwzOaclBEO2pHTBPaHfINF4SiBOwTQpl/E9ndXRE6yz+EFQrrZz9UiXgqe87aLXagFtPZrKQW/FIkfe5wzUR+0f8/JphVxtJ0KfoLBP2APbuGiajrkz7WUR5Qfe8vhrKtVg18nNzm2U4Iq7haX2634Z518/xZbF0dUbb8b2cAUOyx2hMmab9W1D95unWyBaXL7APQZig2EP+YJqYNgIc9Z6mCrsGQU3mJpk2hX/UvtntiKFLky5+rTjLxIX6WKeV41QePheNHvWwa5JNUY0N0TRGowjuoEUMSZhfvsnFmZQKjd33OVc1DXOhvl3bqooafjAJMmFZeuZLuuLP9rrQo1IWND1F4QaRiNrTUiJARmS06j0YdV6HuGvf4OC1ont7O80GoAAf9PGWDMiHo/UEaMZhg9ltfEfmvhZ+EKYR09Um4c+9Qa7WM94HBnA9n7BF/+foEdy6+Clgq+1GmrPU2r5ghpSPHAp2FEXdqBLowefoMIgJr9Mee+z35o8rj0kfOdwsZZfqH0oHg3xFWk2PFsuWSqfmnJA5Idkp+ox88EExKnfph9aNeA5bN1e7fedbZUS4bP0V4b7lshVwjWuKq2PztAvi73NPWuHIyLtt//Iyt4fsy4B4h8gGiP2Pp9V1gnGZ99U0DuHZhbP3xhSg0IZlltZVOmv2bLDw4g9wyIHRs5af9kwZyMaNSatQat+a5fTcGITq7v2vTRpD7VkD2f6PDeLmUC/HnyklmFQAbCOYRH9BiC7/fx6y+fKmsg/hvT6cF7WbYPboigmnx4Lf1hqmcTQE9cAdM+WvMQs1mImhGJkpzwiQLM9zvwf276+KQnd+CSpzKsuOcydmRp1c11MRCoobCL45P5jvooxZx6A9+sMVSgbnJ9ymSiHt64/mdLQ4io8b7tX0tCugnpdDDOC19PPlFgqZPfHJ7H7/guOTf8BiZAkj+LVhvYZsBd8QGEeUDpvkKJ7kofhAqJ1FSGniXFLY+kCdwgHO1raMlN96YOAeFGwhfAEw2qlytsHoO2Xosy28pr4ShnZFYMGfZ7JluQQejc2+z7RoR5FT7bqBW8i2C0mbbPu2K672Q+ynEvqzLSZ93ke7uXzdbLZYR689CdJTftdMsev1DWYuaDeUjay759qWFSkCxpHMJCbnNxr20xnbydk0DingtBX6vmbmfBpmuEqElhOaNuEwZlTIh8bHbpvwKuiE2vSAb9yUCr35C24Et5iqqQTIl3inTe7DTKeLfs/zZKO9UP+8H9FHveNnRYaF/pR2wj/7N/dH2R7F9hsHx41RJFRZ0c7i//PSHuKrLl39BJMg87k48DwNvOfhKTtjfdDOhI9fnF/muiOqH+N/JG+Zbfh6V3GLnDaN4QvkJP7i3n8iabW+myId67r4BO04F/G9aSKnJ5Jwy/JZc4y9pHQY+IF4+c28RNSMsfpyYkZ7qJwsl3e1BT6Us0HhQwZ7IZxmF+4rkm2f35c/8xIyNhAxjdGO+qDusNht2IxuQd4aM3mnkIMfjNEBvJ6Np4i6ODDLI4zMiEMa6lNjX/lNF8UeUHpZzDZaUj2hy0x001c0WkLoGLMP5J4uVGft3i9pW/enud+Jw4EnfdJdSCn3OExtUb6J3Q4TpWGnVauAe+87lajmFlmtwf/Rq00PssRQ6BkpXXZzgcuqecPDzZvCC560x9qyt7+2guolVOMud7nQzx2SgrR+u99SE9hsM2NREQjSacQCgbVJhxP7ew9I+I0uIXC6V9po3hfM3Q7FcDEChJ1E2lzN/+jb9LE1xYtA4XJVJGun56nIiuO2G0tAgIONB1pgnllvR3KinXdaeGvwJtgr5JKhb5Zh7nOQc4rCWjyj5eq7XPcRFmBeFT4japJW67JhK1AfKTbJVJCppxvxv5Zx0ImLuijH6ibkbsBlJDGrJYA+NTMCFYm19a2PLvxhMZLSXd0r4UlXkDeMh750WuStDCeSLr73sRrVlEGsj7bpsrHg+begmcMqg8s5m+DNE0/DWluvYBaHEDFiwhzRHhYjISwsVDa2xdbOLSSQb6g5Ot4GPkNpzMBqZCRxRQWm5EhcWYx+HBxazcEDTAfVbz4VBGtbQopQi53jnrNljOSEuw3u3tsTGLHLIFsM1ImNrs1ZULZ1/o5gUfMQVCMivrvEhogcS+VBIAFnFOr72Q1MFho7hIWPIL8bV61z3tP7Wdyao/6n2dMHMrZ9y8FuguRRda144WppFumTI2KPnlnzlOs8WhPEpMxbBWC2ZEkWTkorw5d9SvkX2CKJje83w08FUs0A47Cbq24zofgm0rMS+ID/zHv74XOR5LcUHhASWlXWE1DkrZzA7Jh4uiZP6gazEYE1zKAe+OyyvCTtx5ycdAquDPVk75kcRMawg1MwA+lqxOkPgIOVHYCNf0ppcopmp3waLQKJ2eOPwdfYk+Vdb76DuUtYEJY18bj95AmJzxjlJPAj7kX3KsD5Y3Hfmpylr3kKSRUOpOLToCgHA4rnai0au4glx5/Tm4nMKKmrdBdZGaGQZBdiWKe/4bU5ibpE0j/bWaWAqXle1zzqZc3Lkd9LqsaT0JcJPN1KMLW7hF4hPSzolm3BYmRyShd1ahslmuUtrqFjVWD3n/5LY9yYIewmhCUDLCaHHZQ59iS+Gjd1z77XLY+Gk13cb5dqFY2h6MG6Y2qkW5ID988HhrU+qHBPtZVKV2GyeIW/EcYAaBkqqi1pX0oxwe6JlYrtXdeKsrfjDqOgbvK5WF3WspMiJsDkNnd+ar8XPsKl5djUyGLG7DZaCcFje96ui8j/fZ7Ty+hxSvogEHXEsyB5NNkG0fKpalH2ZdRPSlYalCvSxb3VmfK3EaMSsKuyE1hhX8zSwxkI8S0Lm/s97bmar5aY7uQzstQ0N+u9Op1ardboIzOYJFfhbgspdn3u6QXmmwTxxUwGxdXGdc4caKbuvVha+07woXRVnc35d49ZKt9WzAu2Lbl9CRdpBkrlK8rOpBUUhobfQrYXS2zdHxq2aHSb9spHNBJlKLIzwePw1LTKQ/D0ZU51vAyGZUk8zYUNcQ/nCLdMd1xBTBKZND5JcoOmY2uNAyjgDT0V6pyWCuPjK0XGkl4vuFipj6/5IULRvPio8ae7i/tSiJOYcSiApcB5efAx6taFk+DlvtahJVMrIjrvDmiBI6UbmkCbE9PLdi60ngydTNUnH+HfZ1TQdPX0X+a8jNa6zwmy2VDeVDfdVDaffcpQSbjEG56+B+CTnn9N1dzy1cmo/0TYGu1Uf+duIPyOEqEYr+E1+qt1QTla2rXfWf+PRU5CjIAJGDyfcTUhZJ6iAYA3lsaVWACmwXg9eMabHfGycL4vY0DGyYJHNwWrGPlxrimMgrKefI8KGY15WL/slA+i2tWCEGMXUZbV3U4cPMEQNl3wQ2FI3ecMRDsflWB+TmU1zsekSjju8dn/8u8SRNuA+KxlNetFb2MlyfaWAycYcrEIpfmHGurjfjxyplRQigtHWIEYN11OdqJSNbTn6kGqSZRQhG+IHUEGOqzSHyl2wT75/u9+PVtOaRSlGAu3fY4HAizsoIolyw1qhyF9E5LIcstYqIZZu038yCXwyEaBFAset5mp5x795lIkgU7kTs0Pg6UNI5nTQA9uAU4zyCj2vrgCFLAwSOodpfVeoTTzMoRssTQr5UW60p1hOvafIb78i8dn0P3sw2/orUYIOFHAj6UaKndzI2UQYnomSO5ESH2g0qo9iOszN2/fZacFEnSV1HpL5czSH6h/6Un/mj16WtyTLKob6LXHtdT3BLpwdK0K6Jj5GiByWUvTozyqch7H24/JyR2c1Q4U+pr7cIdwOtL3hL4b0++jzW3rqRSFSHkqz/23aL1veQl4/tVywNELbqRiV1onXEe4NAU8YqsOUgUdlD1i+NwvMpzwHtZmsYyim3tdiqFA7W4nHx7OWSB9EppFa1GrdES2wspzD8AN+TRdXhTQfzxsXLhp5sdOpIkjtTWB/dfzcBk+FZiEIR5trwMSYtwz8e3b4a2OD8Kcq4/WYFgkjI1/Apgd//0vnRHtCaDBYK3EOcPKMEon9KAxl/si7XpYshAUNjLuflplYkbn+eK1arQStXxIGf0NCA4Au/yzCR2gCKXZMx2pqY0w23YYGpGD37CL8upq8spWjVW10QjGAs01fRqrwEEhESzyEPH0HM/G8poxOpgQynbVPIO2VVhpYmm6ev/S0WMcCoFa34+/Qpwsg5FD9tT4fXeCCgCcanZYiNxkTDl2U/OI/sNL73HQ8/xmn9f4bk4poVMmBpUocxAVJEK8ELKbLO2YdtzPjYWFfmsZvIs4EGDEaqtZ1f5D4mQasF1bJQMLSgJsRaqzVQbC8sZEkwEg3FoSb6s2I6m0FGMewgXtb2qhSGcMgzbD+afDd5uO+iRhbuLLnHdJmVIHe64zq2pRaVdnY4pcmujZuJNJCSGAgK4qzLUG2lp19Wq+xqxiHR1Ck1V2lsW2pDFMEPP8mDVob11Bv1FEQRP/fwtQQP4R3dlUyToIL585TGJQxfGhTQbmvT664EwyewKByagIMK0viWSGRJDrRw1avLbRHFtE7uBK0EtMIM5DEW2f5ijOCZ4daYY6FFNv77PLmldoGyROK+WBxH+0nKw7AHa2CcLr1Gxm/bTo6jl9JeCqmnBogkEjXG5WjOaCFpyGi0e48uu4vsU2cPwEIp3W3WYrzuQc+6en0wO9BJLNg13weWd4HzXfgUVXay+U18UEi6h12m2hQc92bajc5pTiDbWbGY5scPeGo24U3qFABosJPp9ovAk/2rFoNXmTL6N+IiImK/TvTKPKAze9KyVaYmRS79eTd2Fdiq/TavFRQv7DqcyxbQjJbz6Bw7aJOm5dkNL7p7kYzWxQ8I9kuphZqfS8t3MIDiMOtZh8I20CWi5Ii1nqmB7Y4KtYLFqdMXEltQ75BqU4am6QpyT8vdL/DsDq7ZXP6+9rQ9OWI2i9p0uYUJD0Z5N0h7+kPhVc+OmuzkKpGtMGf1zadIUqqeku8w7LT4rl7ujXxrlHLVzCQzROVjClt93dQvRdcLVrqan4PY5lkr18G3vOy7VJ773ZAAy0lh+gYagkaUOnhfP5TpVXr67fNxnWK2ZFQ8cAmTgzE5njD7lCm9zd3rxgkqtEEn2aZ5MPRRmqpq5rKlKRGntiFzpszXDaaqY724v13gD8Pwa1jBDG3pbIs4THpESxmeuNYSEmdBbcH8u7nDCpC0rQTXasPii8rYwxWVh+svlsMVk6oPhMx8nUCSp94u2Uo80Aw1dwLo3gd3vVATGaOOgTqHs3hQgYwHYdhS2PRpJpgtxVMGgfmgtIhh7WluKFwO7trICpx8QnfRqaUV1vvL9eAhZUH37n7r2RdkG8nLEM+r293G0mpQT6IpcxbCoeL5nUj15ezG4VkcTJ9atUxSZMm86egGPPQLOOelBoMaRFDPq/K0r2BEg0DZcNl9ANVKwXnqtQRUHErxQoIydsmBKVrmXe+C9QhICad0N4KUxIGb3bTEv070foVrszoPCXivG6Io/cLJt2OfNs9/8QCQsE4F5FJOlMA5nU1JirYzw43rA6QTIC2PJ5/uRtfSnrzNYxhFn6BTjJvoyZQENlBAfIsO+BLYR9/syMr6LgxB/4u+EEaN2EzPL3ETzBrdJuSqr+bwAbsA5h7ypaIdKo8m993WyJDsGoAOf4RpofOk/lfLn2uvuEdxIHN6FTY0oQFxyKJVfh1Dk2ksiYH4KuYzjLRq2RQg/JZeFFzS5EQ5Dae/+nDviOH4h9rzaCmlxQI0VPxrd+BCKJYdMzbb+vn9mbI4OH0qqFJmDVfZoCYzyUn8WmxnIpGNxzIFa5+JlBnjV9yy4C0+XvJxBn6y0uQUwmbNsD+fQQvgxJPGzPmGXb7kr/XdcrYIbciO+GR9cj3OtIQ28WoFjbePrnccYIj2bSU1jwp/ez+lDfZEvBJ0Z0MamdzcL24ChWC2wat27Z+FITSDT0sQ7wkvC0XmcoTSDLL2OMp7GoCGyZTzRWu1tlesYEnlGrwEifCRsu+H9BqJDJz9q5mSX30PfgW62+rMqEr+zM3pbQzDAh7Jy4hHX3to8IVWNCauWwwdx8pyU8iLc87d7lVnDwzlUPPZp/jvoBCrNwOQYL52GHKkzevKqhiXSZ9hZYeGc74FP92tstCBHTb5DpIld/uIZLgu0OGa4GNgkbO3ES0Y/YCq56mIWxDA3qmwYW5th/U/QnSWkz2yPeOgL+67LVjYXNwtj4LXBEMuaqPMuPKDkOOiLyfMb3suKTttkEZF7nieb6S/JKQbtcn/lsOjjJP24fQtk/jEcHbNd/nBNdDM0ioYMtptjh6zUQcPZXZvwN2SLrBGP6DUOizndS84ljhJLVQ7NPQKckMHa6Uwr16MKSEyunEb+TY1LyUJyxR3pQKC4Kx3nwSR//8eGG9wNP54gXGhncTtGy8p9IqL39c9gRzYJf92/6m09PMyNer5TKeGLd1LPa9HZov0B1Xe9AyWzJmpyRycuC/qii25UFK2z04DdpimWkW+ffCHWgUrHW9FVFJHDjAhRlHnZPvo2TKeLmU5m5h/1pks15TmRQr4Kis8lW+x9I3tU6Iaakiva0MLOzOkzf4irauqieQaGMVuKOha7NcK8v+xJ7JZHekKz9mcAf69FF02n33Knlt/LLa9rKUZpmtoEaWHbEaYGMJ9G1N4OiPqWN+fZDmkbMIJsnSVDeOS6Y5pD2Da0Y5nYXkh5uDNSA8pptFF6VKdBOZH3H94NMlpAhyTcH7DC2mjHMF0nn6mg05lnS7CtGOqFYToc+gmQyW2aZz7r1l8UQ2kaT0uazzUGLrG187bAfgnO29eOVytLg0mClahiR40RAtmKNClRt2ppRHZeoZAUvEK4zw/uPXBazzw4GDOwDAG2JTy90vsDdHl+Df7juToU0hAxu5gPX/oNYRXtPKZrRgIAyVM1M1a9UqRY1ummX84IiBImnSgvSXjcq/rdcitCjrFSadDCFmvfHtFcq4YKPFUGdm5TJGpT8udLSkfyBBaigifnNRclReo09rLMcGUZulW/sYfl1Dih7nKtU7CmP5+r76WgZwcHtgiAvf8WgqAKzR3o/7HqfyqDYn5zNJ5IZeQ0B04+yqobQSUk6FYeVoVDlnJkS4rUqtRNdmpL8xNLh8HxSaC0WPrp9kBuOjZSm16+VV2QUAMfhyADJsnMONIBLNMvtermeQtytZO4kDk4crn2EvNS8je+AauZ8fTDPdP673RJjFOJzRnh7FPSb2SPTbwOJyQlNGaLz8WqdMYaYVAtRhyJKM73gOrwnAOBl/E1s0x33uwx/n89be2tCpEumv8unbxLZe7bQWU4ifEj+bxnb6y3WHM9Z/XU1WERayfAOv/YSpM3ZT2X7HMSRaxfIA6nWrc9SARUO6y2qkNMWChWqTRW4uwlBKtPPl8hTzcI6w7SDEHwzPEyGLN5Nf0DeyRg3R3hTODo739tf/H9/Obb4Zq4zZi/dTH9/BE37Jmco+Tk/AFCu1jwwELYhjZ91iCBeYIpxxqtZxzh8xLT1t/q6VkdoRXllAFYUJ+aKCUp1O5UTeNkNHoMYfXQrH/EcVH43TPENhrXNTa5wM5xRCFE+6xC4tjTaRnAF5r9SS8EmFf6vp7d5nuoaNq5nbLYVYwFbaoGEx1zZj1ppMyci94MmyIgMqjC4i/eNbhTLSRG7CJXvXNKYJd9a8UudZXGjQDjyuhYmoFve9qBq2SShrvmy7smdKXsMIISYz/6PDFEkyVcChDB/0k4qXmjtQtEd688CaUy67/0MWA4c5ySYgAN0c3DEWmoECgMCdvVs0oXqh7rvx6i0hQ+HHCQ5vlThJY8rWp1dgFxoqAk+uwHcaF0E1oet818lNyPHkpwE1DouwpScnBGl4eePhos+2GR1TMbOukiZNqMW4s+GEX75hNPqGNAaNTVPVx6zqTymA5UrwQvkbFBdOnTILx8y17RlIiRFRzPtzMSX43qtkytyPA/y3tBSaA2BUlD6S/B3HqjOrkfZ/LL+/Y0wOOCwFh/XXLU7nJtYyobqmlYT4yf8q5n0k8WTYRCAj+CePQ8FaysGcbkeBAblDAN4ZhemSNu/+53SDMQE23yLbVRTo6tyB0sGwnmP41+eTJ5c5xVEnc3wubJsJ5bGGtrrVQUsp9LR1Xqi2tWXx2SpF8EvBOcVdYB66JL7PqdLzduPDHQvQ2s7s5BBEbhtkvA5djt6z8LEIHyGpAJTQFqMk1cM9FcOiJ15yioFjxPPvp4Kv2z3OJ/i82WvajaEHLOXBS1Czco5zEayaMN+MaAvZek3scV8qEb6EVTfREUFKhaEb3eAeI4pLhqIner7kOAr6gJjo6nHM7e1CVKNaJ6E3YblqQCV2ca4fVrgEXbfmLldWvKHyXC4lsFnjX/bPi0Bg92CbtnDpf7BOFIKQ/SUHa5l6XhVZLaPehllwMQpYhTm1WATXHB1R3hOKDjFJzJtBlgprGRGRFoHT4G3B7TguzNzu+q/C/qZDekziO5AdkJSbeXCetGkhsZOn7KIzPS1pv1CtrWqZ+8fh0IvnU48ZA7b5Kc0+CILR6rDX4UQDMBQvip/re9TX9QNmw2sZClMuiWb3A3b7hgGiOB4bWnV5me1WjnJFNo/eqtK78Ab3CMxR78LAJowSoox+Z7r8iBoMG3A35XgihFzqT+xubW1Tcxefl5TChjWdEibFK6G3sw0cSdolxFqcS/iGxmm1AlfkF3JYqnBRlr2NhTnYtXX5y0t2nSiUGyMt5dPTV4XrVduRTrczVKzGxl9UQFC/dQenHagHxM1zFHxxtPUCkQapNfEBx78Ovoq0Bc3pp2DVmn1hDScPffO/O8pb+4MY39c4wTaVj8WlC0eoda7b9fRXS4oCs77QU/LEjSd6EyTunastprw2IfMceC3qcbWRq5Agedian+JgaIBvXGkwHPnGF2x114n8tACLQVSIyZiNWqgHEdppu776G/qukqPEu0zCLpIWgKoI+ooRSIjCtn4fNZ1NwMsYnIbGS//PGz6qnqrljhAYY9KYj5O8mnNsyGnXY3GxbG1ZQbrGtiMoQYEI7IRFgSYZMaqBNaplXQQBjSzGw2IWOq7knYJRRSeB2XH3et6H5FlfWT0NC+QoFfcyigBmW2sNeQY7Qirb3HsSyT4q6AHzbOHMS7JCSkLkKdcRmDZvYl3Bl8Cr/VHo+hMRn3MsERQ69zLCR6UIVQ2/d57KtHzGvOimcVEvUxQGvKiakj49prN+YoARX6NmgK5IyzfRx4HdtqIaGs85J6uhsQ7S6HE1vofTQkPkoJJgCMAy06GUQhGYQvqcICut29hkIdzJTBcuS0bsLWT08CAQni2zhpci6On7ohj7lB+sejXa5MRSMxoKs6WAxHi60v21d9116RDnmGj76D74cBI5vyWAmYFmZGVomHkS1leF/RrDwwTaKDUy2UaBxLAt9O3PSDNMzT0ItHz3R17YLA83MObRADlG4Vc3xggVEKbkSfwUXfvebfYRKxiUg6J7tweuC37/oJUxTyIfSI0/UljDKllYzdeFbKFKzafR8vd4dCf4kBBsDRl70MRAleCBdA2Pf9J7onVOIs8i0Zgp/sJA5J8abj+vYZr/Pas9ymTFukef5RZDRpcBBK6ahkHHUjS5Jpx4VQrQiI3Mn0edpMYhaoG/Kkcdpq07Ctpp+s8xlbFISVcBFeFzpMC3P8jSY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2883</Words>
  <Application>Microsoft Office PowerPoint</Application>
  <PresentationFormat>Widescreen</PresentationFormat>
  <Paragraphs>346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ArialMT</vt:lpstr>
      <vt:lpstr>Calibri</vt:lpstr>
      <vt:lpstr>Bain Core</vt:lpstr>
      <vt:lpstr>think-cell Slide</vt:lpstr>
      <vt:lpstr>Target aims to strengthen its platform by building new XX solution along with upgrading and integrating multiple capabilities in 2023</vt:lpstr>
      <vt:lpstr>Unlike most of its peers, Target has formed partnerships with third-party vendors across broad range of cybersecurity products and services</vt:lpstr>
      <vt:lpstr>UI/UX: [Target] performs good overall, especially on products &amp; solutions pages; [comp] also has a good interface (1/2)</vt:lpstr>
      <vt:lpstr>Target has a sizable R&amp;D organization totaling 127 FTEs and ~50 contractors; recent hiring strategies have increased amount of both remote and offshore resources </vt:lpstr>
      <vt:lpstr>Internal team: A majority of Target’s R&amp;D organization is based in the US (93%), with recent hiring in Canada (~7% of headcount)</vt:lpstr>
      <vt:lpstr>Target uses industry-standard agile scrum SDLC methodologies with adequate tooling deployed at each stage</vt:lpstr>
      <vt:lpstr>Target has multiple applications in each architecture layer without proper integration; Different frameworks, versions, and languages are used across modules </vt:lpstr>
      <vt:lpstr>Target leverages older, well-established tech such as the C++ MFC framework; which may present a maintainability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Singh, Ujjwal</cp:lastModifiedBy>
  <cp:revision>3</cp:revision>
  <cp:lastPrinted>2017-02-15T14:23:56Z</cp:lastPrinted>
  <dcterms:created xsi:type="dcterms:W3CDTF">2025-06-02T15:14:00Z</dcterms:created>
  <dcterms:modified xsi:type="dcterms:W3CDTF">2025-06-13T06:56:54Z</dcterms:modified>
</cp:coreProperties>
</file>