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6738"/>
            <a:ext cx="9144000" cy="2387600"/>
          </a:xfrm>
        </p:spPr>
        <p:txBody>
          <a:bodyPr/>
          <a:lstStyle/>
          <a:p>
            <a:r>
              <a:rPr lang="en-US" dirty="0"/>
              <a:t>Itonics </a:t>
            </a:r>
            <a:br>
              <a:rPr lang="en-US" dirty="0"/>
            </a:br>
            <a:r>
              <a:rPr lang="en-US" dirty="0"/>
              <a:t>AWS Learning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</a:t>
            </a:r>
            <a:endParaRPr lang="en-US"/>
          </a:p>
          <a:p>
            <a:r>
              <a:rPr lang="en-US"/>
              <a:t>Ujjwal Dheke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Services Of AWS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Autofit/>
          </a:bodyPr>
          <a:p>
            <a:r>
              <a:rPr lang="en-US" sz="2000"/>
              <a:t>SQS</a:t>
            </a:r>
            <a:endParaRPr lang="en-US" sz="2000"/>
          </a:p>
          <a:p>
            <a:r>
              <a:rPr lang="en-US" sz="2000"/>
              <a:t>SNS</a:t>
            </a:r>
            <a:endParaRPr lang="en-US" sz="2000"/>
          </a:p>
          <a:p>
            <a:r>
              <a:rPr lang="en-US" sz="2000"/>
              <a:t>SES</a:t>
            </a:r>
            <a:endParaRPr lang="en-US" sz="2000"/>
          </a:p>
          <a:p>
            <a:r>
              <a:rPr lang="en-US" sz="2000"/>
              <a:t>Event Bridge</a:t>
            </a:r>
            <a:endParaRPr lang="en-US" sz="2000"/>
          </a:p>
          <a:p>
            <a:r>
              <a:rPr lang="en-US" sz="2000"/>
              <a:t>Lambda</a:t>
            </a:r>
            <a:endParaRPr lang="en-US" sz="2000"/>
          </a:p>
          <a:p>
            <a:r>
              <a:rPr lang="en-US" sz="2000"/>
              <a:t>Cloud Watch</a:t>
            </a:r>
            <a:endParaRPr lang="en-US" sz="2000"/>
          </a:p>
          <a:p>
            <a:r>
              <a:rPr lang="en-US" sz="2000"/>
              <a:t>Cognito User Pool</a:t>
            </a:r>
            <a:endParaRPr lang="en-US" sz="2000"/>
          </a:p>
          <a:p>
            <a:r>
              <a:rPr lang="en-US" sz="2000"/>
              <a:t>Identity Access Manager</a:t>
            </a:r>
            <a:endParaRPr lang="en-US" sz="2000"/>
          </a:p>
          <a:p>
            <a:r>
              <a:rPr lang="en-US" sz="2000"/>
              <a:t>S3 Bucket</a:t>
            </a:r>
            <a:endParaRPr lang="en-US" sz="2000"/>
          </a:p>
          <a:p>
            <a:r>
              <a:rPr lang="en-US" sz="2000"/>
              <a:t>DynamoDB</a:t>
            </a:r>
            <a:endParaRPr lang="en-US" sz="2000"/>
          </a:p>
          <a:p>
            <a:r>
              <a:rPr lang="en-US" sz="2000"/>
              <a:t>Secret Manager</a:t>
            </a:r>
            <a:endParaRPr lang="en-US" sz="2000"/>
          </a:p>
          <a:p>
            <a:r>
              <a:rPr lang="en-US" sz="2000"/>
              <a:t>Api Gateway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Presentation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Itonics  AWS Learning Progress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Itonics  AWS Learning Progress</dc:title>
  <dc:creator/>
  <cp:lastModifiedBy>ujjwal.dheke</cp:lastModifiedBy>
  <cp:revision>2</cp:revision>
  <dcterms:created xsi:type="dcterms:W3CDTF">2022-07-21T03:34:00Z</dcterms:created>
  <dcterms:modified xsi:type="dcterms:W3CDTF">2022-07-21T04:20:58Z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433B8BDC99394FFF96B5B81938A60E09</vt:lpwstr>
  </property>
  <property fmtid="{D5CDD505-2E9C-101B-9397-08002B2CF9AE}" pid="3" name="KSOProductBuildVer">
    <vt:lpwstr>1033-11.2.0.10451</vt:lpwstr>
  </property>
</Properties>
</file>