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Data_Viz_Project_final/Story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B95896D-5A05-4E1A-8542-764CE78CA5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Data_Viz_Project_final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F52DA55-4526-412D-A001-525BAD0DFA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0">
            <a:extLst>
              <a:ext uri="{FF2B5EF4-FFF2-40B4-BE49-F238E27FC236}">
                <a16:creationId xmlns:a16="http://schemas.microsoft.com/office/drawing/2014/main" id="{D096FCF1-B82B-4163-8598-209DB06C4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12192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3">
            <a:extLst>
              <a:ext uri="{FF2B5EF4-FFF2-40B4-BE49-F238E27FC236}">
                <a16:creationId xmlns:a16="http://schemas.microsoft.com/office/drawing/2014/main" id="{7E1BDF83-04FC-425B-AEE0-8C1CD272A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12192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5">
            <a:extLst>
              <a:ext uri="{FF2B5EF4-FFF2-40B4-BE49-F238E27FC236}">
                <a16:creationId xmlns:a16="http://schemas.microsoft.com/office/drawing/2014/main" id="{45259E51-4D6B-4997-B553-806C938B1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12192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6">
            <a:extLst>
              <a:ext uri="{FF2B5EF4-FFF2-40B4-BE49-F238E27FC236}">
                <a16:creationId xmlns:a16="http://schemas.microsoft.com/office/drawing/2014/main" id="{1F267313-E72D-44C4-A6F3-6B4DBFBB7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12192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8">
            <a:extLst>
              <a:ext uri="{FF2B5EF4-FFF2-40B4-BE49-F238E27FC236}">
                <a16:creationId xmlns:a16="http://schemas.microsoft.com/office/drawing/2014/main" id="{333EEF88-2C4F-46E8-80C2-3EEA1E95C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12192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7">
            <a:extLst>
              <a:ext uri="{FF2B5EF4-FFF2-40B4-BE49-F238E27FC236}">
                <a16:creationId xmlns:a16="http://schemas.microsoft.com/office/drawing/2014/main" id="{42E81BC7-BC37-4E7C-80E0-2DECCAD2A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12192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9">
            <a:extLst>
              <a:ext uri="{FF2B5EF4-FFF2-40B4-BE49-F238E27FC236}">
                <a16:creationId xmlns:a16="http://schemas.microsoft.com/office/drawing/2014/main" id="{3D0BE92A-B9ED-4553-9E93-988450660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12192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Data_Viz_Project_final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Data_Viz_Project_final</dc:title>
  <dc:creator/>
  <cp:lastModifiedBy>Samanta, Ujjwal</cp:lastModifiedBy>
  <cp:revision>1</cp:revision>
  <dcterms:created xsi:type="dcterms:W3CDTF">2024-05-14T22:19:50Z</dcterms:created>
  <dcterms:modified xsi:type="dcterms:W3CDTF">2024-07-15T19:05:53Z</dcterms:modified>
</cp:coreProperties>
</file>