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By-</a:t>
            </a:r>
          </a:p>
          <a:p>
            <a:r>
              <a:rPr lang="en-IN" dirty="0" err="1" smtClean="0"/>
              <a:t>Ujjwal</a:t>
            </a:r>
            <a:r>
              <a:rPr lang="en-IN" dirty="0" smtClean="0"/>
              <a:t> </a:t>
            </a:r>
            <a:r>
              <a:rPr lang="en-IN" dirty="0" err="1" smtClean="0"/>
              <a:t>dixit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86" y="68581"/>
            <a:ext cx="7019654" cy="3311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526" y="3457303"/>
            <a:ext cx="7546397" cy="31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7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Task-6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152983"/>
            <a:ext cx="8946541" cy="41954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Deploy the </a:t>
            </a:r>
            <a:r>
              <a:rPr lang="en-US" dirty="0" err="1"/>
              <a:t>Wordpress</a:t>
            </a:r>
            <a:r>
              <a:rPr lang="en-US" dirty="0"/>
              <a:t> application on Kubernetes and AWS using terraform including the following steps;</a:t>
            </a:r>
          </a:p>
          <a:p>
            <a:endParaRPr lang="en-US" dirty="0"/>
          </a:p>
          <a:p>
            <a:r>
              <a:rPr lang="en-US" dirty="0"/>
              <a:t>1.  Write an Infrastructure as code using terraform, which automatically deploy the </a:t>
            </a:r>
            <a:r>
              <a:rPr lang="en-US" dirty="0" err="1"/>
              <a:t>Wordpress</a:t>
            </a:r>
            <a:r>
              <a:rPr lang="en-US" dirty="0"/>
              <a:t> application</a:t>
            </a:r>
          </a:p>
          <a:p>
            <a:r>
              <a:rPr lang="en-US" dirty="0"/>
              <a:t>2.  On AWS, use RDS service for the relational database for </a:t>
            </a:r>
            <a:r>
              <a:rPr lang="en-US" dirty="0" err="1"/>
              <a:t>Wordpress</a:t>
            </a:r>
            <a:r>
              <a:rPr lang="en-US" dirty="0"/>
              <a:t> application.</a:t>
            </a:r>
          </a:p>
          <a:p>
            <a:r>
              <a:rPr lang="en-US" dirty="0"/>
              <a:t>3. Deploy the </a:t>
            </a:r>
            <a:r>
              <a:rPr lang="en-US" dirty="0" err="1"/>
              <a:t>Wordpress</a:t>
            </a:r>
            <a:r>
              <a:rPr lang="en-US" dirty="0"/>
              <a:t> as a container either on top of </a:t>
            </a:r>
            <a:r>
              <a:rPr lang="en-US" dirty="0" err="1"/>
              <a:t>Minikube</a:t>
            </a:r>
            <a:r>
              <a:rPr lang="en-US" dirty="0"/>
              <a:t> or EKS or </a:t>
            </a:r>
            <a:r>
              <a:rPr lang="en-US" dirty="0" err="1"/>
              <a:t>Fargate</a:t>
            </a:r>
            <a:r>
              <a:rPr lang="en-US" dirty="0"/>
              <a:t> service on AWS</a:t>
            </a:r>
          </a:p>
          <a:p>
            <a:r>
              <a:rPr lang="en-US" dirty="0"/>
              <a:t>4. The </a:t>
            </a:r>
            <a:r>
              <a:rPr lang="en-US" dirty="0" err="1"/>
              <a:t>Wordpress</a:t>
            </a:r>
            <a:r>
              <a:rPr lang="en-US" dirty="0"/>
              <a:t> application should be accessible from the public world if deployed on AWS or through workstation if deployed on </a:t>
            </a:r>
            <a:r>
              <a:rPr lang="en-US" dirty="0" err="1"/>
              <a:t>Minikube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Try each step first manually and write Terraform code for the same to have a proper understanding of workflow of task.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5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482" y="95667"/>
            <a:ext cx="9404723" cy="1400530"/>
          </a:xfrm>
        </p:spPr>
        <p:txBody>
          <a:bodyPr/>
          <a:lstStyle/>
          <a:p>
            <a:r>
              <a:rPr lang="en-IN" dirty="0"/>
              <a:t>CODE Reference : </a:t>
            </a:r>
            <a:r>
              <a:rPr lang="en-IN" sz="2800" dirty="0"/>
              <a:t>https://github.com/ujjwal61/hybridcloud-task6.git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24" y="1496197"/>
            <a:ext cx="11236733" cy="5148443"/>
          </a:xfrm>
        </p:spPr>
        <p:txBody>
          <a:bodyPr/>
          <a:lstStyle/>
          <a:p>
            <a:r>
              <a:rPr lang="en-IN" dirty="0"/>
              <a:t>Output for the task:</a:t>
            </a:r>
          </a:p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</a:t>
            </a:r>
            <a:r>
              <a:rPr lang="en-IN" dirty="0" smtClean="0"/>
              <a:t>– “terraform apply” – it will execute and resources will be added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77" y="2393611"/>
            <a:ext cx="7279532" cy="409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4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608" y="69541"/>
            <a:ext cx="9281661" cy="1045156"/>
          </a:xfrm>
        </p:spPr>
        <p:txBody>
          <a:bodyPr/>
          <a:lstStyle/>
          <a:p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dirty="0" smtClean="0"/>
              <a:t>- Create RDS on top of AWS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93" y="1208268"/>
            <a:ext cx="7809912" cy="43842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7836" y="5903893"/>
            <a:ext cx="57578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err="1"/>
              <a:t>Mysql</a:t>
            </a:r>
            <a:r>
              <a:rPr lang="en-IN" sz="2800" dirty="0"/>
              <a:t> database is creates in RDS</a:t>
            </a:r>
          </a:p>
        </p:txBody>
      </p:sp>
    </p:spTree>
    <p:extLst>
      <p:ext uri="{BB962C8B-B14F-4D97-AF65-F5344CB8AC3E}">
        <p14:creationId xmlns:p14="http://schemas.microsoft.com/office/powerpoint/2010/main" val="344076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88" y="113084"/>
            <a:ext cx="9404723" cy="1400530"/>
          </a:xfrm>
        </p:spPr>
        <p:txBody>
          <a:bodyPr/>
          <a:lstStyle/>
          <a:p>
            <a:r>
              <a:rPr lang="en-IN" sz="4000" dirty="0" smtClean="0"/>
              <a:t>3</a:t>
            </a:r>
            <a:r>
              <a:rPr lang="en-IN" sz="4000" baseline="30000" dirty="0" smtClean="0"/>
              <a:t>rd</a:t>
            </a:r>
            <a:r>
              <a:rPr lang="en-IN" sz="4000" dirty="0" smtClean="0"/>
              <a:t>-</a:t>
            </a:r>
            <a:r>
              <a:rPr lang="en-IN" sz="3200" dirty="0" smtClean="0"/>
              <a:t>kubectl describe all</a:t>
            </a:r>
            <a:endParaRPr lang="en-IN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9" y="1132113"/>
            <a:ext cx="7625658" cy="4885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59" y="1132113"/>
            <a:ext cx="6037890" cy="48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4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05" y="86958"/>
            <a:ext cx="9404723" cy="1400530"/>
          </a:xfrm>
        </p:spPr>
        <p:txBody>
          <a:bodyPr/>
          <a:lstStyle/>
          <a:p>
            <a:r>
              <a:rPr lang="en-IN" dirty="0" smtClean="0"/>
              <a:t>4</a:t>
            </a:r>
            <a:r>
              <a:rPr lang="en-IN" baseline="30000" dirty="0" smtClean="0"/>
              <a:t>th</a:t>
            </a:r>
            <a:r>
              <a:rPr lang="en-IN" dirty="0" smtClean="0"/>
              <a:t>- </a:t>
            </a:r>
            <a:r>
              <a:rPr lang="en-IN" dirty="0" err="1" smtClean="0"/>
              <a:t>Wordpress</a:t>
            </a:r>
            <a:r>
              <a:rPr lang="en-IN" dirty="0" smtClean="0"/>
              <a:t> is launched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73" y="896983"/>
            <a:ext cx="7685987" cy="540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1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1553578"/>
            <a:ext cx="8947150" cy="4164231"/>
          </a:xfrm>
        </p:spPr>
      </p:pic>
    </p:spTree>
    <p:extLst>
      <p:ext uri="{BB962C8B-B14F-4D97-AF65-F5344CB8AC3E}">
        <p14:creationId xmlns:p14="http://schemas.microsoft.com/office/powerpoint/2010/main" val="318095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title"/>
          </p:nvPr>
        </p:nvSpPr>
        <p:spPr>
          <a:xfrm>
            <a:off x="1829888" y="2603455"/>
            <a:ext cx="9405938" cy="1400175"/>
          </a:xfrm>
        </p:spPr>
        <p:txBody>
          <a:bodyPr/>
          <a:lstStyle/>
          <a:p>
            <a:r>
              <a:rPr lang="en-IN" sz="9600" dirty="0"/>
              <a:t>Thank You</a:t>
            </a:r>
            <a:r>
              <a:rPr lang="en-IN" sz="9600" dirty="0">
                <a:sym typeface="Wingdings" panose="05000000000000000000" pitchFamily="2" charset="2"/>
              </a:rPr>
              <a:t>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687543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168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PowerPoint Presentation</vt:lpstr>
      <vt:lpstr>Task-6</vt:lpstr>
      <vt:lpstr>CODE Reference : https://github.com/ujjwal61/hybridcloud-task6.git</vt:lpstr>
      <vt:lpstr>2nd- Create RDS on top of AWS</vt:lpstr>
      <vt:lpstr>3rd-kubectl describe all</vt:lpstr>
      <vt:lpstr>4th- Wordpress is launched</vt:lpstr>
      <vt:lpstr>Final output</vt:lpstr>
      <vt:lpstr>Thank You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7</cp:revision>
  <dcterms:created xsi:type="dcterms:W3CDTF">2020-10-29T18:38:10Z</dcterms:created>
  <dcterms:modified xsi:type="dcterms:W3CDTF">2020-11-05T13:50:46Z</dcterms:modified>
</cp:coreProperties>
</file>