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10" r:id="rId9"/>
    <p:sldId id="309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312" r:id="rId18"/>
    <p:sldId id="315" r:id="rId19"/>
    <p:sldId id="314" r:id="rId20"/>
    <p:sldId id="316" r:id="rId21"/>
    <p:sldId id="323" r:id="rId22"/>
    <p:sldId id="319" r:id="rId23"/>
    <p:sldId id="320" r:id="rId24"/>
    <p:sldId id="318" r:id="rId25"/>
    <p:sldId id="321" r:id="rId26"/>
    <p:sldId id="324" r:id="rId27"/>
    <p:sldId id="32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CCFFCC"/>
    <a:srgbClr val="FFFFCC"/>
    <a:srgbClr val="010953"/>
    <a:srgbClr val="243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EF7ADF-F5BD-4207-90CE-5974E1939BFB}">
  <a:tblStyle styleId="{B4EF7ADF-F5BD-4207-90CE-5974E1939B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3" autoAdjust="0"/>
  </p:normalViewPr>
  <p:slideViewPr>
    <p:cSldViewPr>
      <p:cViewPr>
        <p:scale>
          <a:sx n="75" d="100"/>
          <a:sy n="75" d="100"/>
        </p:scale>
        <p:origin x="-944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E6EF5-F245-4BE9-909C-6C44189F4295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AA80B5C3-A50A-4481-A560-A33CB323D355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bg1">
                  <a:lumMod val="95000"/>
                </a:schemeClr>
              </a:solidFill>
            </a:rPr>
            <a:t>What has been the trend of drought intensities in various California counties from 2014-2020?</a:t>
          </a:r>
          <a:endParaRPr lang="en-IN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2D941F51-EEC2-4707-8367-A42D4CAD42F2}" type="parTrans" cxnId="{94A6844B-6F34-43B4-8EB0-2F5839726356}">
      <dgm:prSet/>
      <dgm:spPr/>
      <dgm:t>
        <a:bodyPr/>
        <a:lstStyle/>
        <a:p>
          <a:endParaRPr lang="en-IN" sz="1100"/>
        </a:p>
      </dgm:t>
    </dgm:pt>
    <dgm:pt modelId="{82C7D447-9723-4F83-AADD-AC8F6FFFA8C6}" type="sibTrans" cxnId="{94A6844B-6F34-43B4-8EB0-2F5839726356}">
      <dgm:prSet custT="1"/>
      <dgm:spPr/>
      <dgm:t>
        <a:bodyPr/>
        <a:lstStyle/>
        <a:p>
          <a:endParaRPr lang="en-IN" sz="1400"/>
        </a:p>
      </dgm:t>
    </dgm:pt>
    <dgm:pt modelId="{C933FFBA-5593-40F3-8653-579B2FAF724D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bg1">
                  <a:lumMod val="95000"/>
                </a:schemeClr>
              </a:solidFill>
            </a:rPr>
            <a:t>How strong is the correlation present between droughts and meteorological data?</a:t>
          </a:r>
          <a:endParaRPr lang="en-IN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29FBEFA3-34E4-4CA2-866A-CCEF60237B41}" type="parTrans" cxnId="{1BEA570A-9690-4F8A-88F3-39C3CFD794FF}">
      <dgm:prSet/>
      <dgm:spPr/>
      <dgm:t>
        <a:bodyPr/>
        <a:lstStyle/>
        <a:p>
          <a:endParaRPr lang="en-IN" sz="1100"/>
        </a:p>
      </dgm:t>
    </dgm:pt>
    <dgm:pt modelId="{BFBA2328-7488-4383-8373-46DDC332F436}" type="sibTrans" cxnId="{1BEA570A-9690-4F8A-88F3-39C3CFD794FF}">
      <dgm:prSet custT="1"/>
      <dgm:spPr/>
      <dgm:t>
        <a:bodyPr/>
        <a:lstStyle/>
        <a:p>
          <a:endParaRPr lang="en-IN" sz="1400"/>
        </a:p>
      </dgm:t>
    </dgm:pt>
    <dgm:pt modelId="{9F0D3564-320E-4C93-8B87-543CD89F5ECF}">
      <dgm:prSet custT="1"/>
      <dgm:spPr/>
      <dgm:t>
        <a:bodyPr/>
        <a:lstStyle/>
        <a:p>
          <a:r>
            <a:rPr lang="en-IN" sz="1200" b="1" dirty="0" smtClean="0">
              <a:solidFill>
                <a:schemeClr val="bg1">
                  <a:lumMod val="95000"/>
                </a:schemeClr>
              </a:solidFill>
            </a:rPr>
            <a:t>How effectively can drought be predicted using meteorological indicators?</a:t>
          </a:r>
          <a:endParaRPr lang="en-IN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09C82D6D-25F4-445D-A0E1-868E52BCA66B}" type="parTrans" cxnId="{76103055-058B-420B-8786-DCA657E3BD39}">
      <dgm:prSet/>
      <dgm:spPr/>
      <dgm:t>
        <a:bodyPr/>
        <a:lstStyle/>
        <a:p>
          <a:endParaRPr lang="en-IN" sz="1100"/>
        </a:p>
      </dgm:t>
    </dgm:pt>
    <dgm:pt modelId="{E6E7B935-539F-4BC9-A699-7C7908684F35}" type="sibTrans" cxnId="{76103055-058B-420B-8786-DCA657E3BD39}">
      <dgm:prSet custT="1"/>
      <dgm:spPr/>
      <dgm:t>
        <a:bodyPr/>
        <a:lstStyle/>
        <a:p>
          <a:endParaRPr lang="en-IN" sz="1400"/>
        </a:p>
      </dgm:t>
    </dgm:pt>
    <dgm:pt modelId="{8C8A9163-4B4E-4F4E-A5DE-F68C6F1AD1D7}">
      <dgm:prSet custT="1"/>
      <dgm:spPr/>
      <dgm:t>
        <a:bodyPr/>
        <a:lstStyle/>
        <a:p>
          <a:r>
            <a:rPr lang="en-IN" sz="1200" b="1" dirty="0" smtClean="0">
              <a:solidFill>
                <a:schemeClr val="bg1">
                  <a:lumMod val="95000"/>
                </a:schemeClr>
              </a:solidFill>
            </a:rPr>
            <a:t>Which of these indicators are significant in drought predictions?</a:t>
          </a:r>
          <a:endParaRPr lang="en-IN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3D67071A-FC6F-4B3A-B426-7EF013166217}" type="parTrans" cxnId="{AEA52FEA-1D08-4F3D-81C9-D76A53779C5C}">
      <dgm:prSet/>
      <dgm:spPr/>
      <dgm:t>
        <a:bodyPr/>
        <a:lstStyle/>
        <a:p>
          <a:endParaRPr lang="en-IN" sz="1100"/>
        </a:p>
      </dgm:t>
    </dgm:pt>
    <dgm:pt modelId="{1581C6AC-4ECE-40CE-9ACA-DDEFDF3814C5}" type="sibTrans" cxnId="{AEA52FEA-1D08-4F3D-81C9-D76A53779C5C}">
      <dgm:prSet/>
      <dgm:spPr/>
      <dgm:t>
        <a:bodyPr/>
        <a:lstStyle/>
        <a:p>
          <a:endParaRPr lang="en-IN" sz="1100"/>
        </a:p>
      </dgm:t>
    </dgm:pt>
    <dgm:pt modelId="{8EDED672-4D23-401A-B557-67AE31708393}" type="pres">
      <dgm:prSet presAssocID="{FD0E6EF5-F245-4BE9-909C-6C44189F429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F13A6D3-4FD4-4C28-88CE-A2896CF02AB0}" type="pres">
      <dgm:prSet presAssocID="{FD0E6EF5-F245-4BE9-909C-6C44189F4295}" presName="dummyMaxCanvas" presStyleCnt="0">
        <dgm:presLayoutVars/>
      </dgm:prSet>
      <dgm:spPr/>
    </dgm:pt>
    <dgm:pt modelId="{1EE7A89C-4494-4331-866A-A12CFB0A92C2}" type="pres">
      <dgm:prSet presAssocID="{FD0E6EF5-F245-4BE9-909C-6C44189F4295}" presName="FourNodes_1" presStyleLbl="node1" presStyleIdx="0" presStyleCnt="4" custScaleY="484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000131-5462-4B5C-9841-7F03213837B0}" type="pres">
      <dgm:prSet presAssocID="{FD0E6EF5-F245-4BE9-909C-6C44189F4295}" presName="FourNodes_2" presStyleLbl="node1" presStyleIdx="1" presStyleCnt="4" custScaleY="484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CBAD81-67A5-4192-8E92-4D54ED78688F}" type="pres">
      <dgm:prSet presAssocID="{FD0E6EF5-F245-4BE9-909C-6C44189F4295}" presName="FourNodes_3" presStyleLbl="node1" presStyleIdx="2" presStyleCnt="4" custScaleY="484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A9F1F8-EBF6-4FB8-B5D2-687DD71A830A}" type="pres">
      <dgm:prSet presAssocID="{FD0E6EF5-F245-4BE9-909C-6C44189F4295}" presName="FourNodes_4" presStyleLbl="node1" presStyleIdx="3" presStyleCnt="4" custScaleY="484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4E1B8C-C6EB-4024-B211-6C28B94E6666}" type="pres">
      <dgm:prSet presAssocID="{FD0E6EF5-F245-4BE9-909C-6C44189F4295}" presName="FourConn_1-2" presStyleLbl="fgAccFollowNode1" presStyleIdx="0" presStyleCnt="3" custScaleX="189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581B0B-9C19-4B86-887E-6D01B0B18768}" type="pres">
      <dgm:prSet presAssocID="{FD0E6EF5-F245-4BE9-909C-6C44189F4295}" presName="FourConn_2-3" presStyleLbl="fgAccFollowNode1" presStyleIdx="1" presStyleCnt="3" custScaleX="189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AFCB6C-0C8B-4F67-A7FF-7243A3277555}" type="pres">
      <dgm:prSet presAssocID="{FD0E6EF5-F245-4BE9-909C-6C44189F4295}" presName="FourConn_3-4" presStyleLbl="fgAccFollowNode1" presStyleIdx="2" presStyleCnt="3" custScaleX="189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36CF4E-1797-4B5C-AE0E-BF92AB73E3EA}" type="pres">
      <dgm:prSet presAssocID="{FD0E6EF5-F245-4BE9-909C-6C44189F429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16251A-5DF2-4D5B-9678-70C39B5BDE69}" type="pres">
      <dgm:prSet presAssocID="{FD0E6EF5-F245-4BE9-909C-6C44189F429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99F5E7-5BC3-461E-87D7-EDF359445459}" type="pres">
      <dgm:prSet presAssocID="{FD0E6EF5-F245-4BE9-909C-6C44189F429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F86E70-4609-4D1B-A1F3-AA2CEF4D9208}" type="pres">
      <dgm:prSet presAssocID="{FD0E6EF5-F245-4BE9-909C-6C44189F429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C43B976-65A5-4C38-897B-9AEBE8477A23}" type="presOf" srcId="{AA80B5C3-A50A-4481-A560-A33CB323D355}" destId="{1EE7A89C-4494-4331-866A-A12CFB0A92C2}" srcOrd="0" destOrd="0" presId="urn:microsoft.com/office/officeart/2005/8/layout/vProcess5"/>
    <dgm:cxn modelId="{60104F5F-E0CF-4DE0-9516-A86979602435}" type="presOf" srcId="{FD0E6EF5-F245-4BE9-909C-6C44189F4295}" destId="{8EDED672-4D23-401A-B557-67AE31708393}" srcOrd="0" destOrd="0" presId="urn:microsoft.com/office/officeart/2005/8/layout/vProcess5"/>
    <dgm:cxn modelId="{358E2645-016B-476D-B0DC-3415A59CCFE5}" type="presOf" srcId="{82C7D447-9723-4F83-AADD-AC8F6FFFA8C6}" destId="{004E1B8C-C6EB-4024-B211-6C28B94E6666}" srcOrd="0" destOrd="0" presId="urn:microsoft.com/office/officeart/2005/8/layout/vProcess5"/>
    <dgm:cxn modelId="{AEA52FEA-1D08-4F3D-81C9-D76A53779C5C}" srcId="{FD0E6EF5-F245-4BE9-909C-6C44189F4295}" destId="{8C8A9163-4B4E-4F4E-A5DE-F68C6F1AD1D7}" srcOrd="3" destOrd="0" parTransId="{3D67071A-FC6F-4B3A-B426-7EF013166217}" sibTransId="{1581C6AC-4ECE-40CE-9ACA-DDEFDF3814C5}"/>
    <dgm:cxn modelId="{DFFC0541-8BA7-40FF-9199-E8DED01BA7F7}" type="presOf" srcId="{E6E7B935-539F-4BC9-A699-7C7908684F35}" destId="{0AAFCB6C-0C8B-4F67-A7FF-7243A3277555}" srcOrd="0" destOrd="0" presId="urn:microsoft.com/office/officeart/2005/8/layout/vProcess5"/>
    <dgm:cxn modelId="{3B2DEA53-EF20-4934-A9EB-2E214C9C53B4}" type="presOf" srcId="{C933FFBA-5593-40F3-8653-579B2FAF724D}" destId="{F1000131-5462-4B5C-9841-7F03213837B0}" srcOrd="0" destOrd="0" presId="urn:microsoft.com/office/officeart/2005/8/layout/vProcess5"/>
    <dgm:cxn modelId="{8AE077C7-6485-4B3E-9C4A-8566E8470487}" type="presOf" srcId="{AA80B5C3-A50A-4481-A560-A33CB323D355}" destId="{C836CF4E-1797-4B5C-AE0E-BF92AB73E3EA}" srcOrd="1" destOrd="0" presId="urn:microsoft.com/office/officeart/2005/8/layout/vProcess5"/>
    <dgm:cxn modelId="{76103055-058B-420B-8786-DCA657E3BD39}" srcId="{FD0E6EF5-F245-4BE9-909C-6C44189F4295}" destId="{9F0D3564-320E-4C93-8B87-543CD89F5ECF}" srcOrd="2" destOrd="0" parTransId="{09C82D6D-25F4-445D-A0E1-868E52BCA66B}" sibTransId="{E6E7B935-539F-4BC9-A699-7C7908684F35}"/>
    <dgm:cxn modelId="{AA94C693-A24A-4D8E-8510-849F2AD3B7A0}" type="presOf" srcId="{9F0D3564-320E-4C93-8B87-543CD89F5ECF}" destId="{98CBAD81-67A5-4192-8E92-4D54ED78688F}" srcOrd="0" destOrd="0" presId="urn:microsoft.com/office/officeart/2005/8/layout/vProcess5"/>
    <dgm:cxn modelId="{5A730CD6-0E4C-480A-B4D1-0B5D7676BA78}" type="presOf" srcId="{9F0D3564-320E-4C93-8B87-543CD89F5ECF}" destId="{DE99F5E7-5BC3-461E-87D7-EDF359445459}" srcOrd="1" destOrd="0" presId="urn:microsoft.com/office/officeart/2005/8/layout/vProcess5"/>
    <dgm:cxn modelId="{9B43D2FA-7B19-414B-BE63-7B6D29B348E7}" type="presOf" srcId="{C933FFBA-5593-40F3-8653-579B2FAF724D}" destId="{9616251A-5DF2-4D5B-9678-70C39B5BDE69}" srcOrd="1" destOrd="0" presId="urn:microsoft.com/office/officeart/2005/8/layout/vProcess5"/>
    <dgm:cxn modelId="{5849BB21-F899-4F52-88BF-658C78C4720F}" type="presOf" srcId="{BFBA2328-7488-4383-8373-46DDC332F436}" destId="{C0581B0B-9C19-4B86-887E-6D01B0B18768}" srcOrd="0" destOrd="0" presId="urn:microsoft.com/office/officeart/2005/8/layout/vProcess5"/>
    <dgm:cxn modelId="{94A6844B-6F34-43B4-8EB0-2F5839726356}" srcId="{FD0E6EF5-F245-4BE9-909C-6C44189F4295}" destId="{AA80B5C3-A50A-4481-A560-A33CB323D355}" srcOrd="0" destOrd="0" parTransId="{2D941F51-EEC2-4707-8367-A42D4CAD42F2}" sibTransId="{82C7D447-9723-4F83-AADD-AC8F6FFFA8C6}"/>
    <dgm:cxn modelId="{11E03BF1-819C-46F8-B15A-CA905F57D597}" type="presOf" srcId="{8C8A9163-4B4E-4F4E-A5DE-F68C6F1AD1D7}" destId="{F3A9F1F8-EBF6-4FB8-B5D2-687DD71A830A}" srcOrd="0" destOrd="0" presId="urn:microsoft.com/office/officeart/2005/8/layout/vProcess5"/>
    <dgm:cxn modelId="{AB74164A-6B38-414B-8F71-3A77B9E1BE39}" type="presOf" srcId="{8C8A9163-4B4E-4F4E-A5DE-F68C6F1AD1D7}" destId="{C2F86E70-4609-4D1B-A1F3-AA2CEF4D9208}" srcOrd="1" destOrd="0" presId="urn:microsoft.com/office/officeart/2005/8/layout/vProcess5"/>
    <dgm:cxn modelId="{1BEA570A-9690-4F8A-88F3-39C3CFD794FF}" srcId="{FD0E6EF5-F245-4BE9-909C-6C44189F4295}" destId="{C933FFBA-5593-40F3-8653-579B2FAF724D}" srcOrd="1" destOrd="0" parTransId="{29FBEFA3-34E4-4CA2-866A-CCEF60237B41}" sibTransId="{BFBA2328-7488-4383-8373-46DDC332F436}"/>
    <dgm:cxn modelId="{D23F1FA1-C3A2-4069-BA48-566C4F7B1960}" type="presParOf" srcId="{8EDED672-4D23-401A-B557-67AE31708393}" destId="{DF13A6D3-4FD4-4C28-88CE-A2896CF02AB0}" srcOrd="0" destOrd="0" presId="urn:microsoft.com/office/officeart/2005/8/layout/vProcess5"/>
    <dgm:cxn modelId="{B3A55AE8-696A-40F8-B5D7-C162C5DEB2B9}" type="presParOf" srcId="{8EDED672-4D23-401A-B557-67AE31708393}" destId="{1EE7A89C-4494-4331-866A-A12CFB0A92C2}" srcOrd="1" destOrd="0" presId="urn:microsoft.com/office/officeart/2005/8/layout/vProcess5"/>
    <dgm:cxn modelId="{B5A8A3A0-0C52-45CE-A08E-E7614E2CB074}" type="presParOf" srcId="{8EDED672-4D23-401A-B557-67AE31708393}" destId="{F1000131-5462-4B5C-9841-7F03213837B0}" srcOrd="2" destOrd="0" presId="urn:microsoft.com/office/officeart/2005/8/layout/vProcess5"/>
    <dgm:cxn modelId="{A583A761-0488-4C08-AD07-833ACF5E2EB6}" type="presParOf" srcId="{8EDED672-4D23-401A-B557-67AE31708393}" destId="{98CBAD81-67A5-4192-8E92-4D54ED78688F}" srcOrd="3" destOrd="0" presId="urn:microsoft.com/office/officeart/2005/8/layout/vProcess5"/>
    <dgm:cxn modelId="{B81FC419-15D5-48A7-AD67-B23DACFDB20D}" type="presParOf" srcId="{8EDED672-4D23-401A-B557-67AE31708393}" destId="{F3A9F1F8-EBF6-4FB8-B5D2-687DD71A830A}" srcOrd="4" destOrd="0" presId="urn:microsoft.com/office/officeart/2005/8/layout/vProcess5"/>
    <dgm:cxn modelId="{6CBB0302-3FAC-470A-A936-B16564F6B2FE}" type="presParOf" srcId="{8EDED672-4D23-401A-B557-67AE31708393}" destId="{004E1B8C-C6EB-4024-B211-6C28B94E6666}" srcOrd="5" destOrd="0" presId="urn:microsoft.com/office/officeart/2005/8/layout/vProcess5"/>
    <dgm:cxn modelId="{353EA67F-57B1-4BA0-902F-1B27C6909D6A}" type="presParOf" srcId="{8EDED672-4D23-401A-B557-67AE31708393}" destId="{C0581B0B-9C19-4B86-887E-6D01B0B18768}" srcOrd="6" destOrd="0" presId="urn:microsoft.com/office/officeart/2005/8/layout/vProcess5"/>
    <dgm:cxn modelId="{5CF49A30-15A9-4556-9747-DA3FDD5D445E}" type="presParOf" srcId="{8EDED672-4D23-401A-B557-67AE31708393}" destId="{0AAFCB6C-0C8B-4F67-A7FF-7243A3277555}" srcOrd="7" destOrd="0" presId="urn:microsoft.com/office/officeart/2005/8/layout/vProcess5"/>
    <dgm:cxn modelId="{3DDA7D27-F9C9-4319-9C2D-9B029B89BF83}" type="presParOf" srcId="{8EDED672-4D23-401A-B557-67AE31708393}" destId="{C836CF4E-1797-4B5C-AE0E-BF92AB73E3EA}" srcOrd="8" destOrd="0" presId="urn:microsoft.com/office/officeart/2005/8/layout/vProcess5"/>
    <dgm:cxn modelId="{4506874D-4AC5-4E90-8755-B93DD7C6CF0A}" type="presParOf" srcId="{8EDED672-4D23-401A-B557-67AE31708393}" destId="{9616251A-5DF2-4D5B-9678-70C39B5BDE69}" srcOrd="9" destOrd="0" presId="urn:microsoft.com/office/officeart/2005/8/layout/vProcess5"/>
    <dgm:cxn modelId="{612774D4-8A79-4D3B-896D-A63933F81910}" type="presParOf" srcId="{8EDED672-4D23-401A-B557-67AE31708393}" destId="{DE99F5E7-5BC3-461E-87D7-EDF359445459}" srcOrd="10" destOrd="0" presId="urn:microsoft.com/office/officeart/2005/8/layout/vProcess5"/>
    <dgm:cxn modelId="{3AB9D466-5BA5-4B3F-A00B-5C57EC7AE7F5}" type="presParOf" srcId="{8EDED672-4D23-401A-B557-67AE31708393}" destId="{C2F86E70-4609-4D1B-A1F3-AA2CEF4D92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25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33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9D6B2E-D70C-42B0-BE6D-22167EF66C34}" type="presOf" srcId="{3FDA11B5-B7F5-49F1-90C7-0761AC223A36}" destId="{4A454A1B-0BF3-4451-B2E8-92329BF4CFC7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E1084C5C-6A16-4C8E-B15F-AD6278605505}" type="presOf" srcId="{3FDA11B5-B7F5-49F1-90C7-0761AC223A36}" destId="{488CEBE1-55F0-4B34-9B76-23332AE468C9}" srcOrd="1" destOrd="0" presId="urn:microsoft.com/office/officeart/2005/8/layout/vProcess5"/>
    <dgm:cxn modelId="{56C56D8C-FC61-424D-A969-180CEADDC31A}" type="presOf" srcId="{FBB77646-F31E-48BC-901B-53ED3F61877B}" destId="{7FAF05B4-3F45-4157-AE67-D1A4FEC2F9F1}" srcOrd="0" destOrd="0" presId="urn:microsoft.com/office/officeart/2005/8/layout/vProcess5"/>
    <dgm:cxn modelId="{186CDF39-938F-4333-AD67-66F635644F15}" type="presOf" srcId="{91750366-BDA3-482B-BB9D-0C4FF1C75E6D}" destId="{DE42657E-C735-4225-A396-15BF7146D15D}" srcOrd="0" destOrd="0" presId="urn:microsoft.com/office/officeart/2005/8/layout/vProcess5"/>
    <dgm:cxn modelId="{EC5F7D96-6FFE-4104-9083-2CCF30D892D9}" type="presOf" srcId="{24434F53-CF79-4100-9D91-599C3E42304F}" destId="{FF1BA678-F256-406D-AF5E-3566EB27D937}" srcOrd="1" destOrd="0" presId="urn:microsoft.com/office/officeart/2005/8/layout/vProcess5"/>
    <dgm:cxn modelId="{D950655D-F5C3-4B15-8EEE-5CB12D9937A4}" type="presOf" srcId="{91750366-BDA3-482B-BB9D-0C4FF1C75E6D}" destId="{F8E27AD4-5878-491E-850D-65805C314A01}" srcOrd="1" destOrd="0" presId="urn:microsoft.com/office/officeart/2005/8/layout/vProcess5"/>
    <dgm:cxn modelId="{3901ED5D-4404-4751-B982-A7A029D62617}" type="presOf" srcId="{6E87E0DB-92AE-4E0D-8B12-6FA11F2F731E}" destId="{69C4EBB2-6A00-4B4A-97B7-8B00D5FF3742}" srcOrd="0" destOrd="0" presId="urn:microsoft.com/office/officeart/2005/8/layout/vProcess5"/>
    <dgm:cxn modelId="{4A86DC58-411C-420A-BDD4-D5DC0AE3A41A}" type="presOf" srcId="{1FC80E1A-6496-4890-9BFC-8DAC0CD36B62}" destId="{0CDADFD9-40E4-457B-8928-7C32570E0D69}" srcOrd="0" destOrd="0" presId="urn:microsoft.com/office/officeart/2005/8/layout/vProcess5"/>
    <dgm:cxn modelId="{1B878553-8DBC-4F6C-8D3E-AAEF30A2EDFA}" type="presOf" srcId="{24434F53-CF79-4100-9D91-599C3E42304F}" destId="{57D08652-2807-4F30-9DA9-2BFC6929861A}" srcOrd="0" destOrd="0" presId="urn:microsoft.com/office/officeart/2005/8/layout/vProcess5"/>
    <dgm:cxn modelId="{424E7511-DABC-4051-8614-73B897F84B99}" type="presParOf" srcId="{0CDADFD9-40E4-457B-8928-7C32570E0D69}" destId="{D06A093E-90CD-4E28-BF74-AB443645CD89}" srcOrd="0" destOrd="0" presId="urn:microsoft.com/office/officeart/2005/8/layout/vProcess5"/>
    <dgm:cxn modelId="{A3817B10-16EB-4463-9A74-E35CE2F48E39}" type="presParOf" srcId="{0CDADFD9-40E4-457B-8928-7C32570E0D69}" destId="{4A454A1B-0BF3-4451-B2E8-92329BF4CFC7}" srcOrd="1" destOrd="0" presId="urn:microsoft.com/office/officeart/2005/8/layout/vProcess5"/>
    <dgm:cxn modelId="{830E494B-5F3A-4C15-969C-4A00F9F253E0}" type="presParOf" srcId="{0CDADFD9-40E4-457B-8928-7C32570E0D69}" destId="{DE42657E-C735-4225-A396-15BF7146D15D}" srcOrd="2" destOrd="0" presId="urn:microsoft.com/office/officeart/2005/8/layout/vProcess5"/>
    <dgm:cxn modelId="{31EB9DC4-27D3-42D8-AEFC-12CB54630F02}" type="presParOf" srcId="{0CDADFD9-40E4-457B-8928-7C32570E0D69}" destId="{57D08652-2807-4F30-9DA9-2BFC6929861A}" srcOrd="3" destOrd="0" presId="urn:microsoft.com/office/officeart/2005/8/layout/vProcess5"/>
    <dgm:cxn modelId="{83CF3D34-36A6-4A1C-81F3-EDDB0313467A}" type="presParOf" srcId="{0CDADFD9-40E4-457B-8928-7C32570E0D69}" destId="{69C4EBB2-6A00-4B4A-97B7-8B00D5FF3742}" srcOrd="4" destOrd="0" presId="urn:microsoft.com/office/officeart/2005/8/layout/vProcess5"/>
    <dgm:cxn modelId="{F3FA5577-6650-46BA-B7BB-E52051C5B4EC}" type="presParOf" srcId="{0CDADFD9-40E4-457B-8928-7C32570E0D69}" destId="{7FAF05B4-3F45-4157-AE67-D1A4FEC2F9F1}" srcOrd="5" destOrd="0" presId="urn:microsoft.com/office/officeart/2005/8/layout/vProcess5"/>
    <dgm:cxn modelId="{088DAF09-53F3-474E-8204-99B4DEF04ACE}" type="presParOf" srcId="{0CDADFD9-40E4-457B-8928-7C32570E0D69}" destId="{488CEBE1-55F0-4B34-9B76-23332AE468C9}" srcOrd="6" destOrd="0" presId="urn:microsoft.com/office/officeart/2005/8/layout/vProcess5"/>
    <dgm:cxn modelId="{3434035A-95CD-4F3D-973C-3E2E26FABE92}" type="presParOf" srcId="{0CDADFD9-40E4-457B-8928-7C32570E0D69}" destId="{F8E27AD4-5878-491E-850D-65805C314A01}" srcOrd="7" destOrd="0" presId="urn:microsoft.com/office/officeart/2005/8/layout/vProcess5"/>
    <dgm:cxn modelId="{E87D7367-4897-4ABC-A8B3-CC476F3870CC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50 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8 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C1B21641-25F9-49D2-8422-700255AEC3F3}" type="presOf" srcId="{91750366-BDA3-482B-BB9D-0C4FF1C75E6D}" destId="{DE42657E-C735-4225-A396-15BF7146D15D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CB860B6D-5263-495F-8148-194AB19E7C2E}" type="presOf" srcId="{24434F53-CF79-4100-9D91-599C3E42304F}" destId="{FF1BA678-F256-406D-AF5E-3566EB27D937}" srcOrd="1" destOrd="0" presId="urn:microsoft.com/office/officeart/2005/8/layout/vProcess5"/>
    <dgm:cxn modelId="{FE912AD9-66CC-44D0-9C4F-5A4FD1909242}" type="presOf" srcId="{3FDA11B5-B7F5-49F1-90C7-0761AC223A36}" destId="{488CEBE1-55F0-4B34-9B76-23332AE468C9}" srcOrd="1" destOrd="0" presId="urn:microsoft.com/office/officeart/2005/8/layout/vProcess5"/>
    <dgm:cxn modelId="{30BC5FFB-AF1D-4B9C-B3D2-35AA0C8D6C71}" type="presOf" srcId="{24434F53-CF79-4100-9D91-599C3E42304F}" destId="{57D08652-2807-4F30-9DA9-2BFC6929861A}" srcOrd="0" destOrd="0" presId="urn:microsoft.com/office/officeart/2005/8/layout/vProcess5"/>
    <dgm:cxn modelId="{383C1B8D-FCD5-4C09-8D08-92558489B6C6}" type="presOf" srcId="{6E87E0DB-92AE-4E0D-8B12-6FA11F2F731E}" destId="{69C4EBB2-6A00-4B4A-97B7-8B00D5FF3742}" srcOrd="0" destOrd="0" presId="urn:microsoft.com/office/officeart/2005/8/layout/vProcess5"/>
    <dgm:cxn modelId="{E2867CA3-9FBE-420F-9A8C-7AEFCD9E05E5}" type="presOf" srcId="{1FC80E1A-6496-4890-9BFC-8DAC0CD36B62}" destId="{0CDADFD9-40E4-457B-8928-7C32570E0D69}" srcOrd="0" destOrd="0" presId="urn:microsoft.com/office/officeart/2005/8/layout/vProcess5"/>
    <dgm:cxn modelId="{7C803004-2E58-485F-AD00-E776C174804E}" type="presOf" srcId="{3FDA11B5-B7F5-49F1-90C7-0761AC223A36}" destId="{4A454A1B-0BF3-4451-B2E8-92329BF4CFC7}" srcOrd="0" destOrd="0" presId="urn:microsoft.com/office/officeart/2005/8/layout/vProcess5"/>
    <dgm:cxn modelId="{5C0E9AC8-AA12-498E-9239-26A2E1375E78}" type="presOf" srcId="{91750366-BDA3-482B-BB9D-0C4FF1C75E6D}" destId="{F8E27AD4-5878-491E-850D-65805C314A01}" srcOrd="1" destOrd="0" presId="urn:microsoft.com/office/officeart/2005/8/layout/vProcess5"/>
    <dgm:cxn modelId="{37AD9E3C-9B4F-4223-990C-156915269D4D}" type="presOf" srcId="{FBB77646-F31E-48BC-901B-53ED3F61877B}" destId="{7FAF05B4-3F45-4157-AE67-D1A4FEC2F9F1}" srcOrd="0" destOrd="0" presId="urn:microsoft.com/office/officeart/2005/8/layout/vProcess5"/>
    <dgm:cxn modelId="{CFFC0D65-D4A2-4408-BBD7-97D3F6925976}" type="presParOf" srcId="{0CDADFD9-40E4-457B-8928-7C32570E0D69}" destId="{D06A093E-90CD-4E28-BF74-AB443645CD89}" srcOrd="0" destOrd="0" presId="urn:microsoft.com/office/officeart/2005/8/layout/vProcess5"/>
    <dgm:cxn modelId="{444D547D-3BEE-4313-BDEE-C7B10D45669E}" type="presParOf" srcId="{0CDADFD9-40E4-457B-8928-7C32570E0D69}" destId="{4A454A1B-0BF3-4451-B2E8-92329BF4CFC7}" srcOrd="1" destOrd="0" presId="urn:microsoft.com/office/officeart/2005/8/layout/vProcess5"/>
    <dgm:cxn modelId="{4ABC9FA0-E582-448E-B70A-09ADE9E57FB2}" type="presParOf" srcId="{0CDADFD9-40E4-457B-8928-7C32570E0D69}" destId="{DE42657E-C735-4225-A396-15BF7146D15D}" srcOrd="2" destOrd="0" presId="urn:microsoft.com/office/officeart/2005/8/layout/vProcess5"/>
    <dgm:cxn modelId="{74B90B23-E288-495D-A5A3-0E9C1761DD18}" type="presParOf" srcId="{0CDADFD9-40E4-457B-8928-7C32570E0D69}" destId="{57D08652-2807-4F30-9DA9-2BFC6929861A}" srcOrd="3" destOrd="0" presId="urn:microsoft.com/office/officeart/2005/8/layout/vProcess5"/>
    <dgm:cxn modelId="{0B472465-DEC6-4D2A-8014-0CD3A09FB106}" type="presParOf" srcId="{0CDADFD9-40E4-457B-8928-7C32570E0D69}" destId="{69C4EBB2-6A00-4B4A-97B7-8B00D5FF3742}" srcOrd="4" destOrd="0" presId="urn:microsoft.com/office/officeart/2005/8/layout/vProcess5"/>
    <dgm:cxn modelId="{24FAF039-959C-4FA4-8602-6FBB14175FD2}" type="presParOf" srcId="{0CDADFD9-40E4-457B-8928-7C32570E0D69}" destId="{7FAF05B4-3F45-4157-AE67-D1A4FEC2F9F1}" srcOrd="5" destOrd="0" presId="urn:microsoft.com/office/officeart/2005/8/layout/vProcess5"/>
    <dgm:cxn modelId="{37EE4DB4-AC24-4B59-B865-ACED4FA98426}" type="presParOf" srcId="{0CDADFD9-40E4-457B-8928-7C32570E0D69}" destId="{488CEBE1-55F0-4B34-9B76-23332AE468C9}" srcOrd="6" destOrd="0" presId="urn:microsoft.com/office/officeart/2005/8/layout/vProcess5"/>
    <dgm:cxn modelId="{2F1EDD48-3E10-4A88-9975-4A829A847F8F}" type="presParOf" srcId="{0CDADFD9-40E4-457B-8928-7C32570E0D69}" destId="{F8E27AD4-5878-491E-850D-65805C314A01}" srcOrd="7" destOrd="0" presId="urn:microsoft.com/office/officeart/2005/8/layout/vProcess5"/>
    <dgm:cxn modelId="{807EA0CC-A470-40FC-8AF4-586FC9EE82DB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52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6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D82C687-6C34-4A26-8924-72B3E29B57F6}" type="presOf" srcId="{24434F53-CF79-4100-9D91-599C3E42304F}" destId="{57D08652-2807-4F30-9DA9-2BFC6929861A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C0853642-0E9C-45AE-A13B-9F55AB9DF932}" type="presOf" srcId="{3FDA11B5-B7F5-49F1-90C7-0761AC223A36}" destId="{488CEBE1-55F0-4B34-9B76-23332AE468C9}" srcOrd="1" destOrd="0" presId="urn:microsoft.com/office/officeart/2005/8/layout/vProcess5"/>
    <dgm:cxn modelId="{308AF183-2377-4BC6-8A98-A5916A93067F}" type="presOf" srcId="{1FC80E1A-6496-4890-9BFC-8DAC0CD36B62}" destId="{0CDADFD9-40E4-457B-8928-7C32570E0D69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C2D292F6-07D8-4E47-9D29-661BFC9445F5}" type="presOf" srcId="{24434F53-CF79-4100-9D91-599C3E42304F}" destId="{FF1BA678-F256-406D-AF5E-3566EB27D937}" srcOrd="1" destOrd="0" presId="urn:microsoft.com/office/officeart/2005/8/layout/vProcess5"/>
    <dgm:cxn modelId="{87DD8D20-62B6-43CC-92F8-0756F9A3D659}" type="presOf" srcId="{6E87E0DB-92AE-4E0D-8B12-6FA11F2F731E}" destId="{69C4EBB2-6A00-4B4A-97B7-8B00D5FF3742}" srcOrd="0" destOrd="0" presId="urn:microsoft.com/office/officeart/2005/8/layout/vProcess5"/>
    <dgm:cxn modelId="{89A6949E-2025-4557-A6CE-32966DCB7062}" type="presOf" srcId="{FBB77646-F31E-48BC-901B-53ED3F61877B}" destId="{7FAF05B4-3F45-4157-AE67-D1A4FEC2F9F1}" srcOrd="0" destOrd="0" presId="urn:microsoft.com/office/officeart/2005/8/layout/vProcess5"/>
    <dgm:cxn modelId="{7360D09F-6FE7-4988-8FF2-573269AE58B1}" type="presOf" srcId="{91750366-BDA3-482B-BB9D-0C4FF1C75E6D}" destId="{DE42657E-C735-4225-A396-15BF7146D15D}" srcOrd="0" destOrd="0" presId="urn:microsoft.com/office/officeart/2005/8/layout/vProcess5"/>
    <dgm:cxn modelId="{07B87E91-F554-407E-A50D-D46B739E81CF}" type="presOf" srcId="{91750366-BDA3-482B-BB9D-0C4FF1C75E6D}" destId="{F8E27AD4-5878-491E-850D-65805C314A01}" srcOrd="1" destOrd="0" presId="urn:microsoft.com/office/officeart/2005/8/layout/vProcess5"/>
    <dgm:cxn modelId="{42EABFA0-52C6-42AD-ACF9-C0272794DD9B}" type="presOf" srcId="{3FDA11B5-B7F5-49F1-90C7-0761AC223A36}" destId="{4A454A1B-0BF3-4451-B2E8-92329BF4CFC7}" srcOrd="0" destOrd="0" presId="urn:microsoft.com/office/officeart/2005/8/layout/vProcess5"/>
    <dgm:cxn modelId="{6C0963FD-34CD-46C0-A304-11810981A63A}" type="presParOf" srcId="{0CDADFD9-40E4-457B-8928-7C32570E0D69}" destId="{D06A093E-90CD-4E28-BF74-AB443645CD89}" srcOrd="0" destOrd="0" presId="urn:microsoft.com/office/officeart/2005/8/layout/vProcess5"/>
    <dgm:cxn modelId="{52E7B2C3-5958-4E67-B4AF-D9FE50CFFA54}" type="presParOf" srcId="{0CDADFD9-40E4-457B-8928-7C32570E0D69}" destId="{4A454A1B-0BF3-4451-B2E8-92329BF4CFC7}" srcOrd="1" destOrd="0" presId="urn:microsoft.com/office/officeart/2005/8/layout/vProcess5"/>
    <dgm:cxn modelId="{22E5C231-7800-4F8A-B51A-C7925BB6E5BA}" type="presParOf" srcId="{0CDADFD9-40E4-457B-8928-7C32570E0D69}" destId="{DE42657E-C735-4225-A396-15BF7146D15D}" srcOrd="2" destOrd="0" presId="urn:microsoft.com/office/officeart/2005/8/layout/vProcess5"/>
    <dgm:cxn modelId="{57404557-0BF0-4B7C-9093-D629C0B269BB}" type="presParOf" srcId="{0CDADFD9-40E4-457B-8928-7C32570E0D69}" destId="{57D08652-2807-4F30-9DA9-2BFC6929861A}" srcOrd="3" destOrd="0" presId="urn:microsoft.com/office/officeart/2005/8/layout/vProcess5"/>
    <dgm:cxn modelId="{618ECE57-65A5-4014-95E1-A8936874C1C6}" type="presParOf" srcId="{0CDADFD9-40E4-457B-8928-7C32570E0D69}" destId="{69C4EBB2-6A00-4B4A-97B7-8B00D5FF3742}" srcOrd="4" destOrd="0" presId="urn:microsoft.com/office/officeart/2005/8/layout/vProcess5"/>
    <dgm:cxn modelId="{5FFB9D30-7FA0-4A10-819A-06006BCFC201}" type="presParOf" srcId="{0CDADFD9-40E4-457B-8928-7C32570E0D69}" destId="{7FAF05B4-3F45-4157-AE67-D1A4FEC2F9F1}" srcOrd="5" destOrd="0" presId="urn:microsoft.com/office/officeart/2005/8/layout/vProcess5"/>
    <dgm:cxn modelId="{6D9A1C7B-25C2-4B2D-AD72-FCA8F54AB28B}" type="presParOf" srcId="{0CDADFD9-40E4-457B-8928-7C32570E0D69}" destId="{488CEBE1-55F0-4B34-9B76-23332AE468C9}" srcOrd="6" destOrd="0" presId="urn:microsoft.com/office/officeart/2005/8/layout/vProcess5"/>
    <dgm:cxn modelId="{9D928A8F-62C3-4179-A3C0-315F4D719922}" type="presParOf" srcId="{0CDADFD9-40E4-457B-8928-7C32570E0D69}" destId="{F8E27AD4-5878-491E-850D-65805C314A01}" srcOrd="7" destOrd="0" presId="urn:microsoft.com/office/officeart/2005/8/layout/vProcess5"/>
    <dgm:cxn modelId="{E539FCA3-5BF7-4FEE-AC3A-CD1E9BC9C23D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58 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0 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77A71050-9634-43D4-8470-F677C8EB0A5C}" type="presOf" srcId="{91750366-BDA3-482B-BB9D-0C4FF1C75E6D}" destId="{DE42657E-C735-4225-A396-15BF7146D15D}" srcOrd="0" destOrd="0" presId="urn:microsoft.com/office/officeart/2005/8/layout/vProcess5"/>
    <dgm:cxn modelId="{E2D62EC2-BCDF-4B57-B26F-F87519B8407E}" type="presOf" srcId="{FBB77646-F31E-48BC-901B-53ED3F61877B}" destId="{7FAF05B4-3F45-4157-AE67-D1A4FEC2F9F1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08088BAF-74D4-4B38-81EF-8D52DC685208}" type="presOf" srcId="{91750366-BDA3-482B-BB9D-0C4FF1C75E6D}" destId="{F8E27AD4-5878-491E-850D-65805C314A01}" srcOrd="1" destOrd="0" presId="urn:microsoft.com/office/officeart/2005/8/layout/vProcess5"/>
    <dgm:cxn modelId="{62DD7653-F906-4E13-8994-921133C297DC}" type="presOf" srcId="{24434F53-CF79-4100-9D91-599C3E42304F}" destId="{FF1BA678-F256-406D-AF5E-3566EB27D937}" srcOrd="1" destOrd="0" presId="urn:microsoft.com/office/officeart/2005/8/layout/vProcess5"/>
    <dgm:cxn modelId="{B7725385-A81A-4B6C-B846-A57AB280BBBD}" type="presOf" srcId="{24434F53-CF79-4100-9D91-599C3E42304F}" destId="{57D08652-2807-4F30-9DA9-2BFC6929861A}" srcOrd="0" destOrd="0" presId="urn:microsoft.com/office/officeart/2005/8/layout/vProcess5"/>
    <dgm:cxn modelId="{49BB4F6F-601C-4802-B8BA-390A01EC4BDF}" type="presOf" srcId="{3FDA11B5-B7F5-49F1-90C7-0761AC223A36}" destId="{4A454A1B-0BF3-4451-B2E8-92329BF4CFC7}" srcOrd="0" destOrd="0" presId="urn:microsoft.com/office/officeart/2005/8/layout/vProcess5"/>
    <dgm:cxn modelId="{7EDEFD3F-8076-48C3-AD68-9557A45F4682}" type="presOf" srcId="{3FDA11B5-B7F5-49F1-90C7-0761AC223A36}" destId="{488CEBE1-55F0-4B34-9B76-23332AE468C9}" srcOrd="1" destOrd="0" presId="urn:microsoft.com/office/officeart/2005/8/layout/vProcess5"/>
    <dgm:cxn modelId="{40794C2D-A2B4-44C7-A236-9A19CBC37C52}" type="presOf" srcId="{6E87E0DB-92AE-4E0D-8B12-6FA11F2F731E}" destId="{69C4EBB2-6A00-4B4A-97B7-8B00D5FF3742}" srcOrd="0" destOrd="0" presId="urn:microsoft.com/office/officeart/2005/8/layout/vProcess5"/>
    <dgm:cxn modelId="{988F1857-E507-4E66-AE1F-51691F7359D0}" type="presOf" srcId="{1FC80E1A-6496-4890-9BFC-8DAC0CD36B62}" destId="{0CDADFD9-40E4-457B-8928-7C32570E0D69}" srcOrd="0" destOrd="0" presId="urn:microsoft.com/office/officeart/2005/8/layout/vProcess5"/>
    <dgm:cxn modelId="{19E319B9-AFE3-495E-B950-99BA94D0EB1D}" type="presParOf" srcId="{0CDADFD9-40E4-457B-8928-7C32570E0D69}" destId="{D06A093E-90CD-4E28-BF74-AB443645CD89}" srcOrd="0" destOrd="0" presId="urn:microsoft.com/office/officeart/2005/8/layout/vProcess5"/>
    <dgm:cxn modelId="{7A319060-B238-4088-9A3A-14C45A457D4F}" type="presParOf" srcId="{0CDADFD9-40E4-457B-8928-7C32570E0D69}" destId="{4A454A1B-0BF3-4451-B2E8-92329BF4CFC7}" srcOrd="1" destOrd="0" presId="urn:microsoft.com/office/officeart/2005/8/layout/vProcess5"/>
    <dgm:cxn modelId="{B4FD291B-B9E9-4916-999B-2EA9F482A732}" type="presParOf" srcId="{0CDADFD9-40E4-457B-8928-7C32570E0D69}" destId="{DE42657E-C735-4225-A396-15BF7146D15D}" srcOrd="2" destOrd="0" presId="urn:microsoft.com/office/officeart/2005/8/layout/vProcess5"/>
    <dgm:cxn modelId="{A96F8C39-DB1D-4D26-89B4-6FCA2C974015}" type="presParOf" srcId="{0CDADFD9-40E4-457B-8928-7C32570E0D69}" destId="{57D08652-2807-4F30-9DA9-2BFC6929861A}" srcOrd="3" destOrd="0" presId="urn:microsoft.com/office/officeart/2005/8/layout/vProcess5"/>
    <dgm:cxn modelId="{2C43F0C7-8858-4631-A5E5-1CD18C040DD9}" type="presParOf" srcId="{0CDADFD9-40E4-457B-8928-7C32570E0D69}" destId="{69C4EBB2-6A00-4B4A-97B7-8B00D5FF3742}" srcOrd="4" destOrd="0" presId="urn:microsoft.com/office/officeart/2005/8/layout/vProcess5"/>
    <dgm:cxn modelId="{760C798F-0BED-4E82-9A1E-BC12F4DF1DB6}" type="presParOf" srcId="{0CDADFD9-40E4-457B-8928-7C32570E0D69}" destId="{7FAF05B4-3F45-4157-AE67-D1A4FEC2F9F1}" srcOrd="5" destOrd="0" presId="urn:microsoft.com/office/officeart/2005/8/layout/vProcess5"/>
    <dgm:cxn modelId="{E99D4099-4DA0-4F60-A901-FEFF1DAA55D3}" type="presParOf" srcId="{0CDADFD9-40E4-457B-8928-7C32570E0D69}" destId="{488CEBE1-55F0-4B34-9B76-23332AE468C9}" srcOrd="6" destOrd="0" presId="urn:microsoft.com/office/officeart/2005/8/layout/vProcess5"/>
    <dgm:cxn modelId="{643B54A2-F1C8-4495-8BA5-9E81F3E68E39}" type="presParOf" srcId="{0CDADFD9-40E4-457B-8928-7C32570E0D69}" destId="{F8E27AD4-5878-491E-850D-65805C314A01}" srcOrd="7" destOrd="0" presId="urn:microsoft.com/office/officeart/2005/8/layout/vProcess5"/>
    <dgm:cxn modelId="{F35F935F-0AC1-4DCB-908F-BB51276A8B79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58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0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38EAA4-C82B-4AEE-A75F-C003349147B9}" type="presOf" srcId="{24434F53-CF79-4100-9D91-599C3E42304F}" destId="{FF1BA678-F256-406D-AF5E-3566EB27D937}" srcOrd="1" destOrd="0" presId="urn:microsoft.com/office/officeart/2005/8/layout/vProcess5"/>
    <dgm:cxn modelId="{EA2E1D4A-9247-44FC-8135-7B4022689D42}" type="presOf" srcId="{91750366-BDA3-482B-BB9D-0C4FF1C75E6D}" destId="{DE42657E-C735-4225-A396-15BF7146D15D}" srcOrd="0" destOrd="0" presId="urn:microsoft.com/office/officeart/2005/8/layout/vProcess5"/>
    <dgm:cxn modelId="{356369C9-0EE7-4C96-937D-35EB9C0603D0}" type="presOf" srcId="{6E87E0DB-92AE-4E0D-8B12-6FA11F2F731E}" destId="{69C4EBB2-6A00-4B4A-97B7-8B00D5FF3742}" srcOrd="0" destOrd="0" presId="urn:microsoft.com/office/officeart/2005/8/layout/vProcess5"/>
    <dgm:cxn modelId="{2186BC49-A1E5-4DF1-A988-7C7B85B45A10}" type="presOf" srcId="{3FDA11B5-B7F5-49F1-90C7-0761AC223A36}" destId="{4A454A1B-0BF3-4451-B2E8-92329BF4CFC7}" srcOrd="0" destOrd="0" presId="urn:microsoft.com/office/officeart/2005/8/layout/vProcess5"/>
    <dgm:cxn modelId="{6AEDC5DE-F252-4EEA-8E8E-ED5B0313942F}" type="presOf" srcId="{91750366-BDA3-482B-BB9D-0C4FF1C75E6D}" destId="{F8E27AD4-5878-491E-850D-65805C314A01}" srcOrd="1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D71E1399-D753-4C58-88C1-FFCCA10E141E}" type="presOf" srcId="{24434F53-CF79-4100-9D91-599C3E42304F}" destId="{57D08652-2807-4F30-9DA9-2BFC6929861A}" srcOrd="0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75BA8360-0CF4-4C6B-B01B-7FCF548135C0}" type="presOf" srcId="{1FC80E1A-6496-4890-9BFC-8DAC0CD36B62}" destId="{0CDADFD9-40E4-457B-8928-7C32570E0D69}" srcOrd="0" destOrd="0" presId="urn:microsoft.com/office/officeart/2005/8/layout/vProcess5"/>
    <dgm:cxn modelId="{334714C7-4E7D-48D9-8A95-010FCB2B5C9F}" type="presOf" srcId="{3FDA11B5-B7F5-49F1-90C7-0761AC223A36}" destId="{488CEBE1-55F0-4B34-9B76-23332AE468C9}" srcOrd="1" destOrd="0" presId="urn:microsoft.com/office/officeart/2005/8/layout/vProcess5"/>
    <dgm:cxn modelId="{20B0133B-7BAD-45EC-81D9-BAB3C6B56D6E}" type="presOf" srcId="{FBB77646-F31E-48BC-901B-53ED3F61877B}" destId="{7FAF05B4-3F45-4157-AE67-D1A4FEC2F9F1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F8304BB4-0F1E-48EC-91C0-2331D3B28216}" type="presParOf" srcId="{0CDADFD9-40E4-457B-8928-7C32570E0D69}" destId="{D06A093E-90CD-4E28-BF74-AB443645CD89}" srcOrd="0" destOrd="0" presId="urn:microsoft.com/office/officeart/2005/8/layout/vProcess5"/>
    <dgm:cxn modelId="{EDF280D8-4200-40F9-898E-F79F92F3DB3D}" type="presParOf" srcId="{0CDADFD9-40E4-457B-8928-7C32570E0D69}" destId="{4A454A1B-0BF3-4451-B2E8-92329BF4CFC7}" srcOrd="1" destOrd="0" presId="urn:microsoft.com/office/officeart/2005/8/layout/vProcess5"/>
    <dgm:cxn modelId="{D31BA96A-FFE9-48E4-8525-CA9A18FD8878}" type="presParOf" srcId="{0CDADFD9-40E4-457B-8928-7C32570E0D69}" destId="{DE42657E-C735-4225-A396-15BF7146D15D}" srcOrd="2" destOrd="0" presId="urn:microsoft.com/office/officeart/2005/8/layout/vProcess5"/>
    <dgm:cxn modelId="{893B4464-7D48-4F43-B747-C78E6C31E45E}" type="presParOf" srcId="{0CDADFD9-40E4-457B-8928-7C32570E0D69}" destId="{57D08652-2807-4F30-9DA9-2BFC6929861A}" srcOrd="3" destOrd="0" presId="urn:microsoft.com/office/officeart/2005/8/layout/vProcess5"/>
    <dgm:cxn modelId="{6A3DFD53-CC99-452B-AA31-CA94C9F69A3F}" type="presParOf" srcId="{0CDADFD9-40E4-457B-8928-7C32570E0D69}" destId="{69C4EBB2-6A00-4B4A-97B7-8B00D5FF3742}" srcOrd="4" destOrd="0" presId="urn:microsoft.com/office/officeart/2005/8/layout/vProcess5"/>
    <dgm:cxn modelId="{715A7066-4519-4DF4-89EF-912EE44FD71D}" type="presParOf" srcId="{0CDADFD9-40E4-457B-8928-7C32570E0D69}" destId="{7FAF05B4-3F45-4157-AE67-D1A4FEC2F9F1}" srcOrd="5" destOrd="0" presId="urn:microsoft.com/office/officeart/2005/8/layout/vProcess5"/>
    <dgm:cxn modelId="{8EFF5FB4-12BD-477E-A948-D9A2DF37A204}" type="presParOf" srcId="{0CDADFD9-40E4-457B-8928-7C32570E0D69}" destId="{488CEBE1-55F0-4B34-9B76-23332AE468C9}" srcOrd="6" destOrd="0" presId="urn:microsoft.com/office/officeart/2005/8/layout/vProcess5"/>
    <dgm:cxn modelId="{2C4C8630-6E81-403A-A630-1091EF20A45C}" type="presParOf" srcId="{0CDADFD9-40E4-457B-8928-7C32570E0D69}" destId="{F8E27AD4-5878-491E-850D-65805C314A01}" srcOrd="7" destOrd="0" presId="urn:microsoft.com/office/officeart/2005/8/layout/vProcess5"/>
    <dgm:cxn modelId="{1D32A438-6E17-4AD5-843A-4B4FAFBB9329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E8A875-E766-463B-916C-DB6929E6F246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AB3EB42-669C-49FE-B073-C7B40B3C3600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bg2"/>
              </a:solidFill>
            </a:rPr>
            <a:t>NASA Earth Science/Applied Science Program </a:t>
          </a:r>
          <a:endParaRPr lang="en-IN" sz="1200" b="1" dirty="0">
            <a:solidFill>
              <a:schemeClr val="bg2"/>
            </a:solidFill>
          </a:endParaRPr>
        </a:p>
      </dgm:t>
    </dgm:pt>
    <dgm:pt modelId="{D6F24A24-71D0-4827-AD67-6B048DD37B9C}" type="parTrans" cxnId="{2F039C46-7CCF-48E9-9847-6CC1B61ACE39}">
      <dgm:prSet/>
      <dgm:spPr/>
      <dgm:t>
        <a:bodyPr/>
        <a:lstStyle/>
        <a:p>
          <a:endParaRPr lang="en-IN"/>
        </a:p>
      </dgm:t>
    </dgm:pt>
    <dgm:pt modelId="{B1FE8EB8-808C-4E01-898F-014060AD5F24}" type="sibTrans" cxnId="{2F039C46-7CCF-48E9-9847-6CC1B61ACE39}">
      <dgm:prSet/>
      <dgm:spPr/>
      <dgm:t>
        <a:bodyPr/>
        <a:lstStyle/>
        <a:p>
          <a:endParaRPr lang="en-IN"/>
        </a:p>
      </dgm:t>
    </dgm:pt>
    <dgm:pt modelId="{7410622D-11A9-4B65-8C83-A53D3E310FE3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bg2"/>
              </a:solidFill>
            </a:rPr>
            <a:t>NASA Langley Research </a:t>
          </a:r>
          <a:r>
            <a:rPr lang="en-IN" sz="1200" b="1" dirty="0" err="1" smtClean="0">
              <a:solidFill>
                <a:schemeClr val="bg2"/>
              </a:solidFill>
            </a:rPr>
            <a:t>Center</a:t>
          </a:r>
          <a:r>
            <a:rPr lang="en-IN" sz="1200" b="1" dirty="0" smtClean="0">
              <a:solidFill>
                <a:schemeClr val="bg2"/>
              </a:solidFill>
            </a:rPr>
            <a:t> (</a:t>
          </a:r>
          <a:r>
            <a:rPr lang="en-IN" sz="1200" b="1" dirty="0" err="1" smtClean="0">
              <a:solidFill>
                <a:schemeClr val="bg2"/>
              </a:solidFill>
            </a:rPr>
            <a:t>LaRC</a:t>
          </a:r>
          <a:r>
            <a:rPr lang="en-IN" sz="1200" b="1" dirty="0" smtClean="0">
              <a:solidFill>
                <a:schemeClr val="bg2"/>
              </a:solidFill>
            </a:rPr>
            <a:t>) POWER Project</a:t>
          </a:r>
          <a:endParaRPr lang="en-IN" sz="1200" b="1" dirty="0">
            <a:solidFill>
              <a:schemeClr val="bg2"/>
            </a:solidFill>
          </a:endParaRPr>
        </a:p>
      </dgm:t>
    </dgm:pt>
    <dgm:pt modelId="{9491E65D-D20A-4139-AF2A-8365DA50FC1B}" type="parTrans" cxnId="{A7E42B2A-EF11-4B51-B4B2-595717706B76}">
      <dgm:prSet/>
      <dgm:spPr/>
      <dgm:t>
        <a:bodyPr/>
        <a:lstStyle/>
        <a:p>
          <a:endParaRPr lang="en-IN"/>
        </a:p>
      </dgm:t>
    </dgm:pt>
    <dgm:pt modelId="{7FFCB132-4747-4E89-8CE8-68EE7628B7EE}" type="sibTrans" cxnId="{A7E42B2A-EF11-4B51-B4B2-595717706B76}">
      <dgm:prSet/>
      <dgm:spPr/>
      <dgm:t>
        <a:bodyPr/>
        <a:lstStyle/>
        <a:p>
          <a:endParaRPr lang="en-IN"/>
        </a:p>
      </dgm:t>
    </dgm:pt>
    <dgm:pt modelId="{9694A9B7-AFDA-4AF7-9535-42B82A2A817E}">
      <dgm:prSet phldrT="[Text]" custT="1"/>
      <dgm:spPr/>
      <dgm:t>
        <a:bodyPr/>
        <a:lstStyle/>
        <a:p>
          <a:r>
            <a:rPr lang="en-IN" sz="1600" b="1" dirty="0" err="1" smtClean="0">
              <a:solidFill>
                <a:schemeClr val="tx2">
                  <a:lumMod val="25000"/>
                </a:schemeClr>
              </a:solidFill>
            </a:rPr>
            <a:t>Kaggle</a:t>
          </a:r>
          <a:r>
            <a:rPr lang="en-IN" sz="1600" b="1" dirty="0" smtClean="0">
              <a:solidFill>
                <a:schemeClr val="tx2">
                  <a:lumMod val="25000"/>
                </a:schemeClr>
              </a:solidFill>
            </a:rPr>
            <a:t> </a:t>
          </a:r>
          <a:endParaRPr lang="en-IN" sz="1600" b="1" dirty="0">
            <a:solidFill>
              <a:schemeClr val="tx2">
                <a:lumMod val="25000"/>
              </a:schemeClr>
            </a:solidFill>
          </a:endParaRPr>
        </a:p>
      </dgm:t>
    </dgm:pt>
    <dgm:pt modelId="{FE67A55B-FD5C-46D0-A9A4-30FF9A749E71}" type="parTrans" cxnId="{E3093587-87C4-4DDF-95E8-881789DCE9AC}">
      <dgm:prSet/>
      <dgm:spPr/>
      <dgm:t>
        <a:bodyPr/>
        <a:lstStyle/>
        <a:p>
          <a:endParaRPr lang="en-IN"/>
        </a:p>
      </dgm:t>
    </dgm:pt>
    <dgm:pt modelId="{45869298-3172-45CF-91B2-FCC743A9997E}" type="sibTrans" cxnId="{E3093587-87C4-4DDF-95E8-881789DCE9AC}">
      <dgm:prSet/>
      <dgm:spPr/>
      <dgm:t>
        <a:bodyPr/>
        <a:lstStyle/>
        <a:p>
          <a:endParaRPr lang="en-IN"/>
        </a:p>
      </dgm:t>
    </dgm:pt>
    <dgm:pt modelId="{89E48983-A50D-428A-9BF1-231F852BFCD8}" type="pres">
      <dgm:prSet presAssocID="{D2E8A875-E766-463B-916C-DB6929E6F246}" presName="Name0" presStyleCnt="0">
        <dgm:presLayoutVars>
          <dgm:dir/>
          <dgm:animLvl val="lvl"/>
          <dgm:resizeHandles val="exact"/>
        </dgm:presLayoutVars>
      </dgm:prSet>
      <dgm:spPr/>
    </dgm:pt>
    <dgm:pt modelId="{BF1CA21F-EBC3-4573-BF7B-AFD3B2642129}" type="pres">
      <dgm:prSet presAssocID="{6AB3EB42-669C-49FE-B073-C7B40B3C3600}" presName="parTxOnly" presStyleLbl="node1" presStyleIdx="0" presStyleCnt="3" custScaleY="641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69AA9B-8AEE-42BD-91F8-3C2F1FE6BE70}" type="pres">
      <dgm:prSet presAssocID="{B1FE8EB8-808C-4E01-898F-014060AD5F24}" presName="parTxOnlySpace" presStyleCnt="0"/>
      <dgm:spPr/>
    </dgm:pt>
    <dgm:pt modelId="{DD7856D5-36DA-4389-94C9-A3E76A397BCE}" type="pres">
      <dgm:prSet presAssocID="{7410622D-11A9-4B65-8C83-A53D3E310FE3}" presName="parTxOnly" presStyleLbl="node1" presStyleIdx="1" presStyleCnt="3" custScaleY="641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EC7501-0E01-4642-8FDD-B1FEA4D23309}" type="pres">
      <dgm:prSet presAssocID="{7FFCB132-4747-4E89-8CE8-68EE7628B7EE}" presName="parTxOnlySpace" presStyleCnt="0"/>
      <dgm:spPr/>
    </dgm:pt>
    <dgm:pt modelId="{CFE60C50-36CA-43F1-A907-EFCFCF819A14}" type="pres">
      <dgm:prSet presAssocID="{9694A9B7-AFDA-4AF7-9535-42B82A2A817E}" presName="parTxOnly" presStyleLbl="node1" presStyleIdx="2" presStyleCnt="3" custScaleY="641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178FD64-18E4-4869-AE95-9F3D9E6615E6}" type="presOf" srcId="{D2E8A875-E766-463B-916C-DB6929E6F246}" destId="{89E48983-A50D-428A-9BF1-231F852BFCD8}" srcOrd="0" destOrd="0" presId="urn:microsoft.com/office/officeart/2005/8/layout/chevron1"/>
    <dgm:cxn modelId="{FC4F5063-F817-4567-A8C4-EF86B2C65F89}" type="presOf" srcId="{9694A9B7-AFDA-4AF7-9535-42B82A2A817E}" destId="{CFE60C50-36CA-43F1-A907-EFCFCF819A14}" srcOrd="0" destOrd="0" presId="urn:microsoft.com/office/officeart/2005/8/layout/chevron1"/>
    <dgm:cxn modelId="{2F039C46-7CCF-48E9-9847-6CC1B61ACE39}" srcId="{D2E8A875-E766-463B-916C-DB6929E6F246}" destId="{6AB3EB42-669C-49FE-B073-C7B40B3C3600}" srcOrd="0" destOrd="0" parTransId="{D6F24A24-71D0-4827-AD67-6B048DD37B9C}" sibTransId="{B1FE8EB8-808C-4E01-898F-014060AD5F24}"/>
    <dgm:cxn modelId="{F3253372-4B08-47F2-85EB-423C69F3C084}" type="presOf" srcId="{7410622D-11A9-4B65-8C83-A53D3E310FE3}" destId="{DD7856D5-36DA-4389-94C9-A3E76A397BCE}" srcOrd="0" destOrd="0" presId="urn:microsoft.com/office/officeart/2005/8/layout/chevron1"/>
    <dgm:cxn modelId="{A7E42B2A-EF11-4B51-B4B2-595717706B76}" srcId="{D2E8A875-E766-463B-916C-DB6929E6F246}" destId="{7410622D-11A9-4B65-8C83-A53D3E310FE3}" srcOrd="1" destOrd="0" parTransId="{9491E65D-D20A-4139-AF2A-8365DA50FC1B}" sibTransId="{7FFCB132-4747-4E89-8CE8-68EE7628B7EE}"/>
    <dgm:cxn modelId="{C1EC838B-F0B4-4A0E-A846-506C7DE5ACEE}" type="presOf" srcId="{6AB3EB42-669C-49FE-B073-C7B40B3C3600}" destId="{BF1CA21F-EBC3-4573-BF7B-AFD3B2642129}" srcOrd="0" destOrd="0" presId="urn:microsoft.com/office/officeart/2005/8/layout/chevron1"/>
    <dgm:cxn modelId="{E3093587-87C4-4DDF-95E8-881789DCE9AC}" srcId="{D2E8A875-E766-463B-916C-DB6929E6F246}" destId="{9694A9B7-AFDA-4AF7-9535-42B82A2A817E}" srcOrd="2" destOrd="0" parTransId="{FE67A55B-FD5C-46D0-A9A4-30FF9A749E71}" sibTransId="{45869298-3172-45CF-91B2-FCC743A9997E}"/>
    <dgm:cxn modelId="{B5A0944C-5557-4A22-BD88-59755865BC52}" type="presParOf" srcId="{89E48983-A50D-428A-9BF1-231F852BFCD8}" destId="{BF1CA21F-EBC3-4573-BF7B-AFD3B2642129}" srcOrd="0" destOrd="0" presId="urn:microsoft.com/office/officeart/2005/8/layout/chevron1"/>
    <dgm:cxn modelId="{2579485B-CA53-44AE-9C4D-1F049851C543}" type="presParOf" srcId="{89E48983-A50D-428A-9BF1-231F852BFCD8}" destId="{B569AA9B-8AEE-42BD-91F8-3C2F1FE6BE70}" srcOrd="1" destOrd="0" presId="urn:microsoft.com/office/officeart/2005/8/layout/chevron1"/>
    <dgm:cxn modelId="{FECFE081-DBB3-4456-9C91-8C219F1CD79E}" type="presParOf" srcId="{89E48983-A50D-428A-9BF1-231F852BFCD8}" destId="{DD7856D5-36DA-4389-94C9-A3E76A397BCE}" srcOrd="2" destOrd="0" presId="urn:microsoft.com/office/officeart/2005/8/layout/chevron1"/>
    <dgm:cxn modelId="{24DFA096-99C5-4E06-A401-BB7BF7CF9EE9}" type="presParOf" srcId="{89E48983-A50D-428A-9BF1-231F852BFCD8}" destId="{CDEC7501-0E01-4642-8FDD-B1FEA4D23309}" srcOrd="3" destOrd="0" presId="urn:microsoft.com/office/officeart/2005/8/layout/chevron1"/>
    <dgm:cxn modelId="{2AA771DA-F1D5-41F6-9C5A-AF6D9DC89C9B}" type="presParOf" srcId="{89E48983-A50D-428A-9BF1-231F852BFCD8}" destId="{CFE60C50-36CA-43F1-A907-EFCFCF819A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3 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55 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2923259-C9C5-4214-8E1E-B18D84804C74}" type="presOf" srcId="{24434F53-CF79-4100-9D91-599C3E42304F}" destId="{FF1BA678-F256-406D-AF5E-3566EB27D937}" srcOrd="1" destOrd="0" presId="urn:microsoft.com/office/officeart/2005/8/layout/vProcess5"/>
    <dgm:cxn modelId="{E1A4FD15-EFE4-4762-AF8A-B62961260C7A}" type="presOf" srcId="{91750366-BDA3-482B-BB9D-0C4FF1C75E6D}" destId="{DE42657E-C735-4225-A396-15BF7146D15D}" srcOrd="0" destOrd="0" presId="urn:microsoft.com/office/officeart/2005/8/layout/vProcess5"/>
    <dgm:cxn modelId="{CDAE6CB2-6058-49B0-B8F3-78D21E4E3CAC}" type="presOf" srcId="{24434F53-CF79-4100-9D91-599C3E42304F}" destId="{57D08652-2807-4F30-9DA9-2BFC6929861A}" srcOrd="0" destOrd="0" presId="urn:microsoft.com/office/officeart/2005/8/layout/vProcess5"/>
    <dgm:cxn modelId="{6D8806E0-D90F-48DA-AACD-F97AC64C6C65}" type="presOf" srcId="{1FC80E1A-6496-4890-9BFC-8DAC0CD36B62}" destId="{0CDADFD9-40E4-457B-8928-7C32570E0D69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C29F8C10-03CC-46AD-8729-B9E04DC5C5A7}" type="presOf" srcId="{91750366-BDA3-482B-BB9D-0C4FF1C75E6D}" destId="{F8E27AD4-5878-491E-850D-65805C314A01}" srcOrd="1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C2747817-DC99-4F58-9B73-441A3AE44F8F}" type="presOf" srcId="{3FDA11B5-B7F5-49F1-90C7-0761AC223A36}" destId="{488CEBE1-55F0-4B34-9B76-23332AE468C9}" srcOrd="1" destOrd="0" presId="urn:microsoft.com/office/officeart/2005/8/layout/vProcess5"/>
    <dgm:cxn modelId="{99159BBF-2CAE-471F-BF1A-E799A42DCB6C}" type="presOf" srcId="{FBB77646-F31E-48BC-901B-53ED3F61877B}" destId="{7FAF05B4-3F45-4157-AE67-D1A4FEC2F9F1}" srcOrd="0" destOrd="0" presId="urn:microsoft.com/office/officeart/2005/8/layout/vProcess5"/>
    <dgm:cxn modelId="{5D165C8E-B8B4-4574-9DF3-D0A455ECA2B7}" type="presOf" srcId="{3FDA11B5-B7F5-49F1-90C7-0761AC223A36}" destId="{4A454A1B-0BF3-4451-B2E8-92329BF4CFC7}" srcOrd="0" destOrd="0" presId="urn:microsoft.com/office/officeart/2005/8/layout/vProcess5"/>
    <dgm:cxn modelId="{7D9C765D-D23A-48AE-8508-1CEAEC8562D7}" type="presOf" srcId="{6E87E0DB-92AE-4E0D-8B12-6FA11F2F731E}" destId="{69C4EBB2-6A00-4B4A-97B7-8B00D5FF3742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BA71B8BA-C478-4F40-A7E8-296DDB310F97}" type="presParOf" srcId="{0CDADFD9-40E4-457B-8928-7C32570E0D69}" destId="{D06A093E-90CD-4E28-BF74-AB443645CD89}" srcOrd="0" destOrd="0" presId="urn:microsoft.com/office/officeart/2005/8/layout/vProcess5"/>
    <dgm:cxn modelId="{DDB0B322-F0D9-41D8-8130-63FEBFE29D1D}" type="presParOf" srcId="{0CDADFD9-40E4-457B-8928-7C32570E0D69}" destId="{4A454A1B-0BF3-4451-B2E8-92329BF4CFC7}" srcOrd="1" destOrd="0" presId="urn:microsoft.com/office/officeart/2005/8/layout/vProcess5"/>
    <dgm:cxn modelId="{B0ACDF31-CC65-4B01-A2A3-FA1CF3177C7B}" type="presParOf" srcId="{0CDADFD9-40E4-457B-8928-7C32570E0D69}" destId="{DE42657E-C735-4225-A396-15BF7146D15D}" srcOrd="2" destOrd="0" presId="urn:microsoft.com/office/officeart/2005/8/layout/vProcess5"/>
    <dgm:cxn modelId="{82318804-308A-4DBB-93DF-5933841585F1}" type="presParOf" srcId="{0CDADFD9-40E4-457B-8928-7C32570E0D69}" destId="{57D08652-2807-4F30-9DA9-2BFC6929861A}" srcOrd="3" destOrd="0" presId="urn:microsoft.com/office/officeart/2005/8/layout/vProcess5"/>
    <dgm:cxn modelId="{D4C7AAA2-5310-4101-91E7-C0E0489AEA55}" type="presParOf" srcId="{0CDADFD9-40E4-457B-8928-7C32570E0D69}" destId="{69C4EBB2-6A00-4B4A-97B7-8B00D5FF3742}" srcOrd="4" destOrd="0" presId="urn:microsoft.com/office/officeart/2005/8/layout/vProcess5"/>
    <dgm:cxn modelId="{E9EF4AA7-5BF3-4F32-9062-A9CE61089CCD}" type="presParOf" srcId="{0CDADFD9-40E4-457B-8928-7C32570E0D69}" destId="{7FAF05B4-3F45-4157-AE67-D1A4FEC2F9F1}" srcOrd="5" destOrd="0" presId="urn:microsoft.com/office/officeart/2005/8/layout/vProcess5"/>
    <dgm:cxn modelId="{107F15DB-CBF3-40FD-B855-E78B5A8CE030}" type="presParOf" srcId="{0CDADFD9-40E4-457B-8928-7C32570E0D69}" destId="{488CEBE1-55F0-4B34-9B76-23332AE468C9}" srcOrd="6" destOrd="0" presId="urn:microsoft.com/office/officeart/2005/8/layout/vProcess5"/>
    <dgm:cxn modelId="{E6BC29CB-1BAA-4A55-A785-78E2476AEBA0}" type="presParOf" srcId="{0CDADFD9-40E4-457B-8928-7C32570E0D69}" destId="{F8E27AD4-5878-491E-850D-65805C314A01}" srcOrd="7" destOrd="0" presId="urn:microsoft.com/office/officeart/2005/8/layout/vProcess5"/>
    <dgm:cxn modelId="{50CFC81C-C355-4325-BECF-D52AF79951EB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57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1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F5DCA36-BCB5-4132-A3A3-469627CB384E}" type="presOf" srcId="{91750366-BDA3-482B-BB9D-0C4FF1C75E6D}" destId="{DE42657E-C735-4225-A396-15BF7146D15D}" srcOrd="0" destOrd="0" presId="urn:microsoft.com/office/officeart/2005/8/layout/vProcess5"/>
    <dgm:cxn modelId="{9395B833-D453-487C-96A9-FD55C8770EB4}" type="presOf" srcId="{24434F53-CF79-4100-9D91-599C3E42304F}" destId="{FF1BA678-F256-406D-AF5E-3566EB27D937}" srcOrd="1" destOrd="0" presId="urn:microsoft.com/office/officeart/2005/8/layout/vProcess5"/>
    <dgm:cxn modelId="{DD3B5F0E-A763-4D01-A8C5-15514876C220}" type="presOf" srcId="{FBB77646-F31E-48BC-901B-53ED3F61877B}" destId="{7FAF05B4-3F45-4157-AE67-D1A4FEC2F9F1}" srcOrd="0" destOrd="0" presId="urn:microsoft.com/office/officeart/2005/8/layout/vProcess5"/>
    <dgm:cxn modelId="{C0FF5ECB-07EA-4EC4-A568-1CEF52F0A18D}" type="presOf" srcId="{6E87E0DB-92AE-4E0D-8B12-6FA11F2F731E}" destId="{69C4EBB2-6A00-4B4A-97B7-8B00D5FF3742}" srcOrd="0" destOrd="0" presId="urn:microsoft.com/office/officeart/2005/8/layout/vProcess5"/>
    <dgm:cxn modelId="{4A8CBA4C-4998-4F3B-8C97-FC0B879AEFB3}" type="presOf" srcId="{91750366-BDA3-482B-BB9D-0C4FF1C75E6D}" destId="{F8E27AD4-5878-491E-850D-65805C314A01}" srcOrd="1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6FE21936-1F99-4A42-9081-F844695DA2C2}" type="presOf" srcId="{1FC80E1A-6496-4890-9BFC-8DAC0CD36B62}" destId="{0CDADFD9-40E4-457B-8928-7C32570E0D69}" srcOrd="0" destOrd="0" presId="urn:microsoft.com/office/officeart/2005/8/layout/vProcess5"/>
    <dgm:cxn modelId="{F561B844-209A-4663-97DE-224410F57556}" type="presOf" srcId="{3FDA11B5-B7F5-49F1-90C7-0761AC223A36}" destId="{488CEBE1-55F0-4B34-9B76-23332AE468C9}" srcOrd="1" destOrd="0" presId="urn:microsoft.com/office/officeart/2005/8/layout/vProcess5"/>
    <dgm:cxn modelId="{2DF24B50-C484-4ECC-8F05-5D0C8B136940}" type="presOf" srcId="{24434F53-CF79-4100-9D91-599C3E42304F}" destId="{57D08652-2807-4F30-9DA9-2BFC6929861A}" srcOrd="0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FDA23835-219B-4CFC-B33D-2FA2B3DCDA28}" type="presOf" srcId="{3FDA11B5-B7F5-49F1-90C7-0761AC223A36}" destId="{4A454A1B-0BF3-4451-B2E8-92329BF4CFC7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3BD2CDB5-365D-493A-820B-397F5DD5A365}" type="presParOf" srcId="{0CDADFD9-40E4-457B-8928-7C32570E0D69}" destId="{D06A093E-90CD-4E28-BF74-AB443645CD89}" srcOrd="0" destOrd="0" presId="urn:microsoft.com/office/officeart/2005/8/layout/vProcess5"/>
    <dgm:cxn modelId="{30D8F85D-9380-492C-99DC-EAB8CC9E2BB4}" type="presParOf" srcId="{0CDADFD9-40E4-457B-8928-7C32570E0D69}" destId="{4A454A1B-0BF3-4451-B2E8-92329BF4CFC7}" srcOrd="1" destOrd="0" presId="urn:microsoft.com/office/officeart/2005/8/layout/vProcess5"/>
    <dgm:cxn modelId="{6FE6D648-8479-4AED-8BE5-87B5EC3B9474}" type="presParOf" srcId="{0CDADFD9-40E4-457B-8928-7C32570E0D69}" destId="{DE42657E-C735-4225-A396-15BF7146D15D}" srcOrd="2" destOrd="0" presId="urn:microsoft.com/office/officeart/2005/8/layout/vProcess5"/>
    <dgm:cxn modelId="{DAC577EB-E04F-4145-91ED-823C9573D3D7}" type="presParOf" srcId="{0CDADFD9-40E4-457B-8928-7C32570E0D69}" destId="{57D08652-2807-4F30-9DA9-2BFC6929861A}" srcOrd="3" destOrd="0" presId="urn:microsoft.com/office/officeart/2005/8/layout/vProcess5"/>
    <dgm:cxn modelId="{ED4C29C1-FC52-4161-97DC-7461A4536E4F}" type="presParOf" srcId="{0CDADFD9-40E4-457B-8928-7C32570E0D69}" destId="{69C4EBB2-6A00-4B4A-97B7-8B00D5FF3742}" srcOrd="4" destOrd="0" presId="urn:microsoft.com/office/officeart/2005/8/layout/vProcess5"/>
    <dgm:cxn modelId="{AA7B6EBD-DEB0-4506-B23B-3CC850562F84}" type="presParOf" srcId="{0CDADFD9-40E4-457B-8928-7C32570E0D69}" destId="{7FAF05B4-3F45-4157-AE67-D1A4FEC2F9F1}" srcOrd="5" destOrd="0" presId="urn:microsoft.com/office/officeart/2005/8/layout/vProcess5"/>
    <dgm:cxn modelId="{6E5DF69B-D369-4D8C-8EF8-ADCC90BAF0E4}" type="presParOf" srcId="{0CDADFD9-40E4-457B-8928-7C32570E0D69}" destId="{488CEBE1-55F0-4B34-9B76-23332AE468C9}" srcOrd="6" destOrd="0" presId="urn:microsoft.com/office/officeart/2005/8/layout/vProcess5"/>
    <dgm:cxn modelId="{2028E53A-40E6-4F97-B64C-120EF17E129C}" type="presParOf" srcId="{0CDADFD9-40E4-457B-8928-7C32570E0D69}" destId="{F8E27AD4-5878-491E-850D-65805C314A01}" srcOrd="7" destOrd="0" presId="urn:microsoft.com/office/officeart/2005/8/layout/vProcess5"/>
    <dgm:cxn modelId="{C03D0B5C-6E12-4FAA-A4DD-9F82824C1407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16 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42 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2F9872-9495-4689-95EF-DA185254CABD}" type="presOf" srcId="{FBB77646-F31E-48BC-901B-53ED3F61877B}" destId="{7FAF05B4-3F45-4157-AE67-D1A4FEC2F9F1}" srcOrd="0" destOrd="0" presId="urn:microsoft.com/office/officeart/2005/8/layout/vProcess5"/>
    <dgm:cxn modelId="{E715A51F-77D8-4B98-9ADD-15895CD1D1F0}" type="presOf" srcId="{91750366-BDA3-482B-BB9D-0C4FF1C75E6D}" destId="{F8E27AD4-5878-491E-850D-65805C314A01}" srcOrd="1" destOrd="0" presId="urn:microsoft.com/office/officeart/2005/8/layout/vProcess5"/>
    <dgm:cxn modelId="{38EC3B64-BCBD-4F93-A8AD-0455C4F6DA5A}" type="presOf" srcId="{24434F53-CF79-4100-9D91-599C3E42304F}" destId="{FF1BA678-F256-406D-AF5E-3566EB27D937}" srcOrd="1" destOrd="0" presId="urn:microsoft.com/office/officeart/2005/8/layout/vProcess5"/>
    <dgm:cxn modelId="{7CC6C1F8-7205-472C-88ED-96B020DBFC99}" type="presOf" srcId="{24434F53-CF79-4100-9D91-599C3E42304F}" destId="{57D08652-2807-4F30-9DA9-2BFC6929861A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6252ABDB-CA64-489A-A39A-D5A3D30E7927}" type="presOf" srcId="{1FC80E1A-6496-4890-9BFC-8DAC0CD36B62}" destId="{0CDADFD9-40E4-457B-8928-7C32570E0D69}" srcOrd="0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F162023F-7CFF-41E2-864C-66D1AD154867}" type="presOf" srcId="{91750366-BDA3-482B-BB9D-0C4FF1C75E6D}" destId="{DE42657E-C735-4225-A396-15BF7146D15D}" srcOrd="0" destOrd="0" presId="urn:microsoft.com/office/officeart/2005/8/layout/vProcess5"/>
    <dgm:cxn modelId="{3E320C30-8073-494D-90A1-F37BEBFEF8F7}" type="presOf" srcId="{3FDA11B5-B7F5-49F1-90C7-0761AC223A36}" destId="{4A454A1B-0BF3-4451-B2E8-92329BF4CFC7}" srcOrd="0" destOrd="0" presId="urn:microsoft.com/office/officeart/2005/8/layout/vProcess5"/>
    <dgm:cxn modelId="{38AB0975-17E9-4EE4-BADB-1A684B653782}" type="presOf" srcId="{3FDA11B5-B7F5-49F1-90C7-0761AC223A36}" destId="{488CEBE1-55F0-4B34-9B76-23332AE468C9}" srcOrd="1" destOrd="0" presId="urn:microsoft.com/office/officeart/2005/8/layout/vProcess5"/>
    <dgm:cxn modelId="{6C24A204-C35B-4DC1-8764-15C48E7B7447}" type="presOf" srcId="{6E87E0DB-92AE-4E0D-8B12-6FA11F2F731E}" destId="{69C4EBB2-6A00-4B4A-97B7-8B00D5FF3742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1AAA33BF-945C-4EA8-960C-5BDC74BA5D18}" type="presParOf" srcId="{0CDADFD9-40E4-457B-8928-7C32570E0D69}" destId="{D06A093E-90CD-4E28-BF74-AB443645CD89}" srcOrd="0" destOrd="0" presId="urn:microsoft.com/office/officeart/2005/8/layout/vProcess5"/>
    <dgm:cxn modelId="{F5A9CE2D-CD1F-496F-90AC-D509852043F4}" type="presParOf" srcId="{0CDADFD9-40E4-457B-8928-7C32570E0D69}" destId="{4A454A1B-0BF3-4451-B2E8-92329BF4CFC7}" srcOrd="1" destOrd="0" presId="urn:microsoft.com/office/officeart/2005/8/layout/vProcess5"/>
    <dgm:cxn modelId="{17116033-BBC9-4AFD-80C5-D5589F5B9576}" type="presParOf" srcId="{0CDADFD9-40E4-457B-8928-7C32570E0D69}" destId="{DE42657E-C735-4225-A396-15BF7146D15D}" srcOrd="2" destOrd="0" presId="urn:microsoft.com/office/officeart/2005/8/layout/vProcess5"/>
    <dgm:cxn modelId="{5CB3F48D-2B6E-4E55-8177-F9EE83B8D56F}" type="presParOf" srcId="{0CDADFD9-40E4-457B-8928-7C32570E0D69}" destId="{57D08652-2807-4F30-9DA9-2BFC6929861A}" srcOrd="3" destOrd="0" presId="urn:microsoft.com/office/officeart/2005/8/layout/vProcess5"/>
    <dgm:cxn modelId="{CFE0CAC0-D6E5-42DE-BE92-B771239C03BA}" type="presParOf" srcId="{0CDADFD9-40E4-457B-8928-7C32570E0D69}" destId="{69C4EBB2-6A00-4B4A-97B7-8B00D5FF3742}" srcOrd="4" destOrd="0" presId="urn:microsoft.com/office/officeart/2005/8/layout/vProcess5"/>
    <dgm:cxn modelId="{442952A7-9F48-46FA-B3BD-35A9CCA734E4}" type="presParOf" srcId="{0CDADFD9-40E4-457B-8928-7C32570E0D69}" destId="{7FAF05B4-3F45-4157-AE67-D1A4FEC2F9F1}" srcOrd="5" destOrd="0" presId="urn:microsoft.com/office/officeart/2005/8/layout/vProcess5"/>
    <dgm:cxn modelId="{475E7904-A0A1-4D77-A0D8-B5BC4BFD8705}" type="presParOf" srcId="{0CDADFD9-40E4-457B-8928-7C32570E0D69}" destId="{488CEBE1-55F0-4B34-9B76-23332AE468C9}" srcOrd="6" destOrd="0" presId="urn:microsoft.com/office/officeart/2005/8/layout/vProcess5"/>
    <dgm:cxn modelId="{5A61143B-4DD4-48EC-8701-BDE2E9EF3745}" type="presParOf" srcId="{0CDADFD9-40E4-457B-8928-7C32570E0D69}" destId="{F8E27AD4-5878-491E-850D-65805C314A01}" srcOrd="7" destOrd="0" presId="urn:microsoft.com/office/officeart/2005/8/layout/vProcess5"/>
    <dgm:cxn modelId="{1FF020EB-17DB-4240-AC6D-55F07B3B5F1A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48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10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83ECA6-68F8-4381-96AF-B4FADF6A0E7C}" type="presOf" srcId="{6E87E0DB-92AE-4E0D-8B12-6FA11F2F731E}" destId="{69C4EBB2-6A00-4B4A-97B7-8B00D5FF3742}" srcOrd="0" destOrd="0" presId="urn:microsoft.com/office/officeart/2005/8/layout/vProcess5"/>
    <dgm:cxn modelId="{3E2FDDF0-2469-460C-88C5-061169CAE64D}" type="presOf" srcId="{1FC80E1A-6496-4890-9BFC-8DAC0CD36B62}" destId="{0CDADFD9-40E4-457B-8928-7C32570E0D69}" srcOrd="0" destOrd="0" presId="urn:microsoft.com/office/officeart/2005/8/layout/vProcess5"/>
    <dgm:cxn modelId="{3CCAE969-A554-457F-9F73-69C74DD2E28C}" type="presOf" srcId="{3FDA11B5-B7F5-49F1-90C7-0761AC223A36}" destId="{488CEBE1-55F0-4B34-9B76-23332AE468C9}" srcOrd="1" destOrd="0" presId="urn:microsoft.com/office/officeart/2005/8/layout/vProcess5"/>
    <dgm:cxn modelId="{99E73144-8CAE-4794-9B42-BB8E8F4D1DE0}" type="presOf" srcId="{24434F53-CF79-4100-9D91-599C3E42304F}" destId="{FF1BA678-F256-406D-AF5E-3566EB27D937}" srcOrd="1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47C9CC3F-D9B2-4DCF-AF4C-913F61F5C900}" type="presOf" srcId="{24434F53-CF79-4100-9D91-599C3E42304F}" destId="{57D08652-2807-4F30-9DA9-2BFC6929861A}" srcOrd="0" destOrd="0" presId="urn:microsoft.com/office/officeart/2005/8/layout/vProcess5"/>
    <dgm:cxn modelId="{DD1E03AA-0017-42EE-BB47-B768992A3968}" type="presOf" srcId="{91750366-BDA3-482B-BB9D-0C4FF1C75E6D}" destId="{F8E27AD4-5878-491E-850D-65805C314A01}" srcOrd="1" destOrd="0" presId="urn:microsoft.com/office/officeart/2005/8/layout/vProcess5"/>
    <dgm:cxn modelId="{B3A79409-38F8-43D4-837C-548D7EA9A76E}" type="presOf" srcId="{3FDA11B5-B7F5-49F1-90C7-0761AC223A36}" destId="{4A454A1B-0BF3-4451-B2E8-92329BF4CFC7}" srcOrd="0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10D4D1F4-79E8-4102-A3FB-FFC285EA51A9}" type="presOf" srcId="{91750366-BDA3-482B-BB9D-0C4FF1C75E6D}" destId="{DE42657E-C735-4225-A396-15BF7146D15D}" srcOrd="0" destOrd="0" presId="urn:microsoft.com/office/officeart/2005/8/layout/vProcess5"/>
    <dgm:cxn modelId="{1D49DFC9-B433-48C0-951C-CB65D3143E8F}" type="presOf" srcId="{FBB77646-F31E-48BC-901B-53ED3F61877B}" destId="{7FAF05B4-3F45-4157-AE67-D1A4FEC2F9F1}" srcOrd="0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5900F739-EE44-4E66-8878-58C6902382D9}" type="presParOf" srcId="{0CDADFD9-40E4-457B-8928-7C32570E0D69}" destId="{D06A093E-90CD-4E28-BF74-AB443645CD89}" srcOrd="0" destOrd="0" presId="urn:microsoft.com/office/officeart/2005/8/layout/vProcess5"/>
    <dgm:cxn modelId="{0FCFF29D-10C1-42B1-914B-0CC1004B688D}" type="presParOf" srcId="{0CDADFD9-40E4-457B-8928-7C32570E0D69}" destId="{4A454A1B-0BF3-4451-B2E8-92329BF4CFC7}" srcOrd="1" destOrd="0" presId="urn:microsoft.com/office/officeart/2005/8/layout/vProcess5"/>
    <dgm:cxn modelId="{5A45DC75-1A11-42CE-BBB9-6E9D4DB9FFFB}" type="presParOf" srcId="{0CDADFD9-40E4-457B-8928-7C32570E0D69}" destId="{DE42657E-C735-4225-A396-15BF7146D15D}" srcOrd="2" destOrd="0" presId="urn:microsoft.com/office/officeart/2005/8/layout/vProcess5"/>
    <dgm:cxn modelId="{A66AF106-DE57-4A23-8E16-3CB98D7976A4}" type="presParOf" srcId="{0CDADFD9-40E4-457B-8928-7C32570E0D69}" destId="{57D08652-2807-4F30-9DA9-2BFC6929861A}" srcOrd="3" destOrd="0" presId="urn:microsoft.com/office/officeart/2005/8/layout/vProcess5"/>
    <dgm:cxn modelId="{C16C5886-0818-4369-ADDE-E572AB7C2D03}" type="presParOf" srcId="{0CDADFD9-40E4-457B-8928-7C32570E0D69}" destId="{69C4EBB2-6A00-4B4A-97B7-8B00D5FF3742}" srcOrd="4" destOrd="0" presId="urn:microsoft.com/office/officeart/2005/8/layout/vProcess5"/>
    <dgm:cxn modelId="{D1D0DB2A-9B38-48EF-9BFF-D90B2573F91B}" type="presParOf" srcId="{0CDADFD9-40E4-457B-8928-7C32570E0D69}" destId="{7FAF05B4-3F45-4157-AE67-D1A4FEC2F9F1}" srcOrd="5" destOrd="0" presId="urn:microsoft.com/office/officeart/2005/8/layout/vProcess5"/>
    <dgm:cxn modelId="{740C65BD-7AFF-403F-A4E0-C198C246E4BA}" type="presParOf" srcId="{0CDADFD9-40E4-457B-8928-7C32570E0D69}" destId="{488CEBE1-55F0-4B34-9B76-23332AE468C9}" srcOrd="6" destOrd="0" presId="urn:microsoft.com/office/officeart/2005/8/layout/vProcess5"/>
    <dgm:cxn modelId="{417FCC48-5077-4D1B-AB9B-716E39005E8F}" type="presParOf" srcId="{0CDADFD9-40E4-457B-8928-7C32570E0D69}" destId="{F8E27AD4-5878-491E-850D-65805C314A01}" srcOrd="7" destOrd="0" presId="urn:microsoft.com/office/officeart/2005/8/layout/vProcess5"/>
    <dgm:cxn modelId="{0C88EAE0-059E-4DF7-AFDD-EBF29947DF9B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10 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48 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DE5F48-ECC1-40ED-8E0A-F1D17A772F19}" type="presOf" srcId="{3FDA11B5-B7F5-49F1-90C7-0761AC223A36}" destId="{4A454A1B-0BF3-4451-B2E8-92329BF4CFC7}" srcOrd="0" destOrd="0" presId="urn:microsoft.com/office/officeart/2005/8/layout/vProcess5"/>
    <dgm:cxn modelId="{5A9020F1-145F-4907-B2B1-78908B15F2BC}" type="presOf" srcId="{91750366-BDA3-482B-BB9D-0C4FF1C75E6D}" destId="{F8E27AD4-5878-491E-850D-65805C314A01}" srcOrd="1" destOrd="0" presId="urn:microsoft.com/office/officeart/2005/8/layout/vProcess5"/>
    <dgm:cxn modelId="{FAC6EC4D-6836-404C-8A16-06CA3F782EE0}" type="presOf" srcId="{3FDA11B5-B7F5-49F1-90C7-0761AC223A36}" destId="{488CEBE1-55F0-4B34-9B76-23332AE468C9}" srcOrd="1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3B3EF981-E8CA-488C-8B0F-69B56BAD2CE2}" type="presOf" srcId="{FBB77646-F31E-48BC-901B-53ED3F61877B}" destId="{7FAF05B4-3F45-4157-AE67-D1A4FEC2F9F1}" srcOrd="0" destOrd="0" presId="urn:microsoft.com/office/officeart/2005/8/layout/vProcess5"/>
    <dgm:cxn modelId="{3F30BB7E-9318-49F0-9023-F3906E972F75}" type="presOf" srcId="{24434F53-CF79-4100-9D91-599C3E42304F}" destId="{57D08652-2807-4F30-9DA9-2BFC6929861A}" srcOrd="0" destOrd="0" presId="urn:microsoft.com/office/officeart/2005/8/layout/vProcess5"/>
    <dgm:cxn modelId="{C98AAADB-02D0-4147-9640-BC3D91CD69EB}" type="presOf" srcId="{1FC80E1A-6496-4890-9BFC-8DAC0CD36B62}" destId="{0CDADFD9-40E4-457B-8928-7C32570E0D69}" srcOrd="0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78567565-4B17-424D-A73E-6E5CBB6BEFDA}" type="presOf" srcId="{91750366-BDA3-482B-BB9D-0C4FF1C75E6D}" destId="{DE42657E-C735-4225-A396-15BF7146D15D}" srcOrd="0" destOrd="0" presId="urn:microsoft.com/office/officeart/2005/8/layout/vProcess5"/>
    <dgm:cxn modelId="{10CC7F2D-C7E5-42E9-BAF4-9150A4781A80}" type="presOf" srcId="{24434F53-CF79-4100-9D91-599C3E42304F}" destId="{FF1BA678-F256-406D-AF5E-3566EB27D937}" srcOrd="1" destOrd="0" presId="urn:microsoft.com/office/officeart/2005/8/layout/vProcess5"/>
    <dgm:cxn modelId="{2E30EB42-7B8B-44F2-AA0C-23614004F8F5}" type="presOf" srcId="{6E87E0DB-92AE-4E0D-8B12-6FA11F2F731E}" destId="{69C4EBB2-6A00-4B4A-97B7-8B00D5FF3742}" srcOrd="0" destOrd="0" presId="urn:microsoft.com/office/officeart/2005/8/layout/vProcess5"/>
    <dgm:cxn modelId="{B5A12345-5CAF-488F-9C55-84D42B8D4B83}" type="presParOf" srcId="{0CDADFD9-40E4-457B-8928-7C32570E0D69}" destId="{D06A093E-90CD-4E28-BF74-AB443645CD89}" srcOrd="0" destOrd="0" presId="urn:microsoft.com/office/officeart/2005/8/layout/vProcess5"/>
    <dgm:cxn modelId="{F197F727-4A4C-465D-A5C6-CC791C4A4920}" type="presParOf" srcId="{0CDADFD9-40E4-457B-8928-7C32570E0D69}" destId="{4A454A1B-0BF3-4451-B2E8-92329BF4CFC7}" srcOrd="1" destOrd="0" presId="urn:microsoft.com/office/officeart/2005/8/layout/vProcess5"/>
    <dgm:cxn modelId="{DA6228EA-07A4-4B41-86A1-95A128652A97}" type="presParOf" srcId="{0CDADFD9-40E4-457B-8928-7C32570E0D69}" destId="{DE42657E-C735-4225-A396-15BF7146D15D}" srcOrd="2" destOrd="0" presId="urn:microsoft.com/office/officeart/2005/8/layout/vProcess5"/>
    <dgm:cxn modelId="{113DCF8F-3529-4DFD-8DAA-CDCE387C061C}" type="presParOf" srcId="{0CDADFD9-40E4-457B-8928-7C32570E0D69}" destId="{57D08652-2807-4F30-9DA9-2BFC6929861A}" srcOrd="3" destOrd="0" presId="urn:microsoft.com/office/officeart/2005/8/layout/vProcess5"/>
    <dgm:cxn modelId="{69FBBF75-68E7-4B09-A76C-5EC9D2027210}" type="presParOf" srcId="{0CDADFD9-40E4-457B-8928-7C32570E0D69}" destId="{69C4EBB2-6A00-4B4A-97B7-8B00D5FF3742}" srcOrd="4" destOrd="0" presId="urn:microsoft.com/office/officeart/2005/8/layout/vProcess5"/>
    <dgm:cxn modelId="{298E3DE3-06E9-4F90-96B4-A67FFD85767A}" type="presParOf" srcId="{0CDADFD9-40E4-457B-8928-7C32570E0D69}" destId="{7FAF05B4-3F45-4157-AE67-D1A4FEC2F9F1}" srcOrd="5" destOrd="0" presId="urn:microsoft.com/office/officeart/2005/8/layout/vProcess5"/>
    <dgm:cxn modelId="{0E1E6A29-8791-4215-AAA2-59C25933A0AA}" type="presParOf" srcId="{0CDADFD9-40E4-457B-8928-7C32570E0D69}" destId="{488CEBE1-55F0-4B34-9B76-23332AE468C9}" srcOrd="6" destOrd="0" presId="urn:microsoft.com/office/officeart/2005/8/layout/vProcess5"/>
    <dgm:cxn modelId="{795EC5F4-1C8F-4ECB-8F1B-C7DD327B687A}" type="presParOf" srcId="{0CDADFD9-40E4-457B-8928-7C32570E0D69}" destId="{F8E27AD4-5878-491E-850D-65805C314A01}" srcOrd="7" destOrd="0" presId="urn:microsoft.com/office/officeart/2005/8/layout/vProcess5"/>
    <dgm:cxn modelId="{8DF49A9F-0A66-4FEE-9BED-A6965501253B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19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</a:t>
          </a:r>
          <a:r>
            <a:rPr lang="en-IN" dirty="0" smtClean="0">
              <a:latin typeface="Maven Pro"/>
            </a:rPr>
            <a:t>39 </a:t>
          </a:r>
          <a:r>
            <a:rPr lang="en-IN" dirty="0" smtClean="0">
              <a:latin typeface="Maven Pro"/>
            </a:rPr>
            <a:t>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EBADBE5-1399-4259-897E-00356A9194DC}" type="presOf" srcId="{24434F53-CF79-4100-9D91-599C3E42304F}" destId="{57D08652-2807-4F30-9DA9-2BFC6929861A}" srcOrd="0" destOrd="0" presId="urn:microsoft.com/office/officeart/2005/8/layout/vProcess5"/>
    <dgm:cxn modelId="{9E3C7812-4EF2-4C67-8943-AF06F54764B7}" type="presOf" srcId="{1FC80E1A-6496-4890-9BFC-8DAC0CD36B62}" destId="{0CDADFD9-40E4-457B-8928-7C32570E0D69}" srcOrd="0" destOrd="0" presId="urn:microsoft.com/office/officeart/2005/8/layout/vProcess5"/>
    <dgm:cxn modelId="{3530324F-6051-4EC8-A191-BF0806A1BAAA}" type="presOf" srcId="{FBB77646-F31E-48BC-901B-53ED3F61877B}" destId="{7FAF05B4-3F45-4157-AE67-D1A4FEC2F9F1}" srcOrd="0" destOrd="0" presId="urn:microsoft.com/office/officeart/2005/8/layout/vProcess5"/>
    <dgm:cxn modelId="{FE0C5C6E-09B6-44D0-89E7-B7FC9B0FD2E4}" type="presOf" srcId="{6E87E0DB-92AE-4E0D-8B12-6FA11F2F731E}" destId="{69C4EBB2-6A00-4B4A-97B7-8B00D5FF3742}" srcOrd="0" destOrd="0" presId="urn:microsoft.com/office/officeart/2005/8/layout/vProcess5"/>
    <dgm:cxn modelId="{8E302072-F6FC-42BF-ADDC-6B90DE10535F}" type="presOf" srcId="{3FDA11B5-B7F5-49F1-90C7-0761AC223A36}" destId="{488CEBE1-55F0-4B34-9B76-23332AE468C9}" srcOrd="1" destOrd="0" presId="urn:microsoft.com/office/officeart/2005/8/layout/vProcess5"/>
    <dgm:cxn modelId="{024B81CA-B672-436D-B977-3E7073435FF9}" type="presOf" srcId="{91750366-BDA3-482B-BB9D-0C4FF1C75E6D}" destId="{DE42657E-C735-4225-A396-15BF7146D15D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9B6D46C1-9E32-46E5-8E58-3FF6A3FAFC77}" type="presOf" srcId="{91750366-BDA3-482B-BB9D-0C4FF1C75E6D}" destId="{F8E27AD4-5878-491E-850D-65805C314A01}" srcOrd="1" destOrd="0" presId="urn:microsoft.com/office/officeart/2005/8/layout/vProcess5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004097F9-C14A-418C-9B03-11EC200C21FF}" type="presOf" srcId="{3FDA11B5-B7F5-49F1-90C7-0761AC223A36}" destId="{4A454A1B-0BF3-4451-B2E8-92329BF4CFC7}" srcOrd="0" destOrd="0" presId="urn:microsoft.com/office/officeart/2005/8/layout/vProcess5"/>
    <dgm:cxn modelId="{52B6D9BB-7239-4027-9F26-AD5B2B1D1CD3}" type="presOf" srcId="{24434F53-CF79-4100-9D91-599C3E42304F}" destId="{FF1BA678-F256-406D-AF5E-3566EB27D937}" srcOrd="1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44F6D7A3-664B-48FC-958F-E50B8E53DBFA}" type="presParOf" srcId="{0CDADFD9-40E4-457B-8928-7C32570E0D69}" destId="{D06A093E-90CD-4E28-BF74-AB443645CD89}" srcOrd="0" destOrd="0" presId="urn:microsoft.com/office/officeart/2005/8/layout/vProcess5"/>
    <dgm:cxn modelId="{6CC7BC28-4BCE-45FE-ADD0-1AB5A49B5221}" type="presParOf" srcId="{0CDADFD9-40E4-457B-8928-7C32570E0D69}" destId="{4A454A1B-0BF3-4451-B2E8-92329BF4CFC7}" srcOrd="1" destOrd="0" presId="urn:microsoft.com/office/officeart/2005/8/layout/vProcess5"/>
    <dgm:cxn modelId="{52A97994-E464-45C9-9E3A-4FBAECAA0942}" type="presParOf" srcId="{0CDADFD9-40E4-457B-8928-7C32570E0D69}" destId="{DE42657E-C735-4225-A396-15BF7146D15D}" srcOrd="2" destOrd="0" presId="urn:microsoft.com/office/officeart/2005/8/layout/vProcess5"/>
    <dgm:cxn modelId="{319B4E1B-2815-4DD3-A895-491B6A9C6310}" type="presParOf" srcId="{0CDADFD9-40E4-457B-8928-7C32570E0D69}" destId="{57D08652-2807-4F30-9DA9-2BFC6929861A}" srcOrd="3" destOrd="0" presId="urn:microsoft.com/office/officeart/2005/8/layout/vProcess5"/>
    <dgm:cxn modelId="{F167D393-8426-4496-AE22-292C0DC2397E}" type="presParOf" srcId="{0CDADFD9-40E4-457B-8928-7C32570E0D69}" destId="{69C4EBB2-6A00-4B4A-97B7-8B00D5FF3742}" srcOrd="4" destOrd="0" presId="urn:microsoft.com/office/officeart/2005/8/layout/vProcess5"/>
    <dgm:cxn modelId="{CC2B8492-29B3-43CD-B8EA-0229F40A02E9}" type="presParOf" srcId="{0CDADFD9-40E4-457B-8928-7C32570E0D69}" destId="{7FAF05B4-3F45-4157-AE67-D1A4FEC2F9F1}" srcOrd="5" destOrd="0" presId="urn:microsoft.com/office/officeart/2005/8/layout/vProcess5"/>
    <dgm:cxn modelId="{B391E0BE-778D-48B4-B21F-C21967FE07B4}" type="presParOf" srcId="{0CDADFD9-40E4-457B-8928-7C32570E0D69}" destId="{488CEBE1-55F0-4B34-9B76-23332AE468C9}" srcOrd="6" destOrd="0" presId="urn:microsoft.com/office/officeart/2005/8/layout/vProcess5"/>
    <dgm:cxn modelId="{ED85F0DB-408D-4272-AF06-DD651110685B}" type="presParOf" srcId="{0CDADFD9-40E4-457B-8928-7C32570E0D69}" destId="{F8E27AD4-5878-491E-850D-65805C314A01}" srcOrd="7" destOrd="0" presId="urn:microsoft.com/office/officeart/2005/8/layout/vProcess5"/>
    <dgm:cxn modelId="{B609E1BE-39BD-47D8-98B1-6E4E16DD58E1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C80E1A-6496-4890-9BFC-8DAC0CD36B6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3FDA11B5-B7F5-49F1-90C7-0761AC223A36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Out of 58 CA counties:</a:t>
          </a:r>
          <a:endParaRPr lang="en-IN" dirty="0">
            <a:latin typeface="Maven Pro"/>
          </a:endParaRPr>
        </a:p>
      </dgm:t>
    </dgm:pt>
    <dgm:pt modelId="{71C1844D-C66C-428B-9DF5-FF79A8FB8F9F}" type="parTrans" cxnId="{32379D3F-3B4A-4628-B97A-7A4EC2ED4BA0}">
      <dgm:prSet/>
      <dgm:spPr/>
      <dgm:t>
        <a:bodyPr/>
        <a:lstStyle/>
        <a:p>
          <a:endParaRPr lang="en-IN"/>
        </a:p>
      </dgm:t>
    </dgm:pt>
    <dgm:pt modelId="{6E87E0DB-92AE-4E0D-8B12-6FA11F2F731E}" type="sibTrans" cxnId="{32379D3F-3B4A-4628-B97A-7A4EC2ED4BA0}">
      <dgm:prSet/>
      <dgm:spPr/>
      <dgm:t>
        <a:bodyPr/>
        <a:lstStyle/>
        <a:p>
          <a:endParaRPr lang="en-IN"/>
        </a:p>
      </dgm:t>
    </dgm:pt>
    <dgm:pt modelId="{91750366-BDA3-482B-BB9D-0C4FF1C75E6D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+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22 Counties</a:t>
          </a:r>
          <a:endParaRPr lang="en-IN" dirty="0">
            <a:latin typeface="Maven Pro"/>
          </a:endParaRPr>
        </a:p>
      </dgm:t>
    </dgm:pt>
    <dgm:pt modelId="{1B354833-879B-4AC6-A9D4-303CC0AB2826}" type="parTrans" cxnId="{9B7C50EB-49C1-44D3-A90F-411B5EA0727D}">
      <dgm:prSet/>
      <dgm:spPr/>
      <dgm:t>
        <a:bodyPr/>
        <a:lstStyle/>
        <a:p>
          <a:endParaRPr lang="en-IN"/>
        </a:p>
      </dgm:t>
    </dgm:pt>
    <dgm:pt modelId="{FBB77646-F31E-48BC-901B-53ED3F61877B}" type="sibTrans" cxnId="{9B7C50EB-49C1-44D3-A90F-411B5EA0727D}">
      <dgm:prSet/>
      <dgm:spPr/>
      <dgm:t>
        <a:bodyPr/>
        <a:lstStyle/>
        <a:p>
          <a:endParaRPr lang="en-IN"/>
        </a:p>
      </dgm:t>
    </dgm:pt>
    <dgm:pt modelId="{24434F53-CF79-4100-9D91-599C3E42304F}">
      <dgm:prSet phldrT="[Text]"/>
      <dgm:spPr/>
      <dgm:t>
        <a:bodyPr/>
        <a:lstStyle/>
        <a:p>
          <a:r>
            <a:rPr lang="en-IN" dirty="0" smtClean="0">
              <a:latin typeface="Maven Pro"/>
            </a:rPr>
            <a:t>-</a:t>
          </a:r>
          <a:r>
            <a:rPr lang="en-IN" dirty="0" err="1" smtClean="0">
              <a:latin typeface="Maven Pro"/>
            </a:rPr>
            <a:t>ve</a:t>
          </a:r>
          <a:r>
            <a:rPr lang="en-IN" dirty="0" smtClean="0">
              <a:latin typeface="Maven Pro"/>
            </a:rPr>
            <a:t> change : 36 Counties</a:t>
          </a:r>
          <a:endParaRPr lang="en-IN" dirty="0">
            <a:latin typeface="Maven Pro"/>
          </a:endParaRPr>
        </a:p>
      </dgm:t>
    </dgm:pt>
    <dgm:pt modelId="{67A8FCE1-725B-4167-A1CE-0AAFDD4A55F0}" type="parTrans" cxnId="{63DDF856-2FC7-499A-956A-76EFD135F13A}">
      <dgm:prSet/>
      <dgm:spPr/>
      <dgm:t>
        <a:bodyPr/>
        <a:lstStyle/>
        <a:p>
          <a:endParaRPr lang="en-IN"/>
        </a:p>
      </dgm:t>
    </dgm:pt>
    <dgm:pt modelId="{2E943611-2506-4FD5-9259-492262F1CCDD}" type="sibTrans" cxnId="{63DDF856-2FC7-499A-956A-76EFD135F13A}">
      <dgm:prSet/>
      <dgm:spPr/>
      <dgm:t>
        <a:bodyPr/>
        <a:lstStyle/>
        <a:p>
          <a:endParaRPr lang="en-IN"/>
        </a:p>
      </dgm:t>
    </dgm:pt>
    <dgm:pt modelId="{0CDADFD9-40E4-457B-8928-7C32570E0D69}" type="pres">
      <dgm:prSet presAssocID="{1FC80E1A-6496-4890-9BFC-8DAC0CD36B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A093E-90CD-4E28-BF74-AB443645CD89}" type="pres">
      <dgm:prSet presAssocID="{1FC80E1A-6496-4890-9BFC-8DAC0CD36B62}" presName="dummyMaxCanvas" presStyleCnt="0">
        <dgm:presLayoutVars/>
      </dgm:prSet>
      <dgm:spPr/>
    </dgm:pt>
    <dgm:pt modelId="{4A454A1B-0BF3-4451-B2E8-92329BF4CFC7}" type="pres">
      <dgm:prSet presAssocID="{1FC80E1A-6496-4890-9BFC-8DAC0CD36B62}" presName="ThreeNodes_1" presStyleLbl="node1" presStyleIdx="0" presStyleCnt="3" custScaleY="621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42657E-C735-4225-A396-15BF7146D15D}" type="pres">
      <dgm:prSet presAssocID="{1FC80E1A-6496-4890-9BFC-8DAC0CD36B62}" presName="ThreeNodes_2" presStyleLbl="node1" presStyleIdx="1" presStyleCnt="3" custScaleY="5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08652-2807-4F30-9DA9-2BFC6929861A}" type="pres">
      <dgm:prSet presAssocID="{1FC80E1A-6496-4890-9BFC-8DAC0CD36B62}" presName="ThreeNodes_3" presStyleLbl="node1" presStyleIdx="2" presStyleCnt="3" custScaleY="599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4EBB2-6A00-4B4A-97B7-8B00D5FF3742}" type="pres">
      <dgm:prSet presAssocID="{1FC80E1A-6496-4890-9BFC-8DAC0CD36B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AF05B4-3F45-4157-AE67-D1A4FEC2F9F1}" type="pres">
      <dgm:prSet presAssocID="{1FC80E1A-6496-4890-9BFC-8DAC0CD36B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CEBE1-55F0-4B34-9B76-23332AE468C9}" type="pres">
      <dgm:prSet presAssocID="{1FC80E1A-6496-4890-9BFC-8DAC0CD36B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27AD4-5878-491E-850D-65805C314A01}" type="pres">
      <dgm:prSet presAssocID="{1FC80E1A-6496-4890-9BFC-8DAC0CD36B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BA678-F256-406D-AF5E-3566EB27D937}" type="pres">
      <dgm:prSet presAssocID="{1FC80E1A-6496-4890-9BFC-8DAC0CD36B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A181ACD-987A-4AA3-BE55-43BB1A160079}" type="presOf" srcId="{3FDA11B5-B7F5-49F1-90C7-0761AC223A36}" destId="{488CEBE1-55F0-4B34-9B76-23332AE468C9}" srcOrd="1" destOrd="0" presId="urn:microsoft.com/office/officeart/2005/8/layout/vProcess5"/>
    <dgm:cxn modelId="{A607A2CE-770B-43ED-AC0D-6E025C60B5F1}" type="presOf" srcId="{1FC80E1A-6496-4890-9BFC-8DAC0CD36B62}" destId="{0CDADFD9-40E4-457B-8928-7C32570E0D69}" srcOrd="0" destOrd="0" presId="urn:microsoft.com/office/officeart/2005/8/layout/vProcess5"/>
    <dgm:cxn modelId="{59256D3A-862C-4333-AB1A-56D92BF96E08}" type="presOf" srcId="{3FDA11B5-B7F5-49F1-90C7-0761AC223A36}" destId="{4A454A1B-0BF3-4451-B2E8-92329BF4CFC7}" srcOrd="0" destOrd="0" presId="urn:microsoft.com/office/officeart/2005/8/layout/vProcess5"/>
    <dgm:cxn modelId="{7BCB5282-6191-47D7-A77D-9B1B8BA427FD}" type="presOf" srcId="{FBB77646-F31E-48BC-901B-53ED3F61877B}" destId="{7FAF05B4-3F45-4157-AE67-D1A4FEC2F9F1}" srcOrd="0" destOrd="0" presId="urn:microsoft.com/office/officeart/2005/8/layout/vProcess5"/>
    <dgm:cxn modelId="{02818B8B-14D2-4B97-A352-97CA3A04E0D2}" type="presOf" srcId="{91750366-BDA3-482B-BB9D-0C4FF1C75E6D}" destId="{DE42657E-C735-4225-A396-15BF7146D15D}" srcOrd="0" destOrd="0" presId="urn:microsoft.com/office/officeart/2005/8/layout/vProcess5"/>
    <dgm:cxn modelId="{9B7C50EB-49C1-44D3-A90F-411B5EA0727D}" srcId="{1FC80E1A-6496-4890-9BFC-8DAC0CD36B62}" destId="{91750366-BDA3-482B-BB9D-0C4FF1C75E6D}" srcOrd="1" destOrd="0" parTransId="{1B354833-879B-4AC6-A9D4-303CC0AB2826}" sibTransId="{FBB77646-F31E-48BC-901B-53ED3F61877B}"/>
    <dgm:cxn modelId="{63DDF856-2FC7-499A-956A-76EFD135F13A}" srcId="{1FC80E1A-6496-4890-9BFC-8DAC0CD36B62}" destId="{24434F53-CF79-4100-9D91-599C3E42304F}" srcOrd="2" destOrd="0" parTransId="{67A8FCE1-725B-4167-A1CE-0AAFDD4A55F0}" sibTransId="{2E943611-2506-4FD5-9259-492262F1CCDD}"/>
    <dgm:cxn modelId="{226E8EE4-9ADC-477B-A8B4-D9C6309FB8AE}" type="presOf" srcId="{24434F53-CF79-4100-9D91-599C3E42304F}" destId="{FF1BA678-F256-406D-AF5E-3566EB27D937}" srcOrd="1" destOrd="0" presId="urn:microsoft.com/office/officeart/2005/8/layout/vProcess5"/>
    <dgm:cxn modelId="{29E8C478-9034-4AF8-AA9A-15051C5651B6}" type="presOf" srcId="{6E87E0DB-92AE-4E0D-8B12-6FA11F2F731E}" destId="{69C4EBB2-6A00-4B4A-97B7-8B00D5FF3742}" srcOrd="0" destOrd="0" presId="urn:microsoft.com/office/officeart/2005/8/layout/vProcess5"/>
    <dgm:cxn modelId="{70A50DCD-A0FB-41AE-BAE3-EEF5D894E72E}" type="presOf" srcId="{24434F53-CF79-4100-9D91-599C3E42304F}" destId="{57D08652-2807-4F30-9DA9-2BFC6929861A}" srcOrd="0" destOrd="0" presId="urn:microsoft.com/office/officeart/2005/8/layout/vProcess5"/>
    <dgm:cxn modelId="{401C32C3-1FB4-4609-BD84-F11CD6DED92B}" type="presOf" srcId="{91750366-BDA3-482B-BB9D-0C4FF1C75E6D}" destId="{F8E27AD4-5878-491E-850D-65805C314A01}" srcOrd="1" destOrd="0" presId="urn:microsoft.com/office/officeart/2005/8/layout/vProcess5"/>
    <dgm:cxn modelId="{32379D3F-3B4A-4628-B97A-7A4EC2ED4BA0}" srcId="{1FC80E1A-6496-4890-9BFC-8DAC0CD36B62}" destId="{3FDA11B5-B7F5-49F1-90C7-0761AC223A36}" srcOrd="0" destOrd="0" parTransId="{71C1844D-C66C-428B-9DF5-FF79A8FB8F9F}" sibTransId="{6E87E0DB-92AE-4E0D-8B12-6FA11F2F731E}"/>
    <dgm:cxn modelId="{A481C2E3-72CE-4789-A2DD-0F2098BA6C6E}" type="presParOf" srcId="{0CDADFD9-40E4-457B-8928-7C32570E0D69}" destId="{D06A093E-90CD-4E28-BF74-AB443645CD89}" srcOrd="0" destOrd="0" presId="urn:microsoft.com/office/officeart/2005/8/layout/vProcess5"/>
    <dgm:cxn modelId="{8FB1B5F2-4181-4E49-8977-3A650A11B4E4}" type="presParOf" srcId="{0CDADFD9-40E4-457B-8928-7C32570E0D69}" destId="{4A454A1B-0BF3-4451-B2E8-92329BF4CFC7}" srcOrd="1" destOrd="0" presId="urn:microsoft.com/office/officeart/2005/8/layout/vProcess5"/>
    <dgm:cxn modelId="{F3214E7A-FCDA-446E-8862-E167D656D779}" type="presParOf" srcId="{0CDADFD9-40E4-457B-8928-7C32570E0D69}" destId="{DE42657E-C735-4225-A396-15BF7146D15D}" srcOrd="2" destOrd="0" presId="urn:microsoft.com/office/officeart/2005/8/layout/vProcess5"/>
    <dgm:cxn modelId="{96C4CDD9-87B3-46CC-BA4B-04A4BC3E143D}" type="presParOf" srcId="{0CDADFD9-40E4-457B-8928-7C32570E0D69}" destId="{57D08652-2807-4F30-9DA9-2BFC6929861A}" srcOrd="3" destOrd="0" presId="urn:microsoft.com/office/officeart/2005/8/layout/vProcess5"/>
    <dgm:cxn modelId="{D6CC925E-0FB4-4A13-9EDB-7E703B727B09}" type="presParOf" srcId="{0CDADFD9-40E4-457B-8928-7C32570E0D69}" destId="{69C4EBB2-6A00-4B4A-97B7-8B00D5FF3742}" srcOrd="4" destOrd="0" presId="urn:microsoft.com/office/officeart/2005/8/layout/vProcess5"/>
    <dgm:cxn modelId="{DC5736C6-1B91-412E-982D-E7509973CAD0}" type="presParOf" srcId="{0CDADFD9-40E4-457B-8928-7C32570E0D69}" destId="{7FAF05B4-3F45-4157-AE67-D1A4FEC2F9F1}" srcOrd="5" destOrd="0" presId="urn:microsoft.com/office/officeart/2005/8/layout/vProcess5"/>
    <dgm:cxn modelId="{6A2ACD92-5E65-4854-9737-4D26BC5672CF}" type="presParOf" srcId="{0CDADFD9-40E4-457B-8928-7C32570E0D69}" destId="{488CEBE1-55F0-4B34-9B76-23332AE468C9}" srcOrd="6" destOrd="0" presId="urn:microsoft.com/office/officeart/2005/8/layout/vProcess5"/>
    <dgm:cxn modelId="{7A8E8BD4-74DF-4922-82C2-4E9D673FA652}" type="presParOf" srcId="{0CDADFD9-40E4-457B-8928-7C32570E0D69}" destId="{F8E27AD4-5878-491E-850D-65805C314A01}" srcOrd="7" destOrd="0" presId="urn:microsoft.com/office/officeart/2005/8/layout/vProcess5"/>
    <dgm:cxn modelId="{B1E0F991-DD70-4C63-ACD4-98A6E628C2E5}" type="presParOf" srcId="{0CDADFD9-40E4-457B-8928-7C32570E0D69}" destId="{FF1BA678-F256-406D-AF5E-3566EB27D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A89C-4494-4331-866A-A12CFB0A92C2}">
      <dsp:nvSpPr>
        <dsp:cNvPr id="0" name=""/>
        <dsp:cNvSpPr/>
      </dsp:nvSpPr>
      <dsp:spPr>
        <a:xfrm>
          <a:off x="0" y="230234"/>
          <a:ext cx="6682342" cy="4336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bg1">
                  <a:lumMod val="95000"/>
                </a:schemeClr>
              </a:solidFill>
            </a:rPr>
            <a:t>What has been the trend of drought intensities in various California counties from 2014-2020?</a:t>
          </a:r>
          <a:endParaRPr lang="en-IN" sz="12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700" y="242934"/>
        <a:ext cx="5668984" cy="408210"/>
      </dsp:txXfrm>
    </dsp:sp>
    <dsp:sp modelId="{F1000131-5462-4B5C-9841-7F03213837B0}">
      <dsp:nvSpPr>
        <dsp:cNvPr id="0" name=""/>
        <dsp:cNvSpPr/>
      </dsp:nvSpPr>
      <dsp:spPr>
        <a:xfrm>
          <a:off x="559646" y="1286874"/>
          <a:ext cx="6682342" cy="4336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bg1">
                  <a:lumMod val="95000"/>
                </a:schemeClr>
              </a:solidFill>
            </a:rPr>
            <a:t>How strong is the correlation present between droughts and meteorological data?</a:t>
          </a:r>
          <a:endParaRPr lang="en-IN" sz="12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72346" y="1299574"/>
        <a:ext cx="5516144" cy="408210"/>
      </dsp:txXfrm>
    </dsp:sp>
    <dsp:sp modelId="{98CBAD81-67A5-4192-8E92-4D54ED78688F}">
      <dsp:nvSpPr>
        <dsp:cNvPr id="0" name=""/>
        <dsp:cNvSpPr/>
      </dsp:nvSpPr>
      <dsp:spPr>
        <a:xfrm>
          <a:off x="1110939" y="2343514"/>
          <a:ext cx="6682342" cy="4336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bg1">
                  <a:lumMod val="95000"/>
                </a:schemeClr>
              </a:solidFill>
            </a:rPr>
            <a:t>How effectively can drought be predicted using meteorological indicators?</a:t>
          </a:r>
          <a:endParaRPr lang="en-IN" sz="12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123639" y="2356214"/>
        <a:ext cx="5524497" cy="408210"/>
      </dsp:txXfrm>
    </dsp:sp>
    <dsp:sp modelId="{F3A9F1F8-EBF6-4FB8-B5D2-687DD71A830A}">
      <dsp:nvSpPr>
        <dsp:cNvPr id="0" name=""/>
        <dsp:cNvSpPr/>
      </dsp:nvSpPr>
      <dsp:spPr>
        <a:xfrm>
          <a:off x="1670585" y="3400154"/>
          <a:ext cx="6682342" cy="4336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bg1">
                  <a:lumMod val="95000"/>
                </a:schemeClr>
              </a:solidFill>
            </a:rPr>
            <a:t>Which of these indicators are significant in drought predictions?</a:t>
          </a:r>
          <a:endParaRPr lang="en-IN" sz="12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683285" y="3412854"/>
        <a:ext cx="5516144" cy="408210"/>
      </dsp:txXfrm>
    </dsp:sp>
    <dsp:sp modelId="{004E1B8C-C6EB-4024-B211-6C28B94E6666}">
      <dsp:nvSpPr>
        <dsp:cNvPr id="0" name=""/>
        <dsp:cNvSpPr/>
      </dsp:nvSpPr>
      <dsp:spPr>
        <a:xfrm>
          <a:off x="6336705" y="684783"/>
          <a:ext cx="11012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361482" y="684783"/>
        <a:ext cx="60568" cy="553897"/>
      </dsp:txXfrm>
    </dsp:sp>
    <dsp:sp modelId="{C0581B0B-9C19-4B86-887E-6D01B0B18768}">
      <dsp:nvSpPr>
        <dsp:cNvPr id="0" name=""/>
        <dsp:cNvSpPr/>
      </dsp:nvSpPr>
      <dsp:spPr>
        <a:xfrm>
          <a:off x="6896351" y="1741423"/>
          <a:ext cx="11012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921128" y="1741423"/>
        <a:ext cx="60568" cy="553897"/>
      </dsp:txXfrm>
    </dsp:sp>
    <dsp:sp modelId="{0AAFCB6C-0C8B-4F67-A7FF-7243A3277555}">
      <dsp:nvSpPr>
        <dsp:cNvPr id="0" name=""/>
        <dsp:cNvSpPr/>
      </dsp:nvSpPr>
      <dsp:spPr>
        <a:xfrm>
          <a:off x="7447644" y="2798064"/>
          <a:ext cx="11012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7472421" y="2798064"/>
        <a:ext cx="60568" cy="5538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25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33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50 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8 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52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6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58 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0 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58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0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CA21F-EBC3-4573-BF7B-AFD3B2642129}">
      <dsp:nvSpPr>
        <dsp:cNvPr id="0" name=""/>
        <dsp:cNvSpPr/>
      </dsp:nvSpPr>
      <dsp:spPr>
        <a:xfrm>
          <a:off x="2074" y="360042"/>
          <a:ext cx="2527249" cy="64806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bg2"/>
              </a:solidFill>
            </a:rPr>
            <a:t>NASA Earth Science/Applied Science Program </a:t>
          </a:r>
          <a:endParaRPr lang="en-IN" sz="1200" b="1" kern="1200" dirty="0">
            <a:solidFill>
              <a:schemeClr val="bg2"/>
            </a:solidFill>
          </a:endParaRPr>
        </a:p>
      </dsp:txBody>
      <dsp:txXfrm>
        <a:off x="326108" y="360042"/>
        <a:ext cx="1879182" cy="648067"/>
      </dsp:txXfrm>
    </dsp:sp>
    <dsp:sp modelId="{DD7856D5-36DA-4389-94C9-A3E76A397BCE}">
      <dsp:nvSpPr>
        <dsp:cNvPr id="0" name=""/>
        <dsp:cNvSpPr/>
      </dsp:nvSpPr>
      <dsp:spPr>
        <a:xfrm>
          <a:off x="2276599" y="360042"/>
          <a:ext cx="2527249" cy="64806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bg2"/>
              </a:solidFill>
            </a:rPr>
            <a:t>NASA Langley Research </a:t>
          </a:r>
          <a:r>
            <a:rPr lang="en-IN" sz="1200" b="1" kern="1200" dirty="0" err="1" smtClean="0">
              <a:solidFill>
                <a:schemeClr val="bg2"/>
              </a:solidFill>
            </a:rPr>
            <a:t>Center</a:t>
          </a:r>
          <a:r>
            <a:rPr lang="en-IN" sz="1200" b="1" kern="1200" dirty="0" smtClean="0">
              <a:solidFill>
                <a:schemeClr val="bg2"/>
              </a:solidFill>
            </a:rPr>
            <a:t> (</a:t>
          </a:r>
          <a:r>
            <a:rPr lang="en-IN" sz="1200" b="1" kern="1200" dirty="0" err="1" smtClean="0">
              <a:solidFill>
                <a:schemeClr val="bg2"/>
              </a:solidFill>
            </a:rPr>
            <a:t>LaRC</a:t>
          </a:r>
          <a:r>
            <a:rPr lang="en-IN" sz="1200" b="1" kern="1200" dirty="0" smtClean="0">
              <a:solidFill>
                <a:schemeClr val="bg2"/>
              </a:solidFill>
            </a:rPr>
            <a:t>) POWER Project</a:t>
          </a:r>
          <a:endParaRPr lang="en-IN" sz="1200" b="1" kern="1200" dirty="0">
            <a:solidFill>
              <a:schemeClr val="bg2"/>
            </a:solidFill>
          </a:endParaRPr>
        </a:p>
      </dsp:txBody>
      <dsp:txXfrm>
        <a:off x="2600633" y="360042"/>
        <a:ext cx="1879182" cy="648067"/>
      </dsp:txXfrm>
    </dsp:sp>
    <dsp:sp modelId="{CFE60C50-36CA-43F1-A907-EFCFCF819A14}">
      <dsp:nvSpPr>
        <dsp:cNvPr id="0" name=""/>
        <dsp:cNvSpPr/>
      </dsp:nvSpPr>
      <dsp:spPr>
        <a:xfrm>
          <a:off x="4551123" y="360042"/>
          <a:ext cx="2527249" cy="64806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err="1" smtClean="0">
              <a:solidFill>
                <a:schemeClr val="tx2">
                  <a:lumMod val="25000"/>
                </a:schemeClr>
              </a:solidFill>
            </a:rPr>
            <a:t>Kaggle</a:t>
          </a:r>
          <a:r>
            <a:rPr lang="en-IN" sz="1600" b="1" kern="1200" dirty="0" smtClean="0">
              <a:solidFill>
                <a:schemeClr val="tx2">
                  <a:lumMod val="25000"/>
                </a:schemeClr>
              </a:solidFill>
            </a:rPr>
            <a:t> </a:t>
          </a:r>
          <a:endParaRPr lang="en-IN" sz="1600" b="1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4875157" y="360042"/>
        <a:ext cx="1879182" cy="648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3 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55 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57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1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16 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42 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48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10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10 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48 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19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</a:t>
          </a:r>
          <a:r>
            <a:rPr lang="en-IN" sz="1200" kern="1200" dirty="0" smtClean="0">
              <a:latin typeface="Maven Pro"/>
            </a:rPr>
            <a:t>39 </a:t>
          </a:r>
          <a:r>
            <a:rPr lang="en-IN" sz="1200" kern="1200" dirty="0" smtClean="0">
              <a:latin typeface="Maven Pro"/>
            </a:rPr>
            <a:t>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4A1B-0BF3-4451-B2E8-92329BF4CFC7}">
      <dsp:nvSpPr>
        <dsp:cNvPr id="0" name=""/>
        <dsp:cNvSpPr/>
      </dsp:nvSpPr>
      <dsp:spPr>
        <a:xfrm>
          <a:off x="0" y="94877"/>
          <a:ext cx="2407179" cy="311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Out of 58 CA counties:</a:t>
          </a:r>
          <a:endParaRPr lang="en-IN" sz="1200" kern="1200" dirty="0">
            <a:latin typeface="Maven Pro"/>
          </a:endParaRPr>
        </a:p>
      </dsp:txBody>
      <dsp:txXfrm>
        <a:off x="9133" y="104010"/>
        <a:ext cx="1877043" cy="293566"/>
      </dsp:txXfrm>
    </dsp:sp>
    <dsp:sp modelId="{DE42657E-C735-4225-A396-15BF7146D15D}">
      <dsp:nvSpPr>
        <dsp:cNvPr id="0" name=""/>
        <dsp:cNvSpPr/>
      </dsp:nvSpPr>
      <dsp:spPr>
        <a:xfrm>
          <a:off x="212398" y="689185"/>
          <a:ext cx="2407179" cy="293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+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22 Counties</a:t>
          </a:r>
          <a:endParaRPr lang="en-IN" sz="1200" kern="1200" dirty="0">
            <a:latin typeface="Maven Pro"/>
          </a:endParaRPr>
        </a:p>
      </dsp:txBody>
      <dsp:txXfrm>
        <a:off x="220997" y="697784"/>
        <a:ext cx="1851551" cy="276391"/>
      </dsp:txXfrm>
    </dsp:sp>
    <dsp:sp modelId="{57D08652-2807-4F30-9DA9-2BFC6929861A}">
      <dsp:nvSpPr>
        <dsp:cNvPr id="0" name=""/>
        <dsp:cNvSpPr/>
      </dsp:nvSpPr>
      <dsp:spPr>
        <a:xfrm>
          <a:off x="424796" y="1270807"/>
          <a:ext cx="2407179" cy="300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Maven Pro"/>
            </a:rPr>
            <a:t>-</a:t>
          </a:r>
          <a:r>
            <a:rPr lang="en-IN" sz="1200" kern="1200" dirty="0" err="1" smtClean="0">
              <a:latin typeface="Maven Pro"/>
            </a:rPr>
            <a:t>ve</a:t>
          </a:r>
          <a:r>
            <a:rPr lang="en-IN" sz="1200" kern="1200" dirty="0" smtClean="0">
              <a:latin typeface="Maven Pro"/>
            </a:rPr>
            <a:t> change : 36 Counties</a:t>
          </a:r>
          <a:endParaRPr lang="en-IN" sz="1200" kern="1200" dirty="0">
            <a:latin typeface="Maven Pro"/>
          </a:endParaRPr>
        </a:p>
      </dsp:txBody>
      <dsp:txXfrm>
        <a:off x="433604" y="1279615"/>
        <a:ext cx="1851133" cy="283101"/>
      </dsp:txXfrm>
    </dsp:sp>
    <dsp:sp modelId="{69C4EBB2-6A00-4B4A-97B7-8B00D5FF3742}">
      <dsp:nvSpPr>
        <dsp:cNvPr id="0" name=""/>
        <dsp:cNvSpPr/>
      </dsp:nvSpPr>
      <dsp:spPr>
        <a:xfrm>
          <a:off x="2081147" y="380370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154504" y="380370"/>
        <a:ext cx="179318" cy="245339"/>
      </dsp:txXfrm>
    </dsp:sp>
    <dsp:sp modelId="{7FAF05B4-3F45-4157-AE67-D1A4FEC2F9F1}">
      <dsp:nvSpPr>
        <dsp:cNvPr id="0" name=""/>
        <dsp:cNvSpPr/>
      </dsp:nvSpPr>
      <dsp:spPr>
        <a:xfrm>
          <a:off x="2293545" y="962212"/>
          <a:ext cx="326032" cy="32603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2366902" y="962212"/>
        <a:ext cx="179318" cy="24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0365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6c60e245bf_1_3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6c60e245bf_1_3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968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17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18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5" Type="http://schemas.openxmlformats.org/officeDocument/2006/relationships/diagramData" Target="../diagrams/data7.xml"/><Relationship Id="rId10" Type="http://schemas.openxmlformats.org/officeDocument/2006/relationships/diagramData" Target="../diagrams/data8.xml"/><Relationship Id="rId4" Type="http://schemas.openxmlformats.org/officeDocument/2006/relationships/image" Target="../media/image19.png"/><Relationship Id="rId9" Type="http://schemas.microsoft.com/office/2007/relationships/diagramDrawing" Target="../diagrams/drawing7.xml"/><Relationship Id="rId14" Type="http://schemas.microsoft.com/office/2007/relationships/diagramDrawing" Target="../diagrams/drawin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0.pn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Colors" Target="../diagrams/colors1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1.xml"/><Relationship Id="rId12" Type="http://schemas.openxmlformats.org/officeDocument/2006/relationships/diagramQuickStyle" Target="../diagrams/quickStyl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1.xml"/><Relationship Id="rId11" Type="http://schemas.openxmlformats.org/officeDocument/2006/relationships/diagramLayout" Target="../diagrams/layout12.xml"/><Relationship Id="rId5" Type="http://schemas.openxmlformats.org/officeDocument/2006/relationships/diagramData" Target="../diagrams/data11.xml"/><Relationship Id="rId10" Type="http://schemas.openxmlformats.org/officeDocument/2006/relationships/diagramData" Target="../diagrams/data12.xml"/><Relationship Id="rId4" Type="http://schemas.openxmlformats.org/officeDocument/2006/relationships/image" Target="../media/image21.png"/><Relationship Id="rId9" Type="http://schemas.microsoft.com/office/2007/relationships/diagramDrawing" Target="../diagrams/drawing11.xml"/><Relationship Id="rId14" Type="http://schemas.microsoft.com/office/2007/relationships/diagramDrawing" Target="../diagrams/drawing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0" Type="http://schemas.openxmlformats.org/officeDocument/2006/relationships/diagramData" Target="../diagrams/data14.xml"/><Relationship Id="rId4" Type="http://schemas.openxmlformats.org/officeDocument/2006/relationships/image" Target="../media/image22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548012" y="2790882"/>
            <a:ext cx="4246977" cy="403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Bansari K. Shah, Shikha C. Patel, Ujjwal, Nicholas Ogbonna</a:t>
            </a:r>
            <a:endParaRPr sz="12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410691" y="411510"/>
            <a:ext cx="436985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PREDICTING </a:t>
            </a:r>
            <a:r>
              <a:rPr lang="en" sz="2800" b="1" dirty="0" smtClean="0">
                <a:solidFill>
                  <a:schemeClr val="accent2"/>
                </a:solidFill>
              </a:rPr>
              <a:t>DROUGHTS</a:t>
            </a:r>
            <a:r>
              <a:rPr lang="en" sz="2800" b="1" dirty="0" smtClean="0"/>
              <a:t> &amp; THEIR INTENSITIES IN CALIFORNIA</a:t>
            </a:r>
            <a:endParaRPr sz="28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917281" y="2643758"/>
            <a:ext cx="5319015" cy="0"/>
          </a:xfrm>
          <a:prstGeom prst="line">
            <a:avLst/>
          </a:prstGeom>
          <a:ln w="12700"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09256" y="3301555"/>
            <a:ext cx="4413519" cy="9725"/>
          </a:xfrm>
          <a:prstGeom prst="line">
            <a:avLst/>
          </a:prstGeom>
          <a:ln w="12700"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Google Shape;434;p25"/>
          <p:cNvSpPr txBox="1">
            <a:spLocks/>
          </p:cNvSpPr>
          <p:nvPr/>
        </p:nvSpPr>
        <p:spPr>
          <a:xfrm>
            <a:off x="2915816" y="3328447"/>
            <a:ext cx="3295500" cy="53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IN" sz="1200" dirty="0" smtClean="0"/>
              <a:t>Under the guidance of Dr. </a:t>
            </a:r>
            <a:r>
              <a:rPr lang="en-IN" sz="1200" dirty="0" err="1" smtClean="0"/>
              <a:t>Huthaifa</a:t>
            </a:r>
            <a:r>
              <a:rPr lang="en-IN" sz="1200" dirty="0" smtClean="0"/>
              <a:t> </a:t>
            </a:r>
            <a:r>
              <a:rPr lang="en-IN" sz="1200" dirty="0" err="1" smtClean="0"/>
              <a:t>Ashqar</a:t>
            </a:r>
            <a:endParaRPr lang="en-IN" sz="1200" dirty="0" smtClean="0"/>
          </a:p>
          <a:p>
            <a:pPr marL="0" indent="0"/>
            <a:r>
              <a:rPr lang="en-IN" sz="1200" dirty="0" smtClean="0"/>
              <a:t>DATA 601 – Intro to Data Science</a:t>
            </a:r>
            <a:endParaRPr lang="en-IN" sz="1200" dirty="0"/>
          </a:p>
        </p:txBody>
      </p:sp>
      <p:sp>
        <p:nvSpPr>
          <p:cNvPr id="37" name="Google Shape;434;p25"/>
          <p:cNvSpPr txBox="1">
            <a:spLocks/>
          </p:cNvSpPr>
          <p:nvPr/>
        </p:nvSpPr>
        <p:spPr>
          <a:xfrm>
            <a:off x="2411967" y="4731990"/>
            <a:ext cx="4368581" cy="34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IN" sz="1400" b="1" dirty="0" smtClean="0"/>
              <a:t>University of Maryland, Baltimore County</a:t>
            </a:r>
            <a:endParaRPr lang="en-IN" sz="1400" b="1" dirty="0"/>
          </a:p>
        </p:txBody>
      </p:sp>
      <p:pic>
        <p:nvPicPr>
          <p:cNvPr id="39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01" y="-84733"/>
            <a:ext cx="1007101" cy="100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44" y="4536131"/>
            <a:ext cx="288472" cy="26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06707"/>
            <a:ext cx="175290" cy="16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55726"/>
            <a:ext cx="283916" cy="2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28" y="4620538"/>
            <a:ext cx="197572" cy="18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10</a:t>
            </a:r>
            <a:endParaRPr lang="en-IN" sz="1100" b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101566" cy="505066"/>
          </a:xfrm>
        </p:spPr>
        <p:txBody>
          <a:bodyPr/>
          <a:lstStyle/>
          <a:p>
            <a:pPr algn="l"/>
            <a:r>
              <a:rPr lang="en-IN" sz="2800" b="1" dirty="0" smtClean="0"/>
              <a:t>‘No drought’ trend</a:t>
            </a:r>
            <a:endParaRPr lang="en-IN" sz="2800" b="1" dirty="0"/>
          </a:p>
        </p:txBody>
      </p:sp>
      <p:pic>
        <p:nvPicPr>
          <p:cNvPr id="2050" name="Picture 2" descr="C:\Users\ujjwal\Pictures\Screenshots\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9542"/>
            <a:ext cx="3347096" cy="41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5085393"/>
              </p:ext>
            </p:extLst>
          </p:nvPr>
        </p:nvGraphicFramePr>
        <p:xfrm>
          <a:off x="4644008" y="127560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7144060"/>
              </p:ext>
            </p:extLst>
          </p:nvPr>
        </p:nvGraphicFramePr>
        <p:xfrm>
          <a:off x="4644008" y="320404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7525773" y="1635646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2000-2013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527218" y="3579862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2007-2013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913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2" grpId="0">
        <p:bldSub>
          <a:bldDgm bld="one"/>
        </p:bldSub>
      </p:bldGraphic>
      <p:bldGraphic spid="12" grpId="0">
        <p:bldSub>
          <a:bldDgm bld="one"/>
        </p:bldSub>
      </p:bldGraphic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11</a:t>
            </a:r>
            <a:endParaRPr lang="en-IN" sz="11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893654" cy="505066"/>
          </a:xfrm>
        </p:spPr>
        <p:txBody>
          <a:bodyPr/>
          <a:lstStyle/>
          <a:p>
            <a:pPr algn="l"/>
            <a:r>
              <a:rPr lang="en-IN" sz="2800" b="1" dirty="0" smtClean="0"/>
              <a:t>‘Drought </a:t>
            </a:r>
            <a:r>
              <a:rPr lang="en-IN" sz="2800" b="1" dirty="0" smtClean="0"/>
              <a:t>intensity </a:t>
            </a:r>
            <a:r>
              <a:rPr lang="en-IN" sz="2800" b="1" dirty="0" smtClean="0"/>
              <a:t>1’ </a:t>
            </a:r>
            <a:r>
              <a:rPr lang="en-IN" sz="2800" b="1" dirty="0" smtClean="0"/>
              <a:t>trend</a:t>
            </a:r>
            <a:endParaRPr lang="en-IN" sz="2800" b="1" dirty="0"/>
          </a:p>
        </p:txBody>
      </p:sp>
      <p:pic>
        <p:nvPicPr>
          <p:cNvPr id="3074" name="Picture 2" descr="C:\Users\ujjwal\Pictures\Screenshot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94" y="699541"/>
            <a:ext cx="3349174" cy="4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63374937"/>
              </p:ext>
            </p:extLst>
          </p:nvPr>
        </p:nvGraphicFramePr>
        <p:xfrm>
          <a:off x="4644008" y="1259830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6301960"/>
              </p:ext>
            </p:extLst>
          </p:nvPr>
        </p:nvGraphicFramePr>
        <p:xfrm>
          <a:off x="4644008" y="320404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525773" y="1635646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2000-2013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27218" y="3579862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2007-2013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897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  <p:bldGraphic spid="9" grpId="0">
        <p:bldSub>
          <a:bldDgm bld="one"/>
        </p:bldSub>
      </p:bldGraphic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12</a:t>
            </a:r>
            <a:endParaRPr lang="en-IN" sz="11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677630" cy="505066"/>
          </a:xfrm>
        </p:spPr>
        <p:txBody>
          <a:bodyPr/>
          <a:lstStyle/>
          <a:p>
            <a:r>
              <a:rPr lang="en-IN" sz="2800" b="1" dirty="0" smtClean="0"/>
              <a:t>‘Drought </a:t>
            </a:r>
            <a:r>
              <a:rPr lang="en-IN" sz="2800" b="1" dirty="0"/>
              <a:t>intensity </a:t>
            </a:r>
            <a:r>
              <a:rPr lang="en-IN" sz="2800" b="1" dirty="0" smtClean="0"/>
              <a:t>2’ </a:t>
            </a:r>
            <a:r>
              <a:rPr lang="en-IN" sz="2800" b="1" dirty="0"/>
              <a:t>trend</a:t>
            </a:r>
          </a:p>
        </p:txBody>
      </p:sp>
      <p:pic>
        <p:nvPicPr>
          <p:cNvPr id="4098" name="Picture 2" descr="C:\Users\ujjwal\Pictures\Screenshot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9" y="699542"/>
            <a:ext cx="3360219" cy="41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48542508"/>
              </p:ext>
            </p:extLst>
          </p:nvPr>
        </p:nvGraphicFramePr>
        <p:xfrm>
          <a:off x="4644008" y="127560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3732951"/>
              </p:ext>
            </p:extLst>
          </p:nvPr>
        </p:nvGraphicFramePr>
        <p:xfrm>
          <a:off x="4644008" y="320404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7525773" y="1635646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2000-2013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27218" y="3579862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2007-2013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897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  <p:bldGraphic spid="8" grpId="0">
        <p:bldSub>
          <a:bldDgm bld="one"/>
        </p:bldSub>
      </p:bldGraphic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13</a:t>
            </a:r>
            <a:endParaRPr lang="en-IN" sz="11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821646" cy="505066"/>
          </a:xfrm>
        </p:spPr>
        <p:txBody>
          <a:bodyPr/>
          <a:lstStyle/>
          <a:p>
            <a:r>
              <a:rPr lang="en-IN" sz="2800" b="1" dirty="0" smtClean="0"/>
              <a:t>‘Drought </a:t>
            </a:r>
            <a:r>
              <a:rPr lang="en-IN" sz="2800" b="1" dirty="0"/>
              <a:t>intensity </a:t>
            </a:r>
            <a:r>
              <a:rPr lang="en-IN" sz="2800" b="1" dirty="0" smtClean="0"/>
              <a:t>3’ </a:t>
            </a:r>
            <a:r>
              <a:rPr lang="en-IN" sz="2800" b="1" dirty="0"/>
              <a:t>trend</a:t>
            </a:r>
          </a:p>
        </p:txBody>
      </p:sp>
      <p:pic>
        <p:nvPicPr>
          <p:cNvPr id="5122" name="Picture 2" descr="C:\Users\ujjwal\Pictures\Screenshot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9541"/>
            <a:ext cx="3390708" cy="41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97179635"/>
              </p:ext>
            </p:extLst>
          </p:nvPr>
        </p:nvGraphicFramePr>
        <p:xfrm>
          <a:off x="4644008" y="1259830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18573246"/>
              </p:ext>
            </p:extLst>
          </p:nvPr>
        </p:nvGraphicFramePr>
        <p:xfrm>
          <a:off x="4644008" y="320404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7525773" y="1635646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2000-2013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27218" y="3579862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2007-2013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897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  <p:bldGraphic spid="8" grpId="0">
        <p:bldSub>
          <a:bldDgm bld="one"/>
        </p:bldSub>
      </p:bldGraphic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14</a:t>
            </a:r>
            <a:endParaRPr lang="en-IN" sz="11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5037670" cy="505066"/>
          </a:xfrm>
        </p:spPr>
        <p:txBody>
          <a:bodyPr/>
          <a:lstStyle/>
          <a:p>
            <a:r>
              <a:rPr lang="en-IN" sz="2800" b="1" dirty="0" smtClean="0"/>
              <a:t>‘Drought </a:t>
            </a:r>
            <a:r>
              <a:rPr lang="en-IN" sz="2800" b="1" dirty="0"/>
              <a:t>intensity </a:t>
            </a:r>
            <a:r>
              <a:rPr lang="en-IN" sz="2800" b="1" dirty="0" smtClean="0"/>
              <a:t>4’ </a:t>
            </a:r>
            <a:r>
              <a:rPr lang="en-IN" sz="2800" b="1" dirty="0"/>
              <a:t>trend</a:t>
            </a:r>
          </a:p>
        </p:txBody>
      </p:sp>
      <p:pic>
        <p:nvPicPr>
          <p:cNvPr id="6146" name="Picture 2" descr="C:\Users\ujjwal\Pictures\Screenshot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9542"/>
            <a:ext cx="3313818" cy="41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82767549"/>
              </p:ext>
            </p:extLst>
          </p:nvPr>
        </p:nvGraphicFramePr>
        <p:xfrm>
          <a:off x="4644008" y="1259830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75877347"/>
              </p:ext>
            </p:extLst>
          </p:nvPr>
        </p:nvGraphicFramePr>
        <p:xfrm>
          <a:off x="4644008" y="320404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7525773" y="1635646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2000-2013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27218" y="3579862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2007-2013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897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  <p:bldGraphic spid="8" grpId="0">
        <p:bldSub>
          <a:bldDgm bld="one"/>
        </p:bldSub>
      </p:bldGraphic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15</a:t>
            </a:r>
            <a:endParaRPr lang="en-IN" sz="11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965662" cy="505066"/>
          </a:xfrm>
        </p:spPr>
        <p:txBody>
          <a:bodyPr/>
          <a:lstStyle/>
          <a:p>
            <a:r>
              <a:rPr lang="en-IN" sz="2800" b="1" dirty="0" smtClean="0"/>
              <a:t>‘Drought </a:t>
            </a:r>
            <a:r>
              <a:rPr lang="en-IN" sz="2800" b="1" dirty="0"/>
              <a:t>intensity </a:t>
            </a:r>
            <a:r>
              <a:rPr lang="en-IN" sz="2800" b="1" dirty="0" smtClean="0"/>
              <a:t>5’ </a:t>
            </a:r>
            <a:r>
              <a:rPr lang="en-IN" sz="2800" b="1" dirty="0"/>
              <a:t>trend</a:t>
            </a:r>
          </a:p>
        </p:txBody>
      </p:sp>
      <p:pic>
        <p:nvPicPr>
          <p:cNvPr id="7170" name="Picture 2" descr="C:\Users\ujjwal\Pictures\Screenshots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9542"/>
            <a:ext cx="3321237" cy="41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11191690"/>
              </p:ext>
            </p:extLst>
          </p:nvPr>
        </p:nvGraphicFramePr>
        <p:xfrm>
          <a:off x="4644008" y="1187822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33516871"/>
              </p:ext>
            </p:extLst>
          </p:nvPr>
        </p:nvGraphicFramePr>
        <p:xfrm>
          <a:off x="4644008" y="3204046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7525773" y="1635646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2000-2013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27218" y="3579862"/>
            <a:ext cx="143727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100" b="1" dirty="0" smtClean="0"/>
              <a:t>2007-2013</a:t>
            </a:r>
          </a:p>
          <a:p>
            <a:pPr algn="ctr"/>
            <a:r>
              <a:rPr lang="en-IN" sz="1100" b="1" dirty="0" smtClean="0"/>
              <a:t>&amp;</a:t>
            </a:r>
          </a:p>
          <a:p>
            <a:pPr algn="ctr"/>
            <a:r>
              <a:rPr lang="en-IN" sz="1100" b="1" dirty="0" smtClean="0"/>
              <a:t>2014-2020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897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4A454A1B-0BF3-4451-B2E8-92329BF4C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69C4EBB2-6A00-4B4A-97B7-8B00D5FF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DE42657E-C735-4225-A396-15BF7146D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7FAF05B4-3F45-4157-AE67-D1A4FEC2F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57D08652-2807-4F30-9DA9-2BFC69298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Sub>
          <a:bldDgm bld="one"/>
        </p:bldSub>
      </p:bldGraphic>
      <p:bldGraphic spid="8" grpId="0">
        <p:bldSub>
          <a:bldDgm bld="one"/>
        </p:bldSub>
      </p:bldGraphic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16</a:t>
            </a:r>
            <a:endParaRPr lang="en-IN" sz="1100" b="1" dirty="0" smtClean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2661406" cy="505066"/>
          </a:xfrm>
        </p:spPr>
        <p:txBody>
          <a:bodyPr/>
          <a:lstStyle/>
          <a:p>
            <a:r>
              <a:rPr lang="en-IN" sz="2800" b="1" dirty="0" smtClean="0"/>
              <a:t>Methodology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843558"/>
            <a:ext cx="952955" cy="25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Initial Dataset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51520" y="1505838"/>
            <a:ext cx="1210799" cy="56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18 meteorological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Features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Daily recorded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960734" y="1505838"/>
            <a:ext cx="1284060" cy="56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1 Drought intensity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Label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Weekly recorded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13463" y="2427734"/>
            <a:ext cx="1714321" cy="25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90 days aggregated dataset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115616" y="3045609"/>
            <a:ext cx="1291899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Summary Statistics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Correlations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66194" y="3795886"/>
            <a:ext cx="1114519" cy="56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Remove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Highly Collinear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Features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051080" y="3795886"/>
            <a:ext cx="108076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Remove Similar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Features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863574" y="857766"/>
            <a:ext cx="717061" cy="561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Drought 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Or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Not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446022" y="857766"/>
            <a:ext cx="710154" cy="561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Intensity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Of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Drought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222104" y="1851670"/>
            <a:ext cx="1718048" cy="2553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Data Normalization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698433" y="2604393"/>
            <a:ext cx="737663" cy="2553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Data Split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76953" y="3315255"/>
            <a:ext cx="1907215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SVM, </a:t>
            </a:r>
            <a:r>
              <a:rPr lang="en-IN" sz="900" b="1" dirty="0" err="1" smtClean="0">
                <a:solidFill>
                  <a:schemeClr val="bg2"/>
                </a:solidFill>
                <a:latin typeface="Maven Pro"/>
              </a:rPr>
              <a:t>LogisticRegression</a:t>
            </a:r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,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KNN, </a:t>
            </a:r>
            <a:r>
              <a:rPr lang="en-IN" sz="900" b="1" dirty="0" err="1" smtClean="0">
                <a:solidFill>
                  <a:schemeClr val="bg2"/>
                </a:solidFill>
                <a:latin typeface="Maven Pro"/>
              </a:rPr>
              <a:t>XGBoost</a:t>
            </a:r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, </a:t>
            </a:r>
            <a:r>
              <a:rPr lang="en-IN" sz="900" b="1" dirty="0" err="1" smtClean="0">
                <a:solidFill>
                  <a:schemeClr val="bg2"/>
                </a:solidFill>
                <a:latin typeface="Maven Pro"/>
              </a:rPr>
              <a:t>RandomForest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987107" y="948209"/>
            <a:ext cx="1018315" cy="25538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err="1" smtClean="0">
                <a:solidFill>
                  <a:schemeClr val="bg2"/>
                </a:solidFill>
                <a:latin typeface="Maven Pro"/>
              </a:rPr>
              <a:t>RandomForest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948264" y="1721862"/>
            <a:ext cx="1080909" cy="5618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Different </a:t>
            </a:r>
          </a:p>
          <a:p>
            <a:pPr algn="ctr"/>
            <a:r>
              <a:rPr lang="en-IN" sz="900" b="1" dirty="0" err="1" smtClean="0">
                <a:solidFill>
                  <a:schemeClr val="bg2"/>
                </a:solidFill>
                <a:latin typeface="Maven Pro"/>
              </a:rPr>
              <a:t>RandomForest</a:t>
            </a:r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 </a:t>
            </a: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models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020272" y="3684513"/>
            <a:ext cx="1064068" cy="25538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Result Analysis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998574" y="2787774"/>
            <a:ext cx="1120348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900" b="1" dirty="0" err="1" smtClean="0">
                <a:solidFill>
                  <a:schemeClr val="bg2"/>
                </a:solidFill>
                <a:latin typeface="Maven Pro"/>
              </a:rPr>
              <a:t>VotingEnsemble</a:t>
            </a:r>
            <a:endParaRPr lang="en-IN" sz="900" b="1" dirty="0" smtClean="0">
              <a:solidFill>
                <a:schemeClr val="bg2"/>
              </a:solidFill>
              <a:latin typeface="Maven Pro"/>
            </a:endParaRPr>
          </a:p>
          <a:p>
            <a:pPr algn="ctr"/>
            <a:r>
              <a:rPr lang="en-IN" sz="900" b="1" dirty="0" smtClean="0">
                <a:solidFill>
                  <a:schemeClr val="bg2"/>
                </a:solidFill>
                <a:latin typeface="Maven Pro"/>
              </a:rPr>
              <a:t>(Soft)</a:t>
            </a:r>
            <a:endParaRPr lang="en-IN" sz="900" b="1" dirty="0">
              <a:solidFill>
                <a:schemeClr val="bg2"/>
              </a:solidFill>
              <a:latin typeface="Maven Pro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V="1">
            <a:off x="1770623" y="2715766"/>
            <a:ext cx="0" cy="320676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1259632" y="3479394"/>
            <a:ext cx="0" cy="286295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2207735" y="3479396"/>
            <a:ext cx="4852" cy="286293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1143001" y="2098040"/>
            <a:ext cx="1628" cy="32969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41600" y="2098040"/>
            <a:ext cx="0" cy="32969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5056502" y="2139702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4788024" y="2859782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7524328" y="1240854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7525277" y="2355726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7524328" y="3219822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4427984" y="1419622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5652120" y="1419622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331640" y="1138695"/>
            <a:ext cx="0" cy="367143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2123728" y="1131590"/>
            <a:ext cx="0" cy="367143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5364088" y="2859782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504" y="663538"/>
            <a:ext cx="3268742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Rectangle 256"/>
          <p:cNvSpPr/>
          <p:nvPr/>
        </p:nvSpPr>
        <p:spPr>
          <a:xfrm>
            <a:off x="3751530" y="699542"/>
            <a:ext cx="2548662" cy="39604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Rectangle 257"/>
          <p:cNvSpPr/>
          <p:nvPr/>
        </p:nvSpPr>
        <p:spPr>
          <a:xfrm>
            <a:off x="6660232" y="699542"/>
            <a:ext cx="1728192" cy="39604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9" name="Straight Connector 258"/>
          <p:cNvCxnSpPr/>
          <p:nvPr/>
        </p:nvCxnSpPr>
        <p:spPr>
          <a:xfrm flipH="1">
            <a:off x="3419872" y="2662393"/>
            <a:ext cx="288032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6326708" y="2679762"/>
            <a:ext cx="333524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65258" y="2750230"/>
            <a:ext cx="418910" cy="4516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700" b="1" dirty="0" smtClean="0">
                <a:solidFill>
                  <a:schemeClr val="bg2"/>
                </a:solidFill>
                <a:latin typeface="Maven Pro"/>
              </a:rPr>
              <a:t>One</a:t>
            </a:r>
          </a:p>
          <a:p>
            <a:pPr algn="ctr"/>
            <a:r>
              <a:rPr lang="en-IN" sz="700" b="1" dirty="0" err="1" smtClean="0">
                <a:solidFill>
                  <a:schemeClr val="bg2"/>
                </a:solidFill>
                <a:latin typeface="Maven Pro"/>
              </a:rPr>
              <a:t>Vs</a:t>
            </a:r>
            <a:endParaRPr lang="en-IN" sz="700" b="1" dirty="0" smtClean="0">
              <a:solidFill>
                <a:schemeClr val="bg2"/>
              </a:solidFill>
              <a:latin typeface="Maven Pro"/>
            </a:endParaRPr>
          </a:p>
          <a:p>
            <a:pPr algn="ctr"/>
            <a:r>
              <a:rPr lang="en-IN" sz="700" b="1" dirty="0" smtClean="0">
                <a:solidFill>
                  <a:schemeClr val="bg2"/>
                </a:solidFill>
                <a:latin typeface="Maven Pro"/>
              </a:rPr>
              <a:t>Rest</a:t>
            </a:r>
            <a:endParaRPr lang="en-IN" sz="700" b="1" dirty="0">
              <a:solidFill>
                <a:schemeClr val="bg2"/>
              </a:solidFill>
              <a:latin typeface="Maven Pro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64088" y="3003798"/>
            <a:ext cx="269478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611560" y="4723606"/>
            <a:ext cx="2085342" cy="36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600" b="1" dirty="0" smtClean="0"/>
              <a:t>Data Filtering</a:t>
            </a:r>
            <a:endParaRPr lang="en-IN" sz="16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995936" y="4723606"/>
            <a:ext cx="2085342" cy="36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600" b="1" dirty="0" smtClean="0"/>
              <a:t>Model Selection</a:t>
            </a:r>
            <a:endParaRPr lang="en-IN" sz="1600" b="1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516216" y="4723606"/>
            <a:ext cx="2085342" cy="36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IN" sz="1600" b="1" dirty="0" smtClean="0"/>
              <a:t>Ensemble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9093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3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4" grpId="0" animBg="1"/>
      <p:bldP spid="257" grpId="0" animBg="1"/>
      <p:bldP spid="258" grpId="0" animBg="1"/>
      <p:bldP spid="42" grpId="0" animBg="1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1520" y="1203598"/>
            <a:ext cx="8208912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17</a:t>
            </a:r>
            <a:endParaRPr lang="en-IN" sz="1100" b="1" dirty="0" smtClean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605622" cy="937114"/>
          </a:xfrm>
        </p:spPr>
        <p:txBody>
          <a:bodyPr/>
          <a:lstStyle/>
          <a:p>
            <a:pPr algn="l"/>
            <a:r>
              <a:rPr lang="en-IN" sz="2800" b="1" dirty="0" smtClean="0"/>
              <a:t>Distribution Graphs: </a:t>
            </a:r>
            <a:br>
              <a:rPr lang="en-IN" sz="2800" b="1" dirty="0" smtClean="0"/>
            </a:br>
            <a:r>
              <a:rPr lang="en-IN" sz="2800" b="1" dirty="0" smtClean="0"/>
              <a:t>Features &amp; Labels</a:t>
            </a:r>
            <a:endParaRPr lang="en-IN" sz="2800" b="1" dirty="0"/>
          </a:p>
        </p:txBody>
      </p:sp>
      <p:pic>
        <p:nvPicPr>
          <p:cNvPr id="8195" name="Picture 3" descr="C:\Users\ujjwal\Downloads\UMBC\DATA 601\project\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36"/>
          <a:stretch/>
        </p:blipFill>
        <p:spPr bwMode="auto">
          <a:xfrm>
            <a:off x="395536" y="1350207"/>
            <a:ext cx="7920880" cy="30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1520" y="1203598"/>
            <a:ext cx="8208912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18</a:t>
            </a:r>
            <a:endParaRPr lang="en-IN" sz="1100" b="1" dirty="0" smtClean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605622" cy="937114"/>
          </a:xfrm>
        </p:spPr>
        <p:txBody>
          <a:bodyPr/>
          <a:lstStyle/>
          <a:p>
            <a:pPr algn="l"/>
            <a:r>
              <a:rPr lang="en-IN" sz="2800" b="1" dirty="0" smtClean="0"/>
              <a:t>Distribution Graphs: </a:t>
            </a:r>
            <a:br>
              <a:rPr lang="en-IN" sz="2800" b="1" dirty="0" smtClean="0"/>
            </a:br>
            <a:r>
              <a:rPr lang="en-IN" sz="2800" b="1" dirty="0" smtClean="0"/>
              <a:t>Features &amp; Labels</a:t>
            </a:r>
            <a:endParaRPr lang="en-IN" sz="2800" b="1" dirty="0"/>
          </a:p>
        </p:txBody>
      </p:sp>
      <p:pic>
        <p:nvPicPr>
          <p:cNvPr id="8195" name="Picture 3" descr="C:\Users\ujjwal\Downloads\UMBC\DATA 601\project\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3" b="19623"/>
          <a:stretch/>
        </p:blipFill>
        <p:spPr bwMode="auto">
          <a:xfrm>
            <a:off x="395536" y="1350764"/>
            <a:ext cx="7920880" cy="31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043608" y="1203598"/>
            <a:ext cx="5256584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19</a:t>
            </a:r>
            <a:endParaRPr lang="en-IN" sz="1100" b="1" dirty="0" smtClean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605622" cy="937114"/>
          </a:xfrm>
        </p:spPr>
        <p:txBody>
          <a:bodyPr/>
          <a:lstStyle/>
          <a:p>
            <a:pPr algn="l"/>
            <a:r>
              <a:rPr lang="en-IN" sz="2800" b="1" dirty="0" smtClean="0"/>
              <a:t>Distribution Graphs: </a:t>
            </a:r>
            <a:br>
              <a:rPr lang="en-IN" sz="2800" b="1" dirty="0" smtClean="0"/>
            </a:br>
            <a:r>
              <a:rPr lang="en-IN" sz="2800" b="1" dirty="0" smtClean="0"/>
              <a:t>Features &amp; Labels</a:t>
            </a:r>
            <a:endParaRPr lang="en-IN" sz="2800" b="1" dirty="0"/>
          </a:p>
        </p:txBody>
      </p:sp>
      <p:pic>
        <p:nvPicPr>
          <p:cNvPr id="8194" name="Picture 2" descr="C:\Users\ujjwal\Downloads\UMBC\DATA 601\project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/>
          <a:stretch/>
        </p:blipFill>
        <p:spPr bwMode="auto">
          <a:xfrm>
            <a:off x="1253067" y="1419622"/>
            <a:ext cx="4897528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7694"/>
            <a:ext cx="1728192" cy="147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444208" y="1922668"/>
            <a:ext cx="1728192" cy="36105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IN" sz="1050" b="1" dirty="0" smtClean="0">
                <a:solidFill>
                  <a:sysClr val="windowText" lastClr="000000"/>
                </a:solidFill>
              </a:rPr>
              <a:t>Frequency        Intensity</a:t>
            </a:r>
            <a:endParaRPr lang="en-IN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43608" y="2067694"/>
            <a:ext cx="209459" cy="1728192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IN" sz="1050" b="1" dirty="0" smtClean="0">
                <a:solidFill>
                  <a:sysClr val="windowText" lastClr="000000"/>
                </a:solidFill>
              </a:rPr>
              <a:t>Frequency        </a:t>
            </a:r>
            <a:endParaRPr lang="en-IN" sz="105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2139702"/>
            <a:ext cx="3021446" cy="1080120"/>
          </a:xfrm>
        </p:spPr>
        <p:txBody>
          <a:bodyPr/>
          <a:lstStyle/>
          <a:p>
            <a:r>
              <a:rPr lang="en-IN" sz="2800" b="1" dirty="0" smtClean="0"/>
              <a:t>Team </a:t>
            </a:r>
            <a:br>
              <a:rPr lang="en-IN" sz="2800" b="1" dirty="0" smtClean="0"/>
            </a:br>
            <a:r>
              <a:rPr lang="en-IN" sz="2800" b="1" dirty="0" smtClean="0"/>
              <a:t>Members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283718"/>
            <a:ext cx="1656184" cy="432048"/>
          </a:xfrm>
        </p:spPr>
        <p:txBody>
          <a:bodyPr/>
          <a:lstStyle/>
          <a:p>
            <a:r>
              <a:rPr lang="en-IN" sz="1100" b="1" dirty="0" err="1" smtClean="0"/>
              <a:t>Bansari</a:t>
            </a:r>
            <a:r>
              <a:rPr lang="en-IN" sz="1100" b="1" dirty="0" smtClean="0"/>
              <a:t> K. Shah</a:t>
            </a:r>
          </a:p>
          <a:p>
            <a:r>
              <a:rPr lang="en-IN" sz="1100" b="1" dirty="0" smtClean="0"/>
              <a:t>ZH92730</a:t>
            </a:r>
          </a:p>
          <a:p>
            <a:endParaRPr lang="en-IN" sz="1100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15366" y="4299942"/>
            <a:ext cx="165618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100" b="1" dirty="0" smtClean="0"/>
              <a:t>Ujjwal</a:t>
            </a:r>
          </a:p>
          <a:p>
            <a:r>
              <a:rPr lang="en-IN" sz="1100" b="1" dirty="0" smtClean="0"/>
              <a:t>PF10610</a:t>
            </a:r>
          </a:p>
          <a:p>
            <a:endParaRPr lang="en-IN" sz="11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436096" y="2283718"/>
            <a:ext cx="165618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100" b="1" dirty="0" err="1" smtClean="0"/>
              <a:t>Shikha</a:t>
            </a:r>
            <a:r>
              <a:rPr lang="en-IN" sz="1100" b="1" dirty="0" smtClean="0"/>
              <a:t> C. Patel</a:t>
            </a:r>
          </a:p>
          <a:p>
            <a:r>
              <a:rPr lang="en-IN" sz="1100" b="1" dirty="0" smtClean="0"/>
              <a:t>JF14891</a:t>
            </a:r>
          </a:p>
          <a:p>
            <a:endParaRPr lang="en-IN" sz="1100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12093" y="4299942"/>
            <a:ext cx="184020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100" b="1" dirty="0" smtClean="0"/>
              <a:t>Nicholas </a:t>
            </a:r>
            <a:r>
              <a:rPr lang="en-IN" sz="1100" b="1" dirty="0" err="1" smtClean="0"/>
              <a:t>Ogbonna</a:t>
            </a:r>
            <a:endParaRPr lang="en-IN" sz="1100" b="1" dirty="0" smtClean="0"/>
          </a:p>
          <a:p>
            <a:r>
              <a:rPr lang="en-IN" sz="1100" b="1" dirty="0" smtClean="0"/>
              <a:t>OT32817</a:t>
            </a:r>
            <a:endParaRPr lang="en-IN" sz="1100" b="1" dirty="0" smtClean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ujjwal\Downloads\UMBC\DATA 601\project\Final Presentation\WhatsApp Image 2021-04-23 at 8.48.40 P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1" t="1545" r="18220" b="46910"/>
          <a:stretch/>
        </p:blipFill>
        <p:spPr bwMode="auto">
          <a:xfrm>
            <a:off x="1543827" y="3219822"/>
            <a:ext cx="999261" cy="936104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jjwal\Downloads\UMBC\DATA 601\project\Final Presentation\WhatsApp Image 2021-05-09 at 1.24.26 PM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b="45570"/>
          <a:stretch/>
        </p:blipFill>
        <p:spPr bwMode="auto">
          <a:xfrm>
            <a:off x="1574417" y="1203598"/>
            <a:ext cx="968671" cy="936104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jjwal\Downloads\UMBC\DATA 601\project\Final Presentation\WhatsApp Image 2021-05-09 at 1.32.11 PM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2" t="2836" r="25366" b="65727"/>
          <a:stretch/>
        </p:blipFill>
        <p:spPr bwMode="auto">
          <a:xfrm>
            <a:off x="5881584" y="3219821"/>
            <a:ext cx="994672" cy="936449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jjwal\Downloads\UMBC\DATA 601\project\Final Presentation\WhatsApp Image 2021-05-09 at 4.03.59 PM.jpe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4" t="4200" r="15369" b="33763"/>
          <a:stretch/>
        </p:blipFill>
        <p:spPr bwMode="auto">
          <a:xfrm>
            <a:off x="5868144" y="1203598"/>
            <a:ext cx="919963" cy="936104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oogle Shape;96;p1" descr="A picture containing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401" y="-84733"/>
            <a:ext cx="1007101" cy="1000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1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20</a:t>
            </a:r>
            <a:endParaRPr lang="en-IN" sz="1100" b="1" dirty="0" smtClean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605622" cy="577074"/>
          </a:xfrm>
        </p:spPr>
        <p:txBody>
          <a:bodyPr/>
          <a:lstStyle/>
          <a:p>
            <a:pPr algn="l"/>
            <a:r>
              <a:rPr lang="en-IN" sz="2800" b="1" dirty="0" smtClean="0"/>
              <a:t>Correlations</a:t>
            </a:r>
            <a:endParaRPr lang="en-IN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206744" y="987574"/>
            <a:ext cx="416545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18" name="Picture 2" descr="C:\Users\ujjwal\Downloads\UMBC\DATA 601\project\co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73" y="1007802"/>
            <a:ext cx="4134727" cy="347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RESULTS</a:t>
            </a:r>
            <a:endParaRPr b="1" dirty="0">
              <a:solidFill>
                <a:schemeClr val="accent3"/>
              </a:solidFill>
            </a:endParaRPr>
          </a:p>
        </p:txBody>
      </p:sp>
      <p:pic>
        <p:nvPicPr>
          <p:cNvPr id="3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21</a:t>
            </a:r>
            <a:endParaRPr lang="en-IN" sz="11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749638" cy="577074"/>
          </a:xfrm>
        </p:spPr>
        <p:txBody>
          <a:bodyPr/>
          <a:lstStyle/>
          <a:p>
            <a:pPr algn="l"/>
            <a:r>
              <a:rPr lang="en-IN" sz="2800" b="1" dirty="0" smtClean="0"/>
              <a:t>Drought Or Not Prediction</a:t>
            </a:r>
            <a:endParaRPr lang="en-IN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6270"/>
            <a:ext cx="2886481" cy="116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3718"/>
            <a:ext cx="2952328" cy="12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3878"/>
            <a:ext cx="2952328" cy="12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6" y="906270"/>
            <a:ext cx="1969866" cy="116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6" y="2283718"/>
            <a:ext cx="1969866" cy="121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63" y="3723878"/>
            <a:ext cx="1964930" cy="123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256;p45"/>
          <p:cNvSpPr txBox="1">
            <a:spLocks/>
          </p:cNvSpPr>
          <p:nvPr/>
        </p:nvSpPr>
        <p:spPr>
          <a:xfrm>
            <a:off x="6084168" y="1311051"/>
            <a:ext cx="2808312" cy="7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600" dirty="0" smtClean="0"/>
              <a:t>Without Removing Any Features</a:t>
            </a:r>
            <a:endParaRPr lang="en-IN" sz="1600" dirty="0"/>
          </a:p>
        </p:txBody>
      </p:sp>
      <p:sp>
        <p:nvSpPr>
          <p:cNvPr id="10" name="Google Shape;1256;p45"/>
          <p:cNvSpPr txBox="1">
            <a:spLocks/>
          </p:cNvSpPr>
          <p:nvPr/>
        </p:nvSpPr>
        <p:spPr>
          <a:xfrm>
            <a:off x="6084168" y="2751211"/>
            <a:ext cx="2808312" cy="7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600" dirty="0" smtClean="0"/>
              <a:t>After Removing Highly Collinear Features</a:t>
            </a:r>
            <a:endParaRPr lang="en-IN" sz="1600" dirty="0"/>
          </a:p>
        </p:txBody>
      </p:sp>
      <p:sp>
        <p:nvSpPr>
          <p:cNvPr id="11" name="Google Shape;1256;p45"/>
          <p:cNvSpPr txBox="1">
            <a:spLocks/>
          </p:cNvSpPr>
          <p:nvPr/>
        </p:nvSpPr>
        <p:spPr>
          <a:xfrm>
            <a:off x="6084168" y="4227934"/>
            <a:ext cx="2808312" cy="7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600" dirty="0" smtClean="0"/>
              <a:t>After Removing Similar Features</a:t>
            </a:r>
            <a:endParaRPr lang="en-IN" sz="1600" dirty="0"/>
          </a:p>
        </p:txBody>
      </p:sp>
      <p:pic>
        <p:nvPicPr>
          <p:cNvPr id="12" name="Google Shape;96;p1" descr="A picture containing text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22</a:t>
            </a:r>
            <a:endParaRPr lang="en-IN" sz="1100" b="1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749638" cy="577074"/>
          </a:xfrm>
        </p:spPr>
        <p:txBody>
          <a:bodyPr/>
          <a:lstStyle/>
          <a:p>
            <a:pPr algn="l"/>
            <a:r>
              <a:rPr lang="en-IN" sz="2800" b="1" dirty="0" smtClean="0"/>
              <a:t>Drought Or Not Prediction</a:t>
            </a:r>
            <a:endParaRPr lang="en-IN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6270"/>
            <a:ext cx="2886481" cy="116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256;p45"/>
          <p:cNvSpPr txBox="1">
            <a:spLocks/>
          </p:cNvSpPr>
          <p:nvPr/>
        </p:nvSpPr>
        <p:spPr>
          <a:xfrm>
            <a:off x="3131840" y="1203598"/>
            <a:ext cx="1368152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RandomForest</a:t>
            </a:r>
            <a:r>
              <a:rPr lang="en-IN" sz="1000" b="1" dirty="0" smtClean="0"/>
              <a:t> 1</a:t>
            </a:r>
            <a:endParaRPr lang="en-IN" sz="1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12454"/>
            <a:ext cx="2886480" cy="115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7854"/>
            <a:ext cx="2886481" cy="120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355976" y="786337"/>
            <a:ext cx="0" cy="4104456"/>
          </a:xfrm>
          <a:prstGeom prst="line">
            <a:avLst/>
          </a:prstGeom>
          <a:ln w="1270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Google Shape;1256;p45"/>
          <p:cNvSpPr txBox="1">
            <a:spLocks/>
          </p:cNvSpPr>
          <p:nvPr/>
        </p:nvSpPr>
        <p:spPr>
          <a:xfrm>
            <a:off x="3131840" y="2575919"/>
            <a:ext cx="1368152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RandomForest</a:t>
            </a:r>
            <a:r>
              <a:rPr lang="en-IN" sz="1000" b="1" dirty="0" smtClean="0"/>
              <a:t> 2</a:t>
            </a:r>
            <a:endParaRPr lang="en-IN" sz="1000" b="1" dirty="0"/>
          </a:p>
        </p:txBody>
      </p:sp>
      <p:sp>
        <p:nvSpPr>
          <p:cNvPr id="17" name="Google Shape;1256;p45"/>
          <p:cNvSpPr txBox="1">
            <a:spLocks/>
          </p:cNvSpPr>
          <p:nvPr/>
        </p:nvSpPr>
        <p:spPr>
          <a:xfrm>
            <a:off x="3131840" y="3944071"/>
            <a:ext cx="1368152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RandomForest</a:t>
            </a:r>
            <a:r>
              <a:rPr lang="en-IN" sz="1000" b="1" dirty="0" smtClean="0"/>
              <a:t> 3</a:t>
            </a:r>
            <a:endParaRPr lang="en-IN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630" y="1679083"/>
            <a:ext cx="3732913" cy="1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256;p45"/>
          <p:cNvSpPr txBox="1">
            <a:spLocks/>
          </p:cNvSpPr>
          <p:nvPr/>
        </p:nvSpPr>
        <p:spPr>
          <a:xfrm>
            <a:off x="4659638" y="3507854"/>
            <a:ext cx="3744416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VotingEnsemble</a:t>
            </a:r>
            <a:r>
              <a:rPr lang="en-IN" sz="1000" b="1" dirty="0" smtClean="0"/>
              <a:t> (Soft) of RandomForest1, RandomForest2 and RandomForest3.</a:t>
            </a:r>
            <a:endParaRPr lang="en-IN" sz="1000" b="1" dirty="0"/>
          </a:p>
        </p:txBody>
      </p:sp>
      <p:pic>
        <p:nvPicPr>
          <p:cNvPr id="12" name="Google Shape;96;p1" descr="A picture containing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23</a:t>
            </a:r>
            <a:endParaRPr lang="en-IN" sz="1100" b="1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1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5181686" cy="577074"/>
          </a:xfrm>
        </p:spPr>
        <p:txBody>
          <a:bodyPr/>
          <a:lstStyle/>
          <a:p>
            <a:pPr algn="l"/>
            <a:r>
              <a:rPr lang="en-IN" sz="2800" b="1" dirty="0" smtClean="0"/>
              <a:t>Drought Intensity Prediction</a:t>
            </a:r>
            <a:endParaRPr lang="en-IN" sz="2800" b="1" dirty="0"/>
          </a:p>
        </p:txBody>
      </p:sp>
      <p:sp>
        <p:nvSpPr>
          <p:cNvPr id="3" name="Google Shape;1256;p45"/>
          <p:cNvSpPr txBox="1">
            <a:spLocks/>
          </p:cNvSpPr>
          <p:nvPr/>
        </p:nvSpPr>
        <p:spPr>
          <a:xfrm>
            <a:off x="2699792" y="1203598"/>
            <a:ext cx="1368152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RandomForest</a:t>
            </a:r>
            <a:r>
              <a:rPr lang="en-IN" sz="1000" b="1" dirty="0" smtClean="0"/>
              <a:t> 1</a:t>
            </a:r>
            <a:endParaRPr lang="en-IN" sz="1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68338" y="786337"/>
            <a:ext cx="0" cy="4104456"/>
          </a:xfrm>
          <a:prstGeom prst="line">
            <a:avLst/>
          </a:prstGeom>
          <a:ln w="1270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Google Shape;1256;p45"/>
          <p:cNvSpPr txBox="1">
            <a:spLocks/>
          </p:cNvSpPr>
          <p:nvPr/>
        </p:nvSpPr>
        <p:spPr>
          <a:xfrm>
            <a:off x="2699792" y="2575919"/>
            <a:ext cx="1368152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RandomForest</a:t>
            </a:r>
            <a:r>
              <a:rPr lang="en-IN" sz="1000" b="1" dirty="0" smtClean="0"/>
              <a:t> 2</a:t>
            </a:r>
            <a:endParaRPr lang="en-IN" sz="1000" b="1" dirty="0"/>
          </a:p>
        </p:txBody>
      </p:sp>
      <p:sp>
        <p:nvSpPr>
          <p:cNvPr id="7" name="Google Shape;1256;p45"/>
          <p:cNvSpPr txBox="1">
            <a:spLocks/>
          </p:cNvSpPr>
          <p:nvPr/>
        </p:nvSpPr>
        <p:spPr>
          <a:xfrm>
            <a:off x="2699792" y="3944071"/>
            <a:ext cx="1368152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RandomForest</a:t>
            </a:r>
            <a:r>
              <a:rPr lang="en-IN" sz="1000" b="1" dirty="0" smtClean="0"/>
              <a:t> 3</a:t>
            </a:r>
            <a:endParaRPr lang="en-IN" sz="1000" b="1" dirty="0"/>
          </a:p>
        </p:txBody>
      </p:sp>
      <p:sp>
        <p:nvSpPr>
          <p:cNvPr id="8" name="Google Shape;1256;p45"/>
          <p:cNvSpPr txBox="1">
            <a:spLocks/>
          </p:cNvSpPr>
          <p:nvPr/>
        </p:nvSpPr>
        <p:spPr>
          <a:xfrm>
            <a:off x="4572000" y="3507854"/>
            <a:ext cx="3744416" cy="35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000" b="1" dirty="0" err="1" smtClean="0"/>
              <a:t>VotingEnsemble</a:t>
            </a:r>
            <a:r>
              <a:rPr lang="en-IN" sz="1000" b="1" dirty="0" smtClean="0"/>
              <a:t> (Soft) of RandomForest1, RandomForest2 and RandomForest3.</a:t>
            </a:r>
            <a:endParaRPr lang="en-IN" sz="1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55720"/>
            <a:ext cx="2304256" cy="122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7" y="2302339"/>
            <a:ext cx="2304257" cy="120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760052"/>
            <a:ext cx="2304256" cy="120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64" y="1559469"/>
            <a:ext cx="3431128" cy="180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oogle Shape;96;p1" descr="A picture containing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24</a:t>
            </a:r>
            <a:endParaRPr lang="en-IN" sz="1100" b="1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25</a:t>
            </a:r>
            <a:endParaRPr lang="en-IN" sz="1100" b="1" dirty="0" smtClean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5181686" cy="577074"/>
          </a:xfrm>
        </p:spPr>
        <p:txBody>
          <a:bodyPr/>
          <a:lstStyle/>
          <a:p>
            <a:pPr algn="l"/>
            <a:r>
              <a:rPr lang="en-IN" sz="2800" b="1" dirty="0" smtClean="0"/>
              <a:t>Conclusions</a:t>
            </a:r>
            <a:endParaRPr lang="en-IN" sz="2800" b="1" dirty="0"/>
          </a:p>
        </p:txBody>
      </p:sp>
      <p:sp>
        <p:nvSpPr>
          <p:cNvPr id="6" name="Google Shape;701;p33"/>
          <p:cNvSpPr txBox="1">
            <a:spLocks/>
          </p:cNvSpPr>
          <p:nvPr/>
        </p:nvSpPr>
        <p:spPr>
          <a:xfrm>
            <a:off x="323528" y="985062"/>
            <a:ext cx="7560840" cy="309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Drought is persistent</a:t>
            </a:r>
            <a:endParaRPr lang="en-I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Meteorological data is useful for predicting droughts</a:t>
            </a:r>
            <a:endParaRPr lang="en-I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Precipitation (PRECTOT), Surface Pressure (PS) and Earth Skin Temperature (TS) are the most significant</a:t>
            </a:r>
            <a:endParaRPr lang="en-IN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26</a:t>
            </a:r>
            <a:endParaRPr lang="en-IN" sz="1100" b="1" dirty="0" smtClean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5181686" cy="577074"/>
          </a:xfrm>
        </p:spPr>
        <p:txBody>
          <a:bodyPr/>
          <a:lstStyle/>
          <a:p>
            <a:pPr algn="l"/>
            <a:r>
              <a:rPr lang="en-IN" sz="2800" b="1" dirty="0" smtClean="0"/>
              <a:t>Future Scope of Work</a:t>
            </a:r>
            <a:endParaRPr lang="en-IN" sz="2800" b="1" dirty="0"/>
          </a:p>
        </p:txBody>
      </p:sp>
      <p:sp>
        <p:nvSpPr>
          <p:cNvPr id="6" name="Google Shape;701;p33"/>
          <p:cNvSpPr txBox="1">
            <a:spLocks/>
          </p:cNvSpPr>
          <p:nvPr/>
        </p:nvSpPr>
        <p:spPr>
          <a:xfrm>
            <a:off x="323528" y="985062"/>
            <a:ext cx="7560840" cy="309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rgbClr val="33CCCC"/>
                </a:solidFill>
              </a:rPr>
              <a:t>Days aggregation can be varied</a:t>
            </a:r>
            <a:endParaRPr lang="en-IN" sz="1600" b="1" dirty="0" smtClean="0">
              <a:solidFill>
                <a:srgbClr val="33CCCC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rgbClr val="33CCCC"/>
                </a:solidFill>
              </a:rPr>
              <a:t>Location data can be used</a:t>
            </a:r>
            <a:endParaRPr lang="en-IN" sz="1600" b="1" dirty="0">
              <a:solidFill>
                <a:srgbClr val="33CCCC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rgbClr val="33CCCC"/>
                </a:solidFill>
              </a:rPr>
              <a:t>Time series trends can be incorporated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IN" sz="1600" b="1" dirty="0" smtClean="0">
                <a:solidFill>
                  <a:srgbClr val="33CCCC"/>
                </a:solidFill>
              </a:rPr>
              <a:t>Scope can be expanded to analyse all US states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en-IN" sz="1600" b="1" dirty="0" smtClean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339752" y="1347614"/>
            <a:ext cx="4176464" cy="2232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</a:t>
            </a:r>
            <a:br>
              <a:rPr lang="en" dirty="0" smtClean="0"/>
            </a:br>
            <a:r>
              <a:rPr lang="en" dirty="0" smtClean="0"/>
              <a:t>YOU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9902"/>
            <a:ext cx="3960440" cy="66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</a:t>
            </a:r>
            <a:r>
              <a:rPr lang="en" dirty="0" smtClean="0">
                <a:solidFill>
                  <a:schemeClr val="accent2"/>
                </a:solidFill>
              </a:rPr>
              <a:t>?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2" name="Google Shape;96;p1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0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3347864" y="84355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Creeping Phenomenon</a:t>
            </a:r>
            <a:endParaRPr dirty="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70420" y="843557"/>
            <a:ext cx="1881300" cy="756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 Definition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6228184" y="99094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single definition</a:t>
            </a:r>
            <a:endParaRPr dirty="0"/>
          </a:p>
        </p:txBody>
      </p: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203848" y="1779662"/>
            <a:ext cx="2160239" cy="304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600" dirty="0" smtClean="0">
                <a:solidFill>
                  <a:srgbClr val="00B0F0"/>
                </a:solidFill>
              </a:rPr>
              <a:t>S</a:t>
            </a:r>
            <a:r>
              <a:rPr lang="en" sz="1600" dirty="0" smtClean="0">
                <a:solidFill>
                  <a:srgbClr val="00B0F0"/>
                </a:solidFill>
              </a:rPr>
              <a:t>lowly impacts economy</a:t>
            </a:r>
            <a:br>
              <a:rPr lang="en" sz="1600" dirty="0" smtClean="0">
                <a:solidFill>
                  <a:srgbClr val="00B0F0"/>
                </a:solidFill>
              </a:rPr>
            </a:br>
            <a:r>
              <a:rPr lang="en" sz="1600" dirty="0" smtClean="0">
                <a:solidFill>
                  <a:srgbClr val="00B0F0"/>
                </a:solidFill>
              </a:rPr>
              <a:t/>
            </a:r>
            <a:br>
              <a:rPr lang="en" sz="1600" dirty="0" smtClean="0">
                <a:solidFill>
                  <a:srgbClr val="00B0F0"/>
                </a:solidFill>
              </a:rPr>
            </a:br>
            <a:r>
              <a:rPr lang="en" sz="1600" dirty="0">
                <a:solidFill>
                  <a:srgbClr val="00B0F0"/>
                </a:solidFill>
              </a:rPr>
              <a:t/>
            </a:r>
            <a:br>
              <a:rPr lang="en" sz="1600" dirty="0">
                <a:solidFill>
                  <a:srgbClr val="00B0F0"/>
                </a:solidFill>
              </a:rPr>
            </a:br>
            <a:r>
              <a:rPr lang="en" sz="1600" dirty="0" smtClean="0">
                <a:solidFill>
                  <a:srgbClr val="00B0F0"/>
                </a:solidFill>
              </a:rPr>
              <a:t/>
            </a:r>
            <a:br>
              <a:rPr lang="en" sz="1600" dirty="0" smtClean="0">
                <a:solidFill>
                  <a:srgbClr val="00B0F0"/>
                </a:solidFill>
              </a:rPr>
            </a:br>
            <a:r>
              <a:rPr lang="en" sz="1600" dirty="0">
                <a:solidFill>
                  <a:srgbClr val="00B0F0"/>
                </a:solidFill>
              </a:rPr>
              <a:t/>
            </a:r>
            <a:br>
              <a:rPr lang="en" sz="1600" dirty="0">
                <a:solidFill>
                  <a:srgbClr val="00B0F0"/>
                </a:solidFill>
              </a:rPr>
            </a:br>
            <a:r>
              <a:rPr lang="en" sz="1600" dirty="0" smtClean="0">
                <a:solidFill>
                  <a:srgbClr val="00B0F0"/>
                </a:solidFill>
              </a:rPr>
              <a:t/>
            </a:r>
            <a:br>
              <a:rPr lang="en" sz="1600" dirty="0" smtClean="0">
                <a:solidFill>
                  <a:srgbClr val="00B0F0"/>
                </a:solidFill>
              </a:rPr>
            </a:br>
            <a:r>
              <a:rPr lang="en" sz="1600" dirty="0" smtClean="0">
                <a:solidFill>
                  <a:srgbClr val="00B0F0"/>
                </a:solidFill>
              </a:rPr>
              <a:t>Operates on different timescales</a:t>
            </a:r>
            <a:endParaRPr sz="1600" dirty="0">
              <a:solidFill>
                <a:srgbClr val="00B0F0"/>
              </a:solidFill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59308" y="1779605"/>
            <a:ext cx="1881300" cy="2880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1600" dirty="0" smtClean="0">
                <a:solidFill>
                  <a:schemeClr val="accent1"/>
                </a:solidFill>
              </a:rPr>
              <a:t>D</a:t>
            </a:r>
            <a:r>
              <a:rPr lang="en" sz="1600" dirty="0" smtClean="0">
                <a:solidFill>
                  <a:schemeClr val="accent1"/>
                </a:solidFill>
              </a:rPr>
              <a:t>eficiency of precipitation</a:t>
            </a:r>
            <a:br>
              <a:rPr lang="en" sz="1600" dirty="0" smtClean="0">
                <a:solidFill>
                  <a:schemeClr val="accent1"/>
                </a:solidFill>
              </a:rPr>
            </a:br>
            <a:r>
              <a:rPr lang="en" sz="1600" dirty="0" smtClean="0">
                <a:solidFill>
                  <a:schemeClr val="accent1"/>
                </a:solidFill>
              </a:rPr>
              <a:t/>
            </a:r>
            <a:br>
              <a:rPr lang="en" sz="1600" dirty="0" smtClean="0">
                <a:solidFill>
                  <a:schemeClr val="accent1"/>
                </a:solidFill>
              </a:rPr>
            </a:br>
            <a:r>
              <a:rPr lang="en" sz="1600" dirty="0">
                <a:solidFill>
                  <a:schemeClr val="accent1"/>
                </a:solidFill>
              </a:rPr>
              <a:t/>
            </a:r>
            <a:br>
              <a:rPr lang="en" sz="1600" dirty="0">
                <a:solidFill>
                  <a:schemeClr val="accent1"/>
                </a:solidFill>
              </a:rPr>
            </a:br>
            <a:r>
              <a:rPr lang="en" sz="1600" dirty="0" smtClean="0">
                <a:solidFill>
                  <a:schemeClr val="accent1"/>
                </a:solidFill>
              </a:rPr>
              <a:t/>
            </a:r>
            <a:br>
              <a:rPr lang="en" sz="1600" dirty="0" smtClean="0">
                <a:solidFill>
                  <a:schemeClr val="accent1"/>
                </a:solidFill>
              </a:rPr>
            </a:br>
            <a:r>
              <a:rPr lang="en" sz="1600" dirty="0">
                <a:solidFill>
                  <a:schemeClr val="accent1"/>
                </a:solidFill>
              </a:rPr>
              <a:t/>
            </a:r>
            <a:br>
              <a:rPr lang="en" sz="1600" dirty="0">
                <a:solidFill>
                  <a:schemeClr val="accent1"/>
                </a:solidFill>
              </a:rPr>
            </a:br>
            <a:r>
              <a:rPr lang="en" sz="1600" dirty="0">
                <a:solidFill>
                  <a:schemeClr val="accent1"/>
                </a:solidFill>
              </a:rPr>
              <a:t/>
            </a:r>
            <a:br>
              <a:rPr lang="en" sz="1600" dirty="0">
                <a:solidFill>
                  <a:schemeClr val="accent1"/>
                </a:solidFill>
              </a:rPr>
            </a:br>
            <a:r>
              <a:rPr lang="en" sz="1600" dirty="0">
                <a:solidFill>
                  <a:schemeClr val="accent1"/>
                </a:solidFill>
              </a:rPr>
              <a:t>water shortage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156176" y="1779662"/>
            <a:ext cx="2088232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accent3"/>
                </a:solidFill>
              </a:rPr>
              <a:t>Difficult to define</a:t>
            </a:r>
            <a:br>
              <a:rPr lang="en" sz="1600" dirty="0" smtClean="0">
                <a:solidFill>
                  <a:schemeClr val="accent3"/>
                </a:solidFill>
              </a:rPr>
            </a:br>
            <a:r>
              <a:rPr lang="en" sz="1600" dirty="0" smtClean="0">
                <a:solidFill>
                  <a:schemeClr val="accent3"/>
                </a:solidFill>
              </a:rPr>
              <a:t/>
            </a:r>
            <a:br>
              <a:rPr lang="en" sz="1600" dirty="0" smtClean="0">
                <a:solidFill>
                  <a:schemeClr val="accent3"/>
                </a:solidFill>
              </a:rPr>
            </a:br>
            <a:r>
              <a:rPr lang="en" sz="1600" dirty="0">
                <a:solidFill>
                  <a:schemeClr val="accent3"/>
                </a:solidFill>
              </a:rPr>
              <a:t/>
            </a:r>
            <a:br>
              <a:rPr lang="en" sz="1600" dirty="0">
                <a:solidFill>
                  <a:schemeClr val="accent3"/>
                </a:solidFill>
              </a:rPr>
            </a:br>
            <a:r>
              <a:rPr lang="en" sz="1600" dirty="0" smtClean="0">
                <a:solidFill>
                  <a:schemeClr val="accent3"/>
                </a:solidFill>
              </a:rPr>
              <a:t/>
            </a:r>
            <a:br>
              <a:rPr lang="en" sz="1600" dirty="0" smtClean="0">
                <a:solidFill>
                  <a:schemeClr val="accent3"/>
                </a:solidFill>
              </a:rPr>
            </a:br>
            <a:r>
              <a:rPr lang="en" sz="1600" dirty="0" smtClean="0">
                <a:solidFill>
                  <a:schemeClr val="accent3"/>
                </a:solidFill>
              </a:rPr>
              <a:t/>
            </a:r>
            <a:br>
              <a:rPr lang="en" sz="1600" dirty="0" smtClean="0">
                <a:solidFill>
                  <a:schemeClr val="accent3"/>
                </a:solidFill>
              </a:rPr>
            </a:br>
            <a:r>
              <a:rPr lang="en" sz="1600" dirty="0" smtClean="0">
                <a:solidFill>
                  <a:schemeClr val="accent3"/>
                </a:solidFill>
              </a:rPr>
              <a:t/>
            </a:r>
            <a:br>
              <a:rPr lang="en" sz="1600" dirty="0" smtClean="0">
                <a:solidFill>
                  <a:schemeClr val="accent3"/>
                </a:solidFill>
              </a:rPr>
            </a:br>
            <a:r>
              <a:rPr lang="en" sz="1600" dirty="0">
                <a:solidFill>
                  <a:schemeClr val="accent3"/>
                </a:solidFill>
              </a:rPr>
              <a:t/>
            </a:r>
            <a:br>
              <a:rPr lang="en" sz="1600" dirty="0">
                <a:solidFill>
                  <a:schemeClr val="accent3"/>
                </a:solidFill>
              </a:rPr>
            </a:br>
            <a:r>
              <a:rPr lang="en" sz="1600" dirty="0" smtClean="0">
                <a:solidFill>
                  <a:schemeClr val="accent3"/>
                </a:solidFill>
              </a:rPr>
              <a:t>150 published definitions in 1980s</a:t>
            </a:r>
            <a:endParaRPr sz="1600" dirty="0">
              <a:solidFill>
                <a:schemeClr val="accent3"/>
              </a:solidFill>
            </a:endParaRPr>
          </a:p>
        </p:txBody>
      </p:sp>
      <p:pic>
        <p:nvPicPr>
          <p:cNvPr id="7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2229358" cy="505066"/>
          </a:xfrm>
        </p:spPr>
        <p:txBody>
          <a:bodyPr/>
          <a:lstStyle/>
          <a:p>
            <a:pPr algn="l"/>
            <a:r>
              <a:rPr lang="en-IN" sz="2800" b="1" dirty="0" smtClean="0"/>
              <a:t>Droughts</a:t>
            </a:r>
            <a:endParaRPr lang="en-IN" sz="2800" b="1" dirty="0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03</a:t>
            </a:r>
            <a:endParaRPr lang="en-IN" sz="1100" b="1" dirty="0" smtClean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C:\Users\ujjwal\Downloads\UMBC\DATA 604\project\drought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27" y="12347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jjwal\Downloads\UMBC\DATA 604\projec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52366"/>
            <a:ext cx="689496" cy="6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jjwal\Downloads\UMBC\DATA 601\project\Final Presentation\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30326"/>
            <a:ext cx="617488" cy="61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jjwal\Downloads\UMBC\DATA 601\project\Final Presentation\dolla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08" y="2499742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jjwal\Downloads\UMBC\DATA 601\project\Final Presentation\fast-ti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92" y="4165798"/>
            <a:ext cx="710208" cy="7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jjwal\Downloads\UMBC\DATA 601\project\Final Presentation\confusi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99" y="2389377"/>
            <a:ext cx="686429" cy="68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jjwal\Downloads\UMBC\DATA 601\project\Final Presentation\se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37806"/>
            <a:ext cx="501609" cy="5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00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 tmFilter="0, 0; .2, .5; .8, .5; 1, 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1000" autoRev="1" fill="hold"/>
                                        <p:tgtEl>
                                          <p:spTgt spid="30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" grpId="0"/>
      <p:bldP spid="1256" grpId="0"/>
      <p:bldP spid="1259" grpId="0"/>
      <p:bldP spid="1321" grpId="0"/>
      <p:bldP spid="1322" grpId="0"/>
      <p:bldP spid="132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101566" cy="505066"/>
          </a:xfrm>
        </p:spPr>
        <p:txBody>
          <a:bodyPr/>
          <a:lstStyle/>
          <a:p>
            <a:pPr algn="l"/>
            <a:r>
              <a:rPr lang="en-IN" sz="2800" b="1" dirty="0" smtClean="0"/>
              <a:t>Drought Classification</a:t>
            </a:r>
            <a:endParaRPr lang="en-IN" sz="2800" b="1" dirty="0"/>
          </a:p>
        </p:txBody>
      </p:sp>
      <p:sp>
        <p:nvSpPr>
          <p:cNvPr id="34" name="Google Shape;1256;p45"/>
          <p:cNvSpPr txBox="1">
            <a:spLocks noGrp="1"/>
          </p:cNvSpPr>
          <p:nvPr>
            <p:ph type="ctrTitle"/>
          </p:nvPr>
        </p:nvSpPr>
        <p:spPr>
          <a:xfrm>
            <a:off x="107504" y="627534"/>
            <a:ext cx="7281900" cy="428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Based on both physical and socioeconomic factors:</a:t>
            </a:r>
            <a:endParaRPr sz="1600" dirty="0"/>
          </a:p>
        </p:txBody>
      </p:sp>
      <p:sp>
        <p:nvSpPr>
          <p:cNvPr id="43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251164" y="1203598"/>
            <a:ext cx="2376620" cy="681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accent1"/>
                </a:solidFill>
              </a:rPr>
              <a:t>METEOROLOGICAL DROUGHT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44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2339752" y="1278978"/>
            <a:ext cx="590465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1600"/>
              </a:spcAft>
              <a:buSzPct val="100000"/>
              <a:buFont typeface="Arial" pitchFamily="34" charset="0"/>
              <a:buChar char="•"/>
            </a:pPr>
            <a:r>
              <a:rPr lang="en-IN" sz="1000" dirty="0"/>
              <a:t>precipitation deficit over a prolonged period of </a:t>
            </a:r>
            <a:r>
              <a:rPr lang="en-IN" sz="1000" dirty="0" smtClean="0"/>
              <a:t>time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SzPct val="100000"/>
              <a:buFont typeface="Arial" pitchFamily="34" charset="0"/>
              <a:buChar char="•"/>
            </a:pPr>
            <a:r>
              <a:rPr lang="en-IN" sz="1000" dirty="0"/>
              <a:t>When dry weather patterns dominate an area</a:t>
            </a:r>
            <a:endParaRPr sz="1000" dirty="0"/>
          </a:p>
        </p:txBody>
      </p:sp>
      <p:sp>
        <p:nvSpPr>
          <p:cNvPr id="45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251164" y="2071066"/>
            <a:ext cx="2016580" cy="691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accent2"/>
                </a:solidFill>
              </a:rPr>
              <a:t>AGRICULTURAL DROUGHT</a:t>
            </a:r>
            <a:endParaRPr lang="en-IN" sz="1400" b="1" dirty="0">
              <a:solidFill>
                <a:schemeClr val="accent2"/>
              </a:solidFill>
            </a:endParaRPr>
          </a:p>
        </p:txBody>
      </p:sp>
      <p:sp>
        <p:nvSpPr>
          <p:cNvPr id="46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2339752" y="2143074"/>
            <a:ext cx="6408712" cy="71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1600"/>
              </a:spcAft>
              <a:buSzPct val="100000"/>
              <a:buFont typeface="Arial" pitchFamily="34" charset="0"/>
              <a:buChar char="•"/>
            </a:pPr>
            <a:r>
              <a:rPr lang="en-IN" sz="1000" dirty="0"/>
              <a:t>deficit in soil </a:t>
            </a:r>
            <a:r>
              <a:rPr lang="en-IN" sz="1000" dirty="0" smtClean="0"/>
              <a:t>moisture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SzPct val="100000"/>
              <a:buFont typeface="Arial" pitchFamily="34" charset="0"/>
              <a:buChar char="•"/>
            </a:pPr>
            <a:r>
              <a:rPr lang="en-IN" sz="1000" dirty="0"/>
              <a:t>affects plant production </a:t>
            </a:r>
            <a:r>
              <a:rPr lang="en-IN" sz="1000" dirty="0" smtClean="0"/>
              <a:t>and crop </a:t>
            </a:r>
            <a:r>
              <a:rPr lang="en-IN" sz="1000" dirty="0"/>
              <a:t>yield</a:t>
            </a:r>
            <a:endParaRPr sz="1000" dirty="0"/>
          </a:p>
        </p:txBody>
      </p:sp>
      <p:sp>
        <p:nvSpPr>
          <p:cNvPr id="47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251164" y="2935162"/>
            <a:ext cx="2160596" cy="700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accent3"/>
                </a:solidFill>
              </a:rPr>
              <a:t>HYDROLOGICAL DROUGHT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48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2339752" y="3075806"/>
            <a:ext cx="6221419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1600"/>
              </a:spcAft>
              <a:buSzPct val="100000"/>
              <a:buFont typeface="Arial" pitchFamily="34" charset="0"/>
              <a:buChar char="•"/>
            </a:pPr>
            <a:r>
              <a:rPr lang="en-IN" sz="1000" dirty="0"/>
              <a:t>deficit of surface runoff, </a:t>
            </a:r>
            <a:r>
              <a:rPr lang="en-IN" sz="1000" dirty="0" err="1"/>
              <a:t>streamflow</a:t>
            </a:r>
            <a:r>
              <a:rPr lang="en-IN" sz="1000" dirty="0"/>
              <a:t>, reservoir, or </a:t>
            </a:r>
            <a:r>
              <a:rPr lang="en-IN" sz="1000" dirty="0" smtClean="0"/>
              <a:t>groundwater level</a:t>
            </a:r>
            <a:endParaRPr sz="1000" dirty="0"/>
          </a:p>
        </p:txBody>
      </p:sp>
      <p:sp>
        <p:nvSpPr>
          <p:cNvPr id="49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251164" y="3727250"/>
            <a:ext cx="2376620" cy="690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SOCIOECONOMIC DROUGHT</a:t>
            </a:r>
            <a:endParaRPr sz="1400" b="1" dirty="0"/>
          </a:p>
        </p:txBody>
      </p:sp>
      <p:sp>
        <p:nvSpPr>
          <p:cNvPr id="50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2243215" y="3871266"/>
            <a:ext cx="6289225" cy="35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1463" indent="-157163">
              <a:buSzPct val="100000"/>
              <a:buFont typeface="Arial" pitchFamily="34" charset="0"/>
              <a:buChar char="•"/>
            </a:pPr>
            <a:r>
              <a:rPr lang="en-IN" sz="1000" dirty="0"/>
              <a:t>When the supply and demand of various commodities is affected by </a:t>
            </a:r>
            <a:r>
              <a:rPr lang="en-IN" sz="1000" dirty="0" smtClean="0"/>
              <a:t>drought</a:t>
            </a:r>
            <a:endParaRPr sz="1000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04</a:t>
            </a:r>
            <a:endParaRPr lang="en-IN" sz="1100" b="1" dirty="0" smtClean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C:\Users\ujjwal\Downloads\UMBC\DATA 601\project\Final Presentation\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3970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3" grpId="0"/>
      <p:bldP spid="43" grpId="1"/>
      <p:bldP spid="44" grpId="0" build="p"/>
      <p:bldP spid="45" grpId="0"/>
      <p:bldP spid="45" grpId="1"/>
      <p:bldP spid="46" grpId="0" build="p"/>
      <p:bldP spid="47" grpId="0"/>
      <p:bldP spid="47" grpId="1"/>
      <p:bldP spid="48" grpId="0" build="p"/>
      <p:bldP spid="49" grpId="0"/>
      <p:bldP spid="49" grpId="1"/>
      <p:bldP spid="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101566" cy="505066"/>
          </a:xfrm>
        </p:spPr>
        <p:txBody>
          <a:bodyPr/>
          <a:lstStyle/>
          <a:p>
            <a:pPr algn="l"/>
            <a:r>
              <a:rPr lang="en-IN" sz="2800" b="1" dirty="0" smtClean="0"/>
              <a:t>Drought Classification</a:t>
            </a:r>
            <a:endParaRPr lang="en-IN" sz="2800" b="1" dirty="0"/>
          </a:p>
        </p:txBody>
      </p:sp>
      <p:sp>
        <p:nvSpPr>
          <p:cNvPr id="4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251164" y="1527634"/>
            <a:ext cx="2376620" cy="612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accent1"/>
                </a:solidFill>
              </a:rPr>
              <a:t>METEOROLOGICAL DROUGHT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5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251164" y="2931790"/>
            <a:ext cx="2016580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accent2"/>
                </a:solidFill>
              </a:rPr>
              <a:t>AGRICULTURAL DROUGHT</a:t>
            </a:r>
            <a:endParaRPr lang="en-IN" sz="1400" b="1" dirty="0">
              <a:solidFill>
                <a:schemeClr val="accent2"/>
              </a:solidFill>
            </a:endParaRPr>
          </a:p>
        </p:txBody>
      </p:sp>
      <p:sp>
        <p:nvSpPr>
          <p:cNvPr id="6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251164" y="3651870"/>
            <a:ext cx="2160596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accent3"/>
                </a:solidFill>
              </a:rPr>
              <a:t>HYDROLOGICAL DROUGHT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8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3923928" y="913089"/>
            <a:ext cx="2088232" cy="362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CLIMATE VARIABILITY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9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2771800" y="1633169"/>
            <a:ext cx="1584176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Precipitation Deficit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0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5724128" y="1635646"/>
            <a:ext cx="1368152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High Temperature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1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2771800" y="2283718"/>
            <a:ext cx="1872208" cy="218501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Reduced Runoff, infiltration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2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5724128" y="2283718"/>
            <a:ext cx="1584176" cy="218501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Increased Evaporation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3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4139952" y="3075806"/>
            <a:ext cx="1656184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Reduced Soil Moisture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4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5940152" y="3723878"/>
            <a:ext cx="1512168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Reduced </a:t>
            </a:r>
            <a:r>
              <a:rPr lang="en-IN" sz="1000" b="1" dirty="0" err="1" smtClean="0">
                <a:solidFill>
                  <a:schemeClr val="bg2"/>
                </a:solidFill>
              </a:rPr>
              <a:t>Streamflow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5328084" y="4443958"/>
            <a:ext cx="1080120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Social Impacts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6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7020272" y="4443958"/>
            <a:ext cx="1330703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Economic Impacts</a:t>
            </a:r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7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2790524" y="4443958"/>
            <a:ext cx="1258695" cy="21850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Plant Stress</a:t>
            </a:r>
            <a:endParaRPr lang="en-IN" sz="1000" b="1" dirty="0">
              <a:solidFill>
                <a:schemeClr val="bg2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6" y="4371950"/>
            <a:ext cx="857371" cy="5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251164" y="4335946"/>
            <a:ext cx="2376620" cy="612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SOCIOECONOMIC DROUGHT</a:t>
            </a:r>
            <a:endParaRPr sz="1400" b="1" dirty="0"/>
          </a:p>
        </p:txBody>
      </p:sp>
      <p:sp>
        <p:nvSpPr>
          <p:cNvPr id="19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8323674" y="3075806"/>
            <a:ext cx="640814" cy="504056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smtClean="0">
                <a:solidFill>
                  <a:schemeClr val="bg1"/>
                </a:solidFill>
              </a:rPr>
              <a:t>Human </a:t>
            </a:r>
            <a:br>
              <a:rPr lang="en-IN" sz="1000" b="1" dirty="0" smtClean="0">
                <a:solidFill>
                  <a:schemeClr val="bg1"/>
                </a:solidFill>
              </a:rPr>
            </a:br>
            <a:r>
              <a:rPr lang="en-IN" sz="1000" b="1" dirty="0" smtClean="0">
                <a:solidFill>
                  <a:schemeClr val="bg1"/>
                </a:solidFill>
              </a:rPr>
              <a:t>Activity</a:t>
            </a:r>
            <a:endParaRPr lang="en-IN" sz="10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491880" y="1419622"/>
            <a:ext cx="2952328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91880" y="3219822"/>
            <a:ext cx="64807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6136" y="3219822"/>
            <a:ext cx="648072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19872" y="3579862"/>
            <a:ext cx="3240360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49935" y="1722016"/>
            <a:ext cx="77419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8144" y="4227934"/>
            <a:ext cx="1862631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419872" y="3579862"/>
            <a:ext cx="0" cy="864096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491880" y="1419622"/>
            <a:ext cx="0" cy="20905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444208" y="1419622"/>
            <a:ext cx="0" cy="21602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932040" y="1275606"/>
            <a:ext cx="0" cy="144016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491880" y="1851670"/>
            <a:ext cx="0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34631" y="1851670"/>
            <a:ext cx="9577" cy="432048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91880" y="2499742"/>
            <a:ext cx="0" cy="72008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36764" y="2499742"/>
            <a:ext cx="0" cy="72008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49935" y="1722016"/>
            <a:ext cx="0" cy="135379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49935" y="3291830"/>
            <a:ext cx="1885" cy="288032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660232" y="3939903"/>
            <a:ext cx="3398" cy="288031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0"/>
          </p:cNvCxnSpPr>
          <p:nvPr/>
        </p:nvCxnSpPr>
        <p:spPr>
          <a:xfrm flipV="1">
            <a:off x="5868144" y="4227934"/>
            <a:ext cx="0" cy="21602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730775" y="4227934"/>
            <a:ext cx="0" cy="216024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660232" y="3579862"/>
            <a:ext cx="0" cy="144016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947992" y="2355726"/>
            <a:ext cx="8384" cy="1450098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52946" y="3805824"/>
            <a:ext cx="495672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452320" y="3219822"/>
            <a:ext cx="495672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452320" y="2355726"/>
            <a:ext cx="495672" cy="0"/>
          </a:xfrm>
          <a:prstGeom prst="line">
            <a:avLst/>
          </a:prstGeom>
          <a:ln w="190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812360" y="3219822"/>
            <a:ext cx="49567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05</a:t>
            </a:r>
            <a:endParaRPr lang="en-IN" sz="1100" b="1" dirty="0" smtClean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427983" y="1275606"/>
            <a:ext cx="3987884" cy="500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chemeClr val="bg1">
                    <a:lumMod val="75000"/>
                  </a:schemeClr>
                </a:solidFill>
              </a:rPr>
              <a:t>Highest Agricultural Contribution : 12 % approx.</a:t>
            </a:r>
            <a:endParaRPr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06</a:t>
            </a:r>
            <a:endParaRPr lang="en-IN" sz="1100" b="1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5757750" cy="1009122"/>
          </a:xfrm>
        </p:spPr>
        <p:txBody>
          <a:bodyPr/>
          <a:lstStyle/>
          <a:p>
            <a:pPr algn="l"/>
            <a:r>
              <a:rPr lang="en-IN" sz="2800" b="1" dirty="0" smtClean="0"/>
              <a:t>Meteorological Droughts in California</a:t>
            </a:r>
            <a:endParaRPr lang="en-IN" sz="2800" b="1" dirty="0"/>
          </a:p>
        </p:txBody>
      </p:sp>
      <p:pic>
        <p:nvPicPr>
          <p:cNvPr id="2050" name="Picture 2" descr="C:\Users\ujjwal\Downloads\UMBC\DATA 601\project\Final Presentation\california-outline-transparent-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8" y="1347614"/>
            <a:ext cx="2150136" cy="360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83568" y="3147814"/>
            <a:ext cx="1293953" cy="34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800" b="1" dirty="0" smtClean="0"/>
              <a:t>California</a:t>
            </a:r>
            <a:endParaRPr lang="en-IN" sz="18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47864" y="1491630"/>
            <a:ext cx="60466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47864" y="1992314"/>
            <a:ext cx="62636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2571750"/>
            <a:ext cx="60466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47864" y="3216450"/>
            <a:ext cx="60466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701;p33"/>
          <p:cNvSpPr txBox="1">
            <a:spLocks/>
          </p:cNvSpPr>
          <p:nvPr/>
        </p:nvSpPr>
        <p:spPr>
          <a:xfrm>
            <a:off x="4427984" y="1779662"/>
            <a:ext cx="3894749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</a:rPr>
              <a:t>$</a:t>
            </a:r>
            <a:r>
              <a:rPr lang="en-IN" sz="1400" dirty="0">
                <a:solidFill>
                  <a:schemeClr val="bg1">
                    <a:lumMod val="75000"/>
                  </a:schemeClr>
                </a:solidFill>
              </a:rPr>
              <a:t>50 billion in cash receipts in 2019</a:t>
            </a:r>
          </a:p>
        </p:txBody>
      </p:sp>
      <p:sp>
        <p:nvSpPr>
          <p:cNvPr id="29" name="Google Shape;701;p33"/>
          <p:cNvSpPr txBox="1">
            <a:spLocks/>
          </p:cNvSpPr>
          <p:nvPr/>
        </p:nvSpPr>
        <p:spPr>
          <a:xfrm>
            <a:off x="4421667" y="2355726"/>
            <a:ext cx="3894749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</a:rPr>
              <a:t>20-year </a:t>
            </a:r>
            <a:r>
              <a:rPr lang="en-IN" sz="1400" dirty="0">
                <a:solidFill>
                  <a:schemeClr val="bg1">
                    <a:lumMod val="75000"/>
                  </a:schemeClr>
                </a:solidFill>
              </a:rPr>
              <a:t>average </a:t>
            </a:r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</a:rPr>
              <a:t>: 59.54</a:t>
            </a:r>
            <a:r>
              <a:rPr lang="en-IN" sz="1400" dirty="0">
                <a:solidFill>
                  <a:schemeClr val="bg1">
                    <a:lumMod val="75000"/>
                  </a:schemeClr>
                </a:solidFill>
              </a:rPr>
              <a:t>% </a:t>
            </a:r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</a:rPr>
              <a:t>during </a:t>
            </a:r>
            <a:r>
              <a:rPr lang="en-IN" sz="1400" dirty="0">
                <a:solidFill>
                  <a:schemeClr val="bg1">
                    <a:lumMod val="75000"/>
                  </a:schemeClr>
                </a:solidFill>
              </a:rPr>
              <a:t>the winter and 63.40% in the fall</a:t>
            </a:r>
          </a:p>
        </p:txBody>
      </p:sp>
      <p:sp>
        <p:nvSpPr>
          <p:cNvPr id="30" name="Google Shape;701;p33"/>
          <p:cNvSpPr txBox="1">
            <a:spLocks/>
          </p:cNvSpPr>
          <p:nvPr/>
        </p:nvSpPr>
        <p:spPr>
          <a:xfrm>
            <a:off x="4427984" y="3003798"/>
            <a:ext cx="3894749" cy="194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>
                <a:solidFill>
                  <a:srgbClr val="FFFF00"/>
                </a:solidFill>
              </a:rPr>
              <a:t>D0 - Abnormally Dry : </a:t>
            </a:r>
            <a:r>
              <a:rPr lang="en-IN" sz="1400" dirty="0" smtClean="0">
                <a:solidFill>
                  <a:srgbClr val="FFFF00"/>
                </a:solidFill>
              </a:rPr>
              <a:t>100.0 % of CA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>
                <a:solidFill>
                  <a:srgbClr val="FFC000"/>
                </a:solidFill>
              </a:rPr>
              <a:t>D1 - Moderate Drought : </a:t>
            </a:r>
            <a:r>
              <a:rPr lang="en-IN" sz="1400" dirty="0" smtClean="0">
                <a:solidFill>
                  <a:srgbClr val="FFC000"/>
                </a:solidFill>
              </a:rPr>
              <a:t>97.5 % of </a:t>
            </a:r>
            <a:r>
              <a:rPr lang="en-IN" sz="1400" dirty="0">
                <a:solidFill>
                  <a:srgbClr val="FFC000"/>
                </a:solidFill>
              </a:rPr>
              <a:t>CA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>
                <a:solidFill>
                  <a:schemeClr val="accent6"/>
                </a:solidFill>
              </a:rPr>
              <a:t>D2 - Severe </a:t>
            </a:r>
            <a:r>
              <a:rPr lang="en-IN" sz="1400" dirty="0" smtClean="0">
                <a:solidFill>
                  <a:schemeClr val="accent6"/>
                </a:solidFill>
              </a:rPr>
              <a:t>Drought : 92.9 % of CA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  <a:tabLst>
                <a:tab pos="3225800" algn="l"/>
              </a:tabLst>
            </a:pPr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D3 - Extreme Drought : </a:t>
            </a:r>
            <a:r>
              <a:rPr lang="en-IN" sz="1400" dirty="0" smtClean="0">
                <a:solidFill>
                  <a:schemeClr val="accent3">
                    <a:lumMod val="75000"/>
                  </a:schemeClr>
                </a:solidFill>
              </a:rPr>
              <a:t>73.3 % of CA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>
                <a:solidFill>
                  <a:srgbClr val="FF0000"/>
                </a:solidFill>
              </a:rPr>
              <a:t>D4 - Exceptional Drought : </a:t>
            </a:r>
            <a:r>
              <a:rPr lang="en-IN" sz="1400" dirty="0" smtClean="0">
                <a:solidFill>
                  <a:srgbClr val="FF0000"/>
                </a:solidFill>
              </a:rPr>
              <a:t>5.4 % of </a:t>
            </a:r>
            <a:r>
              <a:rPr lang="en-IN" sz="1400" dirty="0">
                <a:solidFill>
                  <a:srgbClr val="FF0000"/>
                </a:solidFill>
              </a:rPr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104188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 build="p"/>
      <p:bldP spid="17" grpId="0"/>
      <p:bldP spid="20" grpId="0"/>
      <p:bldP spid="20" grpId="1"/>
      <p:bldP spid="28" grpId="0"/>
      <p:bldP spid="29" grpId="0"/>
      <p:bldP spid="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07</a:t>
            </a:r>
            <a:endParaRPr lang="en-IN" sz="1100" b="1" dirty="0" smtClean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101566" cy="505066"/>
          </a:xfrm>
        </p:spPr>
        <p:txBody>
          <a:bodyPr/>
          <a:lstStyle/>
          <a:p>
            <a:pPr algn="l"/>
            <a:r>
              <a:rPr lang="en-IN" sz="2800" b="1" dirty="0" smtClean="0"/>
              <a:t>Problem Statement</a:t>
            </a:r>
            <a:endParaRPr lang="en-IN" sz="2800" b="1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2061480"/>
              </p:ext>
            </p:extLst>
          </p:nvPr>
        </p:nvGraphicFramePr>
        <p:xfrm>
          <a:off x="179512" y="755774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0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EE7A89C-4494-4331-866A-A12CFB0A9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1EE7A89C-4494-4331-866A-A12CFB0A9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04E1B8C-C6EB-4024-B211-6C28B94E6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004E1B8C-C6EB-4024-B211-6C28B94E6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1000131-5462-4B5C-9841-7F0321383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graphicEl>
                                              <a:dgm id="{F1000131-5462-4B5C-9841-7F03213837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0581B0B-9C19-4B86-887E-6D01B0B18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graphicEl>
                                              <a:dgm id="{C0581B0B-9C19-4B86-887E-6D01B0B18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8CBAD81-67A5-4192-8E92-4D54ED786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graphicEl>
                                              <a:dgm id="{98CBAD81-67A5-4192-8E92-4D54ED786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AAFCB6C-0C8B-4F67-A7FF-7243A3277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0AAFCB6C-0C8B-4F67-A7FF-7243A32775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3A9F1F8-EBF6-4FB8-B5D2-687DD71A8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graphicEl>
                                              <a:dgm id="{F3A9F1F8-EBF6-4FB8-B5D2-687DD71A8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Graphic spid="1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08</a:t>
            </a:r>
            <a:endParaRPr lang="en-IN" sz="1100" b="1" dirty="0" smtClean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110394" y="122468"/>
            <a:ext cx="4965662" cy="505066"/>
          </a:xfrm>
        </p:spPr>
        <p:txBody>
          <a:bodyPr/>
          <a:lstStyle/>
          <a:p>
            <a:r>
              <a:rPr lang="en-IN" sz="2800" b="1" dirty="0" smtClean="0"/>
              <a:t>Dataset</a:t>
            </a:r>
            <a:endParaRPr lang="en-IN" sz="2800" b="1" dirty="0"/>
          </a:p>
        </p:txBody>
      </p:sp>
      <p:sp>
        <p:nvSpPr>
          <p:cNvPr id="6" name="Google Shape;675;p31"/>
          <p:cNvSpPr txBox="1">
            <a:spLocks/>
          </p:cNvSpPr>
          <p:nvPr/>
        </p:nvSpPr>
        <p:spPr>
          <a:xfrm>
            <a:off x="251164" y="915566"/>
            <a:ext cx="2376620" cy="68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400" b="1" dirty="0" smtClean="0">
                <a:solidFill>
                  <a:schemeClr val="tx2">
                    <a:lumMod val="75000"/>
                  </a:schemeClr>
                </a:solidFill>
              </a:rPr>
              <a:t>SOURCE</a:t>
            </a:r>
            <a:endParaRPr lang="en-IN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Google Shape;677;p31"/>
          <p:cNvSpPr txBox="1">
            <a:spLocks/>
          </p:cNvSpPr>
          <p:nvPr/>
        </p:nvSpPr>
        <p:spPr>
          <a:xfrm>
            <a:off x="251164" y="1779662"/>
            <a:ext cx="2016580" cy="69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400" b="1" dirty="0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IN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Google Shape;679;p31"/>
          <p:cNvSpPr txBox="1">
            <a:spLocks/>
          </p:cNvSpPr>
          <p:nvPr/>
        </p:nvSpPr>
        <p:spPr>
          <a:xfrm>
            <a:off x="251164" y="3723878"/>
            <a:ext cx="1008290" cy="47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1400" b="1" dirty="0" smtClean="0">
                <a:solidFill>
                  <a:schemeClr val="tx2">
                    <a:lumMod val="75000"/>
                  </a:schemeClr>
                </a:solidFill>
              </a:rPr>
              <a:t>LABELS</a:t>
            </a:r>
            <a:endParaRPr lang="en-IN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Google Shape;682;p31"/>
          <p:cNvSpPr txBox="1">
            <a:spLocks/>
          </p:cNvSpPr>
          <p:nvPr/>
        </p:nvSpPr>
        <p:spPr>
          <a:xfrm>
            <a:off x="1475657" y="1779662"/>
            <a:ext cx="1944216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400" dirty="0" smtClean="0">
                <a:solidFill>
                  <a:srgbClr val="CCFFCC"/>
                </a:solidFill>
              </a:rPr>
              <a:t>PRECTOT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PS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QV2M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TS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WS50M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WS50M_MIN</a:t>
            </a:r>
          </a:p>
          <a:p>
            <a:endParaRPr lang="en-IN" sz="1400" dirty="0">
              <a:solidFill>
                <a:srgbClr val="CCFFCC"/>
              </a:solidFill>
            </a:endParaRPr>
          </a:p>
        </p:txBody>
      </p:sp>
      <p:sp>
        <p:nvSpPr>
          <p:cNvPr id="11" name="Google Shape;682;p31"/>
          <p:cNvSpPr txBox="1">
            <a:spLocks/>
          </p:cNvSpPr>
          <p:nvPr/>
        </p:nvSpPr>
        <p:spPr>
          <a:xfrm>
            <a:off x="3491880" y="1779662"/>
            <a:ext cx="2016224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400" dirty="0" smtClean="0">
                <a:solidFill>
                  <a:srgbClr val="CCFFCC"/>
                </a:solidFill>
              </a:rPr>
              <a:t>WS50M_MAX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WS50M_RANGE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WS10M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WS10M_MIN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WS10M_MAX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WS10M_RANGE</a:t>
            </a:r>
          </a:p>
          <a:p>
            <a:endParaRPr lang="en-IN" sz="1400" dirty="0">
              <a:solidFill>
                <a:srgbClr val="CCFFCC"/>
              </a:solidFill>
            </a:endParaRPr>
          </a:p>
        </p:txBody>
      </p:sp>
      <p:sp>
        <p:nvSpPr>
          <p:cNvPr id="12" name="Google Shape;682;p31"/>
          <p:cNvSpPr txBox="1">
            <a:spLocks/>
          </p:cNvSpPr>
          <p:nvPr/>
        </p:nvSpPr>
        <p:spPr>
          <a:xfrm>
            <a:off x="5868144" y="1779662"/>
            <a:ext cx="1944216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1400" dirty="0" smtClean="0">
                <a:solidFill>
                  <a:srgbClr val="CCFFCC"/>
                </a:solidFill>
              </a:rPr>
              <a:t>T2M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T2M_MIN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T2M_MAX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T2M_RANGE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T2MDEW</a:t>
            </a:r>
          </a:p>
          <a:p>
            <a:r>
              <a:rPr lang="en-IN" sz="1400" dirty="0" smtClean="0">
                <a:solidFill>
                  <a:srgbClr val="CCFFCC"/>
                </a:solidFill>
              </a:rPr>
              <a:t>T2MWET</a:t>
            </a:r>
          </a:p>
          <a:p>
            <a:endParaRPr lang="en-IN" sz="1400" dirty="0">
              <a:solidFill>
                <a:srgbClr val="CCFFCC"/>
              </a:solidFill>
            </a:endParaRPr>
          </a:p>
        </p:txBody>
      </p:sp>
      <p:sp>
        <p:nvSpPr>
          <p:cNvPr id="13" name="Google Shape;701;p33"/>
          <p:cNvSpPr txBox="1">
            <a:spLocks/>
          </p:cNvSpPr>
          <p:nvPr/>
        </p:nvSpPr>
        <p:spPr>
          <a:xfrm>
            <a:off x="2843808" y="3709600"/>
            <a:ext cx="2514944" cy="120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>
                <a:solidFill>
                  <a:srgbClr val="CCFFCC"/>
                </a:solidFill>
              </a:rPr>
              <a:t>1</a:t>
            </a:r>
            <a:r>
              <a:rPr lang="en-IN" sz="1400" dirty="0" smtClean="0">
                <a:solidFill>
                  <a:srgbClr val="CCFFCC"/>
                </a:solidFill>
              </a:rPr>
              <a:t> </a:t>
            </a:r>
            <a:r>
              <a:rPr lang="en-IN" sz="1400" dirty="0">
                <a:solidFill>
                  <a:srgbClr val="CCFFCC"/>
                </a:solidFill>
              </a:rPr>
              <a:t>- Abnormally Dry </a:t>
            </a:r>
            <a:r>
              <a:rPr lang="en-IN" sz="1400" dirty="0" smtClean="0">
                <a:solidFill>
                  <a:srgbClr val="CCFFCC"/>
                </a:solidFill>
              </a:rPr>
              <a:t>( D0 )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IN" sz="1400" dirty="0" smtClean="0">
              <a:solidFill>
                <a:srgbClr val="CCFFCC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>
                <a:solidFill>
                  <a:srgbClr val="CCFFCC"/>
                </a:solidFill>
              </a:rPr>
              <a:t>2</a:t>
            </a:r>
            <a:r>
              <a:rPr lang="en-IN" sz="1400" dirty="0" smtClean="0">
                <a:solidFill>
                  <a:srgbClr val="CCFFCC"/>
                </a:solidFill>
              </a:rPr>
              <a:t> </a:t>
            </a:r>
            <a:r>
              <a:rPr lang="en-IN" sz="1400" dirty="0">
                <a:solidFill>
                  <a:srgbClr val="CCFFCC"/>
                </a:solidFill>
              </a:rPr>
              <a:t>- Moderate Drought </a:t>
            </a:r>
            <a:r>
              <a:rPr lang="en-IN" sz="1400" dirty="0" smtClean="0">
                <a:solidFill>
                  <a:srgbClr val="CCFFCC"/>
                </a:solidFill>
              </a:rPr>
              <a:t>( D1)</a:t>
            </a:r>
            <a:endParaRPr lang="en-IN" sz="1400" dirty="0">
              <a:solidFill>
                <a:srgbClr val="CCFFCC"/>
              </a:solidFill>
            </a:endParaRPr>
          </a:p>
        </p:txBody>
      </p:sp>
      <p:sp>
        <p:nvSpPr>
          <p:cNvPr id="14" name="Google Shape;701;p33"/>
          <p:cNvSpPr txBox="1">
            <a:spLocks/>
          </p:cNvSpPr>
          <p:nvPr/>
        </p:nvSpPr>
        <p:spPr>
          <a:xfrm>
            <a:off x="5508104" y="3709598"/>
            <a:ext cx="2591425" cy="120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 smtClean="0">
                <a:solidFill>
                  <a:srgbClr val="CCFFCC"/>
                </a:solidFill>
              </a:rPr>
              <a:t>3 – Severe Drought ( D2 )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 smtClean="0">
                <a:solidFill>
                  <a:srgbClr val="CCFFCC"/>
                </a:solidFill>
              </a:rPr>
              <a:t>4 </a:t>
            </a:r>
            <a:r>
              <a:rPr lang="en-IN" sz="1400" dirty="0">
                <a:solidFill>
                  <a:srgbClr val="CCFFCC"/>
                </a:solidFill>
              </a:rPr>
              <a:t>- </a:t>
            </a:r>
            <a:r>
              <a:rPr lang="en-IN" sz="1400" dirty="0" smtClean="0">
                <a:solidFill>
                  <a:srgbClr val="CCFFCC"/>
                </a:solidFill>
              </a:rPr>
              <a:t>Extreme </a:t>
            </a:r>
            <a:r>
              <a:rPr lang="en-IN" sz="1400" dirty="0">
                <a:solidFill>
                  <a:srgbClr val="CCFFCC"/>
                </a:solidFill>
              </a:rPr>
              <a:t>Drought </a:t>
            </a:r>
            <a:r>
              <a:rPr lang="en-IN" sz="1400" dirty="0" smtClean="0">
                <a:solidFill>
                  <a:srgbClr val="CCFFCC"/>
                </a:solidFill>
              </a:rPr>
              <a:t>( D3)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 smtClean="0">
                <a:solidFill>
                  <a:srgbClr val="CCFFCC"/>
                </a:solidFill>
              </a:rPr>
              <a:t>5 - Exceptional Drought ( D4 )</a:t>
            </a:r>
            <a:endParaRPr lang="en-IN" sz="1400" dirty="0">
              <a:solidFill>
                <a:srgbClr val="CCFFCC"/>
              </a:solidFill>
            </a:endParaRPr>
          </a:p>
        </p:txBody>
      </p:sp>
      <p:sp>
        <p:nvSpPr>
          <p:cNvPr id="15" name="Google Shape;701;p33"/>
          <p:cNvSpPr txBox="1">
            <a:spLocks/>
          </p:cNvSpPr>
          <p:nvPr/>
        </p:nvSpPr>
        <p:spPr>
          <a:xfrm>
            <a:off x="1403648" y="4097627"/>
            <a:ext cx="1584176" cy="49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 smtClean="0">
                <a:solidFill>
                  <a:srgbClr val="CCFFCC"/>
                </a:solidFill>
              </a:rPr>
              <a:t>0 – No Drought</a:t>
            </a:r>
            <a:endParaRPr lang="en-IN" sz="1400" dirty="0">
              <a:solidFill>
                <a:srgbClr val="CCFFCC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4589910"/>
              </p:ext>
            </p:extLst>
          </p:nvPr>
        </p:nvGraphicFramePr>
        <p:xfrm>
          <a:off x="1403648" y="483518"/>
          <a:ext cx="708044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2843808" y="4299942"/>
            <a:ext cx="2664296" cy="12815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25408" y="3874988"/>
            <a:ext cx="28269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25408" y="4731990"/>
            <a:ext cx="28269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25408" y="3874988"/>
            <a:ext cx="0" cy="857002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23928" y="4097627"/>
            <a:ext cx="0" cy="483253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1CA21F-EBC3-4573-BF7B-AFD3B2642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BF1CA21F-EBC3-4573-BF7B-AFD3B2642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7856D5-36DA-4389-94C9-A3E76A397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DD7856D5-36DA-4389-94C9-A3E76A397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E60C50-36CA-43F1-A907-EFCFCF819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CFE60C50-36CA-43F1-A907-EFCFCF819A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" grpId="0"/>
      <p:bldP spid="7" grpId="0"/>
      <p:bldP spid="8" grpId="0"/>
      <p:bldP spid="10" grpId="0" build="p"/>
      <p:bldP spid="11" grpId="0" build="p"/>
      <p:bldP spid="12" grpId="0" build="p"/>
      <p:bldP spid="13" grpId="0"/>
      <p:bldP spid="14" grpId="0"/>
      <p:bldP spid="15" grpId="0"/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31590"/>
            <a:ext cx="8136904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96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408" y="4523779"/>
            <a:ext cx="789198" cy="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532440" y="2643758"/>
            <a:ext cx="5395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r"/>
            <a:r>
              <a:rPr lang="en-IN" sz="1100" b="1" dirty="0" smtClean="0"/>
              <a:t>09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608921" y="2787774"/>
            <a:ext cx="144016" cy="0"/>
          </a:xfrm>
          <a:prstGeom prst="line">
            <a:avLst/>
          </a:prstGeom>
          <a:ln w="19050">
            <a:solidFill>
              <a:schemeClr val="bg1"/>
            </a:solidFill>
            <a:head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394" y="122467"/>
            <a:ext cx="5037670" cy="937115"/>
          </a:xfrm>
        </p:spPr>
        <p:txBody>
          <a:bodyPr/>
          <a:lstStyle/>
          <a:p>
            <a:r>
              <a:rPr lang="en-IN" sz="2800" b="1" dirty="0"/>
              <a:t>Analysis </a:t>
            </a:r>
            <a:r>
              <a:rPr lang="en-IN" sz="2800" b="1" dirty="0" smtClean="0"/>
              <a:t>of Drought trends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2000-2020</a:t>
            </a:r>
            <a:endParaRPr lang="en-IN" sz="2800" b="1" dirty="0"/>
          </a:p>
        </p:txBody>
      </p:sp>
      <p:pic>
        <p:nvPicPr>
          <p:cNvPr id="1026" name="Picture 2" descr="C:\Users\ujjwal\Downloads\UMBC\DATA 601\project\plo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2" y="1389608"/>
            <a:ext cx="7378700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139952" y="4443958"/>
            <a:ext cx="50405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175" indent="0"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Year</a:t>
            </a:r>
          </a:p>
          <a:p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95536" y="2139702"/>
            <a:ext cx="28803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175" indent="0"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Frequency</a:t>
            </a:r>
          </a:p>
          <a:p>
            <a:endParaRPr lang="en-IN" sz="1000" b="1" dirty="0">
              <a:solidFill>
                <a:schemeClr val="bg2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948264" y="1131590"/>
            <a:ext cx="13681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175" indent="0">
              <a:buNone/>
            </a:pPr>
            <a:r>
              <a:rPr lang="en-IN" sz="1000" b="1" dirty="0" smtClean="0">
                <a:solidFill>
                  <a:schemeClr val="bg2"/>
                </a:solidFill>
              </a:rPr>
              <a:t>Drought Intensity</a:t>
            </a:r>
          </a:p>
          <a:p>
            <a:endParaRPr lang="en-IN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907</Words>
  <Application>Microsoft Office PowerPoint</Application>
  <PresentationFormat>On-screen Show (16:9)</PresentationFormat>
  <Paragraphs>274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Data Science Consulting by Slidesgo</vt:lpstr>
      <vt:lpstr>PREDICTING DROUGHTS &amp; THEIR INTENSITIES IN CALIFORNIA</vt:lpstr>
      <vt:lpstr>Team  Members</vt:lpstr>
      <vt:lpstr>Creeping Phenomenon</vt:lpstr>
      <vt:lpstr>Drought Classification</vt:lpstr>
      <vt:lpstr>Drought Classification</vt:lpstr>
      <vt:lpstr>Meteorological Droughts in California</vt:lpstr>
      <vt:lpstr>Problem Statement</vt:lpstr>
      <vt:lpstr>Dataset</vt:lpstr>
      <vt:lpstr>Analysis of Drought trends 2000-2020</vt:lpstr>
      <vt:lpstr>‘No drought’ trend</vt:lpstr>
      <vt:lpstr>‘Drought intensity 1’ trend</vt:lpstr>
      <vt:lpstr>‘Drought intensity 2’ trend</vt:lpstr>
      <vt:lpstr>‘Drought intensity 3’ trend</vt:lpstr>
      <vt:lpstr>‘Drought intensity 4’ trend</vt:lpstr>
      <vt:lpstr>‘Drought intensity 5’ trend</vt:lpstr>
      <vt:lpstr>Methodology</vt:lpstr>
      <vt:lpstr>Distribution Graphs:  Features &amp; Labels</vt:lpstr>
      <vt:lpstr>Distribution Graphs:  Features &amp; Labels</vt:lpstr>
      <vt:lpstr>Distribution Graphs:  Features &amp; Labels</vt:lpstr>
      <vt:lpstr>Correlations</vt:lpstr>
      <vt:lpstr>RESULTS</vt:lpstr>
      <vt:lpstr>Drought Or Not Prediction</vt:lpstr>
      <vt:lpstr>Drought Or Not Prediction</vt:lpstr>
      <vt:lpstr>Drought Intensity Prediction</vt:lpstr>
      <vt:lpstr>Conclusions</vt:lpstr>
      <vt:lpstr>Future Scope of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DROUGHTS &amp; THEIR INTENSITIES IN CALIFORNIA</dc:title>
  <cp:lastModifiedBy>ujjwal</cp:lastModifiedBy>
  <cp:revision>95</cp:revision>
  <dcterms:modified xsi:type="dcterms:W3CDTF">2021-05-10T21:40:15Z</dcterms:modified>
</cp:coreProperties>
</file>