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1224" y="2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n.wikipedia.org/wiki/AI_b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7470B-8492-BAA5-1C9B-C59C63BE65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26000" y="321215"/>
            <a:ext cx="2971799" cy="38697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UJJWAL DALAL</cp:lastModifiedBy>
  <cp:revision>1</cp:revision>
  <dcterms:created xsi:type="dcterms:W3CDTF">2025-06-15T07:28:14Z</dcterms:created>
  <dcterms:modified xsi:type="dcterms:W3CDTF">2025-06-15T07:31:58Z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2025-06-15T00:00:00Z</vt:filetime>
  </property>
  <property fmtid="{D5CDD505-2E9C-101B-9397-08002B2CF9AE}" pid="3" name="LastSaved">
    <vt:filetime>2025-06-15T00:00:00Z</vt:filetime>
  </property>
  <property fmtid="{D5CDD505-2E9C-101B-9397-08002B2CF9AE}" pid="4" name="Producer">
    <vt:lpwstr>3-Heights(TM) PDF Security Shell 4.8.25.2 (http://www.pdf-tools.com)</vt:lpwstr>
  </property>
</Properties>
</file>