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  <p:sldMasterId id="2147483730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71EEB-397B-4CBF-8CC5-3311AA07250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75988-17D6-4627-B798-0EF13A5C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75988-17D6-4627-B798-0EF13A5CD6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75988-17D6-4627-B798-0EF13A5CD6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AAB-4EF4-467A-8620-ADE9A4ED6F22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4-E711-4E36-A8D2-46E8CA89226C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1CB-455B-427B-935C-2EDCA1FA18BD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0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AFB0-683C-463B-BC3D-51740FDA92AF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4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AF4B-1B14-46BB-BEB4-1A9A20866559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C94-D245-40EB-91E5-09F3F2E69791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8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33E-3CFC-41D7-AFB0-AD5E0EC002D2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5008-F28E-4917-92EB-C6145DE404B2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0B9F-6C20-480E-B95C-7E520BDEF295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7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DBD0-6AA2-4B6C-8686-ED1F94584ADB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3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057-4C37-4DE8-890B-26B890322E77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99F-A751-4FBF-8D8A-5A6F88159488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8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81FB-C6E6-4076-8B8F-B49CE15714FD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2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2338-DD84-479B-A81F-E808CF26FB59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0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E519-08F0-48EF-AAC1-A5197210D069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49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9317-764B-4119-8FFB-1B75882A23B1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6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35E3-BBD5-426F-B2CC-6548C1153743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4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E02B-A6EB-4A96-944D-C45C64D8A868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08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D153-0B60-4A75-B870-AE0C198BACCC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72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31AD-F777-4CC0-92F5-E3A37ABAEC5E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1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466C-A6F0-49F5-8724-622CFF9C50B1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3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4993-83C9-4445-812C-2B6D16192B8B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9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EB0-FF06-4338-B593-3475416322CF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7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F5C8-DE59-4BBF-81D8-3AA0B946EB87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5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4744-FC92-4E90-83D3-DBCC9AD6014E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5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0C10-5A8B-4B68-A485-89F6AECD124B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3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5CC3-223B-4141-8459-790569D3782D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7536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6A94-94C5-4DEF-97C7-F27D67467C6E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5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D490-D3CC-4991-9694-6C6BBBEB0759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541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B48D-8BFF-4CAF-8C3E-187DDB8EF867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308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9A8F-AC5F-47CA-8284-BF5D57B8545A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19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B0B-2E91-4F36-BE8F-0B2A364AD828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5B7-F31F-47E0-BA30-BF3D098E82EA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047-3AA9-4B81-A0CF-0618915DB39F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9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B9B-4A16-406E-BBF0-4B171632FF67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3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8C26-DEAE-4ABC-9F48-9B5B169C0B6B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187-C45C-4005-AA6C-A75CF323F0CF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0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9B8B-CFCB-44F3-B973-4AE1199461FE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C0CE03-B749-4F25-B3C1-4D31F5BC4AF6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1847B1-4289-4B3C-BFD3-111800926AD3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C42D-8719-45A0-A77C-D0D175E2D545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7540D9-B059-49FC-B5B7-6739D6DC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133600"/>
            <a:ext cx="8915399" cy="2262781"/>
          </a:xfrm>
        </p:spPr>
        <p:txBody>
          <a:bodyPr/>
          <a:lstStyle/>
          <a:p>
            <a:r>
              <a:rPr lang="en-US" dirty="0" smtClean="0"/>
              <a:t>Crime Reporting &amp; Analysis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61521"/>
          </a:xfrm>
        </p:spPr>
        <p:txBody>
          <a:bodyPr/>
          <a:lstStyle/>
          <a:p>
            <a:r>
              <a:rPr lang="en-US" dirty="0" smtClean="0"/>
              <a:t>AED Final Project – Fall 2015</a:t>
            </a:r>
          </a:p>
          <a:p>
            <a:r>
              <a:rPr lang="en-US" dirty="0" smtClean="0"/>
              <a:t>Presenter – Ujjwal Garad</a:t>
            </a:r>
          </a:p>
          <a:p>
            <a:r>
              <a:rPr lang="en-US" dirty="0" smtClean="0"/>
              <a:t>NUID – 001630224</a:t>
            </a:r>
          </a:p>
          <a:p>
            <a:r>
              <a:rPr lang="en-US" dirty="0" smtClean="0"/>
              <a:t>Weekday TA – </a:t>
            </a:r>
            <a:r>
              <a:rPr lang="en-US" dirty="0" err="1" smtClean="0"/>
              <a:t>Bhavin</a:t>
            </a:r>
            <a:r>
              <a:rPr lang="en-US" dirty="0" smtClean="0"/>
              <a:t>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6769"/>
            <a:ext cx="8915400" cy="50419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 an application system that will help users or rather residents to report a crime activity in real-time</a:t>
            </a:r>
          </a:p>
          <a:p>
            <a:r>
              <a:rPr lang="en-US" dirty="0" smtClean="0"/>
              <a:t>The reported crimes will be directly assigned to nearest active (or on-duty) Police Officer</a:t>
            </a:r>
          </a:p>
          <a:p>
            <a:r>
              <a:rPr lang="en-US" dirty="0" smtClean="0"/>
              <a:t>The Police Officer can immediately attend the reported the crime activity and analyze the situation</a:t>
            </a:r>
          </a:p>
          <a:p>
            <a:r>
              <a:rPr lang="en-US" dirty="0" smtClean="0"/>
              <a:t>If required, the Police Officer can ask for the help from nearest Ambulance or Firefighter through the same application on the real time basis</a:t>
            </a:r>
          </a:p>
          <a:p>
            <a:r>
              <a:rPr lang="en-US" dirty="0" smtClean="0"/>
              <a:t>The application should provide rich graphical reports in terms of line, bar, pie and trends charts.</a:t>
            </a:r>
          </a:p>
          <a:p>
            <a:r>
              <a:rPr lang="en-US" dirty="0" smtClean="0"/>
              <a:t>These reports will be available to the Department Head who can analyze the crime situation depending on the frequency, pattern of the crimes in the entire region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1441-5764-48A6-AF49-AC9F744B0073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9733"/>
            <a:ext cx="8915400" cy="4991100"/>
          </a:xfrm>
        </p:spPr>
        <p:txBody>
          <a:bodyPr/>
          <a:lstStyle/>
          <a:p>
            <a:r>
              <a:rPr lang="en-US" dirty="0" smtClean="0"/>
              <a:t>Provides real-time reporting of the crimes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Transparency in the actions taken by all the individuals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 may be the situations, such as Hostage Situation, when the residents in hiding may not be able make a phone call for assistance without getting noticed by the criminals. In such cases, this application can be used to report such criminal activity.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A567-822E-46E2-A2DC-0892B17A888E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748162"/>
          </a:xfrm>
        </p:spPr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895498"/>
            <a:ext cx="8915400" cy="54291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29" y="6317078"/>
            <a:ext cx="1146283" cy="370396"/>
          </a:xfrm>
        </p:spPr>
        <p:txBody>
          <a:bodyPr/>
          <a:lstStyle/>
          <a:p>
            <a:fld id="{677FB911-A07F-4885-A63D-97B58278239E}" type="datetime3">
              <a:rPr lang="en-US" smtClean="0"/>
              <a:t>10 December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324672"/>
            <a:ext cx="7619999" cy="365125"/>
          </a:xfrm>
        </p:spPr>
        <p:txBody>
          <a:bodyPr/>
          <a:lstStyle/>
          <a:p>
            <a:r>
              <a:rPr lang="en-US" dirty="0" smtClean="0"/>
              <a:t>Northeastern University : MS-IS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6233"/>
            <a:ext cx="8915400" cy="5054600"/>
          </a:xfrm>
        </p:spPr>
        <p:txBody>
          <a:bodyPr>
            <a:normAutofit/>
          </a:bodyPr>
          <a:lstStyle/>
          <a:p>
            <a:r>
              <a:rPr lang="en-US" b="1" dirty="0" smtClean="0"/>
              <a:t>System Admin </a:t>
            </a:r>
            <a:r>
              <a:rPr lang="en-US" dirty="0" smtClean="0"/>
              <a:t>– handles the creation of Networks, Enterprises and their Admins</a:t>
            </a:r>
          </a:p>
          <a:p>
            <a:r>
              <a:rPr lang="en-US" b="1" dirty="0" smtClean="0"/>
              <a:t>Enterprise Admin </a:t>
            </a:r>
            <a:r>
              <a:rPr lang="en-US" dirty="0" smtClean="0"/>
              <a:t>– handles creation of corresponding Organizations and the corresponding User Accounts in those Organizations</a:t>
            </a:r>
          </a:p>
          <a:p>
            <a:r>
              <a:rPr lang="en-US" b="1" dirty="0" smtClean="0"/>
              <a:t>Requester</a:t>
            </a:r>
            <a:r>
              <a:rPr lang="en-US" dirty="0" smtClean="0"/>
              <a:t> – reports the crime activity as a work request through app</a:t>
            </a:r>
          </a:p>
          <a:p>
            <a:r>
              <a:rPr lang="en-US" b="1" dirty="0" smtClean="0"/>
              <a:t>Police Officer </a:t>
            </a:r>
            <a:r>
              <a:rPr lang="en-US" dirty="0" smtClean="0"/>
              <a:t>– attends the work </a:t>
            </a:r>
            <a:r>
              <a:rPr lang="en-US" dirty="0" smtClean="0"/>
              <a:t>requests, performs </a:t>
            </a:r>
            <a:r>
              <a:rPr lang="en-US" dirty="0" smtClean="0"/>
              <a:t>primary analysis and takes actions, requests help from </a:t>
            </a:r>
            <a:r>
              <a:rPr lang="en-US" dirty="0" smtClean="0"/>
              <a:t>Hospital, </a:t>
            </a:r>
            <a:r>
              <a:rPr lang="en-US" dirty="0" smtClean="0"/>
              <a:t>Firefighter, </a:t>
            </a:r>
            <a:r>
              <a:rPr lang="en-US" dirty="0"/>
              <a:t>R</a:t>
            </a:r>
            <a:r>
              <a:rPr lang="en-US" dirty="0" smtClean="0"/>
              <a:t>egion Head, </a:t>
            </a:r>
            <a:r>
              <a:rPr lang="en-US" dirty="0" err="1" smtClean="0"/>
              <a:t>Dept</a:t>
            </a:r>
            <a:r>
              <a:rPr lang="en-US" dirty="0" smtClean="0"/>
              <a:t> Head, </a:t>
            </a:r>
            <a:r>
              <a:rPr lang="en-US" dirty="0" smtClean="0"/>
              <a:t>records </a:t>
            </a:r>
            <a:r>
              <a:rPr lang="en-US" dirty="0" smtClean="0"/>
              <a:t>Victims and Suspects to the case</a:t>
            </a:r>
          </a:p>
          <a:p>
            <a:r>
              <a:rPr lang="en-US" b="1" dirty="0" smtClean="0"/>
              <a:t>Hospital Processor </a:t>
            </a:r>
            <a:r>
              <a:rPr lang="en-US" dirty="0" smtClean="0"/>
              <a:t>and </a:t>
            </a:r>
            <a:r>
              <a:rPr lang="en-US" b="1" dirty="0"/>
              <a:t>Firefighter Processor </a:t>
            </a:r>
            <a:r>
              <a:rPr lang="en-US" dirty="0" smtClean="0"/>
              <a:t>- attends the work requests coming from police officer</a:t>
            </a:r>
          </a:p>
          <a:p>
            <a:r>
              <a:rPr lang="en-US" b="1" dirty="0" smtClean="0"/>
              <a:t>Enterprise Head </a:t>
            </a:r>
            <a:r>
              <a:rPr lang="en-US" dirty="0" smtClean="0"/>
              <a:t>– attends the work requests which require Thorough Investigation</a:t>
            </a:r>
          </a:p>
          <a:p>
            <a:r>
              <a:rPr lang="en-US" b="1" dirty="0" err="1" smtClean="0"/>
              <a:t>Dept</a:t>
            </a:r>
            <a:r>
              <a:rPr lang="en-US" b="1" dirty="0" smtClean="0"/>
              <a:t> Head </a:t>
            </a:r>
            <a:r>
              <a:rPr lang="en-US" dirty="0" smtClean="0"/>
              <a:t>– Analyzes the overall crime situation at the entire region, attends high priority work requests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F868-B45D-4E0C-A31B-A32EE8507223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Request Flow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536699"/>
            <a:ext cx="7772400" cy="45937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35E3-BBD5-426F-B2CC-6548C1153743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562099"/>
            <a:ext cx="8915400" cy="4568338"/>
          </a:xfrm>
        </p:spPr>
        <p:txBody>
          <a:bodyPr>
            <a:normAutofit/>
          </a:bodyPr>
          <a:lstStyle/>
          <a:p>
            <a:r>
              <a:rPr lang="en-US" dirty="0" smtClean="0"/>
              <a:t>The location of the every user will be tracked through the application device</a:t>
            </a:r>
          </a:p>
          <a:p>
            <a:endParaRPr lang="en-US" dirty="0"/>
          </a:p>
          <a:p>
            <a:r>
              <a:rPr lang="en-US" dirty="0" smtClean="0"/>
              <a:t>The live location of the users is simulated through using </a:t>
            </a:r>
            <a:r>
              <a:rPr lang="en-US" dirty="0" err="1" smtClean="0"/>
              <a:t>Math.random</a:t>
            </a:r>
            <a:r>
              <a:rPr lang="en-US" dirty="0" smtClean="0"/>
              <a:t>() function and related operations</a:t>
            </a:r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err="1" smtClean="0"/>
              <a:t>jFreeChart</a:t>
            </a:r>
            <a:r>
              <a:rPr lang="en-US" dirty="0" smtClean="0"/>
              <a:t> jar for the creation of the bar, </a:t>
            </a:r>
            <a:r>
              <a:rPr lang="en-US" dirty="0" smtClean="0"/>
              <a:t>line and pie charts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XYLineChart_AWT</a:t>
            </a:r>
            <a:r>
              <a:rPr lang="en-US" dirty="0" smtClean="0"/>
              <a:t> for multi-line chart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entire data of the application can be extracted and stored in MS-Excel file using </a:t>
            </a:r>
            <a:r>
              <a:rPr lang="en-US" dirty="0" err="1" smtClean="0"/>
              <a:t>jxl</a:t>
            </a:r>
            <a:r>
              <a:rPr lang="en-US" dirty="0" smtClean="0"/>
              <a:t> jar file. This data can be used for the further data related operations in MS-Office related 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01D-1407-4E02-AFC9-7D235C863D85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35E3-BBD5-426F-B2CC-6548C1153743}" type="datetime3">
              <a:rPr lang="en-US" smtClean="0"/>
              <a:t>10 December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 : MS-IS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0D9-B059-49FC-B5B7-6739D6DC7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339</TotalTime>
  <Words>484</Words>
  <Application>Microsoft Office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Wisp</vt:lpstr>
      <vt:lpstr>Crime Reporting &amp; Analysis System</vt:lpstr>
      <vt:lpstr>Problem Statement</vt:lpstr>
      <vt:lpstr>Advantages of the application</vt:lpstr>
      <vt:lpstr>Object Model</vt:lpstr>
      <vt:lpstr>Roles in the System</vt:lpstr>
      <vt:lpstr>Work Request Flow</vt:lpstr>
      <vt:lpstr>Key Features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Reporting &amp; Analysis System</dc:title>
  <dc:creator>ujjwal garad</dc:creator>
  <cp:lastModifiedBy>ujjwal garad</cp:lastModifiedBy>
  <cp:revision>11</cp:revision>
  <dcterms:created xsi:type="dcterms:W3CDTF">2015-12-10T02:00:28Z</dcterms:created>
  <dcterms:modified xsi:type="dcterms:W3CDTF">2015-12-10T23:25:12Z</dcterms:modified>
</cp:coreProperties>
</file>