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>
        <p:scale>
          <a:sx n="30" d="100"/>
          <a:sy n="30" d="100"/>
        </p:scale>
        <p:origin x="1844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B2CD-89A3-4C3C-8EC2-CBD47BF266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211-E483-4468-86D8-D9526656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T3-Drone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Happily Flying Your Drone</a:t>
            </a:r>
          </a:p>
        </p:txBody>
      </p:sp>
    </p:spTree>
    <p:extLst>
      <p:ext uri="{BB962C8B-B14F-4D97-AF65-F5344CB8AC3E}">
        <p14:creationId xmlns:p14="http://schemas.microsoft.com/office/powerpoint/2010/main" val="267940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: Machine Learning (planned)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155" y="1951460"/>
            <a:ext cx="33926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it is not always a good day to fly.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1080" y="1690688"/>
            <a:ext cx="6841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2577" y="1951460"/>
            <a:ext cx="7028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labels of “weather status” and other fields such as month (in number), day (in number) to predict when is a good day to fly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0" y="3170119"/>
            <a:ext cx="5719567" cy="34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is very important</a:t>
            </a:r>
          </a:p>
          <a:p>
            <a:r>
              <a:rPr lang="en-US" dirty="0"/>
              <a:t>We need new monitors </a:t>
            </a:r>
            <a:r>
              <a:rPr lang="en-US" dirty="0">
                <a:sym typeface="Wingdings" panose="05000000000000000000" pitchFamily="2" charset="2"/>
              </a:rPr>
              <a:t>, or better dongles</a:t>
            </a:r>
          </a:p>
          <a:p>
            <a:r>
              <a:rPr lang="en-US" dirty="0">
                <a:sym typeface="Wingdings" panose="05000000000000000000" pitchFamily="2" charset="2"/>
              </a:rPr>
              <a:t>Windows 10 </a:t>
            </a:r>
            <a:r>
              <a:rPr lang="en-US" dirty="0" err="1">
                <a:sym typeface="Wingdings" panose="05000000000000000000" pitchFamily="2" charset="2"/>
              </a:rPr>
              <a:t>IoT</a:t>
            </a:r>
            <a:r>
              <a:rPr lang="en-US" dirty="0">
                <a:sym typeface="Wingdings" panose="05000000000000000000" pitchFamily="2" charset="2"/>
              </a:rPr>
              <a:t> Core is still Windows.</a:t>
            </a:r>
          </a:p>
          <a:p>
            <a:r>
              <a:rPr lang="en-US" dirty="0">
                <a:sym typeface="Wingdings" panose="05000000000000000000" pitchFamily="2" charset="2"/>
              </a:rPr>
              <a:t>NO Flying indoors</a:t>
            </a:r>
          </a:p>
          <a:p>
            <a:r>
              <a:rPr lang="en-US" dirty="0">
                <a:sym typeface="Wingdings" panose="05000000000000000000" pitchFamily="2" charset="2"/>
              </a:rPr>
              <a:t>If you don’t have the proper tools,</a:t>
            </a:r>
          </a:p>
          <a:p>
            <a:r>
              <a:rPr lang="en-US" dirty="0">
                <a:sym typeface="Wingdings" panose="05000000000000000000" pitchFamily="2" charset="2"/>
              </a:rPr>
              <a:t>Improvise using tape and glue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68" y="3041096"/>
            <a:ext cx="4515998" cy="25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8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52" y="1825625"/>
            <a:ext cx="3392647" cy="4351338"/>
          </a:xfrm>
        </p:spPr>
        <p:txBody>
          <a:bodyPr/>
          <a:lstStyle/>
          <a:p>
            <a:r>
              <a:rPr lang="en-US" dirty="0"/>
              <a:t>Windows 10 IOT Core</a:t>
            </a:r>
          </a:p>
          <a:p>
            <a:r>
              <a:rPr lang="en-US" dirty="0"/>
              <a:t>Stepper Motor and Controller</a:t>
            </a:r>
          </a:p>
          <a:p>
            <a:r>
              <a:rPr lang="en-US" dirty="0" err="1"/>
              <a:t>WiFi</a:t>
            </a:r>
            <a:r>
              <a:rPr lang="en-US" dirty="0"/>
              <a:t> Dongle</a:t>
            </a:r>
          </a:p>
          <a:p>
            <a:r>
              <a:rPr lang="en-US" dirty="0"/>
              <a:t>Web Cam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5" y="1884348"/>
            <a:ext cx="7119509" cy="40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52" y="1825625"/>
            <a:ext cx="3392647" cy="4351338"/>
          </a:xfrm>
        </p:spPr>
        <p:txBody>
          <a:bodyPr/>
          <a:lstStyle/>
          <a:p>
            <a:r>
              <a:rPr lang="en-US" dirty="0"/>
              <a:t>Tracking of users making use of Windows 10 Face Tracking API</a:t>
            </a:r>
          </a:p>
          <a:p>
            <a:r>
              <a:rPr lang="en-US" dirty="0"/>
              <a:t>Taking a picture to check emotion when user is dead center in the middle of frame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5" y="1884348"/>
            <a:ext cx="7119509" cy="40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9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: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52" y="1825625"/>
            <a:ext cx="33926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needed some parts such as high capacity yet low payload battery to mount on the drone. </a:t>
            </a:r>
          </a:p>
          <a:p>
            <a:r>
              <a:rPr lang="en-US" dirty="0"/>
              <a:t>Can’t really mount for safety reasons, as currently this is powered by AC adapters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8" y="1531808"/>
            <a:ext cx="3800878" cy="2137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8" y="4001294"/>
            <a:ext cx="3887730" cy="21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5" y="1925485"/>
            <a:ext cx="7050601" cy="41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" y="1917032"/>
            <a:ext cx="7231026" cy="41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4" y="1825625"/>
            <a:ext cx="6952144" cy="4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: Addition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653" y="2060517"/>
            <a:ext cx="3392647" cy="4351338"/>
          </a:xfrm>
        </p:spPr>
        <p:txBody>
          <a:bodyPr/>
          <a:lstStyle/>
          <a:p>
            <a:r>
              <a:rPr lang="en-US" dirty="0"/>
              <a:t>Selfie Taking for “</a:t>
            </a:r>
            <a:r>
              <a:rPr lang="en-US" dirty="0" err="1"/>
              <a:t>Friendy</a:t>
            </a:r>
            <a:r>
              <a:rPr lang="en-US" dirty="0"/>
              <a:t>”</a:t>
            </a:r>
          </a:p>
          <a:p>
            <a:r>
              <a:rPr lang="en-US" dirty="0"/>
              <a:t>“Enemy” Chasing</a:t>
            </a:r>
          </a:p>
          <a:p>
            <a:r>
              <a:rPr lang="en-US" dirty="0"/>
              <a:t>Powered by Oxford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80566" y="2194129"/>
            <a:ext cx="3392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Tagged Enemy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Tagged 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Tagged Enemy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580"/>
            <a:ext cx="2834117" cy="1642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7" y="2975994"/>
            <a:ext cx="2884920" cy="1690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7" y="1277531"/>
            <a:ext cx="2936148" cy="16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T3-Drone</vt:lpstr>
      <vt:lpstr>Some Key Takeaways</vt:lpstr>
      <vt:lpstr>Main Project</vt:lpstr>
      <vt:lpstr>Main Project : Features</vt:lpstr>
      <vt:lpstr>Main Project : Constraints</vt:lpstr>
      <vt:lpstr>What about machine learning?</vt:lpstr>
      <vt:lpstr>What about machine learning?</vt:lpstr>
      <vt:lpstr>What about machine learning?</vt:lpstr>
      <vt:lpstr>Main Project : Addition Features</vt:lpstr>
      <vt:lpstr>Main Project : Machine Learning (planned)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T3-Drone</dc:title>
  <dc:creator>Chun Siong Tan</dc:creator>
  <cp:lastModifiedBy>Chun Siong Tan</cp:lastModifiedBy>
  <cp:revision>4</cp:revision>
  <dcterms:created xsi:type="dcterms:W3CDTF">2016-04-15T06:20:48Z</dcterms:created>
  <dcterms:modified xsi:type="dcterms:W3CDTF">2016-04-15T06:41:01Z</dcterms:modified>
</cp:coreProperties>
</file>