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40B16-EDBC-4D72-99BE-BBC4DED24E4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2E8D6C-33FF-409D-8A04-A6C649A87155}">
      <dgm:prSet/>
      <dgm:spPr/>
      <dgm:t>
        <a:bodyPr/>
        <a:lstStyle/>
        <a:p>
          <a:pPr>
            <a:defRPr cap="all"/>
          </a:pPr>
          <a:r>
            <a:rPr lang="en-US"/>
            <a:t>To visualize complex data</a:t>
          </a:r>
        </a:p>
      </dgm:t>
    </dgm:pt>
    <dgm:pt modelId="{8EC3B4D1-8810-44D2-8221-8A5D8F66BC39}" type="parTrans" cxnId="{79F93EFF-5A48-4BDF-AB1B-6D06A31CDEB3}">
      <dgm:prSet/>
      <dgm:spPr/>
      <dgm:t>
        <a:bodyPr/>
        <a:lstStyle/>
        <a:p>
          <a:endParaRPr lang="en-US"/>
        </a:p>
      </dgm:t>
    </dgm:pt>
    <dgm:pt modelId="{819B5632-75E8-4049-8DF9-59D42F08A345}" type="sibTrans" cxnId="{79F93EFF-5A48-4BDF-AB1B-6D06A31CDEB3}">
      <dgm:prSet/>
      <dgm:spPr/>
      <dgm:t>
        <a:bodyPr/>
        <a:lstStyle/>
        <a:p>
          <a:endParaRPr lang="en-US"/>
        </a:p>
      </dgm:t>
    </dgm:pt>
    <dgm:pt modelId="{3B632E53-61DC-49CA-8DDA-94516B9F8459}">
      <dgm:prSet/>
      <dgm:spPr/>
      <dgm:t>
        <a:bodyPr/>
        <a:lstStyle/>
        <a:p>
          <a:pPr>
            <a:defRPr cap="all"/>
          </a:pPr>
          <a:r>
            <a:rPr lang="en-US"/>
            <a:t>Identify trends</a:t>
          </a:r>
        </a:p>
      </dgm:t>
    </dgm:pt>
    <dgm:pt modelId="{89D77E39-F1EB-490B-A67B-C17E808A542D}" type="parTrans" cxnId="{BC7FE32B-8580-457B-91E4-8CD8A94B81FA}">
      <dgm:prSet/>
      <dgm:spPr/>
      <dgm:t>
        <a:bodyPr/>
        <a:lstStyle/>
        <a:p>
          <a:endParaRPr lang="en-US"/>
        </a:p>
      </dgm:t>
    </dgm:pt>
    <dgm:pt modelId="{09B583D2-1FA2-42C9-967D-239281648898}" type="sibTrans" cxnId="{BC7FE32B-8580-457B-91E4-8CD8A94B81FA}">
      <dgm:prSet/>
      <dgm:spPr/>
      <dgm:t>
        <a:bodyPr/>
        <a:lstStyle/>
        <a:p>
          <a:endParaRPr lang="en-US"/>
        </a:p>
      </dgm:t>
    </dgm:pt>
    <dgm:pt modelId="{46B0970E-446E-420C-A233-AE48A37285AD}">
      <dgm:prSet/>
      <dgm:spPr/>
      <dgm:t>
        <a:bodyPr/>
        <a:lstStyle/>
        <a:p>
          <a:pPr>
            <a:defRPr cap="all"/>
          </a:pPr>
          <a:r>
            <a:rPr lang="en-US"/>
            <a:t>Compare between data</a:t>
          </a:r>
        </a:p>
      </dgm:t>
    </dgm:pt>
    <dgm:pt modelId="{F4BDB0D6-C531-493A-8E56-8A51489C4AC8}" type="parTrans" cxnId="{DF2A0406-7E0F-41D2-A8C3-959C73F673C0}">
      <dgm:prSet/>
      <dgm:spPr/>
      <dgm:t>
        <a:bodyPr/>
        <a:lstStyle/>
        <a:p>
          <a:endParaRPr lang="en-US"/>
        </a:p>
      </dgm:t>
    </dgm:pt>
    <dgm:pt modelId="{BEC00BF8-1B15-42EB-ADC3-245DE83CBEEE}" type="sibTrans" cxnId="{DF2A0406-7E0F-41D2-A8C3-959C73F673C0}">
      <dgm:prSet/>
      <dgm:spPr/>
      <dgm:t>
        <a:bodyPr/>
        <a:lstStyle/>
        <a:p>
          <a:endParaRPr lang="en-US"/>
        </a:p>
      </dgm:t>
    </dgm:pt>
    <dgm:pt modelId="{EF970D38-9A1F-4254-BA07-EA46FB5FF777}" type="pres">
      <dgm:prSet presAssocID="{A4B40B16-EDBC-4D72-99BE-BBC4DED24E4B}" presName="root" presStyleCnt="0">
        <dgm:presLayoutVars>
          <dgm:dir/>
          <dgm:resizeHandles val="exact"/>
        </dgm:presLayoutVars>
      </dgm:prSet>
      <dgm:spPr/>
    </dgm:pt>
    <dgm:pt modelId="{4CBB628B-8C48-456C-934F-70267EF56CF8}" type="pres">
      <dgm:prSet presAssocID="{A52E8D6C-33FF-409D-8A04-A6C649A87155}" presName="compNode" presStyleCnt="0"/>
      <dgm:spPr/>
    </dgm:pt>
    <dgm:pt modelId="{6A08AC05-AC70-42FA-9CE2-E0066F335DB6}" type="pres">
      <dgm:prSet presAssocID="{A52E8D6C-33FF-409D-8A04-A6C649A8715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82F13E-B30A-4133-843B-088F0DE51898}" type="pres">
      <dgm:prSet presAssocID="{A52E8D6C-33FF-409D-8A04-A6C649A871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1C006A6-7764-4E5B-B324-07E36707473F}" type="pres">
      <dgm:prSet presAssocID="{A52E8D6C-33FF-409D-8A04-A6C649A87155}" presName="spaceRect" presStyleCnt="0"/>
      <dgm:spPr/>
    </dgm:pt>
    <dgm:pt modelId="{D88CE67B-8843-4EF9-A91C-E3A8E750CFE7}" type="pres">
      <dgm:prSet presAssocID="{A52E8D6C-33FF-409D-8A04-A6C649A87155}" presName="textRect" presStyleLbl="revTx" presStyleIdx="0" presStyleCnt="3">
        <dgm:presLayoutVars>
          <dgm:chMax val="1"/>
          <dgm:chPref val="1"/>
        </dgm:presLayoutVars>
      </dgm:prSet>
      <dgm:spPr/>
    </dgm:pt>
    <dgm:pt modelId="{DEA63690-DBFE-4B17-BD0B-8B7D51F63C67}" type="pres">
      <dgm:prSet presAssocID="{819B5632-75E8-4049-8DF9-59D42F08A345}" presName="sibTrans" presStyleCnt="0"/>
      <dgm:spPr/>
    </dgm:pt>
    <dgm:pt modelId="{B017F632-59C8-4220-B184-67ED7B4497BB}" type="pres">
      <dgm:prSet presAssocID="{3B632E53-61DC-49CA-8DDA-94516B9F8459}" presName="compNode" presStyleCnt="0"/>
      <dgm:spPr/>
    </dgm:pt>
    <dgm:pt modelId="{85807606-1F20-4BF9-89A2-76AFEA6D910D}" type="pres">
      <dgm:prSet presAssocID="{3B632E53-61DC-49CA-8DDA-94516B9F845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D9C7B72-953A-4633-828F-5515C778ED02}" type="pres">
      <dgm:prSet presAssocID="{3B632E53-61DC-49CA-8DDA-94516B9F84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11F38C0-DA18-42D5-A19E-B75AAF1A6449}" type="pres">
      <dgm:prSet presAssocID="{3B632E53-61DC-49CA-8DDA-94516B9F8459}" presName="spaceRect" presStyleCnt="0"/>
      <dgm:spPr/>
    </dgm:pt>
    <dgm:pt modelId="{1A043CCC-17BC-4C7B-B3F0-BC4706F28AC9}" type="pres">
      <dgm:prSet presAssocID="{3B632E53-61DC-49CA-8DDA-94516B9F8459}" presName="textRect" presStyleLbl="revTx" presStyleIdx="1" presStyleCnt="3">
        <dgm:presLayoutVars>
          <dgm:chMax val="1"/>
          <dgm:chPref val="1"/>
        </dgm:presLayoutVars>
      </dgm:prSet>
      <dgm:spPr/>
    </dgm:pt>
    <dgm:pt modelId="{A6813A85-6BFB-4B31-B86F-6D13C0D02DBB}" type="pres">
      <dgm:prSet presAssocID="{09B583D2-1FA2-42C9-967D-239281648898}" presName="sibTrans" presStyleCnt="0"/>
      <dgm:spPr/>
    </dgm:pt>
    <dgm:pt modelId="{AD446F8F-0D16-497C-99C1-3C16B917C60F}" type="pres">
      <dgm:prSet presAssocID="{46B0970E-446E-420C-A233-AE48A37285AD}" presName="compNode" presStyleCnt="0"/>
      <dgm:spPr/>
    </dgm:pt>
    <dgm:pt modelId="{BD545ED0-46A5-43C2-9853-41C0E8CF356F}" type="pres">
      <dgm:prSet presAssocID="{46B0970E-446E-420C-A233-AE48A37285A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3BA01B-E944-4BC4-89BA-E663396AB453}" type="pres">
      <dgm:prSet presAssocID="{46B0970E-446E-420C-A233-AE48A37285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7115981-3EF5-465E-A6E9-0F6BF61881FB}" type="pres">
      <dgm:prSet presAssocID="{46B0970E-446E-420C-A233-AE48A37285AD}" presName="spaceRect" presStyleCnt="0"/>
      <dgm:spPr/>
    </dgm:pt>
    <dgm:pt modelId="{CEBAC636-BD64-43A3-91A7-2F6D7953FA3F}" type="pres">
      <dgm:prSet presAssocID="{46B0970E-446E-420C-A233-AE48A37285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2A0406-7E0F-41D2-A8C3-959C73F673C0}" srcId="{A4B40B16-EDBC-4D72-99BE-BBC4DED24E4B}" destId="{46B0970E-446E-420C-A233-AE48A37285AD}" srcOrd="2" destOrd="0" parTransId="{F4BDB0D6-C531-493A-8E56-8A51489C4AC8}" sibTransId="{BEC00BF8-1B15-42EB-ADC3-245DE83CBEEE}"/>
    <dgm:cxn modelId="{BC7FE32B-8580-457B-91E4-8CD8A94B81FA}" srcId="{A4B40B16-EDBC-4D72-99BE-BBC4DED24E4B}" destId="{3B632E53-61DC-49CA-8DDA-94516B9F8459}" srcOrd="1" destOrd="0" parTransId="{89D77E39-F1EB-490B-A67B-C17E808A542D}" sibTransId="{09B583D2-1FA2-42C9-967D-239281648898}"/>
    <dgm:cxn modelId="{AE7CAD82-411B-48E4-B523-BD1AEE888F01}" type="presOf" srcId="{46B0970E-446E-420C-A233-AE48A37285AD}" destId="{CEBAC636-BD64-43A3-91A7-2F6D7953FA3F}" srcOrd="0" destOrd="0" presId="urn:microsoft.com/office/officeart/2018/5/layout/IconLeafLabelList"/>
    <dgm:cxn modelId="{0E870CAE-024C-4C43-A10C-9EFEE9CD7DF6}" type="presOf" srcId="{A52E8D6C-33FF-409D-8A04-A6C649A87155}" destId="{D88CE67B-8843-4EF9-A91C-E3A8E750CFE7}" srcOrd="0" destOrd="0" presId="urn:microsoft.com/office/officeart/2018/5/layout/IconLeafLabelList"/>
    <dgm:cxn modelId="{601050D3-08FC-4517-82C9-39FC4B282136}" type="presOf" srcId="{A4B40B16-EDBC-4D72-99BE-BBC4DED24E4B}" destId="{EF970D38-9A1F-4254-BA07-EA46FB5FF777}" srcOrd="0" destOrd="0" presId="urn:microsoft.com/office/officeart/2018/5/layout/IconLeafLabelList"/>
    <dgm:cxn modelId="{E9A2B7DD-CA78-4AB6-956E-2D3907A1077B}" type="presOf" srcId="{3B632E53-61DC-49CA-8DDA-94516B9F8459}" destId="{1A043CCC-17BC-4C7B-B3F0-BC4706F28AC9}" srcOrd="0" destOrd="0" presId="urn:microsoft.com/office/officeart/2018/5/layout/IconLeafLabelList"/>
    <dgm:cxn modelId="{79F93EFF-5A48-4BDF-AB1B-6D06A31CDEB3}" srcId="{A4B40B16-EDBC-4D72-99BE-BBC4DED24E4B}" destId="{A52E8D6C-33FF-409D-8A04-A6C649A87155}" srcOrd="0" destOrd="0" parTransId="{8EC3B4D1-8810-44D2-8221-8A5D8F66BC39}" sibTransId="{819B5632-75E8-4049-8DF9-59D42F08A345}"/>
    <dgm:cxn modelId="{CDF9215B-FD10-46C2-A633-55B89C9AF7AC}" type="presParOf" srcId="{EF970D38-9A1F-4254-BA07-EA46FB5FF777}" destId="{4CBB628B-8C48-456C-934F-70267EF56CF8}" srcOrd="0" destOrd="0" presId="urn:microsoft.com/office/officeart/2018/5/layout/IconLeafLabelList"/>
    <dgm:cxn modelId="{E4654407-60B5-42A9-8EE9-2AE85B8EDF05}" type="presParOf" srcId="{4CBB628B-8C48-456C-934F-70267EF56CF8}" destId="{6A08AC05-AC70-42FA-9CE2-E0066F335DB6}" srcOrd="0" destOrd="0" presId="urn:microsoft.com/office/officeart/2018/5/layout/IconLeafLabelList"/>
    <dgm:cxn modelId="{8B79237D-E33D-467C-BC03-B1B26C723771}" type="presParOf" srcId="{4CBB628B-8C48-456C-934F-70267EF56CF8}" destId="{B682F13E-B30A-4133-843B-088F0DE51898}" srcOrd="1" destOrd="0" presId="urn:microsoft.com/office/officeart/2018/5/layout/IconLeafLabelList"/>
    <dgm:cxn modelId="{3D036D39-E04A-4478-B177-EAE3B5B8E844}" type="presParOf" srcId="{4CBB628B-8C48-456C-934F-70267EF56CF8}" destId="{E1C006A6-7764-4E5B-B324-07E36707473F}" srcOrd="2" destOrd="0" presId="urn:microsoft.com/office/officeart/2018/5/layout/IconLeafLabelList"/>
    <dgm:cxn modelId="{F3B43E58-1AFD-4F68-AE9D-9045FEDDF3C8}" type="presParOf" srcId="{4CBB628B-8C48-456C-934F-70267EF56CF8}" destId="{D88CE67B-8843-4EF9-A91C-E3A8E750CFE7}" srcOrd="3" destOrd="0" presId="urn:microsoft.com/office/officeart/2018/5/layout/IconLeafLabelList"/>
    <dgm:cxn modelId="{11AEA511-51B7-48E2-8460-727B3A846D26}" type="presParOf" srcId="{EF970D38-9A1F-4254-BA07-EA46FB5FF777}" destId="{DEA63690-DBFE-4B17-BD0B-8B7D51F63C67}" srcOrd="1" destOrd="0" presId="urn:microsoft.com/office/officeart/2018/5/layout/IconLeafLabelList"/>
    <dgm:cxn modelId="{535F2090-1A5E-47C9-94D7-0FB19264FEEE}" type="presParOf" srcId="{EF970D38-9A1F-4254-BA07-EA46FB5FF777}" destId="{B017F632-59C8-4220-B184-67ED7B4497BB}" srcOrd="2" destOrd="0" presId="urn:microsoft.com/office/officeart/2018/5/layout/IconLeafLabelList"/>
    <dgm:cxn modelId="{98AA4C07-1554-4F99-AE33-0ED79C2D61E7}" type="presParOf" srcId="{B017F632-59C8-4220-B184-67ED7B4497BB}" destId="{85807606-1F20-4BF9-89A2-76AFEA6D910D}" srcOrd="0" destOrd="0" presId="urn:microsoft.com/office/officeart/2018/5/layout/IconLeafLabelList"/>
    <dgm:cxn modelId="{5A98CA83-1951-43E7-9949-A1D375284398}" type="presParOf" srcId="{B017F632-59C8-4220-B184-67ED7B4497BB}" destId="{AD9C7B72-953A-4633-828F-5515C778ED02}" srcOrd="1" destOrd="0" presId="urn:microsoft.com/office/officeart/2018/5/layout/IconLeafLabelList"/>
    <dgm:cxn modelId="{2A3B8EC6-2F92-4609-A671-CB706408F9C1}" type="presParOf" srcId="{B017F632-59C8-4220-B184-67ED7B4497BB}" destId="{D11F38C0-DA18-42D5-A19E-B75AAF1A6449}" srcOrd="2" destOrd="0" presId="urn:microsoft.com/office/officeart/2018/5/layout/IconLeafLabelList"/>
    <dgm:cxn modelId="{65AE7145-1128-45DB-9FA0-6ACC261EE296}" type="presParOf" srcId="{B017F632-59C8-4220-B184-67ED7B4497BB}" destId="{1A043CCC-17BC-4C7B-B3F0-BC4706F28AC9}" srcOrd="3" destOrd="0" presId="urn:microsoft.com/office/officeart/2018/5/layout/IconLeafLabelList"/>
    <dgm:cxn modelId="{0B115276-3C89-4721-A5B8-FB38A4034850}" type="presParOf" srcId="{EF970D38-9A1F-4254-BA07-EA46FB5FF777}" destId="{A6813A85-6BFB-4B31-B86F-6D13C0D02DBB}" srcOrd="3" destOrd="0" presId="urn:microsoft.com/office/officeart/2018/5/layout/IconLeafLabelList"/>
    <dgm:cxn modelId="{47E3EE6D-9988-4895-9106-E23B4AC7339D}" type="presParOf" srcId="{EF970D38-9A1F-4254-BA07-EA46FB5FF777}" destId="{AD446F8F-0D16-497C-99C1-3C16B917C60F}" srcOrd="4" destOrd="0" presId="urn:microsoft.com/office/officeart/2018/5/layout/IconLeafLabelList"/>
    <dgm:cxn modelId="{A8E54BCB-27FC-4652-AE35-CD123421B808}" type="presParOf" srcId="{AD446F8F-0D16-497C-99C1-3C16B917C60F}" destId="{BD545ED0-46A5-43C2-9853-41C0E8CF356F}" srcOrd="0" destOrd="0" presId="urn:microsoft.com/office/officeart/2018/5/layout/IconLeafLabelList"/>
    <dgm:cxn modelId="{53D7B99C-DADD-4736-AFE3-33DC444B26BD}" type="presParOf" srcId="{AD446F8F-0D16-497C-99C1-3C16B917C60F}" destId="{C43BA01B-E944-4BC4-89BA-E663396AB453}" srcOrd="1" destOrd="0" presId="urn:microsoft.com/office/officeart/2018/5/layout/IconLeafLabelList"/>
    <dgm:cxn modelId="{63B39D53-AC23-4AFF-B548-B5E996CC9A20}" type="presParOf" srcId="{AD446F8F-0D16-497C-99C1-3C16B917C60F}" destId="{D7115981-3EF5-465E-A6E9-0F6BF61881FB}" srcOrd="2" destOrd="0" presId="urn:microsoft.com/office/officeart/2018/5/layout/IconLeafLabelList"/>
    <dgm:cxn modelId="{B817FE35-1D22-462E-B8F9-0EBB949474CF}" type="presParOf" srcId="{AD446F8F-0D16-497C-99C1-3C16B917C60F}" destId="{CEBAC636-BD64-43A3-91A7-2F6D7953FA3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AC05-AC70-42FA-9CE2-E0066F335DB6}">
      <dsp:nvSpPr>
        <dsp:cNvPr id="0" name=""/>
        <dsp:cNvSpPr/>
      </dsp:nvSpPr>
      <dsp:spPr>
        <a:xfrm>
          <a:off x="674477" y="69497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2F13E-B30A-4133-843B-088F0DE51898}">
      <dsp:nvSpPr>
        <dsp:cNvPr id="0" name=""/>
        <dsp:cNvSpPr/>
      </dsp:nvSpPr>
      <dsp:spPr>
        <a:xfrm>
          <a:off x="1076665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CE67B-8843-4EF9-A91C-E3A8E750CFE7}">
      <dsp:nvSpPr>
        <dsp:cNvPr id="0" name=""/>
        <dsp:cNvSpPr/>
      </dsp:nvSpPr>
      <dsp:spPr>
        <a:xfrm>
          <a:off x="71196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To visualize complex data</a:t>
          </a:r>
        </a:p>
      </dsp:txBody>
      <dsp:txXfrm>
        <a:off x="71196" y="3169973"/>
        <a:ext cx="3093750" cy="720000"/>
      </dsp:txXfrm>
    </dsp:sp>
    <dsp:sp modelId="{85807606-1F20-4BF9-89A2-76AFEA6D910D}">
      <dsp:nvSpPr>
        <dsp:cNvPr id="0" name=""/>
        <dsp:cNvSpPr/>
      </dsp:nvSpPr>
      <dsp:spPr>
        <a:xfrm>
          <a:off x="4309634" y="69497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C7B72-953A-4633-828F-5515C778ED02}">
      <dsp:nvSpPr>
        <dsp:cNvPr id="0" name=""/>
        <dsp:cNvSpPr/>
      </dsp:nvSpPr>
      <dsp:spPr>
        <a:xfrm>
          <a:off x="4711821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3CCC-17BC-4C7B-B3F0-BC4706F28AC9}">
      <dsp:nvSpPr>
        <dsp:cNvPr id="0" name=""/>
        <dsp:cNvSpPr/>
      </dsp:nvSpPr>
      <dsp:spPr>
        <a:xfrm>
          <a:off x="3706353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Identify trends</a:t>
          </a:r>
        </a:p>
      </dsp:txBody>
      <dsp:txXfrm>
        <a:off x="3706353" y="3169973"/>
        <a:ext cx="3093750" cy="720000"/>
      </dsp:txXfrm>
    </dsp:sp>
    <dsp:sp modelId="{BD545ED0-46A5-43C2-9853-41C0E8CF356F}">
      <dsp:nvSpPr>
        <dsp:cNvPr id="0" name=""/>
        <dsp:cNvSpPr/>
      </dsp:nvSpPr>
      <dsp:spPr>
        <a:xfrm>
          <a:off x="7944790" y="694972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BA01B-E944-4BC4-89BA-E663396AB453}">
      <dsp:nvSpPr>
        <dsp:cNvPr id="0" name=""/>
        <dsp:cNvSpPr/>
      </dsp:nvSpPr>
      <dsp:spPr>
        <a:xfrm>
          <a:off x="8346978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AC636-BD64-43A3-91A7-2F6D7953FA3F}">
      <dsp:nvSpPr>
        <dsp:cNvPr id="0" name=""/>
        <dsp:cNvSpPr/>
      </dsp:nvSpPr>
      <dsp:spPr>
        <a:xfrm>
          <a:off x="7341509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Compare between data</a:t>
          </a:r>
        </a:p>
      </dsp:txBody>
      <dsp:txXfrm>
        <a:off x="7341509" y="3169973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5464-9370-798F-601F-98C31D6A5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CB859-CBF9-36AA-37A7-03BDEE892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B7153-7AE9-F538-8F16-E8E12D8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3A69B-22FB-58F3-4C51-D826A3F0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7305-97C1-9625-5F49-9E5A9C4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5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6D5B-9012-5919-203B-57551562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FB64F-1F2F-E066-4DD1-27B8F1B0F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000E-BA60-FE1D-A4C7-E07781DD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CC16-E35D-F0EC-469C-DF53F091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F48B-6E45-B10E-CA57-A6546957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4CE55-F9A0-518A-11D8-88EFC9C0C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A670C-6166-50F5-2C7A-592EC58D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ACA1-52A2-0907-D41C-4F56DD63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1D12-4D0B-4C87-0E48-24A2D60E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B34BB-FD1C-D3F7-D90C-0449C155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EF7D-D5B6-776F-4FAF-A57FA051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BACE-DADD-B96D-EBE2-462D2E85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9939-2539-1267-AD9A-E1B358EA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2E8F-1AE6-DBBE-80B9-EC32416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6C47D-0E68-EA30-F2F7-56AA89DB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8D88-5662-6A03-4D63-26F3FD57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2C8B-B9D0-C95B-CA5D-17441FBD3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D331-BC3E-F27D-0EA7-AA3CCA1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4B351-AC76-C19A-07BC-30462796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C9C9-1B41-6AD5-832D-E85EE2F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D6B2-B536-B15F-5EA6-CD1C81E4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02AC-7EDA-2BD0-1FF9-1B19BC751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825B-9706-90E4-30AB-820E7A2BE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143D5-1B69-7FEC-D517-67594B9E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E0D75-061F-2D23-E518-1BB5BD53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3C9FD-C2DD-EE1A-D519-F2681DC0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F839-713E-577E-E2A3-A6411295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10804-E5CE-9668-B16D-1B465C6A0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0D36F-1A25-A554-9FD5-1B79DFCDF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E25A0-791C-C0C1-B091-CDA48AC89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FA60C-1624-2ED9-754F-AF00F7FAC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21D26-E26E-E86E-3984-361C96BB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161CA-E4FB-C0B8-16F3-161C330D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306C6-24D4-5E2E-F985-6EF6B821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5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1A43-9F5C-517D-7EAF-AB80ECB0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760BF-DBBE-D1A7-D6B7-69B4C680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4EFE1-FBFB-435C-BB44-6C6662FA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2D952-3FB9-213C-5A3E-67C8A73D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1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5AD3D-2755-FAFD-972E-B6DF69AD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1DABA-E5A1-1D61-91A4-1201C46B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0F6BC-E5A5-DCB3-3D27-9406C80E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9575-F7AB-AAD4-FADF-8B818C64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BEEC-4F72-1F97-AEAC-30C19F7A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A27DE-1859-2475-6815-63CB5DF3F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5796A-DEA6-6820-7F4D-A58F34F6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35C4C-3EF3-6CF2-FF76-98DFAB13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EADBC-1F63-C891-4DA7-71AD2C61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0775-0609-0302-1F91-4A301891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6348F-1BD9-4B55-55BE-645F705D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02E5D-F63A-C955-69EC-04B726C5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2821F-07E0-4043-CBDE-FCB8FC0D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D2376-1850-C973-9D74-6DAF4E3F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BD90A-D78E-3696-12CA-4DE97C96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A44EF-F5A0-4ABD-34D5-23551C95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33D8-2FBD-DE76-72A4-70264E4F5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67C0-CE80-5A82-C6B1-A68DE8DE0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CDB4-04AB-4D0B-A1B8-5417B7F7BDF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EB70-363E-9E5D-5264-B2C1812D4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C142-DA74-AB28-A045-48F8DA251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243A-F425-406B-A6E3-9389F9BD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halprastut.github.io/termProjec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59983E82-3BEA-A9E1-E13D-971895EBB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6" r="4249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2355-151C-4099-8910-326A5B2B1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/>
              <a:t>Term Project </a:t>
            </a:r>
            <a:br>
              <a:rPr lang="en-US" sz="4100"/>
            </a:br>
            <a:r>
              <a:rPr lang="en-US" sz="4100"/>
              <a:t>on</a:t>
            </a:r>
            <a:br>
              <a:rPr lang="en-US" sz="4100"/>
            </a:br>
            <a:r>
              <a:rPr lang="en-US" sz="4100"/>
              <a:t>Chemical analysis </a:t>
            </a:r>
            <a:br>
              <a:rPr lang="en-US" sz="4100"/>
            </a:br>
            <a:r>
              <a:rPr lang="en-US" sz="4100"/>
              <a:t>of water and soil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5B9A2-9335-4F86-AA2E-EC86C6CFA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Joshua </a:t>
            </a:r>
            <a:r>
              <a:rPr lang="en-US" sz="2000" dirty="0" err="1"/>
              <a:t>Nodler</a:t>
            </a:r>
            <a:r>
              <a:rPr lang="en-US" sz="2000" dirty="0"/>
              <a:t>, Ujjwal Kuikel, </a:t>
            </a:r>
            <a:r>
              <a:rPr lang="en-US" sz="2000" dirty="0" err="1"/>
              <a:t>Prastut</a:t>
            </a:r>
            <a:r>
              <a:rPr lang="en-US" sz="2000" dirty="0"/>
              <a:t> </a:t>
            </a:r>
            <a:r>
              <a:rPr lang="en-US" sz="2000" dirty="0" err="1"/>
              <a:t>Dahal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3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4B3E-DDFE-4A22-98F6-AABE4BE6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14" y="2584824"/>
            <a:ext cx="2118704" cy="1026958"/>
          </a:xfrm>
        </p:spPr>
        <p:txBody>
          <a:bodyPr>
            <a:normAutofit/>
          </a:bodyPr>
          <a:lstStyle/>
          <a:p>
            <a:r>
              <a:rPr lang="en-US" sz="2800" u="sng" dirty="0"/>
              <a:t>Joshua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930C-96DF-4577-900A-9F80AF0E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23" y="466165"/>
            <a:ext cx="6974541" cy="15070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</a:rPr>
              <a:t>Workload Distribution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86D39B-C8EB-489C-AA90-329B07FC60D9}"/>
              </a:ext>
            </a:extLst>
          </p:cNvPr>
          <p:cNvSpPr txBox="1">
            <a:spLocks/>
          </p:cNvSpPr>
          <p:nvPr/>
        </p:nvSpPr>
        <p:spPr>
          <a:xfrm>
            <a:off x="185223" y="3513670"/>
            <a:ext cx="4126800" cy="10269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300" cap="none" dirty="0">
                <a:latin typeface="+mn-lt"/>
              </a:rPr>
              <a:t>Scatterplot design</a:t>
            </a:r>
          </a:p>
          <a:p>
            <a:endParaRPr lang="en-US" sz="2100" cap="non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cap="none" dirty="0">
                <a:latin typeface="+mn-lt"/>
              </a:rPr>
              <a:t>Understanding of the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A6809C-A293-4044-B3C4-C6EA657FF515}"/>
              </a:ext>
            </a:extLst>
          </p:cNvPr>
          <p:cNvSpPr txBox="1">
            <a:spLocks/>
          </p:cNvSpPr>
          <p:nvPr/>
        </p:nvSpPr>
        <p:spPr>
          <a:xfrm>
            <a:off x="4669098" y="2579097"/>
            <a:ext cx="2118704" cy="10269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u="sng" dirty="0"/>
              <a:t>Ujjwal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93D76E-6A7F-4675-937E-9B6344CE09EF}"/>
              </a:ext>
            </a:extLst>
          </p:cNvPr>
          <p:cNvSpPr txBox="1">
            <a:spLocks/>
          </p:cNvSpPr>
          <p:nvPr/>
        </p:nvSpPr>
        <p:spPr>
          <a:xfrm>
            <a:off x="4129694" y="3446930"/>
            <a:ext cx="4126800" cy="10269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cap="none" dirty="0">
                <a:latin typeface="+mn-lt"/>
              </a:rPr>
              <a:t>Line chart design</a:t>
            </a:r>
          </a:p>
          <a:p>
            <a:endParaRPr lang="en-US" sz="2100" cap="non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cap="none" dirty="0">
                <a:latin typeface="+mn-lt"/>
              </a:rPr>
              <a:t>Extraction of the data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54EA79-AB1C-44DE-A442-F9F58863A6C9}"/>
              </a:ext>
            </a:extLst>
          </p:cNvPr>
          <p:cNvSpPr txBox="1">
            <a:spLocks/>
          </p:cNvSpPr>
          <p:nvPr/>
        </p:nvSpPr>
        <p:spPr>
          <a:xfrm>
            <a:off x="8713696" y="2579097"/>
            <a:ext cx="2118704" cy="10269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u="sng" dirty="0"/>
              <a:t>Prastut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B4CD7AE-FA43-46D0-B74B-8438276A1C49}"/>
              </a:ext>
            </a:extLst>
          </p:cNvPr>
          <p:cNvSpPr txBox="1">
            <a:spLocks/>
          </p:cNvSpPr>
          <p:nvPr/>
        </p:nvSpPr>
        <p:spPr>
          <a:xfrm>
            <a:off x="8256494" y="3429000"/>
            <a:ext cx="4126800" cy="10269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cap="none" dirty="0">
                <a:latin typeface="+mn-lt"/>
              </a:rPr>
              <a:t>Overall layout</a:t>
            </a:r>
          </a:p>
          <a:p>
            <a:endParaRPr lang="en-US" sz="2100" cap="non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100" cap="none" dirty="0">
                <a:latin typeface="+mn-lt"/>
              </a:rPr>
              <a:t>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150546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D74C9A-2970-4D03-B522-CCC0D9E5E216}"/>
              </a:ext>
            </a:extLst>
          </p:cNvPr>
          <p:cNvSpPr txBox="1">
            <a:spLocks/>
          </p:cNvSpPr>
          <p:nvPr/>
        </p:nvSpPr>
        <p:spPr>
          <a:xfrm>
            <a:off x="841248" y="251312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277482D-C51C-3ED9-48F8-ADE00ED03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26069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87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BDDA8-7C8F-4948-AAC1-80F7B8CD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30682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Nested Model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2C0D07-76FF-4C67-A132-0FA47F99FF33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The four nested levels of visualization design</a:t>
            </a:r>
          </a:p>
          <a:p>
            <a:pPr>
              <a:spcAft>
                <a:spcPts val="600"/>
              </a:spcAft>
            </a:pPr>
            <a:r>
              <a:rPr lang="en-US" sz="2200" b="0" i="0" dirty="0">
                <a:effectLst/>
                <a:latin typeface="+mn-lt"/>
                <a:ea typeface="+mn-ea"/>
                <a:cs typeface="+mn-cs"/>
              </a:rPr>
              <a:t>	-</a:t>
            </a:r>
            <a:r>
              <a:rPr lang="en-US" sz="1800" b="0" i="0" dirty="0">
                <a:effectLst/>
                <a:latin typeface="+mn-lt"/>
                <a:ea typeface="+mn-ea"/>
                <a:cs typeface="+mn-cs"/>
              </a:rPr>
              <a:t>Tamara </a:t>
            </a:r>
            <a:r>
              <a:rPr lang="en-US" sz="1800" b="0" i="0" dirty="0" err="1">
                <a:effectLst/>
                <a:latin typeface="+mn-lt"/>
                <a:ea typeface="+mn-ea"/>
                <a:cs typeface="+mn-cs"/>
              </a:rPr>
              <a:t>Munzner</a:t>
            </a:r>
            <a:endParaRPr lang="en-US" sz="2200" b="0" i="0" dirty="0">
              <a:effectLst/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D5D6A-F6F9-41B1-AD4C-13D493893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92402"/>
            <a:ext cx="6903720" cy="40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4763C-D6A4-4FE2-ABDF-A8FE1F96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Domain and Abstraction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DD3D6A-0843-4711-91E0-8088271041E3}"/>
              </a:ext>
            </a:extLst>
          </p:cNvPr>
          <p:cNvSpPr txBox="1">
            <a:spLocks/>
          </p:cNvSpPr>
          <p:nvPr/>
        </p:nvSpPr>
        <p:spPr>
          <a:xfrm>
            <a:off x="1323013" y="2894421"/>
            <a:ext cx="2852200" cy="974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859536">
              <a:spcAft>
                <a:spcPts val="600"/>
              </a:spcAft>
            </a:pPr>
            <a:r>
              <a:rPr lang="en-US" sz="2632" b="0" i="0" u="sng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Domain level</a:t>
            </a:r>
            <a:br>
              <a:rPr lang="en-US" sz="2632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A5E8C4-ADE8-4027-8887-48FB8E54B68A}"/>
              </a:ext>
            </a:extLst>
          </p:cNvPr>
          <p:cNvSpPr txBox="1">
            <a:spLocks/>
          </p:cNvSpPr>
          <p:nvPr/>
        </p:nvSpPr>
        <p:spPr>
          <a:xfrm>
            <a:off x="948249" y="3434237"/>
            <a:ext cx="5143500" cy="24712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29768" indent="-429768" defTabSz="42976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Understanding the audience characteristics</a:t>
            </a:r>
          </a:p>
          <a:p>
            <a:pPr defTabSz="429768">
              <a:lnSpc>
                <a:spcPct val="90000"/>
              </a:lnSpc>
              <a:spcAft>
                <a:spcPts val="600"/>
              </a:spcAft>
            </a:pPr>
            <a:endParaRPr lang="en-US" sz="20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n-lt"/>
              <a:ea typeface="+mj-ea"/>
              <a:cs typeface="+mj-cs"/>
            </a:endParaRPr>
          </a:p>
          <a:p>
            <a:pPr marL="429768" indent="-429768" defTabSz="42976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Understanding the goal</a:t>
            </a:r>
          </a:p>
          <a:p>
            <a:pPr marL="429768" indent="-429768" defTabSz="42976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n-lt"/>
              <a:ea typeface="+mj-ea"/>
              <a:cs typeface="+mj-cs"/>
            </a:endParaRPr>
          </a:p>
          <a:p>
            <a:pPr marL="429768" indent="-429768" defTabSz="429768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Constraint and limitations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D696F0-F7AD-46A1-893A-E4B015E0D42C}"/>
              </a:ext>
            </a:extLst>
          </p:cNvPr>
          <p:cNvSpPr txBox="1">
            <a:spLocks/>
          </p:cNvSpPr>
          <p:nvPr/>
        </p:nvSpPr>
        <p:spPr>
          <a:xfrm>
            <a:off x="8138745" y="2894421"/>
            <a:ext cx="3215055" cy="974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859536">
              <a:spcAft>
                <a:spcPts val="600"/>
              </a:spcAft>
            </a:pPr>
            <a:r>
              <a:rPr lang="en-US" sz="2632" b="0" i="0" u="sng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Abstraction level</a:t>
            </a:r>
            <a:br>
              <a:rPr lang="en-US" sz="2632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B7BFF0-6606-4A26-848F-8D1DF7622803}"/>
              </a:ext>
            </a:extLst>
          </p:cNvPr>
          <p:cNvSpPr txBox="1">
            <a:spLocks/>
          </p:cNvSpPr>
          <p:nvPr/>
        </p:nvSpPr>
        <p:spPr>
          <a:xfrm>
            <a:off x="7670945" y="3411363"/>
            <a:ext cx="3215055" cy="16202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29768" indent="-429768"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Data abstraction</a:t>
            </a:r>
          </a:p>
          <a:p>
            <a:pPr defTabSz="429768">
              <a:spcAft>
                <a:spcPts val="600"/>
              </a:spcAft>
            </a:pPr>
            <a:endParaRPr lang="en-US" sz="2000" kern="1200" cap="none" dirty="0">
              <a:ln w="3175" cmpd="sng">
                <a:noFill/>
              </a:ln>
              <a:solidFill>
                <a:schemeClr val="tx1"/>
              </a:solidFill>
              <a:effectLst/>
              <a:latin typeface="+mn-lt"/>
              <a:ea typeface="+mj-ea"/>
              <a:cs typeface="+mj-cs"/>
            </a:endParaRPr>
          </a:p>
          <a:p>
            <a:pPr marL="429768" indent="-429768" defTabSz="4297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  <a:cs typeface="+mj-cs"/>
              </a:rPr>
              <a:t>Task abstraction</a:t>
            </a:r>
            <a:endParaRPr lang="en-US" sz="20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015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763C-D6A4-4FE2-ABDF-A8FE1F96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58" y="633011"/>
            <a:ext cx="10193574" cy="582705"/>
          </a:xfrm>
        </p:spPr>
        <p:txBody>
          <a:bodyPr>
            <a:noAutofit/>
          </a:bodyPr>
          <a:lstStyle/>
          <a:p>
            <a:r>
              <a:rPr lang="en-US" sz="4800"/>
              <a:t>Encoding &amp; Algorithm level</a:t>
            </a:r>
            <a:endParaRPr lang="en-US" sz="4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DD3D6A-0843-4711-91E0-8088271041E3}"/>
              </a:ext>
            </a:extLst>
          </p:cNvPr>
          <p:cNvSpPr txBox="1">
            <a:spLocks/>
          </p:cNvSpPr>
          <p:nvPr/>
        </p:nvSpPr>
        <p:spPr>
          <a:xfrm>
            <a:off x="696214" y="2584824"/>
            <a:ext cx="3006210" cy="1026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/>
              <a:t>Encoding level</a:t>
            </a:r>
            <a:br>
              <a:rPr lang="en-US" sz="2800"/>
            </a:br>
            <a:endParaRPr lang="en-US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A5E8C4-ADE8-4027-8887-48FB8E54B68A}"/>
              </a:ext>
            </a:extLst>
          </p:cNvPr>
          <p:cNvSpPr txBox="1">
            <a:spLocks/>
          </p:cNvSpPr>
          <p:nvPr/>
        </p:nvSpPr>
        <p:spPr>
          <a:xfrm>
            <a:off x="388423" y="3273114"/>
            <a:ext cx="4126800" cy="1707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>
                <a:latin typeface="+mn-lt"/>
              </a:rPr>
              <a:t>Bar chart, scatterplot, line chart and map</a:t>
            </a:r>
          </a:p>
          <a:p>
            <a:endParaRPr lang="en-US" sz="2000" cap="none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>
                <a:latin typeface="+mn-lt"/>
              </a:rPr>
              <a:t>Dropdowns and click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300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D696F0-F7AD-46A1-893A-E4B015E0D42C}"/>
              </a:ext>
            </a:extLst>
          </p:cNvPr>
          <p:cNvSpPr txBox="1">
            <a:spLocks/>
          </p:cNvSpPr>
          <p:nvPr/>
        </p:nvSpPr>
        <p:spPr>
          <a:xfrm>
            <a:off x="7879974" y="2584824"/>
            <a:ext cx="3388658" cy="1026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/>
              <a:t>algorithm level</a:t>
            </a:r>
            <a:br>
              <a:rPr lang="en-US" sz="2800"/>
            </a:b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B7BFF0-6606-4A26-848F-8D1DF7622803}"/>
              </a:ext>
            </a:extLst>
          </p:cNvPr>
          <p:cNvSpPr txBox="1">
            <a:spLocks/>
          </p:cNvSpPr>
          <p:nvPr/>
        </p:nvSpPr>
        <p:spPr>
          <a:xfrm>
            <a:off x="7422774" y="3273114"/>
            <a:ext cx="3388658" cy="1707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>
                <a:latin typeface="+mn-lt"/>
              </a:rPr>
              <a:t>D3 js, leaflet</a:t>
            </a:r>
          </a:p>
          <a:p>
            <a:endParaRPr lang="en-US" sz="2000" cap="none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>
                <a:latin typeface="+mn-lt"/>
              </a:rPr>
              <a:t>React 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cap="none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>
                <a:latin typeface="+mn-lt"/>
              </a:rPr>
              <a:t>Css</a:t>
            </a:r>
            <a:endParaRPr lang="en-US" sz="20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89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79AD-51A7-4337-A5FC-7ECB251F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8" y="375180"/>
            <a:ext cx="4841645" cy="68834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F56A7E3-0D22-4F99-B62A-DCB00CFF6E3F}"/>
              </a:ext>
            </a:extLst>
          </p:cNvPr>
          <p:cNvSpPr/>
          <p:nvPr/>
        </p:nvSpPr>
        <p:spPr>
          <a:xfrm>
            <a:off x="1658471" y="2142566"/>
            <a:ext cx="1801906" cy="6275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Sheet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956C88C-845D-495D-9938-E9559D80147B}"/>
              </a:ext>
            </a:extLst>
          </p:cNvPr>
          <p:cNvSpPr/>
          <p:nvPr/>
        </p:nvSpPr>
        <p:spPr>
          <a:xfrm>
            <a:off x="1658471" y="5316071"/>
            <a:ext cx="1801906" cy="6275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Extracted Array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E9895-E131-47E1-9E34-82E5E9C4831D}"/>
              </a:ext>
            </a:extLst>
          </p:cNvPr>
          <p:cNvCxnSpPr>
            <a:cxnSpLocks/>
          </p:cNvCxnSpPr>
          <p:nvPr/>
        </p:nvCxnSpPr>
        <p:spPr>
          <a:xfrm>
            <a:off x="2523564" y="4970929"/>
            <a:ext cx="0" cy="34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AA43637-E140-4340-B774-26D5D555B1C6}"/>
              </a:ext>
            </a:extLst>
          </p:cNvPr>
          <p:cNvSpPr/>
          <p:nvPr/>
        </p:nvSpPr>
        <p:spPr>
          <a:xfrm>
            <a:off x="4101353" y="2496372"/>
            <a:ext cx="1470210" cy="932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Script</a:t>
            </a:r>
          </a:p>
          <a:p>
            <a:pPr algn="ctr"/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1B7D59BE-4B66-49E5-BC36-A7BDA66F64BF}"/>
              </a:ext>
            </a:extLst>
          </p:cNvPr>
          <p:cNvSpPr/>
          <p:nvPr/>
        </p:nvSpPr>
        <p:spPr>
          <a:xfrm>
            <a:off x="1658471" y="3115236"/>
            <a:ext cx="1801906" cy="6275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File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B83EE549-69A5-4FA8-A8BC-956143228B64}"/>
              </a:ext>
            </a:extLst>
          </p:cNvPr>
          <p:cNvSpPr/>
          <p:nvPr/>
        </p:nvSpPr>
        <p:spPr>
          <a:xfrm>
            <a:off x="1788459" y="4042639"/>
            <a:ext cx="1470210" cy="932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Util</a:t>
            </a:r>
          </a:p>
          <a:p>
            <a:pPr algn="ctr"/>
            <a:r>
              <a:rPr lang="en-US" dirty="0" err="1"/>
              <a:t>fn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25970A-4289-42C0-9F59-A201D71F5D0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59424" y="2770094"/>
            <a:ext cx="0" cy="36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4C4E2F-A5A5-48AF-B2E5-B219BF6E2F47}"/>
              </a:ext>
            </a:extLst>
          </p:cNvPr>
          <p:cNvCxnSpPr>
            <a:cxnSpLocks/>
          </p:cNvCxnSpPr>
          <p:nvPr/>
        </p:nvCxnSpPr>
        <p:spPr>
          <a:xfrm>
            <a:off x="2523564" y="3681642"/>
            <a:ext cx="0" cy="36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713879-A7BC-4B06-8AB5-78A8C2F8E2E6}"/>
              </a:ext>
            </a:extLst>
          </p:cNvPr>
          <p:cNvCxnSpPr>
            <a:endCxn id="15" idx="1"/>
          </p:cNvCxnSpPr>
          <p:nvPr/>
        </p:nvCxnSpPr>
        <p:spPr>
          <a:xfrm>
            <a:off x="2559424" y="2950592"/>
            <a:ext cx="1541929" cy="1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0E1D78-5EFC-4D04-8590-CE1ECF46830A}"/>
              </a:ext>
            </a:extLst>
          </p:cNvPr>
          <p:cNvCxnSpPr>
            <a:stCxn id="15" idx="2"/>
            <a:endCxn id="25" idx="3"/>
          </p:cNvCxnSpPr>
          <p:nvPr/>
        </p:nvCxnSpPr>
        <p:spPr>
          <a:xfrm flipH="1">
            <a:off x="3460377" y="3429000"/>
            <a:ext cx="137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84A8C135-4B4B-4095-A427-2D47DF54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05" y="2059642"/>
            <a:ext cx="4742076" cy="141652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49EAFF3-B06A-4818-94F7-2A780348E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06" y="3722282"/>
            <a:ext cx="4742076" cy="2209219"/>
          </a:xfrm>
          <a:prstGeom prst="rect">
            <a:avLst/>
          </a:prstGeom>
        </p:spPr>
      </p:pic>
      <p:sp>
        <p:nvSpPr>
          <p:cNvPr id="62" name="Arrow: Down 61">
            <a:extLst>
              <a:ext uri="{FF2B5EF4-FFF2-40B4-BE49-F238E27FC236}">
                <a16:creationId xmlns:a16="http://schemas.microsoft.com/office/drawing/2014/main" id="{B448F3DE-5637-4032-A578-F68517297742}"/>
              </a:ext>
            </a:extLst>
          </p:cNvPr>
          <p:cNvSpPr/>
          <p:nvPr/>
        </p:nvSpPr>
        <p:spPr>
          <a:xfrm>
            <a:off x="8585200" y="3483788"/>
            <a:ext cx="121920" cy="246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5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1002-414B-4535-8E99-BD752E6B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13" y="680943"/>
            <a:ext cx="6705600" cy="543114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Visualization</a:t>
            </a:r>
            <a:r>
              <a:rPr lang="en-US" dirty="0"/>
              <a:t> </a:t>
            </a:r>
            <a:r>
              <a:rPr lang="en-US" sz="5300" dirty="0"/>
              <a:t>Demo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96C11708-26F3-418B-A2F0-651C004C1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16124"/>
            <a:ext cx="9064021" cy="3889376"/>
          </a:xfrm>
        </p:spPr>
      </p:pic>
    </p:spTree>
    <p:extLst>
      <p:ext uri="{BB962C8B-B14F-4D97-AF65-F5344CB8AC3E}">
        <p14:creationId xmlns:p14="http://schemas.microsoft.com/office/powerpoint/2010/main" val="168219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BC00E-E2CE-4D2E-88E0-558A5D0E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01B9-F9A7-40C4-B7F3-5F2D6117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Visualization of Soil and water samples</a:t>
            </a:r>
          </a:p>
          <a:p>
            <a:r>
              <a:rPr lang="en-US" sz="2400" dirty="0"/>
              <a:t>Use of Nested Model </a:t>
            </a:r>
          </a:p>
          <a:p>
            <a:r>
              <a:rPr lang="en-US" sz="2400" dirty="0"/>
              <a:t>Use of React and d3 JS</a:t>
            </a:r>
          </a:p>
        </p:txBody>
      </p:sp>
    </p:spTree>
    <p:extLst>
      <p:ext uri="{BB962C8B-B14F-4D97-AF65-F5344CB8AC3E}">
        <p14:creationId xmlns:p14="http://schemas.microsoft.com/office/powerpoint/2010/main" val="412873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153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Term Project  on Chemical analysis  of water and soil samples</vt:lpstr>
      <vt:lpstr>Joshua </vt:lpstr>
      <vt:lpstr>PowerPoint Presentation</vt:lpstr>
      <vt:lpstr>Nested Model</vt:lpstr>
      <vt:lpstr>Domain and Abstraction level</vt:lpstr>
      <vt:lpstr>Encoding &amp; Algorithm level</vt:lpstr>
      <vt:lpstr>Data Preprocessing</vt:lpstr>
      <vt:lpstr>Visualization 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Chemical analysis of water and soil samples</dc:title>
  <dc:creator>Prastut Dahal</dc:creator>
  <cp:lastModifiedBy>Nepali Kuikel</cp:lastModifiedBy>
  <cp:revision>26</cp:revision>
  <dcterms:created xsi:type="dcterms:W3CDTF">2023-12-02T05:12:04Z</dcterms:created>
  <dcterms:modified xsi:type="dcterms:W3CDTF">2023-12-04T15:15:07Z</dcterms:modified>
</cp:coreProperties>
</file>