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0"/>
  </p:notesMasterIdLst>
  <p:sldIdLst>
    <p:sldId id="296" r:id="rId6"/>
    <p:sldId id="256" r:id="rId7"/>
    <p:sldId id="257" r:id="rId8"/>
    <p:sldId id="284" r:id="rId9"/>
    <p:sldId id="262" r:id="rId10"/>
    <p:sldId id="260" r:id="rId11"/>
    <p:sldId id="281" r:id="rId12"/>
    <p:sldId id="261" r:id="rId13"/>
    <p:sldId id="263" r:id="rId14"/>
    <p:sldId id="291" r:id="rId15"/>
    <p:sldId id="292" r:id="rId16"/>
    <p:sldId id="264" r:id="rId17"/>
    <p:sldId id="265" r:id="rId18"/>
    <p:sldId id="267" r:id="rId19"/>
    <p:sldId id="271" r:id="rId20"/>
    <p:sldId id="272" r:id="rId21"/>
    <p:sldId id="273" r:id="rId22"/>
    <p:sldId id="274" r:id="rId23"/>
    <p:sldId id="290" r:id="rId24"/>
    <p:sldId id="279" r:id="rId25"/>
    <p:sldId id="293" r:id="rId26"/>
    <p:sldId id="277" r:id="rId27"/>
    <p:sldId id="26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388" autoAdjust="0"/>
  </p:normalViewPr>
  <p:slideViewPr>
    <p:cSldViewPr snapToGrid="0">
      <p:cViewPr varScale="1">
        <p:scale>
          <a:sx n="87" d="100"/>
          <a:sy n="87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30.svg"/><Relationship Id="rId4" Type="http://schemas.openxmlformats.org/officeDocument/2006/relationships/image" Target="../media/image26.svg"/><Relationship Id="rId9" Type="http://schemas.openxmlformats.org/officeDocument/2006/relationships/image" Target="../media/image29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30.svg"/><Relationship Id="rId4" Type="http://schemas.openxmlformats.org/officeDocument/2006/relationships/image" Target="../media/image26.svg"/><Relationship Id="rId9" Type="http://schemas.openxmlformats.org/officeDocument/2006/relationships/image" Target="../media/image2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84805-7CF6-4BAF-9538-C819C1A10F7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CE1E17D-6C8F-4E88-A4E3-184FDF5AA5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Efficient transportation systems are the backbone of urban economies.</a:t>
          </a:r>
        </a:p>
      </dgm:t>
    </dgm:pt>
    <dgm:pt modelId="{DFFEB819-6988-4C55-9E39-CF1093BE1693}" type="parTrans" cxnId="{77793B07-CB92-4DDE-931A-D90624B5A6A9}">
      <dgm:prSet/>
      <dgm:spPr/>
      <dgm:t>
        <a:bodyPr/>
        <a:lstStyle/>
        <a:p>
          <a:endParaRPr lang="en-US"/>
        </a:p>
      </dgm:t>
    </dgm:pt>
    <dgm:pt modelId="{9247F1FA-8C69-4298-A66D-B835D504D002}" type="sibTrans" cxnId="{77793B07-CB92-4DDE-931A-D90624B5A6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F7218E-8A06-42F8-9946-653599A7C5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Understanding how transportation operates can improve the mobility and reduce inefficiencies</a:t>
          </a:r>
        </a:p>
      </dgm:t>
    </dgm:pt>
    <dgm:pt modelId="{7761E65B-EC57-4464-8BAB-54FB16E725C3}" type="parTrans" cxnId="{513D4574-00F2-4B37-8098-7A109EEFFC31}">
      <dgm:prSet/>
      <dgm:spPr/>
      <dgm:t>
        <a:bodyPr/>
        <a:lstStyle/>
        <a:p>
          <a:endParaRPr lang="en-US"/>
        </a:p>
      </dgm:t>
    </dgm:pt>
    <dgm:pt modelId="{C35217E2-783F-4671-B8A3-3D9AB8C4780B}" type="sibTrans" cxnId="{513D4574-00F2-4B37-8098-7A109EEFFC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D588ED-635F-453E-AA6A-7589263192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Predicting fares dynamics, transportation patterns and passenger’s behavior can help optimize resource allocation</a:t>
          </a:r>
          <a:endParaRPr lang="en-US" dirty="0"/>
        </a:p>
      </dgm:t>
    </dgm:pt>
    <dgm:pt modelId="{754C3BC2-789C-48B1-A4F9-46B27CD9FE6B}" type="parTrans" cxnId="{AF3EE272-AEAB-45B6-A33B-6495A5457345}">
      <dgm:prSet/>
      <dgm:spPr/>
      <dgm:t>
        <a:bodyPr/>
        <a:lstStyle/>
        <a:p>
          <a:endParaRPr lang="en-US"/>
        </a:p>
      </dgm:t>
    </dgm:pt>
    <dgm:pt modelId="{E0E03002-57D4-42D7-AD16-FE8BC9B50F90}" type="sibTrans" cxnId="{AF3EE272-AEAB-45B6-A33B-6495A54573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C6AC77-B9D0-48A9-95B2-971511E5F0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Insights</a:t>
          </a:r>
          <a:r>
            <a:rPr lang="en-US" baseline="0" dirty="0"/>
            <a:t> from this study can support sustainable urban planning and smart transit systems.</a:t>
          </a:r>
          <a:endParaRPr lang="en-US" dirty="0"/>
        </a:p>
      </dgm:t>
    </dgm:pt>
    <dgm:pt modelId="{28A92805-3A8D-4E30-8F26-74BD30C657C1}" type="parTrans" cxnId="{B58DB586-8FB0-4A02-960D-D250C062D0A0}">
      <dgm:prSet/>
      <dgm:spPr/>
      <dgm:t>
        <a:bodyPr/>
        <a:lstStyle/>
        <a:p>
          <a:endParaRPr lang="en-US"/>
        </a:p>
      </dgm:t>
    </dgm:pt>
    <dgm:pt modelId="{ADCC581C-6DB8-404B-81CD-734F1B1938E2}" type="sibTrans" cxnId="{B58DB586-8FB0-4A02-960D-D250C062D0A0}">
      <dgm:prSet/>
      <dgm:spPr/>
      <dgm:t>
        <a:bodyPr/>
        <a:lstStyle/>
        <a:p>
          <a:endParaRPr lang="en-US"/>
        </a:p>
      </dgm:t>
    </dgm:pt>
    <dgm:pt modelId="{BD810922-6571-4AF1-B4DF-D52C220C6009}" type="pres">
      <dgm:prSet presAssocID="{BF084805-7CF6-4BAF-9538-C819C1A10F7A}" presName="root" presStyleCnt="0">
        <dgm:presLayoutVars>
          <dgm:dir/>
          <dgm:resizeHandles val="exact"/>
        </dgm:presLayoutVars>
      </dgm:prSet>
      <dgm:spPr/>
    </dgm:pt>
    <dgm:pt modelId="{2DC0EDB1-34C1-46E3-96A3-4153C3B51E79}" type="pres">
      <dgm:prSet presAssocID="{BF084805-7CF6-4BAF-9538-C819C1A10F7A}" presName="container" presStyleCnt="0">
        <dgm:presLayoutVars>
          <dgm:dir/>
          <dgm:resizeHandles val="exact"/>
        </dgm:presLayoutVars>
      </dgm:prSet>
      <dgm:spPr/>
    </dgm:pt>
    <dgm:pt modelId="{D2050B51-CA46-47F0-AF72-A4C3CE0C6464}" type="pres">
      <dgm:prSet presAssocID="{5CE1E17D-6C8F-4E88-A4E3-184FDF5AA56C}" presName="compNode" presStyleCnt="0"/>
      <dgm:spPr/>
    </dgm:pt>
    <dgm:pt modelId="{27E7CFFB-8C8A-44FF-AD3E-D878CA23076C}" type="pres">
      <dgm:prSet presAssocID="{5CE1E17D-6C8F-4E88-A4E3-184FDF5AA56C}" presName="iconBgRect" presStyleLbl="bgShp" presStyleIdx="0" presStyleCnt="4"/>
      <dgm:spPr/>
    </dgm:pt>
    <dgm:pt modelId="{01971BDF-DA55-46E3-A966-7E5BB3B31608}" type="pres">
      <dgm:prSet presAssocID="{5CE1E17D-6C8F-4E88-A4E3-184FDF5AA5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68DE92DD-FF68-48B3-8462-2C380B4CD345}" type="pres">
      <dgm:prSet presAssocID="{5CE1E17D-6C8F-4E88-A4E3-184FDF5AA56C}" presName="spaceRect" presStyleCnt="0"/>
      <dgm:spPr/>
    </dgm:pt>
    <dgm:pt modelId="{9EC46B9B-8209-4F68-8F31-3336F89BBDBD}" type="pres">
      <dgm:prSet presAssocID="{5CE1E17D-6C8F-4E88-A4E3-184FDF5AA56C}" presName="textRect" presStyleLbl="revTx" presStyleIdx="0" presStyleCnt="4">
        <dgm:presLayoutVars>
          <dgm:chMax val="1"/>
          <dgm:chPref val="1"/>
        </dgm:presLayoutVars>
      </dgm:prSet>
      <dgm:spPr/>
    </dgm:pt>
    <dgm:pt modelId="{3A941E4D-E8E3-488C-8D15-9636D35F55C9}" type="pres">
      <dgm:prSet presAssocID="{9247F1FA-8C69-4298-A66D-B835D504D002}" presName="sibTrans" presStyleLbl="sibTrans2D1" presStyleIdx="0" presStyleCnt="0"/>
      <dgm:spPr/>
    </dgm:pt>
    <dgm:pt modelId="{76B00734-00C9-4067-A95F-17F9D4D9EB02}" type="pres">
      <dgm:prSet presAssocID="{A9F7218E-8A06-42F8-9946-653599A7C51C}" presName="compNode" presStyleCnt="0"/>
      <dgm:spPr/>
    </dgm:pt>
    <dgm:pt modelId="{395D6D6E-5F9F-403F-8B37-CAF2474426D1}" type="pres">
      <dgm:prSet presAssocID="{A9F7218E-8A06-42F8-9946-653599A7C51C}" presName="iconBgRect" presStyleLbl="bgShp" presStyleIdx="1" presStyleCnt="4"/>
      <dgm:spPr/>
    </dgm:pt>
    <dgm:pt modelId="{14CA5035-CC45-40CB-8860-BAC0F8E4EB62}" type="pres">
      <dgm:prSet presAssocID="{A9F7218E-8A06-42F8-9946-653599A7C5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26F34D82-382D-4C2A-A1C9-01B29D30D4CB}" type="pres">
      <dgm:prSet presAssocID="{A9F7218E-8A06-42F8-9946-653599A7C51C}" presName="spaceRect" presStyleCnt="0"/>
      <dgm:spPr/>
    </dgm:pt>
    <dgm:pt modelId="{D32B0EFF-45C9-45ED-A162-AE5695BA69C7}" type="pres">
      <dgm:prSet presAssocID="{A9F7218E-8A06-42F8-9946-653599A7C51C}" presName="textRect" presStyleLbl="revTx" presStyleIdx="1" presStyleCnt="4">
        <dgm:presLayoutVars>
          <dgm:chMax val="1"/>
          <dgm:chPref val="1"/>
        </dgm:presLayoutVars>
      </dgm:prSet>
      <dgm:spPr/>
    </dgm:pt>
    <dgm:pt modelId="{F9EFCA0B-5E24-4660-9F89-DBD66B0E75B1}" type="pres">
      <dgm:prSet presAssocID="{C35217E2-783F-4671-B8A3-3D9AB8C4780B}" presName="sibTrans" presStyleLbl="sibTrans2D1" presStyleIdx="0" presStyleCnt="0"/>
      <dgm:spPr/>
    </dgm:pt>
    <dgm:pt modelId="{16198A95-D9CB-4D46-91FC-1E3C865A6DA3}" type="pres">
      <dgm:prSet presAssocID="{50D588ED-635F-453E-AA6A-758926319277}" presName="compNode" presStyleCnt="0"/>
      <dgm:spPr/>
    </dgm:pt>
    <dgm:pt modelId="{A8B8C8F8-0B62-4E02-99FB-DB6DD349E9F4}" type="pres">
      <dgm:prSet presAssocID="{50D588ED-635F-453E-AA6A-758926319277}" presName="iconBgRect" presStyleLbl="bgShp" presStyleIdx="2" presStyleCnt="4"/>
      <dgm:spPr/>
    </dgm:pt>
    <dgm:pt modelId="{084B16C1-B045-45F2-AEB9-AAB3C0F21519}" type="pres">
      <dgm:prSet presAssocID="{50D588ED-635F-453E-AA6A-7589263192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800B986-FDF3-487C-87D4-79A1EBE072A8}" type="pres">
      <dgm:prSet presAssocID="{50D588ED-635F-453E-AA6A-758926319277}" presName="spaceRect" presStyleCnt="0"/>
      <dgm:spPr/>
    </dgm:pt>
    <dgm:pt modelId="{0AD9DE5C-A665-4D1E-A790-21DB5E2251C3}" type="pres">
      <dgm:prSet presAssocID="{50D588ED-635F-453E-AA6A-758926319277}" presName="textRect" presStyleLbl="revTx" presStyleIdx="2" presStyleCnt="4">
        <dgm:presLayoutVars>
          <dgm:chMax val="1"/>
          <dgm:chPref val="1"/>
        </dgm:presLayoutVars>
      </dgm:prSet>
      <dgm:spPr/>
    </dgm:pt>
    <dgm:pt modelId="{E6F02D43-A9EE-42EA-8292-3F3B53CE5873}" type="pres">
      <dgm:prSet presAssocID="{E0E03002-57D4-42D7-AD16-FE8BC9B50F90}" presName="sibTrans" presStyleLbl="sibTrans2D1" presStyleIdx="0" presStyleCnt="0"/>
      <dgm:spPr/>
    </dgm:pt>
    <dgm:pt modelId="{2135845B-BDDD-48DB-B934-F0B32EAD12DD}" type="pres">
      <dgm:prSet presAssocID="{5EC6AC77-B9D0-48A9-95B2-971511E5F0CC}" presName="compNode" presStyleCnt="0"/>
      <dgm:spPr/>
    </dgm:pt>
    <dgm:pt modelId="{83C4F767-C2BD-400F-B2A5-8E22C7AC54AB}" type="pres">
      <dgm:prSet presAssocID="{5EC6AC77-B9D0-48A9-95B2-971511E5F0CC}" presName="iconBgRect" presStyleLbl="bgShp" presStyleIdx="3" presStyleCnt="4"/>
      <dgm:spPr/>
    </dgm:pt>
    <dgm:pt modelId="{27C670B1-FB9E-49C6-BF36-11FD9E8379D6}" type="pres">
      <dgm:prSet presAssocID="{5EC6AC77-B9D0-48A9-95B2-971511E5F0CC}" presName="iconRect" presStyleLbl="node1" presStyleIdx="3" presStyleCnt="4" custLinFactX="331978" custLinFactY="-79011" custLinFactNeighborX="400000" custLinFactNeighborY="-100000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4C2BBDE7-647D-4450-8DB2-DF26C0683F05}" type="pres">
      <dgm:prSet presAssocID="{5EC6AC77-B9D0-48A9-95B2-971511E5F0CC}" presName="spaceRect" presStyleCnt="0"/>
      <dgm:spPr/>
    </dgm:pt>
    <dgm:pt modelId="{2434EDB5-7598-46D9-835E-D18417DF842B}" type="pres">
      <dgm:prSet presAssocID="{5EC6AC77-B9D0-48A9-95B2-971511E5F0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46F706-42C5-4D90-9544-0F57384D9C13}" type="presOf" srcId="{9247F1FA-8C69-4298-A66D-B835D504D002}" destId="{3A941E4D-E8E3-488C-8D15-9636D35F55C9}" srcOrd="0" destOrd="0" presId="urn:microsoft.com/office/officeart/2018/2/layout/IconCircleList"/>
    <dgm:cxn modelId="{77793B07-CB92-4DDE-931A-D90624B5A6A9}" srcId="{BF084805-7CF6-4BAF-9538-C819C1A10F7A}" destId="{5CE1E17D-6C8F-4E88-A4E3-184FDF5AA56C}" srcOrd="0" destOrd="0" parTransId="{DFFEB819-6988-4C55-9E39-CF1093BE1693}" sibTransId="{9247F1FA-8C69-4298-A66D-B835D504D002}"/>
    <dgm:cxn modelId="{D64FF308-CDAB-4131-A390-76518E18D427}" type="presOf" srcId="{A9F7218E-8A06-42F8-9946-653599A7C51C}" destId="{D32B0EFF-45C9-45ED-A162-AE5695BA69C7}" srcOrd="0" destOrd="0" presId="urn:microsoft.com/office/officeart/2018/2/layout/IconCircleList"/>
    <dgm:cxn modelId="{DBF65F17-3C45-414F-A725-4E84A5F770EB}" type="presOf" srcId="{50D588ED-635F-453E-AA6A-758926319277}" destId="{0AD9DE5C-A665-4D1E-A790-21DB5E2251C3}" srcOrd="0" destOrd="0" presId="urn:microsoft.com/office/officeart/2018/2/layout/IconCircleList"/>
    <dgm:cxn modelId="{FB23B225-E729-4F3A-9A88-77C2F326FAA3}" type="presOf" srcId="{C35217E2-783F-4671-B8A3-3D9AB8C4780B}" destId="{F9EFCA0B-5E24-4660-9F89-DBD66B0E75B1}" srcOrd="0" destOrd="0" presId="urn:microsoft.com/office/officeart/2018/2/layout/IconCircleList"/>
    <dgm:cxn modelId="{58C0662B-E93A-4BBC-8421-DCC5DBFA94C6}" type="presOf" srcId="{5CE1E17D-6C8F-4E88-A4E3-184FDF5AA56C}" destId="{9EC46B9B-8209-4F68-8F31-3336F89BBDBD}" srcOrd="0" destOrd="0" presId="urn:microsoft.com/office/officeart/2018/2/layout/IconCircleList"/>
    <dgm:cxn modelId="{AF3EE272-AEAB-45B6-A33B-6495A5457345}" srcId="{BF084805-7CF6-4BAF-9538-C819C1A10F7A}" destId="{50D588ED-635F-453E-AA6A-758926319277}" srcOrd="2" destOrd="0" parTransId="{754C3BC2-789C-48B1-A4F9-46B27CD9FE6B}" sibTransId="{E0E03002-57D4-42D7-AD16-FE8BC9B50F90}"/>
    <dgm:cxn modelId="{513D4574-00F2-4B37-8098-7A109EEFFC31}" srcId="{BF084805-7CF6-4BAF-9538-C819C1A10F7A}" destId="{A9F7218E-8A06-42F8-9946-653599A7C51C}" srcOrd="1" destOrd="0" parTransId="{7761E65B-EC57-4464-8BAB-54FB16E725C3}" sibTransId="{C35217E2-783F-4671-B8A3-3D9AB8C4780B}"/>
    <dgm:cxn modelId="{25CB3B57-A246-4E0D-B907-CFC4DB6F9A4C}" type="presOf" srcId="{E0E03002-57D4-42D7-AD16-FE8BC9B50F90}" destId="{E6F02D43-A9EE-42EA-8292-3F3B53CE5873}" srcOrd="0" destOrd="0" presId="urn:microsoft.com/office/officeart/2018/2/layout/IconCircleList"/>
    <dgm:cxn modelId="{DFAB9677-5099-46B6-9E0C-72FF60F771F6}" type="presOf" srcId="{5EC6AC77-B9D0-48A9-95B2-971511E5F0CC}" destId="{2434EDB5-7598-46D9-835E-D18417DF842B}" srcOrd="0" destOrd="0" presId="urn:microsoft.com/office/officeart/2018/2/layout/IconCircleList"/>
    <dgm:cxn modelId="{0DECD55A-6808-4F3C-8D54-206F3785C355}" type="presOf" srcId="{BF084805-7CF6-4BAF-9538-C819C1A10F7A}" destId="{BD810922-6571-4AF1-B4DF-D52C220C6009}" srcOrd="0" destOrd="0" presId="urn:microsoft.com/office/officeart/2018/2/layout/IconCircleList"/>
    <dgm:cxn modelId="{B58DB586-8FB0-4A02-960D-D250C062D0A0}" srcId="{BF084805-7CF6-4BAF-9538-C819C1A10F7A}" destId="{5EC6AC77-B9D0-48A9-95B2-971511E5F0CC}" srcOrd="3" destOrd="0" parTransId="{28A92805-3A8D-4E30-8F26-74BD30C657C1}" sibTransId="{ADCC581C-6DB8-404B-81CD-734F1B1938E2}"/>
    <dgm:cxn modelId="{8BA1E792-8DCD-48CC-8E2C-3DA7FAF45127}" type="presParOf" srcId="{BD810922-6571-4AF1-B4DF-D52C220C6009}" destId="{2DC0EDB1-34C1-46E3-96A3-4153C3B51E79}" srcOrd="0" destOrd="0" presId="urn:microsoft.com/office/officeart/2018/2/layout/IconCircleList"/>
    <dgm:cxn modelId="{0E3A8790-026A-459A-8029-AB5455EE02EB}" type="presParOf" srcId="{2DC0EDB1-34C1-46E3-96A3-4153C3B51E79}" destId="{D2050B51-CA46-47F0-AF72-A4C3CE0C6464}" srcOrd="0" destOrd="0" presId="urn:microsoft.com/office/officeart/2018/2/layout/IconCircleList"/>
    <dgm:cxn modelId="{41B70B20-8EA4-4FB9-A32E-936AC6032C2A}" type="presParOf" srcId="{D2050B51-CA46-47F0-AF72-A4C3CE0C6464}" destId="{27E7CFFB-8C8A-44FF-AD3E-D878CA23076C}" srcOrd="0" destOrd="0" presId="urn:microsoft.com/office/officeart/2018/2/layout/IconCircleList"/>
    <dgm:cxn modelId="{A478E772-4573-45F1-9397-8CC5947419A2}" type="presParOf" srcId="{D2050B51-CA46-47F0-AF72-A4C3CE0C6464}" destId="{01971BDF-DA55-46E3-A966-7E5BB3B31608}" srcOrd="1" destOrd="0" presId="urn:microsoft.com/office/officeart/2018/2/layout/IconCircleList"/>
    <dgm:cxn modelId="{1FF1A138-F43C-4D45-9D29-34EDDB5FB131}" type="presParOf" srcId="{D2050B51-CA46-47F0-AF72-A4C3CE0C6464}" destId="{68DE92DD-FF68-48B3-8462-2C380B4CD345}" srcOrd="2" destOrd="0" presId="urn:microsoft.com/office/officeart/2018/2/layout/IconCircleList"/>
    <dgm:cxn modelId="{83003046-7D15-4A17-9D4E-592D6E02681A}" type="presParOf" srcId="{D2050B51-CA46-47F0-AF72-A4C3CE0C6464}" destId="{9EC46B9B-8209-4F68-8F31-3336F89BBDBD}" srcOrd="3" destOrd="0" presId="urn:microsoft.com/office/officeart/2018/2/layout/IconCircleList"/>
    <dgm:cxn modelId="{1FDAB844-C6CC-4339-A768-5BAF458ACE2D}" type="presParOf" srcId="{2DC0EDB1-34C1-46E3-96A3-4153C3B51E79}" destId="{3A941E4D-E8E3-488C-8D15-9636D35F55C9}" srcOrd="1" destOrd="0" presId="urn:microsoft.com/office/officeart/2018/2/layout/IconCircleList"/>
    <dgm:cxn modelId="{40107CAE-9046-4163-B61B-C1C600C44F61}" type="presParOf" srcId="{2DC0EDB1-34C1-46E3-96A3-4153C3B51E79}" destId="{76B00734-00C9-4067-A95F-17F9D4D9EB02}" srcOrd="2" destOrd="0" presId="urn:microsoft.com/office/officeart/2018/2/layout/IconCircleList"/>
    <dgm:cxn modelId="{8C7F8F76-8143-4B92-8227-70491C25E07D}" type="presParOf" srcId="{76B00734-00C9-4067-A95F-17F9D4D9EB02}" destId="{395D6D6E-5F9F-403F-8B37-CAF2474426D1}" srcOrd="0" destOrd="0" presId="urn:microsoft.com/office/officeart/2018/2/layout/IconCircleList"/>
    <dgm:cxn modelId="{6F66A849-80E5-47C4-BF1D-C7150CC155E7}" type="presParOf" srcId="{76B00734-00C9-4067-A95F-17F9D4D9EB02}" destId="{14CA5035-CC45-40CB-8860-BAC0F8E4EB62}" srcOrd="1" destOrd="0" presId="urn:microsoft.com/office/officeart/2018/2/layout/IconCircleList"/>
    <dgm:cxn modelId="{22B4E843-6DC6-48CA-BDE5-9E1452A18ADE}" type="presParOf" srcId="{76B00734-00C9-4067-A95F-17F9D4D9EB02}" destId="{26F34D82-382D-4C2A-A1C9-01B29D30D4CB}" srcOrd="2" destOrd="0" presId="urn:microsoft.com/office/officeart/2018/2/layout/IconCircleList"/>
    <dgm:cxn modelId="{8B74D2A7-7C43-48E7-9014-5290CF44E1DF}" type="presParOf" srcId="{76B00734-00C9-4067-A95F-17F9D4D9EB02}" destId="{D32B0EFF-45C9-45ED-A162-AE5695BA69C7}" srcOrd="3" destOrd="0" presId="urn:microsoft.com/office/officeart/2018/2/layout/IconCircleList"/>
    <dgm:cxn modelId="{D43126BC-C1B7-44CA-8DA6-0FDAAE6FDAB3}" type="presParOf" srcId="{2DC0EDB1-34C1-46E3-96A3-4153C3B51E79}" destId="{F9EFCA0B-5E24-4660-9F89-DBD66B0E75B1}" srcOrd="3" destOrd="0" presId="urn:microsoft.com/office/officeart/2018/2/layout/IconCircleList"/>
    <dgm:cxn modelId="{9B59BFF3-D15B-4627-9F0A-47746CFBAC15}" type="presParOf" srcId="{2DC0EDB1-34C1-46E3-96A3-4153C3B51E79}" destId="{16198A95-D9CB-4D46-91FC-1E3C865A6DA3}" srcOrd="4" destOrd="0" presId="urn:microsoft.com/office/officeart/2018/2/layout/IconCircleList"/>
    <dgm:cxn modelId="{842CB89F-C103-4624-ADE3-4ECCACCE58B7}" type="presParOf" srcId="{16198A95-D9CB-4D46-91FC-1E3C865A6DA3}" destId="{A8B8C8F8-0B62-4E02-99FB-DB6DD349E9F4}" srcOrd="0" destOrd="0" presId="urn:microsoft.com/office/officeart/2018/2/layout/IconCircleList"/>
    <dgm:cxn modelId="{605D5999-5434-4B12-BC9F-5994581CA8AE}" type="presParOf" srcId="{16198A95-D9CB-4D46-91FC-1E3C865A6DA3}" destId="{084B16C1-B045-45F2-AEB9-AAB3C0F21519}" srcOrd="1" destOrd="0" presId="urn:microsoft.com/office/officeart/2018/2/layout/IconCircleList"/>
    <dgm:cxn modelId="{8674A3E5-9E63-42F2-AF36-E7E8C9E17E18}" type="presParOf" srcId="{16198A95-D9CB-4D46-91FC-1E3C865A6DA3}" destId="{2800B986-FDF3-487C-87D4-79A1EBE072A8}" srcOrd="2" destOrd="0" presId="urn:microsoft.com/office/officeart/2018/2/layout/IconCircleList"/>
    <dgm:cxn modelId="{0346B9A7-EE11-479F-8F3E-F3A19991205B}" type="presParOf" srcId="{16198A95-D9CB-4D46-91FC-1E3C865A6DA3}" destId="{0AD9DE5C-A665-4D1E-A790-21DB5E2251C3}" srcOrd="3" destOrd="0" presId="urn:microsoft.com/office/officeart/2018/2/layout/IconCircleList"/>
    <dgm:cxn modelId="{05F7D500-1EDF-4000-886F-F9D2CC4032AF}" type="presParOf" srcId="{2DC0EDB1-34C1-46E3-96A3-4153C3B51E79}" destId="{E6F02D43-A9EE-42EA-8292-3F3B53CE5873}" srcOrd="5" destOrd="0" presId="urn:microsoft.com/office/officeart/2018/2/layout/IconCircleList"/>
    <dgm:cxn modelId="{F4F706C3-F531-4901-8DFC-20939AE54DAA}" type="presParOf" srcId="{2DC0EDB1-34C1-46E3-96A3-4153C3B51E79}" destId="{2135845B-BDDD-48DB-B934-F0B32EAD12DD}" srcOrd="6" destOrd="0" presId="urn:microsoft.com/office/officeart/2018/2/layout/IconCircleList"/>
    <dgm:cxn modelId="{B1B0AE54-AED4-4BF3-8046-09A3420A4126}" type="presParOf" srcId="{2135845B-BDDD-48DB-B934-F0B32EAD12DD}" destId="{83C4F767-C2BD-400F-B2A5-8E22C7AC54AB}" srcOrd="0" destOrd="0" presId="urn:microsoft.com/office/officeart/2018/2/layout/IconCircleList"/>
    <dgm:cxn modelId="{41EAE9B4-AD18-465F-A1C0-9567CDC395D7}" type="presParOf" srcId="{2135845B-BDDD-48DB-B934-F0B32EAD12DD}" destId="{27C670B1-FB9E-49C6-BF36-11FD9E8379D6}" srcOrd="1" destOrd="0" presId="urn:microsoft.com/office/officeart/2018/2/layout/IconCircleList"/>
    <dgm:cxn modelId="{1246E5FD-729B-481C-9DD2-84C6D0108926}" type="presParOf" srcId="{2135845B-BDDD-48DB-B934-F0B32EAD12DD}" destId="{4C2BBDE7-647D-4450-8DB2-DF26C0683F05}" srcOrd="2" destOrd="0" presId="urn:microsoft.com/office/officeart/2018/2/layout/IconCircleList"/>
    <dgm:cxn modelId="{AF925D99-FD60-4FE0-BEBE-9FD1426F296E}" type="presParOf" srcId="{2135845B-BDDD-48DB-B934-F0B32EAD12DD}" destId="{2434EDB5-7598-46D9-835E-D18417DF84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E1680-C72D-4A1E-92BE-8AC53F45A4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654DCEB-49BC-4A61-999A-BAF605FC8D78}">
      <dgm:prSet/>
      <dgm:spPr/>
      <dgm:t>
        <a:bodyPr/>
        <a:lstStyle/>
        <a:p>
          <a:r>
            <a:rPr lang="en-US" dirty="0">
              <a:latin typeface="Lato" panose="020F0502020204030203" pitchFamily="34" charset="0"/>
              <a:cs typeface="Arial" panose="020B0604020202020204" pitchFamily="34" charset="0"/>
            </a:rPr>
            <a:t>Can we predict fair amount based on other features like trip distance, passenger count, </a:t>
          </a:r>
          <a:r>
            <a:rPr lang="en-US" dirty="0" err="1">
              <a:latin typeface="Lato" panose="020F0502020204030203" pitchFamily="34" charset="0"/>
              <a:cs typeface="Arial" panose="020B0604020202020204" pitchFamily="34" charset="0"/>
            </a:rPr>
            <a:t>etc</a:t>
          </a:r>
          <a:r>
            <a:rPr lang="en-US" dirty="0">
              <a:latin typeface="Lato" panose="020F0502020204030203" pitchFamily="34" charset="0"/>
              <a:cs typeface="Arial" panose="020B0604020202020204" pitchFamily="34" charset="0"/>
            </a:rPr>
            <a:t>?</a:t>
          </a:r>
          <a:endParaRPr lang="en-US" dirty="0"/>
        </a:p>
      </dgm:t>
    </dgm:pt>
    <dgm:pt modelId="{72E47B8C-FF4B-4308-931C-2D3A04844FBC}" type="parTrans" cxnId="{78C0D7B1-E94C-4F05-811B-6F2113B205D6}">
      <dgm:prSet/>
      <dgm:spPr/>
      <dgm:t>
        <a:bodyPr/>
        <a:lstStyle/>
        <a:p>
          <a:endParaRPr lang="en-US"/>
        </a:p>
      </dgm:t>
    </dgm:pt>
    <dgm:pt modelId="{964AADE5-9668-434D-8B95-4FCD68F2FA81}" type="sibTrans" cxnId="{78C0D7B1-E94C-4F05-811B-6F2113B205D6}">
      <dgm:prSet/>
      <dgm:spPr/>
      <dgm:t>
        <a:bodyPr/>
        <a:lstStyle/>
        <a:p>
          <a:endParaRPr lang="en-US"/>
        </a:p>
      </dgm:t>
    </dgm:pt>
    <dgm:pt modelId="{B5A11090-A969-47DE-B17F-705CE8A8B5F1}">
      <dgm:prSet/>
      <dgm:spPr/>
      <dgm:t>
        <a:bodyPr/>
        <a:lstStyle/>
        <a:p>
          <a:r>
            <a:rPr lang="en-US" dirty="0">
              <a:latin typeface="Lato" panose="020F0502020204030203" pitchFamily="34" charset="0"/>
              <a:cs typeface="Arial" panose="020B0604020202020204" pitchFamily="34" charset="0"/>
            </a:rPr>
            <a:t>Can we predict payment type based on other features?</a:t>
          </a:r>
          <a:endParaRPr lang="en-US" dirty="0"/>
        </a:p>
      </dgm:t>
    </dgm:pt>
    <dgm:pt modelId="{56F3B16A-0AD0-4719-AD2E-73D068ABFC43}" type="parTrans" cxnId="{338FE7AE-3A49-41B0-A4F1-370BDB4DF3B9}">
      <dgm:prSet/>
      <dgm:spPr/>
      <dgm:t>
        <a:bodyPr/>
        <a:lstStyle/>
        <a:p>
          <a:endParaRPr lang="en-US"/>
        </a:p>
      </dgm:t>
    </dgm:pt>
    <dgm:pt modelId="{4C36F661-4DB5-4789-871F-AE3CD3B55D1E}" type="sibTrans" cxnId="{338FE7AE-3A49-41B0-A4F1-370BDB4DF3B9}">
      <dgm:prSet/>
      <dgm:spPr/>
      <dgm:t>
        <a:bodyPr/>
        <a:lstStyle/>
        <a:p>
          <a:endParaRPr lang="en-US"/>
        </a:p>
      </dgm:t>
    </dgm:pt>
    <dgm:pt modelId="{9B426B48-FF22-422A-A855-CFA56C9E3A15}">
      <dgm:prSet/>
      <dgm:spPr/>
      <dgm:t>
        <a:bodyPr/>
        <a:lstStyle/>
        <a:p>
          <a:r>
            <a:rPr lang="en-US" dirty="0">
              <a:latin typeface="Lato" panose="020F0502020204030203" pitchFamily="34" charset="0"/>
              <a:cs typeface="Arial" panose="020B0604020202020204" pitchFamily="34" charset="0"/>
            </a:rPr>
            <a:t>Can we forecast future demand and revenue based on past data?</a:t>
          </a:r>
          <a:endParaRPr lang="en-US" dirty="0"/>
        </a:p>
      </dgm:t>
    </dgm:pt>
    <dgm:pt modelId="{0A2DFB63-ADE6-4B00-AC16-CA170BE6A43A}" type="parTrans" cxnId="{51F4000D-DCF2-4716-A6D5-B9B6A6584C86}">
      <dgm:prSet/>
      <dgm:spPr/>
      <dgm:t>
        <a:bodyPr/>
        <a:lstStyle/>
        <a:p>
          <a:endParaRPr lang="en-US"/>
        </a:p>
      </dgm:t>
    </dgm:pt>
    <dgm:pt modelId="{BA3B0B7A-210F-4F1E-BCF8-8C8A96E46ACC}" type="sibTrans" cxnId="{51F4000D-DCF2-4716-A6D5-B9B6A6584C86}">
      <dgm:prSet/>
      <dgm:spPr/>
      <dgm:t>
        <a:bodyPr/>
        <a:lstStyle/>
        <a:p>
          <a:endParaRPr lang="en-US"/>
        </a:p>
      </dgm:t>
    </dgm:pt>
    <dgm:pt modelId="{A234F094-D994-47BB-B824-A7C0E6ADA8EB}" type="pres">
      <dgm:prSet presAssocID="{175E1680-C72D-4A1E-92BE-8AC53F45A4ED}" presName="root" presStyleCnt="0">
        <dgm:presLayoutVars>
          <dgm:dir/>
          <dgm:resizeHandles val="exact"/>
        </dgm:presLayoutVars>
      </dgm:prSet>
      <dgm:spPr/>
    </dgm:pt>
    <dgm:pt modelId="{C9262BEC-9C54-4D89-A8A6-98E02F187B49}" type="pres">
      <dgm:prSet presAssocID="{0654DCEB-49BC-4A61-999A-BAF605FC8D78}" presName="compNode" presStyleCnt="0"/>
      <dgm:spPr/>
    </dgm:pt>
    <dgm:pt modelId="{EC9D6CD6-1DE4-410F-AB3A-F1B3DB9803ED}" type="pres">
      <dgm:prSet presAssocID="{0654DCEB-49BC-4A61-999A-BAF605FC8D78}" presName="bgRect" presStyleLbl="bgShp" presStyleIdx="0" presStyleCnt="3"/>
      <dgm:spPr/>
    </dgm:pt>
    <dgm:pt modelId="{28309BDE-7C36-48F6-98A7-ACEEF9E940F7}" type="pres">
      <dgm:prSet presAssocID="{0654DCEB-49BC-4A61-999A-BAF605FC8D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C81FA7F4-70AC-4EDD-80F5-2E7271A1FAFA}" type="pres">
      <dgm:prSet presAssocID="{0654DCEB-49BC-4A61-999A-BAF605FC8D78}" presName="spaceRect" presStyleCnt="0"/>
      <dgm:spPr/>
    </dgm:pt>
    <dgm:pt modelId="{C9C3B617-5690-44B7-81F7-91F19985AB1F}" type="pres">
      <dgm:prSet presAssocID="{0654DCEB-49BC-4A61-999A-BAF605FC8D78}" presName="parTx" presStyleLbl="revTx" presStyleIdx="0" presStyleCnt="3">
        <dgm:presLayoutVars>
          <dgm:chMax val="0"/>
          <dgm:chPref val="0"/>
        </dgm:presLayoutVars>
      </dgm:prSet>
      <dgm:spPr/>
    </dgm:pt>
    <dgm:pt modelId="{FB6D0DE7-9072-4EA4-BA48-42A519F308C7}" type="pres">
      <dgm:prSet presAssocID="{964AADE5-9668-434D-8B95-4FCD68F2FA81}" presName="sibTrans" presStyleCnt="0"/>
      <dgm:spPr/>
    </dgm:pt>
    <dgm:pt modelId="{7E02D212-865F-4C43-84C7-121B7C853FEF}" type="pres">
      <dgm:prSet presAssocID="{B5A11090-A969-47DE-B17F-705CE8A8B5F1}" presName="compNode" presStyleCnt="0"/>
      <dgm:spPr/>
    </dgm:pt>
    <dgm:pt modelId="{732AA244-119E-4009-A808-055DF75DFE5C}" type="pres">
      <dgm:prSet presAssocID="{B5A11090-A969-47DE-B17F-705CE8A8B5F1}" presName="bgRect" presStyleLbl="bgShp" presStyleIdx="1" presStyleCnt="3"/>
      <dgm:spPr/>
    </dgm:pt>
    <dgm:pt modelId="{CC2D0B8F-0EA6-4E89-A8B7-BA76299FCD9F}" type="pres">
      <dgm:prSet presAssocID="{B5A11090-A969-47DE-B17F-705CE8A8B5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5E28970-687C-4AB2-990D-0F044E3151DA}" type="pres">
      <dgm:prSet presAssocID="{B5A11090-A969-47DE-B17F-705CE8A8B5F1}" presName="spaceRect" presStyleCnt="0"/>
      <dgm:spPr/>
    </dgm:pt>
    <dgm:pt modelId="{4567028F-E63B-4DD5-9F4A-4E8C3625CF78}" type="pres">
      <dgm:prSet presAssocID="{B5A11090-A969-47DE-B17F-705CE8A8B5F1}" presName="parTx" presStyleLbl="revTx" presStyleIdx="1" presStyleCnt="3">
        <dgm:presLayoutVars>
          <dgm:chMax val="0"/>
          <dgm:chPref val="0"/>
        </dgm:presLayoutVars>
      </dgm:prSet>
      <dgm:spPr/>
    </dgm:pt>
    <dgm:pt modelId="{954B9C09-E35C-4190-8F40-E609CEB99280}" type="pres">
      <dgm:prSet presAssocID="{4C36F661-4DB5-4789-871F-AE3CD3B55D1E}" presName="sibTrans" presStyleCnt="0"/>
      <dgm:spPr/>
    </dgm:pt>
    <dgm:pt modelId="{261FDE07-F6EF-49E9-A982-B9E1095BA4BD}" type="pres">
      <dgm:prSet presAssocID="{9B426B48-FF22-422A-A855-CFA56C9E3A15}" presName="compNode" presStyleCnt="0"/>
      <dgm:spPr/>
    </dgm:pt>
    <dgm:pt modelId="{981F419F-23D8-439E-BD7A-608A7C4EC7C1}" type="pres">
      <dgm:prSet presAssocID="{9B426B48-FF22-422A-A855-CFA56C9E3A15}" presName="bgRect" presStyleLbl="bgShp" presStyleIdx="2" presStyleCnt="3"/>
      <dgm:spPr/>
    </dgm:pt>
    <dgm:pt modelId="{B7490E68-3872-4A9B-9BE1-DD1A15C29141}" type="pres">
      <dgm:prSet presAssocID="{9B426B48-FF22-422A-A855-CFA56C9E3A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D51CA5B-DC6F-428C-87B2-A1843C029829}" type="pres">
      <dgm:prSet presAssocID="{9B426B48-FF22-422A-A855-CFA56C9E3A15}" presName="spaceRect" presStyleCnt="0"/>
      <dgm:spPr/>
    </dgm:pt>
    <dgm:pt modelId="{A780AA7E-C082-4959-986E-104418FC583C}" type="pres">
      <dgm:prSet presAssocID="{9B426B48-FF22-422A-A855-CFA56C9E3A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58B8701-776F-44F5-9C8B-E9AF518EBD27}" type="presOf" srcId="{175E1680-C72D-4A1E-92BE-8AC53F45A4ED}" destId="{A234F094-D994-47BB-B824-A7C0E6ADA8EB}" srcOrd="0" destOrd="0" presId="urn:microsoft.com/office/officeart/2018/2/layout/IconVerticalSolidList"/>
    <dgm:cxn modelId="{51F4000D-DCF2-4716-A6D5-B9B6A6584C86}" srcId="{175E1680-C72D-4A1E-92BE-8AC53F45A4ED}" destId="{9B426B48-FF22-422A-A855-CFA56C9E3A15}" srcOrd="2" destOrd="0" parTransId="{0A2DFB63-ADE6-4B00-AC16-CA170BE6A43A}" sibTransId="{BA3B0B7A-210F-4F1E-BCF8-8C8A96E46ACC}"/>
    <dgm:cxn modelId="{3C71CB1F-C9D9-4C79-BD38-8D58C739C228}" type="presOf" srcId="{9B426B48-FF22-422A-A855-CFA56C9E3A15}" destId="{A780AA7E-C082-4959-986E-104418FC583C}" srcOrd="0" destOrd="0" presId="urn:microsoft.com/office/officeart/2018/2/layout/IconVerticalSolidList"/>
    <dgm:cxn modelId="{4AC5EC23-0A0F-4325-B62E-F27F9F99BC8F}" type="presOf" srcId="{0654DCEB-49BC-4A61-999A-BAF605FC8D78}" destId="{C9C3B617-5690-44B7-81F7-91F19985AB1F}" srcOrd="0" destOrd="0" presId="urn:microsoft.com/office/officeart/2018/2/layout/IconVerticalSolidList"/>
    <dgm:cxn modelId="{BBD7105E-5959-4D05-9357-71D4C1549E58}" type="presOf" srcId="{B5A11090-A969-47DE-B17F-705CE8A8B5F1}" destId="{4567028F-E63B-4DD5-9F4A-4E8C3625CF78}" srcOrd="0" destOrd="0" presId="urn:microsoft.com/office/officeart/2018/2/layout/IconVerticalSolidList"/>
    <dgm:cxn modelId="{338FE7AE-3A49-41B0-A4F1-370BDB4DF3B9}" srcId="{175E1680-C72D-4A1E-92BE-8AC53F45A4ED}" destId="{B5A11090-A969-47DE-B17F-705CE8A8B5F1}" srcOrd="1" destOrd="0" parTransId="{56F3B16A-0AD0-4719-AD2E-73D068ABFC43}" sibTransId="{4C36F661-4DB5-4789-871F-AE3CD3B55D1E}"/>
    <dgm:cxn modelId="{78C0D7B1-E94C-4F05-811B-6F2113B205D6}" srcId="{175E1680-C72D-4A1E-92BE-8AC53F45A4ED}" destId="{0654DCEB-49BC-4A61-999A-BAF605FC8D78}" srcOrd="0" destOrd="0" parTransId="{72E47B8C-FF4B-4308-931C-2D3A04844FBC}" sibTransId="{964AADE5-9668-434D-8B95-4FCD68F2FA81}"/>
    <dgm:cxn modelId="{3916D8E4-614E-4B21-8473-AB6456BEE848}" type="presParOf" srcId="{A234F094-D994-47BB-B824-A7C0E6ADA8EB}" destId="{C9262BEC-9C54-4D89-A8A6-98E02F187B49}" srcOrd="0" destOrd="0" presId="urn:microsoft.com/office/officeart/2018/2/layout/IconVerticalSolidList"/>
    <dgm:cxn modelId="{049D6D1F-1933-4236-A837-55E5C7C10104}" type="presParOf" srcId="{C9262BEC-9C54-4D89-A8A6-98E02F187B49}" destId="{EC9D6CD6-1DE4-410F-AB3A-F1B3DB9803ED}" srcOrd="0" destOrd="0" presId="urn:microsoft.com/office/officeart/2018/2/layout/IconVerticalSolidList"/>
    <dgm:cxn modelId="{201F7670-ACF1-429F-AC26-FEEF53C1A70C}" type="presParOf" srcId="{C9262BEC-9C54-4D89-A8A6-98E02F187B49}" destId="{28309BDE-7C36-48F6-98A7-ACEEF9E940F7}" srcOrd="1" destOrd="0" presId="urn:microsoft.com/office/officeart/2018/2/layout/IconVerticalSolidList"/>
    <dgm:cxn modelId="{6ACF1A4A-EB36-4273-BBF8-28431218F224}" type="presParOf" srcId="{C9262BEC-9C54-4D89-A8A6-98E02F187B49}" destId="{C81FA7F4-70AC-4EDD-80F5-2E7271A1FAFA}" srcOrd="2" destOrd="0" presId="urn:microsoft.com/office/officeart/2018/2/layout/IconVerticalSolidList"/>
    <dgm:cxn modelId="{271B9B16-19BD-4C33-B554-9F8A1FF61F98}" type="presParOf" srcId="{C9262BEC-9C54-4D89-A8A6-98E02F187B49}" destId="{C9C3B617-5690-44B7-81F7-91F19985AB1F}" srcOrd="3" destOrd="0" presId="urn:microsoft.com/office/officeart/2018/2/layout/IconVerticalSolidList"/>
    <dgm:cxn modelId="{E00CEDD6-7BF4-4CCB-A904-43A69C582321}" type="presParOf" srcId="{A234F094-D994-47BB-B824-A7C0E6ADA8EB}" destId="{FB6D0DE7-9072-4EA4-BA48-42A519F308C7}" srcOrd="1" destOrd="0" presId="urn:microsoft.com/office/officeart/2018/2/layout/IconVerticalSolidList"/>
    <dgm:cxn modelId="{FB889A7B-4FB0-40E6-B686-06758CF86DB7}" type="presParOf" srcId="{A234F094-D994-47BB-B824-A7C0E6ADA8EB}" destId="{7E02D212-865F-4C43-84C7-121B7C853FEF}" srcOrd="2" destOrd="0" presId="urn:microsoft.com/office/officeart/2018/2/layout/IconVerticalSolidList"/>
    <dgm:cxn modelId="{63A299FF-E857-4B05-93C9-A5A2777E9CD2}" type="presParOf" srcId="{7E02D212-865F-4C43-84C7-121B7C853FEF}" destId="{732AA244-119E-4009-A808-055DF75DFE5C}" srcOrd="0" destOrd="0" presId="urn:microsoft.com/office/officeart/2018/2/layout/IconVerticalSolidList"/>
    <dgm:cxn modelId="{45C659BB-B415-468C-87CB-3BB35FCC77E5}" type="presParOf" srcId="{7E02D212-865F-4C43-84C7-121B7C853FEF}" destId="{CC2D0B8F-0EA6-4E89-A8B7-BA76299FCD9F}" srcOrd="1" destOrd="0" presId="urn:microsoft.com/office/officeart/2018/2/layout/IconVerticalSolidList"/>
    <dgm:cxn modelId="{DC0B45C5-DC3D-4E19-9D58-CB9A2B0F0473}" type="presParOf" srcId="{7E02D212-865F-4C43-84C7-121B7C853FEF}" destId="{C5E28970-687C-4AB2-990D-0F044E3151DA}" srcOrd="2" destOrd="0" presId="urn:microsoft.com/office/officeart/2018/2/layout/IconVerticalSolidList"/>
    <dgm:cxn modelId="{C47765AC-D40E-4508-9F2E-A79D97EC4E49}" type="presParOf" srcId="{7E02D212-865F-4C43-84C7-121B7C853FEF}" destId="{4567028F-E63B-4DD5-9F4A-4E8C3625CF78}" srcOrd="3" destOrd="0" presId="urn:microsoft.com/office/officeart/2018/2/layout/IconVerticalSolidList"/>
    <dgm:cxn modelId="{BD325A51-EF59-487F-98CE-0EC9A851BBE1}" type="presParOf" srcId="{A234F094-D994-47BB-B824-A7C0E6ADA8EB}" destId="{954B9C09-E35C-4190-8F40-E609CEB99280}" srcOrd="3" destOrd="0" presId="urn:microsoft.com/office/officeart/2018/2/layout/IconVerticalSolidList"/>
    <dgm:cxn modelId="{5FD7877D-6650-4671-88A1-F6430DA1EE19}" type="presParOf" srcId="{A234F094-D994-47BB-B824-A7C0E6ADA8EB}" destId="{261FDE07-F6EF-49E9-A982-B9E1095BA4BD}" srcOrd="4" destOrd="0" presId="urn:microsoft.com/office/officeart/2018/2/layout/IconVerticalSolidList"/>
    <dgm:cxn modelId="{FC62D2ED-C0F7-40E9-B4D8-5DBB1BCD7669}" type="presParOf" srcId="{261FDE07-F6EF-49E9-A982-B9E1095BA4BD}" destId="{981F419F-23D8-439E-BD7A-608A7C4EC7C1}" srcOrd="0" destOrd="0" presId="urn:microsoft.com/office/officeart/2018/2/layout/IconVerticalSolidList"/>
    <dgm:cxn modelId="{18BEC787-6FEB-490D-B1ED-FC1BE421CF1C}" type="presParOf" srcId="{261FDE07-F6EF-49E9-A982-B9E1095BA4BD}" destId="{B7490E68-3872-4A9B-9BE1-DD1A15C29141}" srcOrd="1" destOrd="0" presId="urn:microsoft.com/office/officeart/2018/2/layout/IconVerticalSolidList"/>
    <dgm:cxn modelId="{FAFFF4BC-5FB2-46BD-8876-48933365FA11}" type="presParOf" srcId="{261FDE07-F6EF-49E9-A982-B9E1095BA4BD}" destId="{BD51CA5B-DC6F-428C-87B2-A1843C029829}" srcOrd="2" destOrd="0" presId="urn:microsoft.com/office/officeart/2018/2/layout/IconVerticalSolidList"/>
    <dgm:cxn modelId="{F1E0C605-2EEC-40D6-B9A5-D93A2DAF9DAC}" type="presParOf" srcId="{261FDE07-F6EF-49E9-A982-B9E1095BA4BD}" destId="{A780AA7E-C082-4959-986E-104418FC58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B0086F-B4CE-42D0-9306-3A3685A05B7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464682-4079-4D8D-8CA3-4233EFA0580B}">
      <dgm:prSet/>
      <dgm:spPr/>
      <dgm:t>
        <a:bodyPr/>
        <a:lstStyle/>
        <a:p>
          <a:r>
            <a:rPr lang="en-US" b="1"/>
            <a:t>Source:</a:t>
          </a:r>
          <a:endParaRPr lang="en-US"/>
        </a:p>
      </dgm:t>
    </dgm:pt>
    <dgm:pt modelId="{226139D6-88C8-41E0-95BC-C35BCE7BC28F}" type="parTrans" cxnId="{C716BBF2-E63E-496B-9307-420CF7738144}">
      <dgm:prSet/>
      <dgm:spPr/>
      <dgm:t>
        <a:bodyPr/>
        <a:lstStyle/>
        <a:p>
          <a:endParaRPr lang="en-US"/>
        </a:p>
      </dgm:t>
    </dgm:pt>
    <dgm:pt modelId="{A87DEEB5-0588-432F-9419-C6E82DCF2163}" type="sibTrans" cxnId="{C716BBF2-E63E-496B-9307-420CF7738144}">
      <dgm:prSet/>
      <dgm:spPr/>
      <dgm:t>
        <a:bodyPr/>
        <a:lstStyle/>
        <a:p>
          <a:endParaRPr lang="en-US"/>
        </a:p>
      </dgm:t>
    </dgm:pt>
    <dgm:pt modelId="{DADFD216-7838-40E6-9F2D-37FD0C2A5E8B}">
      <dgm:prSet/>
      <dgm:spPr/>
      <dgm:t>
        <a:bodyPr/>
        <a:lstStyle/>
        <a:p>
          <a:r>
            <a:rPr lang="en-US" dirty="0"/>
            <a:t>NYC Taxi &amp; Limousine Commission (TLC) Yellow Taxi Trip Records</a:t>
          </a:r>
        </a:p>
      </dgm:t>
    </dgm:pt>
    <dgm:pt modelId="{F5A6B67F-1DF9-4730-8FFB-075DEFA5695B}" type="parTrans" cxnId="{987DC4B6-CBFE-4E53-AD9E-D5B14CCCCB52}">
      <dgm:prSet/>
      <dgm:spPr/>
      <dgm:t>
        <a:bodyPr/>
        <a:lstStyle/>
        <a:p>
          <a:endParaRPr lang="en-US"/>
        </a:p>
      </dgm:t>
    </dgm:pt>
    <dgm:pt modelId="{37AE4698-6ABD-479A-85B0-304272E4E520}" type="sibTrans" cxnId="{987DC4B6-CBFE-4E53-AD9E-D5B14CCCCB52}">
      <dgm:prSet/>
      <dgm:spPr/>
      <dgm:t>
        <a:bodyPr/>
        <a:lstStyle/>
        <a:p>
          <a:endParaRPr lang="en-US"/>
        </a:p>
      </dgm:t>
    </dgm:pt>
    <dgm:pt modelId="{D6D9E24B-E29A-4710-AE3D-56DA9FA8D855}">
      <dgm:prSet/>
      <dgm:spPr/>
      <dgm:t>
        <a:bodyPr/>
        <a:lstStyle/>
        <a:p>
          <a:r>
            <a:rPr lang="en-US" dirty="0"/>
            <a:t>Open dataset with millions of trip records from NYC taxis</a:t>
          </a:r>
        </a:p>
      </dgm:t>
    </dgm:pt>
    <dgm:pt modelId="{6460B095-7082-4943-B24A-FBC163A2FCF4}" type="parTrans" cxnId="{89007F2D-7AC9-4882-A2B4-741A75E19A6A}">
      <dgm:prSet/>
      <dgm:spPr/>
      <dgm:t>
        <a:bodyPr/>
        <a:lstStyle/>
        <a:p>
          <a:endParaRPr lang="en-US"/>
        </a:p>
      </dgm:t>
    </dgm:pt>
    <dgm:pt modelId="{C7C5805A-7C10-4952-898F-F8FC6077FBA0}" type="sibTrans" cxnId="{89007F2D-7AC9-4882-A2B4-741A75E19A6A}">
      <dgm:prSet/>
      <dgm:spPr/>
      <dgm:t>
        <a:bodyPr/>
        <a:lstStyle/>
        <a:p>
          <a:endParaRPr lang="en-US"/>
        </a:p>
      </dgm:t>
    </dgm:pt>
    <dgm:pt modelId="{7E308EA0-6A9A-4D68-B95B-007963C1E926}">
      <dgm:prSet/>
      <dgm:spPr/>
      <dgm:t>
        <a:bodyPr/>
        <a:lstStyle/>
        <a:p>
          <a:r>
            <a:rPr lang="en-US" b="1"/>
            <a:t>Key Features:</a:t>
          </a:r>
          <a:endParaRPr lang="en-US"/>
        </a:p>
      </dgm:t>
    </dgm:pt>
    <dgm:pt modelId="{0C401422-99BB-41F7-9BA3-39E2D8462A66}" type="parTrans" cxnId="{BE3B6D29-A6AE-4210-9C4C-F5E13B6F412D}">
      <dgm:prSet/>
      <dgm:spPr/>
      <dgm:t>
        <a:bodyPr/>
        <a:lstStyle/>
        <a:p>
          <a:endParaRPr lang="en-US"/>
        </a:p>
      </dgm:t>
    </dgm:pt>
    <dgm:pt modelId="{65CEBECE-535A-439D-9E55-7372091EA8A4}" type="sibTrans" cxnId="{BE3B6D29-A6AE-4210-9C4C-F5E13B6F412D}">
      <dgm:prSet/>
      <dgm:spPr/>
      <dgm:t>
        <a:bodyPr/>
        <a:lstStyle/>
        <a:p>
          <a:endParaRPr lang="en-US"/>
        </a:p>
      </dgm:t>
    </dgm:pt>
    <dgm:pt modelId="{FED0B5FC-EE99-4D1A-919C-E5BDFC155D44}">
      <dgm:prSet/>
      <dgm:spPr/>
      <dgm:t>
        <a:bodyPr/>
        <a:lstStyle/>
        <a:p>
          <a:r>
            <a:rPr lang="en-US" b="1" dirty="0"/>
            <a:t>Trip Details: </a:t>
          </a:r>
          <a:r>
            <a:rPr lang="en-US" dirty="0"/>
            <a:t>Pickup and drop-off locations, timestamps, trip distance</a:t>
          </a:r>
        </a:p>
      </dgm:t>
    </dgm:pt>
    <dgm:pt modelId="{577E1D4F-DCD4-4EC3-A7BB-213E0F2E5392}" type="parTrans" cxnId="{A21FA2DD-9C09-46A1-8494-C34D47139E34}">
      <dgm:prSet/>
      <dgm:spPr/>
      <dgm:t>
        <a:bodyPr/>
        <a:lstStyle/>
        <a:p>
          <a:endParaRPr lang="en-US"/>
        </a:p>
      </dgm:t>
    </dgm:pt>
    <dgm:pt modelId="{968E1A03-B1FF-4075-9707-5E26B3AB5EFD}" type="sibTrans" cxnId="{A21FA2DD-9C09-46A1-8494-C34D47139E34}">
      <dgm:prSet/>
      <dgm:spPr/>
      <dgm:t>
        <a:bodyPr/>
        <a:lstStyle/>
        <a:p>
          <a:endParaRPr lang="en-US"/>
        </a:p>
      </dgm:t>
    </dgm:pt>
    <dgm:pt modelId="{53443F33-B667-46FD-80A7-C6F95631B253}">
      <dgm:prSet/>
      <dgm:spPr/>
      <dgm:t>
        <a:bodyPr/>
        <a:lstStyle/>
        <a:p>
          <a:r>
            <a:rPr lang="en-US" b="1" dirty="0"/>
            <a:t>Fare Information: </a:t>
          </a:r>
          <a:r>
            <a:rPr lang="en-US" dirty="0"/>
            <a:t>Total fare, tip amount, payment type</a:t>
          </a:r>
        </a:p>
      </dgm:t>
    </dgm:pt>
    <dgm:pt modelId="{AABD605E-58F1-44B4-BD21-AD0A3C4B3098}" type="parTrans" cxnId="{7F288D0A-152F-4AAD-BB03-66E4AC51C2D1}">
      <dgm:prSet/>
      <dgm:spPr/>
      <dgm:t>
        <a:bodyPr/>
        <a:lstStyle/>
        <a:p>
          <a:endParaRPr lang="en-US"/>
        </a:p>
      </dgm:t>
    </dgm:pt>
    <dgm:pt modelId="{E680FA8D-B635-41D4-BB44-EC93EF1E8C2B}" type="sibTrans" cxnId="{7F288D0A-152F-4AAD-BB03-66E4AC51C2D1}">
      <dgm:prSet/>
      <dgm:spPr/>
      <dgm:t>
        <a:bodyPr/>
        <a:lstStyle/>
        <a:p>
          <a:endParaRPr lang="en-US"/>
        </a:p>
      </dgm:t>
    </dgm:pt>
    <dgm:pt modelId="{E24F35A7-247B-4484-A3DC-182D72685978}">
      <dgm:prSet/>
      <dgm:spPr/>
      <dgm:t>
        <a:bodyPr/>
        <a:lstStyle/>
        <a:p>
          <a:r>
            <a:rPr lang="en-US" b="1" dirty="0"/>
            <a:t>Passenger Data:</a:t>
          </a:r>
          <a:r>
            <a:rPr lang="en-US" dirty="0"/>
            <a:t> Number of passengers per trip</a:t>
          </a:r>
        </a:p>
      </dgm:t>
    </dgm:pt>
    <dgm:pt modelId="{052914CD-FEE2-4E3A-A703-A268C148F342}" type="parTrans" cxnId="{E11AC40E-A718-4F56-8F9C-58C5BEA15468}">
      <dgm:prSet/>
      <dgm:spPr/>
      <dgm:t>
        <a:bodyPr/>
        <a:lstStyle/>
        <a:p>
          <a:endParaRPr lang="en-US"/>
        </a:p>
      </dgm:t>
    </dgm:pt>
    <dgm:pt modelId="{C25C068A-4542-423E-8E52-33E906D2422E}" type="sibTrans" cxnId="{E11AC40E-A718-4F56-8F9C-58C5BEA15468}">
      <dgm:prSet/>
      <dgm:spPr/>
      <dgm:t>
        <a:bodyPr/>
        <a:lstStyle/>
        <a:p>
          <a:endParaRPr lang="en-US"/>
        </a:p>
      </dgm:t>
    </dgm:pt>
    <dgm:pt modelId="{0EE64D72-C02D-4F4E-8425-098858489CFB}">
      <dgm:prSet/>
      <dgm:spPr/>
      <dgm:t>
        <a:bodyPr/>
        <a:lstStyle/>
        <a:p>
          <a:r>
            <a:rPr lang="en-US" b="1" dirty="0"/>
            <a:t>Time-Related Attributes: </a:t>
          </a:r>
          <a:r>
            <a:rPr lang="en-US" dirty="0"/>
            <a:t>Pickup time, </a:t>
          </a:r>
          <a:r>
            <a:rPr lang="en-US" dirty="0" err="1"/>
            <a:t>dropoff</a:t>
          </a:r>
          <a:r>
            <a:rPr lang="en-US" dirty="0"/>
            <a:t> time</a:t>
          </a:r>
        </a:p>
      </dgm:t>
    </dgm:pt>
    <dgm:pt modelId="{6BD54638-FCEA-4B61-92F3-E3F63F7F670E}" type="parTrans" cxnId="{EB397EF7-BA1C-4D67-B016-F9BF6FDFB68D}">
      <dgm:prSet/>
      <dgm:spPr/>
      <dgm:t>
        <a:bodyPr/>
        <a:lstStyle/>
        <a:p>
          <a:endParaRPr lang="en-US"/>
        </a:p>
      </dgm:t>
    </dgm:pt>
    <dgm:pt modelId="{149FFF43-3568-4D16-8B51-7EB225B1C4F0}" type="sibTrans" cxnId="{EB397EF7-BA1C-4D67-B016-F9BF6FDFB68D}">
      <dgm:prSet/>
      <dgm:spPr/>
      <dgm:t>
        <a:bodyPr/>
        <a:lstStyle/>
        <a:p>
          <a:endParaRPr lang="en-US"/>
        </a:p>
      </dgm:t>
    </dgm:pt>
    <dgm:pt modelId="{3D2A5B83-91A3-4797-998B-F2AEF9773918}">
      <dgm:prSet/>
      <dgm:spPr/>
      <dgm:t>
        <a:bodyPr/>
        <a:lstStyle/>
        <a:p>
          <a:endParaRPr lang="en-US" dirty="0"/>
        </a:p>
      </dgm:t>
    </dgm:pt>
    <dgm:pt modelId="{B4CC1EA7-D049-44D9-B3E9-962661F44B38}" type="parTrans" cxnId="{8595D20D-5070-4305-9768-5C5729F5C3C1}">
      <dgm:prSet/>
      <dgm:spPr/>
      <dgm:t>
        <a:bodyPr/>
        <a:lstStyle/>
        <a:p>
          <a:endParaRPr lang="en-US"/>
        </a:p>
      </dgm:t>
    </dgm:pt>
    <dgm:pt modelId="{9F2CB70A-31F6-484F-8497-3903EB42E704}" type="sibTrans" cxnId="{8595D20D-5070-4305-9768-5C5729F5C3C1}">
      <dgm:prSet/>
      <dgm:spPr/>
      <dgm:t>
        <a:bodyPr/>
        <a:lstStyle/>
        <a:p>
          <a:endParaRPr lang="en-US"/>
        </a:p>
      </dgm:t>
    </dgm:pt>
    <dgm:pt modelId="{0709FAAC-361D-4239-9D6B-5DE4484545CD}">
      <dgm:prSet/>
      <dgm:spPr/>
      <dgm:t>
        <a:bodyPr/>
        <a:lstStyle/>
        <a:p>
          <a:endParaRPr lang="en-US" dirty="0"/>
        </a:p>
      </dgm:t>
    </dgm:pt>
    <dgm:pt modelId="{0750329C-7A62-4156-86B1-A554750EC0E2}" type="parTrans" cxnId="{289CB9DF-A7F8-41EC-9F4D-D7CA4C91420A}">
      <dgm:prSet/>
      <dgm:spPr/>
      <dgm:t>
        <a:bodyPr/>
        <a:lstStyle/>
        <a:p>
          <a:endParaRPr lang="en-US"/>
        </a:p>
      </dgm:t>
    </dgm:pt>
    <dgm:pt modelId="{81AD48E7-6861-4BED-A7A7-9B1059AD3A07}" type="sibTrans" cxnId="{289CB9DF-A7F8-41EC-9F4D-D7CA4C91420A}">
      <dgm:prSet/>
      <dgm:spPr/>
      <dgm:t>
        <a:bodyPr/>
        <a:lstStyle/>
        <a:p>
          <a:endParaRPr lang="en-US"/>
        </a:p>
      </dgm:t>
    </dgm:pt>
    <dgm:pt modelId="{657A485E-DDEB-4DAF-B457-ED18924E311D}">
      <dgm:prSet/>
      <dgm:spPr/>
      <dgm:t>
        <a:bodyPr/>
        <a:lstStyle/>
        <a:p>
          <a:endParaRPr lang="en-US" dirty="0"/>
        </a:p>
      </dgm:t>
    </dgm:pt>
    <dgm:pt modelId="{AD96CF7D-ACD8-4FD8-8E03-6944A5E28627}" type="parTrans" cxnId="{DE22FB58-4EB6-45F4-857B-FC8C8AB059C2}">
      <dgm:prSet/>
      <dgm:spPr/>
      <dgm:t>
        <a:bodyPr/>
        <a:lstStyle/>
        <a:p>
          <a:endParaRPr lang="en-US"/>
        </a:p>
      </dgm:t>
    </dgm:pt>
    <dgm:pt modelId="{D31E6557-9050-4D14-A461-1FEC7D0D7AE0}" type="sibTrans" cxnId="{DE22FB58-4EB6-45F4-857B-FC8C8AB059C2}">
      <dgm:prSet/>
      <dgm:spPr/>
      <dgm:t>
        <a:bodyPr/>
        <a:lstStyle/>
        <a:p>
          <a:endParaRPr lang="en-US"/>
        </a:p>
      </dgm:t>
    </dgm:pt>
    <dgm:pt modelId="{AE2F80D7-7C2E-4522-8184-0E9911ADD5D6}">
      <dgm:prSet/>
      <dgm:spPr/>
      <dgm:t>
        <a:bodyPr/>
        <a:lstStyle/>
        <a:p>
          <a:endParaRPr lang="en-US" dirty="0"/>
        </a:p>
      </dgm:t>
    </dgm:pt>
    <dgm:pt modelId="{3E5E20EF-FFCA-4468-96CE-17FD9742A55A}" type="parTrans" cxnId="{7B07E9DA-FB9B-4407-B01E-DA600F62408D}">
      <dgm:prSet/>
      <dgm:spPr/>
      <dgm:t>
        <a:bodyPr/>
        <a:lstStyle/>
        <a:p>
          <a:endParaRPr lang="en-US"/>
        </a:p>
      </dgm:t>
    </dgm:pt>
    <dgm:pt modelId="{068490A7-C3AD-4FBD-BBF5-8893ED0BE312}" type="sibTrans" cxnId="{7B07E9DA-FB9B-4407-B01E-DA600F62408D}">
      <dgm:prSet/>
      <dgm:spPr/>
      <dgm:t>
        <a:bodyPr/>
        <a:lstStyle/>
        <a:p>
          <a:endParaRPr lang="en-US"/>
        </a:p>
      </dgm:t>
    </dgm:pt>
    <dgm:pt modelId="{F302424D-5C5A-4607-8F1B-BB350E12BBA3}" type="pres">
      <dgm:prSet presAssocID="{B7B0086F-B4CE-42D0-9306-3A3685A05B76}" presName="Name0" presStyleCnt="0">
        <dgm:presLayoutVars>
          <dgm:dir/>
          <dgm:animLvl val="lvl"/>
          <dgm:resizeHandles val="exact"/>
        </dgm:presLayoutVars>
      </dgm:prSet>
      <dgm:spPr/>
    </dgm:pt>
    <dgm:pt modelId="{49852D9A-88C8-40BC-AD6C-4D1332E26D5C}" type="pres">
      <dgm:prSet presAssocID="{6B464682-4079-4D8D-8CA3-4233EFA0580B}" presName="composite" presStyleCnt="0"/>
      <dgm:spPr/>
    </dgm:pt>
    <dgm:pt modelId="{BE2BB0D0-0489-44EC-9AA7-6F9BA5FED91F}" type="pres">
      <dgm:prSet presAssocID="{6B464682-4079-4D8D-8CA3-4233EFA0580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E838E64-98FC-40B3-AC83-3CD180C8BCE2}" type="pres">
      <dgm:prSet presAssocID="{6B464682-4079-4D8D-8CA3-4233EFA0580B}" presName="desTx" presStyleLbl="alignAccFollowNode1" presStyleIdx="0" presStyleCnt="2">
        <dgm:presLayoutVars>
          <dgm:bulletEnabled val="1"/>
        </dgm:presLayoutVars>
      </dgm:prSet>
      <dgm:spPr/>
    </dgm:pt>
    <dgm:pt modelId="{C4CE4F89-E3C0-4754-AAAD-2BF4BF5863DE}" type="pres">
      <dgm:prSet presAssocID="{A87DEEB5-0588-432F-9419-C6E82DCF2163}" presName="space" presStyleCnt="0"/>
      <dgm:spPr/>
    </dgm:pt>
    <dgm:pt modelId="{F6D5FC31-2DF2-4896-BAFB-83AFDBEA1066}" type="pres">
      <dgm:prSet presAssocID="{7E308EA0-6A9A-4D68-B95B-007963C1E926}" presName="composite" presStyleCnt="0"/>
      <dgm:spPr/>
    </dgm:pt>
    <dgm:pt modelId="{8208A951-16BF-4941-A6C1-4D31FFA01A16}" type="pres">
      <dgm:prSet presAssocID="{7E308EA0-6A9A-4D68-B95B-007963C1E92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68524D3-70A8-4E9C-86DF-BFD4FB9FF6AF}" type="pres">
      <dgm:prSet presAssocID="{7E308EA0-6A9A-4D68-B95B-007963C1E92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8BC7903-66D4-4FDA-B1D1-10BA2C5B0049}" type="presOf" srcId="{53443F33-B667-46FD-80A7-C6F95631B253}" destId="{B68524D3-70A8-4E9C-86DF-BFD4FB9FF6AF}" srcOrd="0" destOrd="2" presId="urn:microsoft.com/office/officeart/2005/8/layout/hList1"/>
    <dgm:cxn modelId="{7F288D0A-152F-4AAD-BB03-66E4AC51C2D1}" srcId="{7E308EA0-6A9A-4D68-B95B-007963C1E926}" destId="{53443F33-B667-46FD-80A7-C6F95631B253}" srcOrd="2" destOrd="0" parTransId="{AABD605E-58F1-44B4-BD21-AD0A3C4B3098}" sibTransId="{E680FA8D-B635-41D4-BB44-EC93EF1E8C2B}"/>
    <dgm:cxn modelId="{8595D20D-5070-4305-9768-5C5729F5C3C1}" srcId="{6B464682-4079-4D8D-8CA3-4233EFA0580B}" destId="{3D2A5B83-91A3-4797-998B-F2AEF9773918}" srcOrd="1" destOrd="0" parTransId="{B4CC1EA7-D049-44D9-B3E9-962661F44B38}" sibTransId="{9F2CB70A-31F6-484F-8497-3903EB42E704}"/>
    <dgm:cxn modelId="{E11AC40E-A718-4F56-8F9C-58C5BEA15468}" srcId="{7E308EA0-6A9A-4D68-B95B-007963C1E926}" destId="{E24F35A7-247B-4484-A3DC-182D72685978}" srcOrd="4" destOrd="0" parTransId="{052914CD-FEE2-4E3A-A703-A268C148F342}" sibTransId="{C25C068A-4542-423E-8E52-33E906D2422E}"/>
    <dgm:cxn modelId="{BE3B6D29-A6AE-4210-9C4C-F5E13B6F412D}" srcId="{B7B0086F-B4CE-42D0-9306-3A3685A05B76}" destId="{7E308EA0-6A9A-4D68-B95B-007963C1E926}" srcOrd="1" destOrd="0" parTransId="{0C401422-99BB-41F7-9BA3-39E2D8462A66}" sibTransId="{65CEBECE-535A-439D-9E55-7372091EA8A4}"/>
    <dgm:cxn modelId="{4F08522A-0649-41E3-AEA4-875F0D7338A2}" type="presOf" srcId="{0709FAAC-361D-4239-9D6B-5DE4484545CD}" destId="{B68524D3-70A8-4E9C-86DF-BFD4FB9FF6AF}" srcOrd="0" destOrd="1" presId="urn:microsoft.com/office/officeart/2005/8/layout/hList1"/>
    <dgm:cxn modelId="{89007F2D-7AC9-4882-A2B4-741A75E19A6A}" srcId="{6B464682-4079-4D8D-8CA3-4233EFA0580B}" destId="{D6D9E24B-E29A-4710-AE3D-56DA9FA8D855}" srcOrd="2" destOrd="0" parTransId="{6460B095-7082-4943-B24A-FBC163A2FCF4}" sibTransId="{C7C5805A-7C10-4952-898F-F8FC6077FBA0}"/>
    <dgm:cxn modelId="{47209C65-6547-4CBE-966C-4B996AEFADC9}" type="presOf" srcId="{0EE64D72-C02D-4F4E-8425-098858489CFB}" destId="{B68524D3-70A8-4E9C-86DF-BFD4FB9FF6AF}" srcOrd="0" destOrd="6" presId="urn:microsoft.com/office/officeart/2005/8/layout/hList1"/>
    <dgm:cxn modelId="{31C29A46-9F2A-43D1-AD13-0FD2D7771FD7}" type="presOf" srcId="{7E308EA0-6A9A-4D68-B95B-007963C1E926}" destId="{8208A951-16BF-4941-A6C1-4D31FFA01A16}" srcOrd="0" destOrd="0" presId="urn:microsoft.com/office/officeart/2005/8/layout/hList1"/>
    <dgm:cxn modelId="{DE22FB58-4EB6-45F4-857B-FC8C8AB059C2}" srcId="{7E308EA0-6A9A-4D68-B95B-007963C1E926}" destId="{657A485E-DDEB-4DAF-B457-ED18924E311D}" srcOrd="3" destOrd="0" parTransId="{AD96CF7D-ACD8-4FD8-8E03-6944A5E28627}" sibTransId="{D31E6557-9050-4D14-A461-1FEC7D0D7AE0}"/>
    <dgm:cxn modelId="{4AFAB6A1-0706-4C1C-BF52-ED464ECC20BB}" type="presOf" srcId="{6B464682-4079-4D8D-8CA3-4233EFA0580B}" destId="{BE2BB0D0-0489-44EC-9AA7-6F9BA5FED91F}" srcOrd="0" destOrd="0" presId="urn:microsoft.com/office/officeart/2005/8/layout/hList1"/>
    <dgm:cxn modelId="{592F0DB2-33CE-4115-9F32-38F0B85BB936}" type="presOf" srcId="{D6D9E24B-E29A-4710-AE3D-56DA9FA8D855}" destId="{AE838E64-98FC-40B3-AC83-3CD180C8BCE2}" srcOrd="0" destOrd="2" presId="urn:microsoft.com/office/officeart/2005/8/layout/hList1"/>
    <dgm:cxn modelId="{987DC4B6-CBFE-4E53-AD9E-D5B14CCCCB52}" srcId="{6B464682-4079-4D8D-8CA3-4233EFA0580B}" destId="{DADFD216-7838-40E6-9F2D-37FD0C2A5E8B}" srcOrd="0" destOrd="0" parTransId="{F5A6B67F-1DF9-4730-8FFB-075DEFA5695B}" sibTransId="{37AE4698-6ABD-479A-85B0-304272E4E520}"/>
    <dgm:cxn modelId="{DCC828C5-B5E1-412C-9C4F-3C39C1A436A6}" type="presOf" srcId="{B7B0086F-B4CE-42D0-9306-3A3685A05B76}" destId="{F302424D-5C5A-4607-8F1B-BB350E12BBA3}" srcOrd="0" destOrd="0" presId="urn:microsoft.com/office/officeart/2005/8/layout/hList1"/>
    <dgm:cxn modelId="{5DCB1ED9-5297-4D9C-9396-15803683EAB3}" type="presOf" srcId="{AE2F80D7-7C2E-4522-8184-0E9911ADD5D6}" destId="{B68524D3-70A8-4E9C-86DF-BFD4FB9FF6AF}" srcOrd="0" destOrd="5" presId="urn:microsoft.com/office/officeart/2005/8/layout/hList1"/>
    <dgm:cxn modelId="{7B07E9DA-FB9B-4407-B01E-DA600F62408D}" srcId="{7E308EA0-6A9A-4D68-B95B-007963C1E926}" destId="{AE2F80D7-7C2E-4522-8184-0E9911ADD5D6}" srcOrd="5" destOrd="0" parTransId="{3E5E20EF-FFCA-4468-96CE-17FD9742A55A}" sibTransId="{068490A7-C3AD-4FBD-BBF5-8893ED0BE312}"/>
    <dgm:cxn modelId="{A21FA2DD-9C09-46A1-8494-C34D47139E34}" srcId="{7E308EA0-6A9A-4D68-B95B-007963C1E926}" destId="{FED0B5FC-EE99-4D1A-919C-E5BDFC155D44}" srcOrd="0" destOrd="0" parTransId="{577E1D4F-DCD4-4EC3-A7BB-213E0F2E5392}" sibTransId="{968E1A03-B1FF-4075-9707-5E26B3AB5EFD}"/>
    <dgm:cxn modelId="{C4BFAADD-C87B-43C4-9540-C275E61800C7}" type="presOf" srcId="{3D2A5B83-91A3-4797-998B-F2AEF9773918}" destId="{AE838E64-98FC-40B3-AC83-3CD180C8BCE2}" srcOrd="0" destOrd="1" presId="urn:microsoft.com/office/officeart/2005/8/layout/hList1"/>
    <dgm:cxn modelId="{289CB9DF-A7F8-41EC-9F4D-D7CA4C91420A}" srcId="{7E308EA0-6A9A-4D68-B95B-007963C1E926}" destId="{0709FAAC-361D-4239-9D6B-5DE4484545CD}" srcOrd="1" destOrd="0" parTransId="{0750329C-7A62-4156-86B1-A554750EC0E2}" sibTransId="{81AD48E7-6861-4BED-A7A7-9B1059AD3A07}"/>
    <dgm:cxn modelId="{E82899E0-1BA4-42B4-9468-22DFD0ECEF30}" type="presOf" srcId="{657A485E-DDEB-4DAF-B457-ED18924E311D}" destId="{B68524D3-70A8-4E9C-86DF-BFD4FB9FF6AF}" srcOrd="0" destOrd="3" presId="urn:microsoft.com/office/officeart/2005/8/layout/hList1"/>
    <dgm:cxn modelId="{964532E9-B3E5-4149-A663-3E24B9F88756}" type="presOf" srcId="{E24F35A7-247B-4484-A3DC-182D72685978}" destId="{B68524D3-70A8-4E9C-86DF-BFD4FB9FF6AF}" srcOrd="0" destOrd="4" presId="urn:microsoft.com/office/officeart/2005/8/layout/hList1"/>
    <dgm:cxn modelId="{C716BBF2-E63E-496B-9307-420CF7738144}" srcId="{B7B0086F-B4CE-42D0-9306-3A3685A05B76}" destId="{6B464682-4079-4D8D-8CA3-4233EFA0580B}" srcOrd="0" destOrd="0" parTransId="{226139D6-88C8-41E0-95BC-C35BCE7BC28F}" sibTransId="{A87DEEB5-0588-432F-9419-C6E82DCF2163}"/>
    <dgm:cxn modelId="{EB397EF7-BA1C-4D67-B016-F9BF6FDFB68D}" srcId="{7E308EA0-6A9A-4D68-B95B-007963C1E926}" destId="{0EE64D72-C02D-4F4E-8425-098858489CFB}" srcOrd="6" destOrd="0" parTransId="{6BD54638-FCEA-4B61-92F3-E3F63F7F670E}" sibTransId="{149FFF43-3568-4D16-8B51-7EB225B1C4F0}"/>
    <dgm:cxn modelId="{0EB55CF8-0E9E-462E-B6E3-E6F5768FD9F2}" type="presOf" srcId="{DADFD216-7838-40E6-9F2D-37FD0C2A5E8B}" destId="{AE838E64-98FC-40B3-AC83-3CD180C8BCE2}" srcOrd="0" destOrd="0" presId="urn:microsoft.com/office/officeart/2005/8/layout/hList1"/>
    <dgm:cxn modelId="{9ADAD8FC-E784-4734-A656-A0FED4433CFE}" type="presOf" srcId="{FED0B5FC-EE99-4D1A-919C-E5BDFC155D44}" destId="{B68524D3-70A8-4E9C-86DF-BFD4FB9FF6AF}" srcOrd="0" destOrd="0" presId="urn:microsoft.com/office/officeart/2005/8/layout/hList1"/>
    <dgm:cxn modelId="{CFEAA603-3030-4CA2-B663-52184491DD78}" type="presParOf" srcId="{F302424D-5C5A-4607-8F1B-BB350E12BBA3}" destId="{49852D9A-88C8-40BC-AD6C-4D1332E26D5C}" srcOrd="0" destOrd="0" presId="urn:microsoft.com/office/officeart/2005/8/layout/hList1"/>
    <dgm:cxn modelId="{4C003C1B-947B-42E7-8EC9-308739648B15}" type="presParOf" srcId="{49852D9A-88C8-40BC-AD6C-4D1332E26D5C}" destId="{BE2BB0D0-0489-44EC-9AA7-6F9BA5FED91F}" srcOrd="0" destOrd="0" presId="urn:microsoft.com/office/officeart/2005/8/layout/hList1"/>
    <dgm:cxn modelId="{0DD2D6A9-4BE3-4ABF-8AF5-016067AA9AE0}" type="presParOf" srcId="{49852D9A-88C8-40BC-AD6C-4D1332E26D5C}" destId="{AE838E64-98FC-40B3-AC83-3CD180C8BCE2}" srcOrd="1" destOrd="0" presId="urn:microsoft.com/office/officeart/2005/8/layout/hList1"/>
    <dgm:cxn modelId="{C685811F-561E-4FCC-A060-A86643591A9F}" type="presParOf" srcId="{F302424D-5C5A-4607-8F1B-BB350E12BBA3}" destId="{C4CE4F89-E3C0-4754-AAAD-2BF4BF5863DE}" srcOrd="1" destOrd="0" presId="urn:microsoft.com/office/officeart/2005/8/layout/hList1"/>
    <dgm:cxn modelId="{6458E1CC-5CCE-4FBF-96F8-82A38B73B347}" type="presParOf" srcId="{F302424D-5C5A-4607-8F1B-BB350E12BBA3}" destId="{F6D5FC31-2DF2-4896-BAFB-83AFDBEA1066}" srcOrd="2" destOrd="0" presId="urn:microsoft.com/office/officeart/2005/8/layout/hList1"/>
    <dgm:cxn modelId="{DD630FDA-8323-4FFB-A0B7-0FBC77D14078}" type="presParOf" srcId="{F6D5FC31-2DF2-4896-BAFB-83AFDBEA1066}" destId="{8208A951-16BF-4941-A6C1-4D31FFA01A16}" srcOrd="0" destOrd="0" presId="urn:microsoft.com/office/officeart/2005/8/layout/hList1"/>
    <dgm:cxn modelId="{96E8844C-D168-4AC1-B992-70EC686AC4EB}" type="presParOf" srcId="{F6D5FC31-2DF2-4896-BAFB-83AFDBEA1066}" destId="{B68524D3-70A8-4E9C-86DF-BFD4FB9FF6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D72E5A-39F2-434D-B497-679FD37734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D9E24C-0D7B-4C5E-8071-93658530D38A}">
      <dgm:prSet/>
      <dgm:spPr/>
      <dgm:t>
        <a:bodyPr/>
        <a:lstStyle/>
        <a:p>
          <a:r>
            <a:rPr lang="en-US" b="1"/>
            <a:t>Handling Missing Data: </a:t>
          </a:r>
          <a:endParaRPr lang="en-US"/>
        </a:p>
      </dgm:t>
    </dgm:pt>
    <dgm:pt modelId="{16F8ECEF-1BA7-495C-82BB-32BF52D643F5}" type="parTrans" cxnId="{FD8EF037-6F1A-486A-8B9A-B2AB4F440EA6}">
      <dgm:prSet/>
      <dgm:spPr/>
      <dgm:t>
        <a:bodyPr/>
        <a:lstStyle/>
        <a:p>
          <a:endParaRPr lang="en-US"/>
        </a:p>
      </dgm:t>
    </dgm:pt>
    <dgm:pt modelId="{94B3D31E-4904-49A1-8D97-8648D3BF2DE4}" type="sibTrans" cxnId="{FD8EF037-6F1A-486A-8B9A-B2AB4F440EA6}">
      <dgm:prSet/>
      <dgm:spPr/>
      <dgm:t>
        <a:bodyPr/>
        <a:lstStyle/>
        <a:p>
          <a:endParaRPr lang="en-US"/>
        </a:p>
      </dgm:t>
    </dgm:pt>
    <dgm:pt modelId="{A7575048-B68D-44C2-B812-EB4BA80240E0}">
      <dgm:prSet/>
      <dgm:spPr/>
      <dgm:t>
        <a:bodyPr/>
        <a:lstStyle/>
        <a:p>
          <a:r>
            <a:rPr lang="en-US"/>
            <a:t>Checked for missing values and imputed or removed rows/columns as needed.</a:t>
          </a:r>
        </a:p>
      </dgm:t>
    </dgm:pt>
    <dgm:pt modelId="{6C2DD4ED-531B-4A22-8D53-F806CA123A57}" type="parTrans" cxnId="{90829349-60D4-4748-BF97-CFE4FF60CB4B}">
      <dgm:prSet/>
      <dgm:spPr/>
      <dgm:t>
        <a:bodyPr/>
        <a:lstStyle/>
        <a:p>
          <a:endParaRPr lang="en-US"/>
        </a:p>
      </dgm:t>
    </dgm:pt>
    <dgm:pt modelId="{5529F50E-7B4A-4EBD-B166-3EE4F3717576}" type="sibTrans" cxnId="{90829349-60D4-4748-BF97-CFE4FF60CB4B}">
      <dgm:prSet/>
      <dgm:spPr/>
      <dgm:t>
        <a:bodyPr/>
        <a:lstStyle/>
        <a:p>
          <a:endParaRPr lang="en-US"/>
        </a:p>
      </dgm:t>
    </dgm:pt>
    <dgm:pt modelId="{BD28407D-75F7-4C2E-968F-85BD56383059}">
      <dgm:prSet/>
      <dgm:spPr/>
      <dgm:t>
        <a:bodyPr/>
        <a:lstStyle/>
        <a:p>
          <a:r>
            <a:rPr lang="en-US" b="1"/>
            <a:t>Feature Engineering:</a:t>
          </a:r>
          <a:endParaRPr lang="en-US"/>
        </a:p>
      </dgm:t>
    </dgm:pt>
    <dgm:pt modelId="{0AB65E90-BA99-4AA5-BE27-0C67F4B03BF9}" type="parTrans" cxnId="{764A13A2-0747-4129-BC22-27A8F030FDAA}">
      <dgm:prSet/>
      <dgm:spPr/>
      <dgm:t>
        <a:bodyPr/>
        <a:lstStyle/>
        <a:p>
          <a:endParaRPr lang="en-US"/>
        </a:p>
      </dgm:t>
    </dgm:pt>
    <dgm:pt modelId="{B50EDA44-7DDB-49D6-86EA-12D067C79BDB}" type="sibTrans" cxnId="{764A13A2-0747-4129-BC22-27A8F030FDAA}">
      <dgm:prSet/>
      <dgm:spPr/>
      <dgm:t>
        <a:bodyPr/>
        <a:lstStyle/>
        <a:p>
          <a:endParaRPr lang="en-US"/>
        </a:p>
      </dgm:t>
    </dgm:pt>
    <dgm:pt modelId="{EE7DEFA2-E36F-4241-9F54-B83339ACCBC7}">
      <dgm:prSet/>
      <dgm:spPr/>
      <dgm:t>
        <a:bodyPr/>
        <a:lstStyle/>
        <a:p>
          <a:r>
            <a:rPr lang="en-US"/>
            <a:t>Created new features (e.g., trip_duration, hour_of_day, day_of_week) based on raw data.</a:t>
          </a:r>
        </a:p>
      </dgm:t>
    </dgm:pt>
    <dgm:pt modelId="{B647E0ED-CE0D-4631-9071-8A1CE7413BF2}" type="parTrans" cxnId="{C129975B-1631-4A48-B02A-1DCD907105F4}">
      <dgm:prSet/>
      <dgm:spPr/>
      <dgm:t>
        <a:bodyPr/>
        <a:lstStyle/>
        <a:p>
          <a:endParaRPr lang="en-US"/>
        </a:p>
      </dgm:t>
    </dgm:pt>
    <dgm:pt modelId="{39BBB1EA-BA3E-4DD1-8385-211D1781E142}" type="sibTrans" cxnId="{C129975B-1631-4A48-B02A-1DCD907105F4}">
      <dgm:prSet/>
      <dgm:spPr/>
      <dgm:t>
        <a:bodyPr/>
        <a:lstStyle/>
        <a:p>
          <a:endParaRPr lang="en-US"/>
        </a:p>
      </dgm:t>
    </dgm:pt>
    <dgm:pt modelId="{B0063434-573E-4261-9276-E110826516E9}">
      <dgm:prSet/>
      <dgm:spPr/>
      <dgm:t>
        <a:bodyPr/>
        <a:lstStyle/>
        <a:p>
          <a:r>
            <a:rPr lang="en-US" b="1"/>
            <a:t>Encoded Categorical Variables:</a:t>
          </a:r>
          <a:endParaRPr lang="en-US"/>
        </a:p>
      </dgm:t>
    </dgm:pt>
    <dgm:pt modelId="{AC6220DC-A35B-4977-9AD0-33F7A140FA9E}" type="parTrans" cxnId="{32BBB3C1-51AC-4C91-B809-4306BE2073E5}">
      <dgm:prSet/>
      <dgm:spPr/>
      <dgm:t>
        <a:bodyPr/>
        <a:lstStyle/>
        <a:p>
          <a:endParaRPr lang="en-US"/>
        </a:p>
      </dgm:t>
    </dgm:pt>
    <dgm:pt modelId="{0CD03C2F-FBBF-462B-A45D-C95A27B3320B}" type="sibTrans" cxnId="{32BBB3C1-51AC-4C91-B809-4306BE2073E5}">
      <dgm:prSet/>
      <dgm:spPr/>
      <dgm:t>
        <a:bodyPr/>
        <a:lstStyle/>
        <a:p>
          <a:endParaRPr lang="en-US"/>
        </a:p>
      </dgm:t>
    </dgm:pt>
    <dgm:pt modelId="{095D049E-D9D9-4A13-A602-6E262482DFBB}">
      <dgm:prSet/>
      <dgm:spPr/>
      <dgm:t>
        <a:bodyPr/>
        <a:lstStyle/>
        <a:p>
          <a:r>
            <a:rPr lang="en-US"/>
            <a:t>Used one-hot encoding or label encoding for categorical data.</a:t>
          </a:r>
        </a:p>
      </dgm:t>
    </dgm:pt>
    <dgm:pt modelId="{515CCC70-8ECA-4513-9023-B756298157D5}" type="parTrans" cxnId="{D5EE64DC-3557-4464-BFD1-7750D6D42ECA}">
      <dgm:prSet/>
      <dgm:spPr/>
      <dgm:t>
        <a:bodyPr/>
        <a:lstStyle/>
        <a:p>
          <a:endParaRPr lang="en-US"/>
        </a:p>
      </dgm:t>
    </dgm:pt>
    <dgm:pt modelId="{6ED24C2D-7F4E-4160-BBCC-3164C457E3B5}" type="sibTrans" cxnId="{D5EE64DC-3557-4464-BFD1-7750D6D42ECA}">
      <dgm:prSet/>
      <dgm:spPr/>
      <dgm:t>
        <a:bodyPr/>
        <a:lstStyle/>
        <a:p>
          <a:endParaRPr lang="en-US"/>
        </a:p>
      </dgm:t>
    </dgm:pt>
    <dgm:pt modelId="{04FB08F7-50F4-4739-923C-4C09BAAC5805}">
      <dgm:prSet/>
      <dgm:spPr/>
      <dgm:t>
        <a:bodyPr/>
        <a:lstStyle/>
        <a:p>
          <a:r>
            <a:rPr lang="en-US" b="1"/>
            <a:t>Handled Duplicates:</a:t>
          </a:r>
          <a:endParaRPr lang="en-US"/>
        </a:p>
      </dgm:t>
    </dgm:pt>
    <dgm:pt modelId="{2B8FF352-B327-4E0E-A1B0-1EBD3E24AC13}" type="parTrans" cxnId="{0E7ABB02-1389-4C6D-9EFA-A4F4454775FC}">
      <dgm:prSet/>
      <dgm:spPr/>
      <dgm:t>
        <a:bodyPr/>
        <a:lstStyle/>
        <a:p>
          <a:endParaRPr lang="en-US"/>
        </a:p>
      </dgm:t>
    </dgm:pt>
    <dgm:pt modelId="{8C3AAAED-791C-4939-B6E3-966FFEC5808E}" type="sibTrans" cxnId="{0E7ABB02-1389-4C6D-9EFA-A4F4454775FC}">
      <dgm:prSet/>
      <dgm:spPr/>
      <dgm:t>
        <a:bodyPr/>
        <a:lstStyle/>
        <a:p>
          <a:endParaRPr lang="en-US"/>
        </a:p>
      </dgm:t>
    </dgm:pt>
    <dgm:pt modelId="{2AB275E5-FCDD-458C-82F3-80B40BBE8143}">
      <dgm:prSet/>
      <dgm:spPr/>
      <dgm:t>
        <a:bodyPr/>
        <a:lstStyle/>
        <a:p>
          <a:r>
            <a:rPr lang="en-US"/>
            <a:t>Checked for and removed duplicate rows to avoid skewing results.</a:t>
          </a:r>
        </a:p>
      </dgm:t>
    </dgm:pt>
    <dgm:pt modelId="{D24D650B-DAEA-49ED-9C3C-82E02E03D536}" type="parTrans" cxnId="{1F387B02-8CE1-4C47-9D5A-6E19137C882C}">
      <dgm:prSet/>
      <dgm:spPr/>
      <dgm:t>
        <a:bodyPr/>
        <a:lstStyle/>
        <a:p>
          <a:endParaRPr lang="en-US"/>
        </a:p>
      </dgm:t>
    </dgm:pt>
    <dgm:pt modelId="{A7007A50-6D6D-455D-96BD-C0C17178C1C0}" type="sibTrans" cxnId="{1F387B02-8CE1-4C47-9D5A-6E19137C882C}">
      <dgm:prSet/>
      <dgm:spPr/>
      <dgm:t>
        <a:bodyPr/>
        <a:lstStyle/>
        <a:p>
          <a:endParaRPr lang="en-US"/>
        </a:p>
      </dgm:t>
    </dgm:pt>
    <dgm:pt modelId="{E58E6E2C-3EAB-4163-A0FD-CDE030056D3C}">
      <dgm:prSet/>
      <dgm:spPr/>
      <dgm:t>
        <a:bodyPr/>
        <a:lstStyle/>
        <a:p>
          <a:r>
            <a:rPr lang="en-US" b="1"/>
            <a:t>Outlier Detection and Removal:</a:t>
          </a:r>
          <a:endParaRPr lang="en-US"/>
        </a:p>
      </dgm:t>
    </dgm:pt>
    <dgm:pt modelId="{9E74E1FA-91D0-43B3-BBDC-7A0BDB97EF9F}" type="parTrans" cxnId="{7BA48462-C854-43AF-AB9A-A26E226E49CD}">
      <dgm:prSet/>
      <dgm:spPr/>
      <dgm:t>
        <a:bodyPr/>
        <a:lstStyle/>
        <a:p>
          <a:endParaRPr lang="en-US"/>
        </a:p>
      </dgm:t>
    </dgm:pt>
    <dgm:pt modelId="{C12E46A5-AB8F-44E3-9D64-4C128379D90C}" type="sibTrans" cxnId="{7BA48462-C854-43AF-AB9A-A26E226E49CD}">
      <dgm:prSet/>
      <dgm:spPr/>
      <dgm:t>
        <a:bodyPr/>
        <a:lstStyle/>
        <a:p>
          <a:endParaRPr lang="en-US"/>
        </a:p>
      </dgm:t>
    </dgm:pt>
    <dgm:pt modelId="{B904AF8D-F2A5-4D77-8067-CB06754375B5}">
      <dgm:prSet/>
      <dgm:spPr/>
      <dgm:t>
        <a:bodyPr/>
        <a:lstStyle/>
        <a:p>
          <a:r>
            <a:rPr lang="en-US"/>
            <a:t>Identified and removed outliers in numerical features (e.g., extreme trip fares, durations).</a:t>
          </a:r>
        </a:p>
      </dgm:t>
    </dgm:pt>
    <dgm:pt modelId="{2EBFD30A-0E80-4D8E-BBC9-B7E45622D560}" type="parTrans" cxnId="{EBE22E2C-CC73-4B31-863B-129757037812}">
      <dgm:prSet/>
      <dgm:spPr/>
      <dgm:t>
        <a:bodyPr/>
        <a:lstStyle/>
        <a:p>
          <a:endParaRPr lang="en-US"/>
        </a:p>
      </dgm:t>
    </dgm:pt>
    <dgm:pt modelId="{C65BDCC0-C645-42A0-A49C-80CA85A1A89D}" type="sibTrans" cxnId="{EBE22E2C-CC73-4B31-863B-129757037812}">
      <dgm:prSet/>
      <dgm:spPr/>
      <dgm:t>
        <a:bodyPr/>
        <a:lstStyle/>
        <a:p>
          <a:endParaRPr lang="en-US"/>
        </a:p>
      </dgm:t>
    </dgm:pt>
    <dgm:pt modelId="{903B2FAB-A86E-4093-944B-B229AE10B353}" type="pres">
      <dgm:prSet presAssocID="{E8D72E5A-39F2-434D-B497-679FD37734A8}" presName="root" presStyleCnt="0">
        <dgm:presLayoutVars>
          <dgm:dir/>
          <dgm:resizeHandles val="exact"/>
        </dgm:presLayoutVars>
      </dgm:prSet>
      <dgm:spPr/>
    </dgm:pt>
    <dgm:pt modelId="{57B20D23-03A0-4260-9B7A-3D3E9B62E5B2}" type="pres">
      <dgm:prSet presAssocID="{EFD9E24C-0D7B-4C5E-8071-93658530D38A}" presName="compNode" presStyleCnt="0"/>
      <dgm:spPr/>
    </dgm:pt>
    <dgm:pt modelId="{A0174D1B-CD3E-4E9C-8A3E-42FD073D115E}" type="pres">
      <dgm:prSet presAssocID="{EFD9E24C-0D7B-4C5E-8071-93658530D38A}" presName="bgRect" presStyleLbl="bgShp" presStyleIdx="0" presStyleCnt="5"/>
      <dgm:spPr/>
    </dgm:pt>
    <dgm:pt modelId="{4A69EEDF-5221-4D4C-8089-F964CB09607B}" type="pres">
      <dgm:prSet presAssocID="{EFD9E24C-0D7B-4C5E-8071-93658530D38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C5F7DFB-67D1-4A8F-A580-F42FCFB9F562}" type="pres">
      <dgm:prSet presAssocID="{EFD9E24C-0D7B-4C5E-8071-93658530D38A}" presName="spaceRect" presStyleCnt="0"/>
      <dgm:spPr/>
    </dgm:pt>
    <dgm:pt modelId="{AFBB4F18-1D89-4B2E-8A45-5BDF26538D35}" type="pres">
      <dgm:prSet presAssocID="{EFD9E24C-0D7B-4C5E-8071-93658530D38A}" presName="parTx" presStyleLbl="revTx" presStyleIdx="0" presStyleCnt="10">
        <dgm:presLayoutVars>
          <dgm:chMax val="0"/>
          <dgm:chPref val="0"/>
        </dgm:presLayoutVars>
      </dgm:prSet>
      <dgm:spPr/>
    </dgm:pt>
    <dgm:pt modelId="{E242F591-3C9C-4F3F-92EF-7F823A0653C9}" type="pres">
      <dgm:prSet presAssocID="{EFD9E24C-0D7B-4C5E-8071-93658530D38A}" presName="desTx" presStyleLbl="revTx" presStyleIdx="1" presStyleCnt="10">
        <dgm:presLayoutVars/>
      </dgm:prSet>
      <dgm:spPr/>
    </dgm:pt>
    <dgm:pt modelId="{50263993-3F6E-46BA-91B1-445977C45F33}" type="pres">
      <dgm:prSet presAssocID="{94B3D31E-4904-49A1-8D97-8648D3BF2DE4}" presName="sibTrans" presStyleCnt="0"/>
      <dgm:spPr/>
    </dgm:pt>
    <dgm:pt modelId="{EAC30375-E904-4939-BD94-3B28C2CFBA94}" type="pres">
      <dgm:prSet presAssocID="{BD28407D-75F7-4C2E-968F-85BD56383059}" presName="compNode" presStyleCnt="0"/>
      <dgm:spPr/>
    </dgm:pt>
    <dgm:pt modelId="{31FDBEDE-9714-4157-9F41-8EA1109BF53E}" type="pres">
      <dgm:prSet presAssocID="{BD28407D-75F7-4C2E-968F-85BD56383059}" presName="bgRect" presStyleLbl="bgShp" presStyleIdx="1" presStyleCnt="5"/>
      <dgm:spPr/>
    </dgm:pt>
    <dgm:pt modelId="{9F636C33-B282-4FBA-A435-FC881E7098FA}" type="pres">
      <dgm:prSet presAssocID="{BD28407D-75F7-4C2E-968F-85BD5638305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9142AD3C-882D-4DFF-8013-F12B0CFDEEE4}" type="pres">
      <dgm:prSet presAssocID="{BD28407D-75F7-4C2E-968F-85BD56383059}" presName="spaceRect" presStyleCnt="0"/>
      <dgm:spPr/>
    </dgm:pt>
    <dgm:pt modelId="{10E7AD97-0EA7-44E9-A2E8-351903916D48}" type="pres">
      <dgm:prSet presAssocID="{BD28407D-75F7-4C2E-968F-85BD56383059}" presName="parTx" presStyleLbl="revTx" presStyleIdx="2" presStyleCnt="10">
        <dgm:presLayoutVars>
          <dgm:chMax val="0"/>
          <dgm:chPref val="0"/>
        </dgm:presLayoutVars>
      </dgm:prSet>
      <dgm:spPr/>
    </dgm:pt>
    <dgm:pt modelId="{ED9CC503-728A-49F2-B544-EFD15A03E3C4}" type="pres">
      <dgm:prSet presAssocID="{BD28407D-75F7-4C2E-968F-85BD56383059}" presName="desTx" presStyleLbl="revTx" presStyleIdx="3" presStyleCnt="10">
        <dgm:presLayoutVars/>
      </dgm:prSet>
      <dgm:spPr/>
    </dgm:pt>
    <dgm:pt modelId="{58CD885E-2DB1-45B5-BBF3-0672D20AD492}" type="pres">
      <dgm:prSet presAssocID="{B50EDA44-7DDB-49D6-86EA-12D067C79BDB}" presName="sibTrans" presStyleCnt="0"/>
      <dgm:spPr/>
    </dgm:pt>
    <dgm:pt modelId="{8DBDEEA3-55EB-499F-9684-143F313A47A0}" type="pres">
      <dgm:prSet presAssocID="{B0063434-573E-4261-9276-E110826516E9}" presName="compNode" presStyleCnt="0"/>
      <dgm:spPr/>
    </dgm:pt>
    <dgm:pt modelId="{4EFEE78B-831B-408E-99A0-378EE8ED9C15}" type="pres">
      <dgm:prSet presAssocID="{B0063434-573E-4261-9276-E110826516E9}" presName="bgRect" presStyleLbl="bgShp" presStyleIdx="2" presStyleCnt="5"/>
      <dgm:spPr/>
    </dgm:pt>
    <dgm:pt modelId="{6837BED9-0872-477F-BCBC-9B3CCF1B67AF}" type="pres">
      <dgm:prSet presAssocID="{B0063434-573E-4261-9276-E110826516E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8EA30E8-986F-43C3-BC9B-3A75CF465210}" type="pres">
      <dgm:prSet presAssocID="{B0063434-573E-4261-9276-E110826516E9}" presName="spaceRect" presStyleCnt="0"/>
      <dgm:spPr/>
    </dgm:pt>
    <dgm:pt modelId="{03B0F94C-85FB-45D1-ABF7-08849F60BF77}" type="pres">
      <dgm:prSet presAssocID="{B0063434-573E-4261-9276-E110826516E9}" presName="parTx" presStyleLbl="revTx" presStyleIdx="4" presStyleCnt="10">
        <dgm:presLayoutVars>
          <dgm:chMax val="0"/>
          <dgm:chPref val="0"/>
        </dgm:presLayoutVars>
      </dgm:prSet>
      <dgm:spPr/>
    </dgm:pt>
    <dgm:pt modelId="{DA79E7F6-451C-487A-8924-6EB923154B0C}" type="pres">
      <dgm:prSet presAssocID="{B0063434-573E-4261-9276-E110826516E9}" presName="desTx" presStyleLbl="revTx" presStyleIdx="5" presStyleCnt="10">
        <dgm:presLayoutVars/>
      </dgm:prSet>
      <dgm:spPr/>
    </dgm:pt>
    <dgm:pt modelId="{B8EE689C-A4C9-4A25-8A3B-FCD4FE1607C6}" type="pres">
      <dgm:prSet presAssocID="{0CD03C2F-FBBF-462B-A45D-C95A27B3320B}" presName="sibTrans" presStyleCnt="0"/>
      <dgm:spPr/>
    </dgm:pt>
    <dgm:pt modelId="{8DCD3BC5-55AF-46FA-8580-7749D4EBE23E}" type="pres">
      <dgm:prSet presAssocID="{04FB08F7-50F4-4739-923C-4C09BAAC5805}" presName="compNode" presStyleCnt="0"/>
      <dgm:spPr/>
    </dgm:pt>
    <dgm:pt modelId="{45752AE5-DF76-468E-A35E-2EF661487C59}" type="pres">
      <dgm:prSet presAssocID="{04FB08F7-50F4-4739-923C-4C09BAAC5805}" presName="bgRect" presStyleLbl="bgShp" presStyleIdx="3" presStyleCnt="5"/>
      <dgm:spPr/>
    </dgm:pt>
    <dgm:pt modelId="{0B4A0D77-2BCE-45BB-9E35-A315E5F453BF}" type="pres">
      <dgm:prSet presAssocID="{04FB08F7-50F4-4739-923C-4C09BAAC580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95324D1-11B3-4F8A-A914-B7CD7D372930}" type="pres">
      <dgm:prSet presAssocID="{04FB08F7-50F4-4739-923C-4C09BAAC5805}" presName="spaceRect" presStyleCnt="0"/>
      <dgm:spPr/>
    </dgm:pt>
    <dgm:pt modelId="{62349F8B-8AB2-473B-B785-5947639B4382}" type="pres">
      <dgm:prSet presAssocID="{04FB08F7-50F4-4739-923C-4C09BAAC5805}" presName="parTx" presStyleLbl="revTx" presStyleIdx="6" presStyleCnt="10">
        <dgm:presLayoutVars>
          <dgm:chMax val="0"/>
          <dgm:chPref val="0"/>
        </dgm:presLayoutVars>
      </dgm:prSet>
      <dgm:spPr/>
    </dgm:pt>
    <dgm:pt modelId="{3C58CD1F-E505-4C22-9A13-67F02E7BA344}" type="pres">
      <dgm:prSet presAssocID="{04FB08F7-50F4-4739-923C-4C09BAAC5805}" presName="desTx" presStyleLbl="revTx" presStyleIdx="7" presStyleCnt="10">
        <dgm:presLayoutVars/>
      </dgm:prSet>
      <dgm:spPr/>
    </dgm:pt>
    <dgm:pt modelId="{CDF51D1E-B51F-48F5-95B6-39EF0C8552D0}" type="pres">
      <dgm:prSet presAssocID="{8C3AAAED-791C-4939-B6E3-966FFEC5808E}" presName="sibTrans" presStyleCnt="0"/>
      <dgm:spPr/>
    </dgm:pt>
    <dgm:pt modelId="{6E0F5FFF-A9E9-40B9-BDEC-4A25340683DB}" type="pres">
      <dgm:prSet presAssocID="{E58E6E2C-3EAB-4163-A0FD-CDE030056D3C}" presName="compNode" presStyleCnt="0"/>
      <dgm:spPr/>
    </dgm:pt>
    <dgm:pt modelId="{252ACC65-A9EF-4D1A-886F-0BB4921333D9}" type="pres">
      <dgm:prSet presAssocID="{E58E6E2C-3EAB-4163-A0FD-CDE030056D3C}" presName="bgRect" presStyleLbl="bgShp" presStyleIdx="4" presStyleCnt="5"/>
      <dgm:spPr/>
    </dgm:pt>
    <dgm:pt modelId="{5C90CCF9-23BC-4225-8AFC-42F318B5EE9F}" type="pres">
      <dgm:prSet presAssocID="{E58E6E2C-3EAB-4163-A0FD-CDE030056D3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647907C-6CAD-4D22-9490-C870D2AB716C}" type="pres">
      <dgm:prSet presAssocID="{E58E6E2C-3EAB-4163-A0FD-CDE030056D3C}" presName="spaceRect" presStyleCnt="0"/>
      <dgm:spPr/>
    </dgm:pt>
    <dgm:pt modelId="{6778606B-B1A9-440D-ADFA-F04CE4A5078F}" type="pres">
      <dgm:prSet presAssocID="{E58E6E2C-3EAB-4163-A0FD-CDE030056D3C}" presName="parTx" presStyleLbl="revTx" presStyleIdx="8" presStyleCnt="10">
        <dgm:presLayoutVars>
          <dgm:chMax val="0"/>
          <dgm:chPref val="0"/>
        </dgm:presLayoutVars>
      </dgm:prSet>
      <dgm:spPr/>
    </dgm:pt>
    <dgm:pt modelId="{526F1623-86FB-41EE-B9FF-F8B8C140FB87}" type="pres">
      <dgm:prSet presAssocID="{E58E6E2C-3EAB-4163-A0FD-CDE030056D3C}" presName="desTx" presStyleLbl="revTx" presStyleIdx="9" presStyleCnt="10">
        <dgm:presLayoutVars/>
      </dgm:prSet>
      <dgm:spPr/>
    </dgm:pt>
  </dgm:ptLst>
  <dgm:cxnLst>
    <dgm:cxn modelId="{1F387B02-8CE1-4C47-9D5A-6E19137C882C}" srcId="{04FB08F7-50F4-4739-923C-4C09BAAC5805}" destId="{2AB275E5-FCDD-458C-82F3-80B40BBE8143}" srcOrd="0" destOrd="0" parTransId="{D24D650B-DAEA-49ED-9C3C-82E02E03D536}" sibTransId="{A7007A50-6D6D-455D-96BD-C0C17178C1C0}"/>
    <dgm:cxn modelId="{0E7ABB02-1389-4C6D-9EFA-A4F4454775FC}" srcId="{E8D72E5A-39F2-434D-B497-679FD37734A8}" destId="{04FB08F7-50F4-4739-923C-4C09BAAC5805}" srcOrd="3" destOrd="0" parTransId="{2B8FF352-B327-4E0E-A1B0-1EBD3E24AC13}" sibTransId="{8C3AAAED-791C-4939-B6E3-966FFEC5808E}"/>
    <dgm:cxn modelId="{EBE22E2C-CC73-4B31-863B-129757037812}" srcId="{E58E6E2C-3EAB-4163-A0FD-CDE030056D3C}" destId="{B904AF8D-F2A5-4D77-8067-CB06754375B5}" srcOrd="0" destOrd="0" parTransId="{2EBFD30A-0E80-4D8E-BBC9-B7E45622D560}" sibTransId="{C65BDCC0-C645-42A0-A49C-80CA85A1A89D}"/>
    <dgm:cxn modelId="{FD8EF037-6F1A-486A-8B9A-B2AB4F440EA6}" srcId="{E8D72E5A-39F2-434D-B497-679FD37734A8}" destId="{EFD9E24C-0D7B-4C5E-8071-93658530D38A}" srcOrd="0" destOrd="0" parTransId="{16F8ECEF-1BA7-495C-82BB-32BF52D643F5}" sibTransId="{94B3D31E-4904-49A1-8D97-8648D3BF2DE4}"/>
    <dgm:cxn modelId="{DC201239-AC96-49F7-B89A-652D52D5322E}" type="presOf" srcId="{04FB08F7-50F4-4739-923C-4C09BAAC5805}" destId="{62349F8B-8AB2-473B-B785-5947639B4382}" srcOrd="0" destOrd="0" presId="urn:microsoft.com/office/officeart/2018/2/layout/IconVerticalSolidList"/>
    <dgm:cxn modelId="{C129975B-1631-4A48-B02A-1DCD907105F4}" srcId="{BD28407D-75F7-4C2E-968F-85BD56383059}" destId="{EE7DEFA2-E36F-4241-9F54-B83339ACCBC7}" srcOrd="0" destOrd="0" parTransId="{B647E0ED-CE0D-4631-9071-8A1CE7413BF2}" sibTransId="{39BBB1EA-BA3E-4DD1-8385-211D1781E142}"/>
    <dgm:cxn modelId="{95E64D5F-4ACA-4816-B6D9-E482722E6745}" type="presOf" srcId="{A7575048-B68D-44C2-B812-EB4BA80240E0}" destId="{E242F591-3C9C-4F3F-92EF-7F823A0653C9}" srcOrd="0" destOrd="0" presId="urn:microsoft.com/office/officeart/2018/2/layout/IconVerticalSolidList"/>
    <dgm:cxn modelId="{7BA48462-C854-43AF-AB9A-A26E226E49CD}" srcId="{E8D72E5A-39F2-434D-B497-679FD37734A8}" destId="{E58E6E2C-3EAB-4163-A0FD-CDE030056D3C}" srcOrd="4" destOrd="0" parTransId="{9E74E1FA-91D0-43B3-BBDC-7A0BDB97EF9F}" sibTransId="{C12E46A5-AB8F-44E3-9D64-4C128379D90C}"/>
    <dgm:cxn modelId="{E442DA68-F2A5-4FEC-811B-663EACD204B1}" type="presOf" srcId="{BD28407D-75F7-4C2E-968F-85BD56383059}" destId="{10E7AD97-0EA7-44E9-A2E8-351903916D48}" srcOrd="0" destOrd="0" presId="urn:microsoft.com/office/officeart/2018/2/layout/IconVerticalSolidList"/>
    <dgm:cxn modelId="{90829349-60D4-4748-BF97-CFE4FF60CB4B}" srcId="{EFD9E24C-0D7B-4C5E-8071-93658530D38A}" destId="{A7575048-B68D-44C2-B812-EB4BA80240E0}" srcOrd="0" destOrd="0" parTransId="{6C2DD4ED-531B-4A22-8D53-F806CA123A57}" sibTransId="{5529F50E-7B4A-4EBD-B166-3EE4F3717576}"/>
    <dgm:cxn modelId="{3A9DC37E-9A32-4B37-8A37-C0A9FCDAD0D6}" type="presOf" srcId="{EE7DEFA2-E36F-4241-9F54-B83339ACCBC7}" destId="{ED9CC503-728A-49F2-B544-EFD15A03E3C4}" srcOrd="0" destOrd="0" presId="urn:microsoft.com/office/officeart/2018/2/layout/IconVerticalSolidList"/>
    <dgm:cxn modelId="{62A7DB88-EADB-473B-AEDD-C8BC39FD7E38}" type="presOf" srcId="{B904AF8D-F2A5-4D77-8067-CB06754375B5}" destId="{526F1623-86FB-41EE-B9FF-F8B8C140FB87}" srcOrd="0" destOrd="0" presId="urn:microsoft.com/office/officeart/2018/2/layout/IconVerticalSolidList"/>
    <dgm:cxn modelId="{C9AC8693-B722-4DD8-B464-A122E836C8C4}" type="presOf" srcId="{B0063434-573E-4261-9276-E110826516E9}" destId="{03B0F94C-85FB-45D1-ABF7-08849F60BF77}" srcOrd="0" destOrd="0" presId="urn:microsoft.com/office/officeart/2018/2/layout/IconVerticalSolidList"/>
    <dgm:cxn modelId="{764A13A2-0747-4129-BC22-27A8F030FDAA}" srcId="{E8D72E5A-39F2-434D-B497-679FD37734A8}" destId="{BD28407D-75F7-4C2E-968F-85BD56383059}" srcOrd="1" destOrd="0" parTransId="{0AB65E90-BA99-4AA5-BE27-0C67F4B03BF9}" sibTransId="{B50EDA44-7DDB-49D6-86EA-12D067C79BDB}"/>
    <dgm:cxn modelId="{571834A4-9E04-4790-8A1F-43571537B2B6}" type="presOf" srcId="{E8D72E5A-39F2-434D-B497-679FD37734A8}" destId="{903B2FAB-A86E-4093-944B-B229AE10B353}" srcOrd="0" destOrd="0" presId="urn:microsoft.com/office/officeart/2018/2/layout/IconVerticalSolidList"/>
    <dgm:cxn modelId="{32BBB3C1-51AC-4C91-B809-4306BE2073E5}" srcId="{E8D72E5A-39F2-434D-B497-679FD37734A8}" destId="{B0063434-573E-4261-9276-E110826516E9}" srcOrd="2" destOrd="0" parTransId="{AC6220DC-A35B-4977-9AD0-33F7A140FA9E}" sibTransId="{0CD03C2F-FBBF-462B-A45D-C95A27B3320B}"/>
    <dgm:cxn modelId="{CFC387D9-F4FF-417A-9250-88D8AE851B45}" type="presOf" srcId="{E58E6E2C-3EAB-4163-A0FD-CDE030056D3C}" destId="{6778606B-B1A9-440D-ADFA-F04CE4A5078F}" srcOrd="0" destOrd="0" presId="urn:microsoft.com/office/officeart/2018/2/layout/IconVerticalSolidList"/>
    <dgm:cxn modelId="{D5EE64DC-3557-4464-BFD1-7750D6D42ECA}" srcId="{B0063434-573E-4261-9276-E110826516E9}" destId="{095D049E-D9D9-4A13-A602-6E262482DFBB}" srcOrd="0" destOrd="0" parTransId="{515CCC70-8ECA-4513-9023-B756298157D5}" sibTransId="{6ED24C2D-7F4E-4160-BBCC-3164C457E3B5}"/>
    <dgm:cxn modelId="{2112A8E3-DC76-4988-94EF-7D2D0F9C831F}" type="presOf" srcId="{095D049E-D9D9-4A13-A602-6E262482DFBB}" destId="{DA79E7F6-451C-487A-8924-6EB923154B0C}" srcOrd="0" destOrd="0" presId="urn:microsoft.com/office/officeart/2018/2/layout/IconVerticalSolidList"/>
    <dgm:cxn modelId="{6A9394E6-D6FE-496F-A1E7-1B609BA2D129}" type="presOf" srcId="{EFD9E24C-0D7B-4C5E-8071-93658530D38A}" destId="{AFBB4F18-1D89-4B2E-8A45-5BDF26538D35}" srcOrd="0" destOrd="0" presId="urn:microsoft.com/office/officeart/2018/2/layout/IconVerticalSolidList"/>
    <dgm:cxn modelId="{3E51F4EB-CB07-4B35-B7CC-AB93D0135875}" type="presOf" srcId="{2AB275E5-FCDD-458C-82F3-80B40BBE8143}" destId="{3C58CD1F-E505-4C22-9A13-67F02E7BA344}" srcOrd="0" destOrd="0" presId="urn:microsoft.com/office/officeart/2018/2/layout/IconVerticalSolidList"/>
    <dgm:cxn modelId="{FE0B6E47-0D0F-4648-816C-56B8789D8DDE}" type="presParOf" srcId="{903B2FAB-A86E-4093-944B-B229AE10B353}" destId="{57B20D23-03A0-4260-9B7A-3D3E9B62E5B2}" srcOrd="0" destOrd="0" presId="urn:microsoft.com/office/officeart/2018/2/layout/IconVerticalSolidList"/>
    <dgm:cxn modelId="{F46DC56F-FBD2-49A6-B107-0E5E59E5B641}" type="presParOf" srcId="{57B20D23-03A0-4260-9B7A-3D3E9B62E5B2}" destId="{A0174D1B-CD3E-4E9C-8A3E-42FD073D115E}" srcOrd="0" destOrd="0" presId="urn:microsoft.com/office/officeart/2018/2/layout/IconVerticalSolidList"/>
    <dgm:cxn modelId="{4C500D03-FCC6-4ECC-BCA7-70C91FBBE14B}" type="presParOf" srcId="{57B20D23-03A0-4260-9B7A-3D3E9B62E5B2}" destId="{4A69EEDF-5221-4D4C-8089-F964CB09607B}" srcOrd="1" destOrd="0" presId="urn:microsoft.com/office/officeart/2018/2/layout/IconVerticalSolidList"/>
    <dgm:cxn modelId="{8884DE2B-70C8-479C-A1D1-29FE6AA504D8}" type="presParOf" srcId="{57B20D23-03A0-4260-9B7A-3D3E9B62E5B2}" destId="{2C5F7DFB-67D1-4A8F-A580-F42FCFB9F562}" srcOrd="2" destOrd="0" presId="urn:microsoft.com/office/officeart/2018/2/layout/IconVerticalSolidList"/>
    <dgm:cxn modelId="{E2D8A37A-AE19-4CE1-8B57-3C2E0186936B}" type="presParOf" srcId="{57B20D23-03A0-4260-9B7A-3D3E9B62E5B2}" destId="{AFBB4F18-1D89-4B2E-8A45-5BDF26538D35}" srcOrd="3" destOrd="0" presId="urn:microsoft.com/office/officeart/2018/2/layout/IconVerticalSolidList"/>
    <dgm:cxn modelId="{87362ACC-1924-47BF-84AE-42839F6121D6}" type="presParOf" srcId="{57B20D23-03A0-4260-9B7A-3D3E9B62E5B2}" destId="{E242F591-3C9C-4F3F-92EF-7F823A0653C9}" srcOrd="4" destOrd="0" presId="urn:microsoft.com/office/officeart/2018/2/layout/IconVerticalSolidList"/>
    <dgm:cxn modelId="{6B61CD2E-A0FE-44DE-8911-79312B28967D}" type="presParOf" srcId="{903B2FAB-A86E-4093-944B-B229AE10B353}" destId="{50263993-3F6E-46BA-91B1-445977C45F33}" srcOrd="1" destOrd="0" presId="urn:microsoft.com/office/officeart/2018/2/layout/IconVerticalSolidList"/>
    <dgm:cxn modelId="{177DE119-50BD-4440-97B6-76D59E24C58D}" type="presParOf" srcId="{903B2FAB-A86E-4093-944B-B229AE10B353}" destId="{EAC30375-E904-4939-BD94-3B28C2CFBA94}" srcOrd="2" destOrd="0" presId="urn:microsoft.com/office/officeart/2018/2/layout/IconVerticalSolidList"/>
    <dgm:cxn modelId="{98195FD2-B3A4-4392-A1FC-D0558F650DC3}" type="presParOf" srcId="{EAC30375-E904-4939-BD94-3B28C2CFBA94}" destId="{31FDBEDE-9714-4157-9F41-8EA1109BF53E}" srcOrd="0" destOrd="0" presId="urn:microsoft.com/office/officeart/2018/2/layout/IconVerticalSolidList"/>
    <dgm:cxn modelId="{364CF518-FC88-4A8B-9B36-8A992E15DDDD}" type="presParOf" srcId="{EAC30375-E904-4939-BD94-3B28C2CFBA94}" destId="{9F636C33-B282-4FBA-A435-FC881E7098FA}" srcOrd="1" destOrd="0" presId="urn:microsoft.com/office/officeart/2018/2/layout/IconVerticalSolidList"/>
    <dgm:cxn modelId="{4345283B-3BB5-4B3E-ACFA-F085D91419F0}" type="presParOf" srcId="{EAC30375-E904-4939-BD94-3B28C2CFBA94}" destId="{9142AD3C-882D-4DFF-8013-F12B0CFDEEE4}" srcOrd="2" destOrd="0" presId="urn:microsoft.com/office/officeart/2018/2/layout/IconVerticalSolidList"/>
    <dgm:cxn modelId="{A82C2B87-A062-4CD1-8598-462D51E579D5}" type="presParOf" srcId="{EAC30375-E904-4939-BD94-3B28C2CFBA94}" destId="{10E7AD97-0EA7-44E9-A2E8-351903916D48}" srcOrd="3" destOrd="0" presId="urn:microsoft.com/office/officeart/2018/2/layout/IconVerticalSolidList"/>
    <dgm:cxn modelId="{28982E99-E346-40A9-ADDE-BF19BBBF0914}" type="presParOf" srcId="{EAC30375-E904-4939-BD94-3B28C2CFBA94}" destId="{ED9CC503-728A-49F2-B544-EFD15A03E3C4}" srcOrd="4" destOrd="0" presId="urn:microsoft.com/office/officeart/2018/2/layout/IconVerticalSolidList"/>
    <dgm:cxn modelId="{9C6DA57F-5239-442B-84AE-A4CBA3C5A228}" type="presParOf" srcId="{903B2FAB-A86E-4093-944B-B229AE10B353}" destId="{58CD885E-2DB1-45B5-BBF3-0672D20AD492}" srcOrd="3" destOrd="0" presId="urn:microsoft.com/office/officeart/2018/2/layout/IconVerticalSolidList"/>
    <dgm:cxn modelId="{90C44937-4955-46F2-A2E8-D0DA90771C16}" type="presParOf" srcId="{903B2FAB-A86E-4093-944B-B229AE10B353}" destId="{8DBDEEA3-55EB-499F-9684-143F313A47A0}" srcOrd="4" destOrd="0" presId="urn:microsoft.com/office/officeart/2018/2/layout/IconVerticalSolidList"/>
    <dgm:cxn modelId="{BE4DC336-EB7D-4932-98AC-CB7A58AE1D5D}" type="presParOf" srcId="{8DBDEEA3-55EB-499F-9684-143F313A47A0}" destId="{4EFEE78B-831B-408E-99A0-378EE8ED9C15}" srcOrd="0" destOrd="0" presId="urn:microsoft.com/office/officeart/2018/2/layout/IconVerticalSolidList"/>
    <dgm:cxn modelId="{C08BE006-D0C9-41FE-B174-23363898F0E3}" type="presParOf" srcId="{8DBDEEA3-55EB-499F-9684-143F313A47A0}" destId="{6837BED9-0872-477F-BCBC-9B3CCF1B67AF}" srcOrd="1" destOrd="0" presId="urn:microsoft.com/office/officeart/2018/2/layout/IconVerticalSolidList"/>
    <dgm:cxn modelId="{CF76A0BC-F21B-4051-9B59-D1C938BCC9EA}" type="presParOf" srcId="{8DBDEEA3-55EB-499F-9684-143F313A47A0}" destId="{08EA30E8-986F-43C3-BC9B-3A75CF465210}" srcOrd="2" destOrd="0" presId="urn:microsoft.com/office/officeart/2018/2/layout/IconVerticalSolidList"/>
    <dgm:cxn modelId="{95F71960-92E8-42A9-B43D-C913870BC680}" type="presParOf" srcId="{8DBDEEA3-55EB-499F-9684-143F313A47A0}" destId="{03B0F94C-85FB-45D1-ABF7-08849F60BF77}" srcOrd="3" destOrd="0" presId="urn:microsoft.com/office/officeart/2018/2/layout/IconVerticalSolidList"/>
    <dgm:cxn modelId="{9EE02961-94DE-40FF-851F-0228DB15744D}" type="presParOf" srcId="{8DBDEEA3-55EB-499F-9684-143F313A47A0}" destId="{DA79E7F6-451C-487A-8924-6EB923154B0C}" srcOrd="4" destOrd="0" presId="urn:microsoft.com/office/officeart/2018/2/layout/IconVerticalSolidList"/>
    <dgm:cxn modelId="{BEEB519C-93ED-460F-A69C-9AA13E2F2EFE}" type="presParOf" srcId="{903B2FAB-A86E-4093-944B-B229AE10B353}" destId="{B8EE689C-A4C9-4A25-8A3B-FCD4FE1607C6}" srcOrd="5" destOrd="0" presId="urn:microsoft.com/office/officeart/2018/2/layout/IconVerticalSolidList"/>
    <dgm:cxn modelId="{18FF9C36-8AF0-4866-91E6-426F016E53B1}" type="presParOf" srcId="{903B2FAB-A86E-4093-944B-B229AE10B353}" destId="{8DCD3BC5-55AF-46FA-8580-7749D4EBE23E}" srcOrd="6" destOrd="0" presId="urn:microsoft.com/office/officeart/2018/2/layout/IconVerticalSolidList"/>
    <dgm:cxn modelId="{577D86F4-2C73-407F-8DB7-1EEE7574D9D8}" type="presParOf" srcId="{8DCD3BC5-55AF-46FA-8580-7749D4EBE23E}" destId="{45752AE5-DF76-468E-A35E-2EF661487C59}" srcOrd="0" destOrd="0" presId="urn:microsoft.com/office/officeart/2018/2/layout/IconVerticalSolidList"/>
    <dgm:cxn modelId="{46AB296D-BBD5-4156-AECC-360E1B015D2B}" type="presParOf" srcId="{8DCD3BC5-55AF-46FA-8580-7749D4EBE23E}" destId="{0B4A0D77-2BCE-45BB-9E35-A315E5F453BF}" srcOrd="1" destOrd="0" presId="urn:microsoft.com/office/officeart/2018/2/layout/IconVerticalSolidList"/>
    <dgm:cxn modelId="{11F94504-65AA-4184-9F04-C1017B5AA26C}" type="presParOf" srcId="{8DCD3BC5-55AF-46FA-8580-7749D4EBE23E}" destId="{C95324D1-11B3-4F8A-A914-B7CD7D372930}" srcOrd="2" destOrd="0" presId="urn:microsoft.com/office/officeart/2018/2/layout/IconVerticalSolidList"/>
    <dgm:cxn modelId="{1241F9CD-A09E-4DE5-9D9F-5C50917AE318}" type="presParOf" srcId="{8DCD3BC5-55AF-46FA-8580-7749D4EBE23E}" destId="{62349F8B-8AB2-473B-B785-5947639B4382}" srcOrd="3" destOrd="0" presId="urn:microsoft.com/office/officeart/2018/2/layout/IconVerticalSolidList"/>
    <dgm:cxn modelId="{1F409955-0847-49F8-92B9-70818BDE99D9}" type="presParOf" srcId="{8DCD3BC5-55AF-46FA-8580-7749D4EBE23E}" destId="{3C58CD1F-E505-4C22-9A13-67F02E7BA344}" srcOrd="4" destOrd="0" presId="urn:microsoft.com/office/officeart/2018/2/layout/IconVerticalSolidList"/>
    <dgm:cxn modelId="{331B6159-9FBB-48DD-B458-F82C5836043A}" type="presParOf" srcId="{903B2FAB-A86E-4093-944B-B229AE10B353}" destId="{CDF51D1E-B51F-48F5-95B6-39EF0C8552D0}" srcOrd="7" destOrd="0" presId="urn:microsoft.com/office/officeart/2018/2/layout/IconVerticalSolidList"/>
    <dgm:cxn modelId="{1D0ADBF3-27EE-4C07-A3FF-98C601C3F113}" type="presParOf" srcId="{903B2FAB-A86E-4093-944B-B229AE10B353}" destId="{6E0F5FFF-A9E9-40B9-BDEC-4A25340683DB}" srcOrd="8" destOrd="0" presId="urn:microsoft.com/office/officeart/2018/2/layout/IconVerticalSolidList"/>
    <dgm:cxn modelId="{93B4E7C4-F808-47F4-8FCD-FD09E68A56D4}" type="presParOf" srcId="{6E0F5FFF-A9E9-40B9-BDEC-4A25340683DB}" destId="{252ACC65-A9EF-4D1A-886F-0BB4921333D9}" srcOrd="0" destOrd="0" presId="urn:microsoft.com/office/officeart/2018/2/layout/IconVerticalSolidList"/>
    <dgm:cxn modelId="{5BA1F76F-7F7F-4787-B47F-4F59C7B68B6A}" type="presParOf" srcId="{6E0F5FFF-A9E9-40B9-BDEC-4A25340683DB}" destId="{5C90CCF9-23BC-4225-8AFC-42F318B5EE9F}" srcOrd="1" destOrd="0" presId="urn:microsoft.com/office/officeart/2018/2/layout/IconVerticalSolidList"/>
    <dgm:cxn modelId="{700887BF-5D17-4672-8DF5-A6644124C73E}" type="presParOf" srcId="{6E0F5FFF-A9E9-40B9-BDEC-4A25340683DB}" destId="{2647907C-6CAD-4D22-9490-C870D2AB716C}" srcOrd="2" destOrd="0" presId="urn:microsoft.com/office/officeart/2018/2/layout/IconVerticalSolidList"/>
    <dgm:cxn modelId="{D7C08B9A-F026-4D2E-B9D4-54822A9074A4}" type="presParOf" srcId="{6E0F5FFF-A9E9-40B9-BDEC-4A25340683DB}" destId="{6778606B-B1A9-440D-ADFA-F04CE4A5078F}" srcOrd="3" destOrd="0" presId="urn:microsoft.com/office/officeart/2018/2/layout/IconVerticalSolidList"/>
    <dgm:cxn modelId="{CF63E73D-C1BB-47BC-877A-72BB01FD3F55}" type="presParOf" srcId="{6E0F5FFF-A9E9-40B9-BDEC-4A25340683DB}" destId="{526F1623-86FB-41EE-B9FF-F8B8C140FB8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068E92-681C-4AC3-A158-CBF2E812DD9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E7FBAE5-BF17-46F4-ACA2-77E46C0620F8}">
      <dgm:prSet/>
      <dgm:spPr/>
      <dgm:t>
        <a:bodyPr/>
        <a:lstStyle/>
        <a:p>
          <a:r>
            <a:rPr lang="en-US" b="1"/>
            <a:t>Linear Regression</a:t>
          </a:r>
          <a:r>
            <a:rPr lang="en-US"/>
            <a:t>:</a:t>
          </a:r>
        </a:p>
      </dgm:t>
    </dgm:pt>
    <dgm:pt modelId="{3DB5CFC2-E65B-447E-9049-3969B0649A3F}" type="parTrans" cxnId="{D14C0F82-876B-4D4F-AC51-418A71ED825D}">
      <dgm:prSet/>
      <dgm:spPr/>
      <dgm:t>
        <a:bodyPr/>
        <a:lstStyle/>
        <a:p>
          <a:endParaRPr lang="en-US"/>
        </a:p>
      </dgm:t>
    </dgm:pt>
    <dgm:pt modelId="{C005BEC0-C8DD-495A-81E2-D7AFA1FFB328}" type="sibTrans" cxnId="{D14C0F82-876B-4D4F-AC51-418A71ED825D}">
      <dgm:prSet/>
      <dgm:spPr/>
      <dgm:t>
        <a:bodyPr/>
        <a:lstStyle/>
        <a:p>
          <a:endParaRPr lang="en-US"/>
        </a:p>
      </dgm:t>
    </dgm:pt>
    <dgm:pt modelId="{938BBB2B-00C4-41A4-B945-9C8FAD09AE8A}">
      <dgm:prSet/>
      <dgm:spPr/>
      <dgm:t>
        <a:bodyPr/>
        <a:lstStyle/>
        <a:p>
          <a:r>
            <a:rPr lang="en-US"/>
            <a:t>Fits a straight line that best represents the linear relationship between features and target.</a:t>
          </a:r>
        </a:p>
      </dgm:t>
    </dgm:pt>
    <dgm:pt modelId="{858D32FE-57E7-4EB0-BD66-79E952EAB681}" type="parTrans" cxnId="{BFE4BE67-E3E6-4395-947F-0EE4B75D40BB}">
      <dgm:prSet/>
      <dgm:spPr/>
      <dgm:t>
        <a:bodyPr/>
        <a:lstStyle/>
        <a:p>
          <a:endParaRPr lang="en-US"/>
        </a:p>
      </dgm:t>
    </dgm:pt>
    <dgm:pt modelId="{62AC2517-DAD2-4EFF-8F8F-4B1C70C3A760}" type="sibTrans" cxnId="{BFE4BE67-E3E6-4395-947F-0EE4B75D40BB}">
      <dgm:prSet/>
      <dgm:spPr/>
      <dgm:t>
        <a:bodyPr/>
        <a:lstStyle/>
        <a:p>
          <a:endParaRPr lang="en-US"/>
        </a:p>
      </dgm:t>
    </dgm:pt>
    <dgm:pt modelId="{75A7D65F-A929-45AE-816C-9C40AE2F4E0B}">
      <dgm:prSet/>
      <dgm:spPr/>
      <dgm:t>
        <a:bodyPr/>
        <a:lstStyle/>
        <a:p>
          <a:r>
            <a:rPr lang="en-US" b="1"/>
            <a:t>Lasso Regression</a:t>
          </a:r>
          <a:r>
            <a:rPr lang="en-US"/>
            <a:t>:</a:t>
          </a:r>
        </a:p>
      </dgm:t>
    </dgm:pt>
    <dgm:pt modelId="{1949DD6A-E5A1-43BC-A0D1-5F4FF85C25AD}" type="parTrans" cxnId="{FF9C3F67-F49E-40A5-B7A9-A8A7DC18D8C4}">
      <dgm:prSet/>
      <dgm:spPr/>
      <dgm:t>
        <a:bodyPr/>
        <a:lstStyle/>
        <a:p>
          <a:endParaRPr lang="en-US"/>
        </a:p>
      </dgm:t>
    </dgm:pt>
    <dgm:pt modelId="{CA906C48-35B8-4EFF-99E2-E5EC53CB30E5}" type="sibTrans" cxnId="{FF9C3F67-F49E-40A5-B7A9-A8A7DC18D8C4}">
      <dgm:prSet/>
      <dgm:spPr/>
      <dgm:t>
        <a:bodyPr/>
        <a:lstStyle/>
        <a:p>
          <a:endParaRPr lang="en-US"/>
        </a:p>
      </dgm:t>
    </dgm:pt>
    <dgm:pt modelId="{0023A8D0-3D21-48F6-BC6C-B5D0DDD5F0AB}">
      <dgm:prSet/>
      <dgm:spPr/>
      <dgm:t>
        <a:bodyPr/>
        <a:lstStyle/>
        <a:p>
          <a:r>
            <a:rPr lang="en-US"/>
            <a:t>Uses L1 regularization to perform feature selection by driving some coefficients to zero.</a:t>
          </a:r>
        </a:p>
      </dgm:t>
    </dgm:pt>
    <dgm:pt modelId="{67FEAA2E-321A-4C0D-BCF0-65EF270176A6}" type="parTrans" cxnId="{FA308B90-B3FC-47BB-843E-5926FC36C4F3}">
      <dgm:prSet/>
      <dgm:spPr/>
      <dgm:t>
        <a:bodyPr/>
        <a:lstStyle/>
        <a:p>
          <a:endParaRPr lang="en-US"/>
        </a:p>
      </dgm:t>
    </dgm:pt>
    <dgm:pt modelId="{B9E7AA80-2E88-4E6C-A59E-1A004C9CAA98}" type="sibTrans" cxnId="{FA308B90-B3FC-47BB-843E-5926FC36C4F3}">
      <dgm:prSet/>
      <dgm:spPr/>
      <dgm:t>
        <a:bodyPr/>
        <a:lstStyle/>
        <a:p>
          <a:endParaRPr lang="en-US"/>
        </a:p>
      </dgm:t>
    </dgm:pt>
    <dgm:pt modelId="{2E62AD0A-02C7-4BAC-AA71-B6F8CD1D8CDB}">
      <dgm:prSet/>
      <dgm:spPr/>
      <dgm:t>
        <a:bodyPr/>
        <a:lstStyle/>
        <a:p>
          <a:r>
            <a:rPr lang="en-US" b="1"/>
            <a:t>Ridge Regression</a:t>
          </a:r>
          <a:r>
            <a:rPr lang="en-US"/>
            <a:t>:</a:t>
          </a:r>
        </a:p>
      </dgm:t>
    </dgm:pt>
    <dgm:pt modelId="{E8DD6661-DD5E-4361-A7B5-B1143178E3DA}" type="parTrans" cxnId="{AFF8189E-D645-4E38-B3A2-3B4589CCCA39}">
      <dgm:prSet/>
      <dgm:spPr/>
      <dgm:t>
        <a:bodyPr/>
        <a:lstStyle/>
        <a:p>
          <a:endParaRPr lang="en-US"/>
        </a:p>
      </dgm:t>
    </dgm:pt>
    <dgm:pt modelId="{92613212-03DB-4868-97CE-B48DDC98CB15}" type="sibTrans" cxnId="{AFF8189E-D645-4E38-B3A2-3B4589CCCA39}">
      <dgm:prSet/>
      <dgm:spPr/>
      <dgm:t>
        <a:bodyPr/>
        <a:lstStyle/>
        <a:p>
          <a:endParaRPr lang="en-US"/>
        </a:p>
      </dgm:t>
    </dgm:pt>
    <dgm:pt modelId="{95C03100-3AB0-43E0-AA1B-8C28ADC74A90}">
      <dgm:prSet/>
      <dgm:spPr/>
      <dgm:t>
        <a:bodyPr/>
        <a:lstStyle/>
        <a:p>
          <a:r>
            <a:rPr lang="en-US"/>
            <a:t>Applies L2 regularization to prevent overfitting by shrinking coefficients.</a:t>
          </a:r>
        </a:p>
      </dgm:t>
    </dgm:pt>
    <dgm:pt modelId="{F7C60428-3468-47B1-BE74-89DB8E7D3FE4}" type="parTrans" cxnId="{F45B3CB7-62D9-4042-989F-4B7E0C17299A}">
      <dgm:prSet/>
      <dgm:spPr/>
      <dgm:t>
        <a:bodyPr/>
        <a:lstStyle/>
        <a:p>
          <a:endParaRPr lang="en-US"/>
        </a:p>
      </dgm:t>
    </dgm:pt>
    <dgm:pt modelId="{9AA22BDB-4F7D-4FA9-8D36-C9639498D1E2}" type="sibTrans" cxnId="{F45B3CB7-62D9-4042-989F-4B7E0C17299A}">
      <dgm:prSet/>
      <dgm:spPr/>
      <dgm:t>
        <a:bodyPr/>
        <a:lstStyle/>
        <a:p>
          <a:endParaRPr lang="en-US"/>
        </a:p>
      </dgm:t>
    </dgm:pt>
    <dgm:pt modelId="{9D0B8E83-17A3-4F34-BE97-56A88B952295}">
      <dgm:prSet/>
      <dgm:spPr/>
      <dgm:t>
        <a:bodyPr/>
        <a:lstStyle/>
        <a:p>
          <a:r>
            <a:rPr lang="en-US" b="1"/>
            <a:t>Elastic Net</a:t>
          </a:r>
          <a:r>
            <a:rPr lang="en-US"/>
            <a:t>:</a:t>
          </a:r>
        </a:p>
      </dgm:t>
    </dgm:pt>
    <dgm:pt modelId="{0DF7A9D2-4BC9-412C-B596-D83F686FCC1F}" type="parTrans" cxnId="{2E0E15DB-BD33-4300-AD0A-D143FEB69B26}">
      <dgm:prSet/>
      <dgm:spPr/>
      <dgm:t>
        <a:bodyPr/>
        <a:lstStyle/>
        <a:p>
          <a:endParaRPr lang="en-US"/>
        </a:p>
      </dgm:t>
    </dgm:pt>
    <dgm:pt modelId="{F892A62F-5A1C-49AD-A2D6-F8B9C8757BB7}" type="sibTrans" cxnId="{2E0E15DB-BD33-4300-AD0A-D143FEB69B26}">
      <dgm:prSet/>
      <dgm:spPr/>
      <dgm:t>
        <a:bodyPr/>
        <a:lstStyle/>
        <a:p>
          <a:endParaRPr lang="en-US"/>
        </a:p>
      </dgm:t>
    </dgm:pt>
    <dgm:pt modelId="{E8AC9D52-8870-49AD-9F37-49CC5E54DDBE}">
      <dgm:prSet/>
      <dgm:spPr/>
      <dgm:t>
        <a:bodyPr/>
        <a:lstStyle/>
        <a:p>
          <a:r>
            <a:rPr lang="en-US"/>
            <a:t>Combines L1 and L2 regularization for balanced feature selection and coefficient shrinkage.</a:t>
          </a:r>
        </a:p>
      </dgm:t>
    </dgm:pt>
    <dgm:pt modelId="{3F90485B-A290-4D17-844C-5A0E84BA774A}" type="parTrans" cxnId="{72E3A50B-13D5-41FC-BF4F-2C5A7A491B97}">
      <dgm:prSet/>
      <dgm:spPr/>
      <dgm:t>
        <a:bodyPr/>
        <a:lstStyle/>
        <a:p>
          <a:endParaRPr lang="en-US"/>
        </a:p>
      </dgm:t>
    </dgm:pt>
    <dgm:pt modelId="{16F5B805-A64F-4F0A-B87F-C50013A4720A}" type="sibTrans" cxnId="{72E3A50B-13D5-41FC-BF4F-2C5A7A491B97}">
      <dgm:prSet/>
      <dgm:spPr/>
      <dgm:t>
        <a:bodyPr/>
        <a:lstStyle/>
        <a:p>
          <a:endParaRPr lang="en-US"/>
        </a:p>
      </dgm:t>
    </dgm:pt>
    <dgm:pt modelId="{6EF50260-E4CF-47C6-A04C-15869BE91D3B}" type="pres">
      <dgm:prSet presAssocID="{6C068E92-681C-4AC3-A158-CBF2E812DD92}" presName="Name0" presStyleCnt="0">
        <dgm:presLayoutVars>
          <dgm:dir/>
          <dgm:animLvl val="lvl"/>
          <dgm:resizeHandles val="exact"/>
        </dgm:presLayoutVars>
      </dgm:prSet>
      <dgm:spPr/>
    </dgm:pt>
    <dgm:pt modelId="{DF456F15-7C23-4CCE-A3A3-2B12799A8393}" type="pres">
      <dgm:prSet presAssocID="{BE7FBAE5-BF17-46F4-ACA2-77E46C0620F8}" presName="linNode" presStyleCnt="0"/>
      <dgm:spPr/>
    </dgm:pt>
    <dgm:pt modelId="{E7BF3903-DCA9-4437-9CE3-6EC3EBEBF69D}" type="pres">
      <dgm:prSet presAssocID="{BE7FBAE5-BF17-46F4-ACA2-77E46C0620F8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0AD280B2-60FB-4159-B069-04B3AEF79BD6}" type="pres">
      <dgm:prSet presAssocID="{BE7FBAE5-BF17-46F4-ACA2-77E46C0620F8}" presName="descendantText" presStyleLbl="alignAccFollowNode1" presStyleIdx="0" presStyleCnt="4">
        <dgm:presLayoutVars>
          <dgm:bulletEnabled/>
        </dgm:presLayoutVars>
      </dgm:prSet>
      <dgm:spPr/>
    </dgm:pt>
    <dgm:pt modelId="{F9BFF51A-7F30-4A9D-A218-D44DA039CA84}" type="pres">
      <dgm:prSet presAssocID="{C005BEC0-C8DD-495A-81E2-D7AFA1FFB328}" presName="sp" presStyleCnt="0"/>
      <dgm:spPr/>
    </dgm:pt>
    <dgm:pt modelId="{8053D38F-39CC-4FC9-A4AE-563CD89468C7}" type="pres">
      <dgm:prSet presAssocID="{75A7D65F-A929-45AE-816C-9C40AE2F4E0B}" presName="linNode" presStyleCnt="0"/>
      <dgm:spPr/>
    </dgm:pt>
    <dgm:pt modelId="{D1BA16C0-66E9-48FE-B563-2325C061EC91}" type="pres">
      <dgm:prSet presAssocID="{75A7D65F-A929-45AE-816C-9C40AE2F4E0B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B0F06E08-1CED-4BEA-B374-439C9741B8E1}" type="pres">
      <dgm:prSet presAssocID="{75A7D65F-A929-45AE-816C-9C40AE2F4E0B}" presName="descendantText" presStyleLbl="alignAccFollowNode1" presStyleIdx="1" presStyleCnt="4">
        <dgm:presLayoutVars>
          <dgm:bulletEnabled/>
        </dgm:presLayoutVars>
      </dgm:prSet>
      <dgm:spPr/>
    </dgm:pt>
    <dgm:pt modelId="{44524BB1-92DB-4341-A17A-C9A3F46DC269}" type="pres">
      <dgm:prSet presAssocID="{CA906C48-35B8-4EFF-99E2-E5EC53CB30E5}" presName="sp" presStyleCnt="0"/>
      <dgm:spPr/>
    </dgm:pt>
    <dgm:pt modelId="{8CC0EEEE-A028-49D4-B522-A0AB0BD3F8FD}" type="pres">
      <dgm:prSet presAssocID="{2E62AD0A-02C7-4BAC-AA71-B6F8CD1D8CDB}" presName="linNode" presStyleCnt="0"/>
      <dgm:spPr/>
    </dgm:pt>
    <dgm:pt modelId="{C23FB48B-BBF1-42B4-8555-E03592BAB20C}" type="pres">
      <dgm:prSet presAssocID="{2E62AD0A-02C7-4BAC-AA71-B6F8CD1D8CDB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FEFAF518-3DB9-4C8B-AE75-53AE0B2EAFC8}" type="pres">
      <dgm:prSet presAssocID="{2E62AD0A-02C7-4BAC-AA71-B6F8CD1D8CDB}" presName="descendantText" presStyleLbl="alignAccFollowNode1" presStyleIdx="2" presStyleCnt="4">
        <dgm:presLayoutVars>
          <dgm:bulletEnabled/>
        </dgm:presLayoutVars>
      </dgm:prSet>
      <dgm:spPr/>
    </dgm:pt>
    <dgm:pt modelId="{DCA0BE79-4071-422E-82B5-4533CA501E84}" type="pres">
      <dgm:prSet presAssocID="{92613212-03DB-4868-97CE-B48DDC98CB15}" presName="sp" presStyleCnt="0"/>
      <dgm:spPr/>
    </dgm:pt>
    <dgm:pt modelId="{FF14CCEE-76BD-4554-8F8E-54DB75D44A8B}" type="pres">
      <dgm:prSet presAssocID="{9D0B8E83-17A3-4F34-BE97-56A88B952295}" presName="linNode" presStyleCnt="0"/>
      <dgm:spPr/>
    </dgm:pt>
    <dgm:pt modelId="{90791EC8-3562-41C8-B89C-E2C3691DA8A4}" type="pres">
      <dgm:prSet presAssocID="{9D0B8E83-17A3-4F34-BE97-56A88B952295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345D492-FDB3-4952-8CF8-492303F2D0AC}" type="pres">
      <dgm:prSet presAssocID="{9D0B8E83-17A3-4F34-BE97-56A88B952295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96DB110A-5B8F-4AAD-83EB-F9CBE7D3240F}" type="presOf" srcId="{2E62AD0A-02C7-4BAC-AA71-B6F8CD1D8CDB}" destId="{C23FB48B-BBF1-42B4-8555-E03592BAB20C}" srcOrd="0" destOrd="0" presId="urn:microsoft.com/office/officeart/2016/7/layout/VerticalSolidActionList"/>
    <dgm:cxn modelId="{72E3A50B-13D5-41FC-BF4F-2C5A7A491B97}" srcId="{9D0B8E83-17A3-4F34-BE97-56A88B952295}" destId="{E8AC9D52-8870-49AD-9F37-49CC5E54DDBE}" srcOrd="0" destOrd="0" parTransId="{3F90485B-A290-4D17-844C-5A0E84BA774A}" sibTransId="{16F5B805-A64F-4F0A-B87F-C50013A4720A}"/>
    <dgm:cxn modelId="{FF9C3F67-F49E-40A5-B7A9-A8A7DC18D8C4}" srcId="{6C068E92-681C-4AC3-A158-CBF2E812DD92}" destId="{75A7D65F-A929-45AE-816C-9C40AE2F4E0B}" srcOrd="1" destOrd="0" parTransId="{1949DD6A-E5A1-43BC-A0D1-5F4FF85C25AD}" sibTransId="{CA906C48-35B8-4EFF-99E2-E5EC53CB30E5}"/>
    <dgm:cxn modelId="{BFE4BE67-E3E6-4395-947F-0EE4B75D40BB}" srcId="{BE7FBAE5-BF17-46F4-ACA2-77E46C0620F8}" destId="{938BBB2B-00C4-41A4-B945-9C8FAD09AE8A}" srcOrd="0" destOrd="0" parTransId="{858D32FE-57E7-4EB0-BD66-79E952EAB681}" sibTransId="{62AC2517-DAD2-4EFF-8F8F-4B1C70C3A760}"/>
    <dgm:cxn modelId="{94B42D6F-C285-4048-BB22-C64067191ADE}" type="presOf" srcId="{95C03100-3AB0-43E0-AA1B-8C28ADC74A90}" destId="{FEFAF518-3DB9-4C8B-AE75-53AE0B2EAFC8}" srcOrd="0" destOrd="0" presId="urn:microsoft.com/office/officeart/2016/7/layout/VerticalSolidActionList"/>
    <dgm:cxn modelId="{D11DAF56-694C-4C12-B95D-26D9CDACBFF4}" type="presOf" srcId="{0023A8D0-3D21-48F6-BC6C-B5D0DDD5F0AB}" destId="{B0F06E08-1CED-4BEA-B374-439C9741B8E1}" srcOrd="0" destOrd="0" presId="urn:microsoft.com/office/officeart/2016/7/layout/VerticalSolidActionList"/>
    <dgm:cxn modelId="{54E62D5A-9AD7-4CA9-89AA-E42AC1B31163}" type="presOf" srcId="{938BBB2B-00C4-41A4-B945-9C8FAD09AE8A}" destId="{0AD280B2-60FB-4159-B069-04B3AEF79BD6}" srcOrd="0" destOrd="0" presId="urn:microsoft.com/office/officeart/2016/7/layout/VerticalSolidActionList"/>
    <dgm:cxn modelId="{D14C0F82-876B-4D4F-AC51-418A71ED825D}" srcId="{6C068E92-681C-4AC3-A158-CBF2E812DD92}" destId="{BE7FBAE5-BF17-46F4-ACA2-77E46C0620F8}" srcOrd="0" destOrd="0" parTransId="{3DB5CFC2-E65B-447E-9049-3969B0649A3F}" sibTransId="{C005BEC0-C8DD-495A-81E2-D7AFA1FFB328}"/>
    <dgm:cxn modelId="{FA308B90-B3FC-47BB-843E-5926FC36C4F3}" srcId="{75A7D65F-A929-45AE-816C-9C40AE2F4E0B}" destId="{0023A8D0-3D21-48F6-BC6C-B5D0DDD5F0AB}" srcOrd="0" destOrd="0" parTransId="{67FEAA2E-321A-4C0D-BCF0-65EF270176A6}" sibTransId="{B9E7AA80-2E88-4E6C-A59E-1A004C9CAA98}"/>
    <dgm:cxn modelId="{CFE86E93-674B-4ECE-9A85-503627EB26F5}" type="presOf" srcId="{BE7FBAE5-BF17-46F4-ACA2-77E46C0620F8}" destId="{E7BF3903-DCA9-4437-9CE3-6EC3EBEBF69D}" srcOrd="0" destOrd="0" presId="urn:microsoft.com/office/officeart/2016/7/layout/VerticalSolidActionList"/>
    <dgm:cxn modelId="{AFF8189E-D645-4E38-B3A2-3B4589CCCA39}" srcId="{6C068E92-681C-4AC3-A158-CBF2E812DD92}" destId="{2E62AD0A-02C7-4BAC-AA71-B6F8CD1D8CDB}" srcOrd="2" destOrd="0" parTransId="{E8DD6661-DD5E-4361-A7B5-B1143178E3DA}" sibTransId="{92613212-03DB-4868-97CE-B48DDC98CB15}"/>
    <dgm:cxn modelId="{C14004A7-2383-4ABA-B48C-3C8B1C135D5A}" type="presOf" srcId="{9D0B8E83-17A3-4F34-BE97-56A88B952295}" destId="{90791EC8-3562-41C8-B89C-E2C3691DA8A4}" srcOrd="0" destOrd="0" presId="urn:microsoft.com/office/officeart/2016/7/layout/VerticalSolidActionList"/>
    <dgm:cxn modelId="{362D56AE-A1C8-4F69-B39E-C84A2D809D93}" type="presOf" srcId="{6C068E92-681C-4AC3-A158-CBF2E812DD92}" destId="{6EF50260-E4CF-47C6-A04C-15869BE91D3B}" srcOrd="0" destOrd="0" presId="urn:microsoft.com/office/officeart/2016/7/layout/VerticalSolidActionList"/>
    <dgm:cxn modelId="{F45B3CB7-62D9-4042-989F-4B7E0C17299A}" srcId="{2E62AD0A-02C7-4BAC-AA71-B6F8CD1D8CDB}" destId="{95C03100-3AB0-43E0-AA1B-8C28ADC74A90}" srcOrd="0" destOrd="0" parTransId="{F7C60428-3468-47B1-BE74-89DB8E7D3FE4}" sibTransId="{9AA22BDB-4F7D-4FA9-8D36-C9639498D1E2}"/>
    <dgm:cxn modelId="{2E0E15DB-BD33-4300-AD0A-D143FEB69B26}" srcId="{6C068E92-681C-4AC3-A158-CBF2E812DD92}" destId="{9D0B8E83-17A3-4F34-BE97-56A88B952295}" srcOrd="3" destOrd="0" parTransId="{0DF7A9D2-4BC9-412C-B596-D83F686FCC1F}" sibTransId="{F892A62F-5A1C-49AD-A2D6-F8B9C8757BB7}"/>
    <dgm:cxn modelId="{8710DDF6-BFE4-4911-ABA3-A60027F94EA4}" type="presOf" srcId="{E8AC9D52-8870-49AD-9F37-49CC5E54DDBE}" destId="{9345D492-FDB3-4952-8CF8-492303F2D0AC}" srcOrd="0" destOrd="0" presId="urn:microsoft.com/office/officeart/2016/7/layout/VerticalSolidActionList"/>
    <dgm:cxn modelId="{740835F7-82E8-449E-8DF7-956DC605062B}" type="presOf" srcId="{75A7D65F-A929-45AE-816C-9C40AE2F4E0B}" destId="{D1BA16C0-66E9-48FE-B563-2325C061EC91}" srcOrd="0" destOrd="0" presId="urn:microsoft.com/office/officeart/2016/7/layout/VerticalSolidActionList"/>
    <dgm:cxn modelId="{CE222F0A-9DD5-46BA-9D81-2D851B408713}" type="presParOf" srcId="{6EF50260-E4CF-47C6-A04C-15869BE91D3B}" destId="{DF456F15-7C23-4CCE-A3A3-2B12799A8393}" srcOrd="0" destOrd="0" presId="urn:microsoft.com/office/officeart/2016/7/layout/VerticalSolidActionList"/>
    <dgm:cxn modelId="{B26F06A6-2C41-4E78-AF00-7DF70782A351}" type="presParOf" srcId="{DF456F15-7C23-4CCE-A3A3-2B12799A8393}" destId="{E7BF3903-DCA9-4437-9CE3-6EC3EBEBF69D}" srcOrd="0" destOrd="0" presId="urn:microsoft.com/office/officeart/2016/7/layout/VerticalSolidActionList"/>
    <dgm:cxn modelId="{0406F583-F7F1-4387-9F34-73838FC68A71}" type="presParOf" srcId="{DF456F15-7C23-4CCE-A3A3-2B12799A8393}" destId="{0AD280B2-60FB-4159-B069-04B3AEF79BD6}" srcOrd="1" destOrd="0" presId="urn:microsoft.com/office/officeart/2016/7/layout/VerticalSolidActionList"/>
    <dgm:cxn modelId="{C3DF8954-0276-4A87-96D7-C433A35DC9C7}" type="presParOf" srcId="{6EF50260-E4CF-47C6-A04C-15869BE91D3B}" destId="{F9BFF51A-7F30-4A9D-A218-D44DA039CA84}" srcOrd="1" destOrd="0" presId="urn:microsoft.com/office/officeart/2016/7/layout/VerticalSolidActionList"/>
    <dgm:cxn modelId="{693CC590-D7B4-4C04-817A-B06CD71A1D38}" type="presParOf" srcId="{6EF50260-E4CF-47C6-A04C-15869BE91D3B}" destId="{8053D38F-39CC-4FC9-A4AE-563CD89468C7}" srcOrd="2" destOrd="0" presId="urn:microsoft.com/office/officeart/2016/7/layout/VerticalSolidActionList"/>
    <dgm:cxn modelId="{E0C1CC3E-252C-4D10-9A57-A2420402E457}" type="presParOf" srcId="{8053D38F-39CC-4FC9-A4AE-563CD89468C7}" destId="{D1BA16C0-66E9-48FE-B563-2325C061EC91}" srcOrd="0" destOrd="0" presId="urn:microsoft.com/office/officeart/2016/7/layout/VerticalSolidActionList"/>
    <dgm:cxn modelId="{A6225DEA-4BBC-4FCA-A5C2-0304DF405338}" type="presParOf" srcId="{8053D38F-39CC-4FC9-A4AE-563CD89468C7}" destId="{B0F06E08-1CED-4BEA-B374-439C9741B8E1}" srcOrd="1" destOrd="0" presId="urn:microsoft.com/office/officeart/2016/7/layout/VerticalSolidActionList"/>
    <dgm:cxn modelId="{C9907961-2300-4108-A413-1FA8F7031D4D}" type="presParOf" srcId="{6EF50260-E4CF-47C6-A04C-15869BE91D3B}" destId="{44524BB1-92DB-4341-A17A-C9A3F46DC269}" srcOrd="3" destOrd="0" presId="urn:microsoft.com/office/officeart/2016/7/layout/VerticalSolidActionList"/>
    <dgm:cxn modelId="{89E0ECAB-1F9B-4766-9295-C6F34822F5F7}" type="presParOf" srcId="{6EF50260-E4CF-47C6-A04C-15869BE91D3B}" destId="{8CC0EEEE-A028-49D4-B522-A0AB0BD3F8FD}" srcOrd="4" destOrd="0" presId="urn:microsoft.com/office/officeart/2016/7/layout/VerticalSolidActionList"/>
    <dgm:cxn modelId="{7A4D1B72-10A7-4169-BE56-7D35E2D4006D}" type="presParOf" srcId="{8CC0EEEE-A028-49D4-B522-A0AB0BD3F8FD}" destId="{C23FB48B-BBF1-42B4-8555-E03592BAB20C}" srcOrd="0" destOrd="0" presId="urn:microsoft.com/office/officeart/2016/7/layout/VerticalSolidActionList"/>
    <dgm:cxn modelId="{7EECA839-09A2-4543-803C-2469BFE887EF}" type="presParOf" srcId="{8CC0EEEE-A028-49D4-B522-A0AB0BD3F8FD}" destId="{FEFAF518-3DB9-4C8B-AE75-53AE0B2EAFC8}" srcOrd="1" destOrd="0" presId="urn:microsoft.com/office/officeart/2016/7/layout/VerticalSolidActionList"/>
    <dgm:cxn modelId="{30D61427-31AA-4098-890E-9356A64EB653}" type="presParOf" srcId="{6EF50260-E4CF-47C6-A04C-15869BE91D3B}" destId="{DCA0BE79-4071-422E-82B5-4533CA501E84}" srcOrd="5" destOrd="0" presId="urn:microsoft.com/office/officeart/2016/7/layout/VerticalSolidActionList"/>
    <dgm:cxn modelId="{1D0E3296-A55B-454F-8722-AF6003E62832}" type="presParOf" srcId="{6EF50260-E4CF-47C6-A04C-15869BE91D3B}" destId="{FF14CCEE-76BD-4554-8F8E-54DB75D44A8B}" srcOrd="6" destOrd="0" presId="urn:microsoft.com/office/officeart/2016/7/layout/VerticalSolidActionList"/>
    <dgm:cxn modelId="{973BFBB7-A967-45B1-AEFC-5ADCB08295C7}" type="presParOf" srcId="{FF14CCEE-76BD-4554-8F8E-54DB75D44A8B}" destId="{90791EC8-3562-41C8-B89C-E2C3691DA8A4}" srcOrd="0" destOrd="0" presId="urn:microsoft.com/office/officeart/2016/7/layout/VerticalSolidActionList"/>
    <dgm:cxn modelId="{82EEFBBA-5263-441A-B090-1FAC95AF0D95}" type="presParOf" srcId="{FF14CCEE-76BD-4554-8F8E-54DB75D44A8B}" destId="{9345D492-FDB3-4952-8CF8-492303F2D0A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462B14-D56E-4565-8DAB-F240326E502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296EB3-DAB5-480D-9C96-ADD3C40D529D}">
      <dgm:prSet/>
      <dgm:spPr/>
      <dgm:t>
        <a:bodyPr/>
        <a:lstStyle/>
        <a:p>
          <a:pPr>
            <a:defRPr b="1"/>
          </a:pPr>
          <a:r>
            <a:rPr lang="en-US" b="0" i="0"/>
            <a:t>Logistic Regression: ​</a:t>
          </a:r>
          <a:endParaRPr lang="en-US"/>
        </a:p>
      </dgm:t>
    </dgm:pt>
    <dgm:pt modelId="{FE6DD3AB-DE1D-4A91-A953-87AFACDC898F}" type="parTrans" cxnId="{05E2DD43-CB6C-499F-93B4-C92EDF395453}">
      <dgm:prSet/>
      <dgm:spPr/>
      <dgm:t>
        <a:bodyPr/>
        <a:lstStyle/>
        <a:p>
          <a:endParaRPr lang="en-US"/>
        </a:p>
      </dgm:t>
    </dgm:pt>
    <dgm:pt modelId="{CE714BFA-386E-473F-A168-F8EE9C97EBB0}" type="sibTrans" cxnId="{05E2DD43-CB6C-499F-93B4-C92EDF395453}">
      <dgm:prSet/>
      <dgm:spPr/>
      <dgm:t>
        <a:bodyPr/>
        <a:lstStyle/>
        <a:p>
          <a:endParaRPr lang="en-US"/>
        </a:p>
      </dgm:t>
    </dgm:pt>
    <dgm:pt modelId="{FBF7BBA9-C180-4476-974B-BC65DD51EF8A}">
      <dgm:prSet/>
      <dgm:spPr/>
      <dgm:t>
        <a:bodyPr/>
        <a:lstStyle/>
        <a:p>
          <a:r>
            <a:rPr lang="en-US" b="0" i="0"/>
            <a:t>Assumes there is linear relationship between features and target values, using a sigmoid function to transform linear combinations into probabilities.</a:t>
          </a:r>
          <a:endParaRPr lang="en-US"/>
        </a:p>
      </dgm:t>
    </dgm:pt>
    <dgm:pt modelId="{2724C431-759B-49A3-ABFE-55D5B63B1AED}" type="parTrans" cxnId="{2D7D0A2C-BAA6-4C65-9653-9043C44B8D75}">
      <dgm:prSet/>
      <dgm:spPr/>
      <dgm:t>
        <a:bodyPr/>
        <a:lstStyle/>
        <a:p>
          <a:endParaRPr lang="en-US"/>
        </a:p>
      </dgm:t>
    </dgm:pt>
    <dgm:pt modelId="{5CDDC13E-BDB0-4D9C-A515-55B6118AC8D6}" type="sibTrans" cxnId="{2D7D0A2C-BAA6-4C65-9653-9043C44B8D75}">
      <dgm:prSet/>
      <dgm:spPr/>
      <dgm:t>
        <a:bodyPr/>
        <a:lstStyle/>
        <a:p>
          <a:endParaRPr lang="en-US"/>
        </a:p>
      </dgm:t>
    </dgm:pt>
    <dgm:pt modelId="{711071E0-E672-4B40-9CB8-6006E78706F3}">
      <dgm:prSet/>
      <dgm:spPr/>
      <dgm:t>
        <a:bodyPr/>
        <a:lstStyle/>
        <a:p>
          <a:pPr>
            <a:defRPr b="1"/>
          </a:pPr>
          <a:r>
            <a:rPr lang="en-US" b="0" i="0"/>
            <a:t>Decision Tree:​</a:t>
          </a:r>
          <a:endParaRPr lang="en-US"/>
        </a:p>
      </dgm:t>
    </dgm:pt>
    <dgm:pt modelId="{05D89C24-C506-47F3-AD0B-F664CDD734F9}" type="parTrans" cxnId="{97FCD16C-E8F3-4902-90E3-36117FF7B8FA}">
      <dgm:prSet/>
      <dgm:spPr/>
      <dgm:t>
        <a:bodyPr/>
        <a:lstStyle/>
        <a:p>
          <a:endParaRPr lang="en-US"/>
        </a:p>
      </dgm:t>
    </dgm:pt>
    <dgm:pt modelId="{6A8E8D36-7834-4B22-81F8-17211D81376A}" type="sibTrans" cxnId="{97FCD16C-E8F3-4902-90E3-36117FF7B8FA}">
      <dgm:prSet/>
      <dgm:spPr/>
      <dgm:t>
        <a:bodyPr/>
        <a:lstStyle/>
        <a:p>
          <a:endParaRPr lang="en-US"/>
        </a:p>
      </dgm:t>
    </dgm:pt>
    <dgm:pt modelId="{2AEDF768-0703-418C-BFAE-9B95C5AE896E}">
      <dgm:prSet/>
      <dgm:spPr/>
      <dgm:t>
        <a:bodyPr/>
        <a:lstStyle/>
        <a:p>
          <a:r>
            <a:rPr lang="en-US" b="0" i="0"/>
            <a:t>Captures both linear and non-linear relationships by hierarchically splitting data based on feature importance, creating a tree-like model of decisions.​</a:t>
          </a:r>
          <a:endParaRPr lang="en-US"/>
        </a:p>
      </dgm:t>
    </dgm:pt>
    <dgm:pt modelId="{C2D6B9E6-66FF-4857-AC59-D3A11FABEC2D}" type="parTrans" cxnId="{63D0E61B-0B9F-4931-A3B0-62902971E6DF}">
      <dgm:prSet/>
      <dgm:spPr/>
      <dgm:t>
        <a:bodyPr/>
        <a:lstStyle/>
        <a:p>
          <a:endParaRPr lang="en-US"/>
        </a:p>
      </dgm:t>
    </dgm:pt>
    <dgm:pt modelId="{747DCC94-E170-4DA6-8267-2BE56A331D75}" type="sibTrans" cxnId="{63D0E61B-0B9F-4931-A3B0-62902971E6DF}">
      <dgm:prSet/>
      <dgm:spPr/>
      <dgm:t>
        <a:bodyPr/>
        <a:lstStyle/>
        <a:p>
          <a:endParaRPr lang="en-US"/>
        </a:p>
      </dgm:t>
    </dgm:pt>
    <dgm:pt modelId="{43719463-AF26-46D8-A48C-07427DB0FA68}">
      <dgm:prSet/>
      <dgm:spPr/>
      <dgm:t>
        <a:bodyPr/>
        <a:lstStyle/>
        <a:p>
          <a:pPr>
            <a:defRPr b="1"/>
          </a:pPr>
          <a:r>
            <a:rPr lang="en-US" b="0" i="0"/>
            <a:t>Random Forest:​</a:t>
          </a:r>
          <a:endParaRPr lang="en-US"/>
        </a:p>
      </dgm:t>
    </dgm:pt>
    <dgm:pt modelId="{191B9A7E-DA50-4DFE-B482-7211B40A8FEF}" type="parTrans" cxnId="{814DC1C1-3FAD-486E-A036-1AB0B94A18EC}">
      <dgm:prSet/>
      <dgm:spPr/>
      <dgm:t>
        <a:bodyPr/>
        <a:lstStyle/>
        <a:p>
          <a:endParaRPr lang="en-US"/>
        </a:p>
      </dgm:t>
    </dgm:pt>
    <dgm:pt modelId="{FA60EC75-5900-427E-BA97-6C9410F0C027}" type="sibTrans" cxnId="{814DC1C1-3FAD-486E-A036-1AB0B94A18EC}">
      <dgm:prSet/>
      <dgm:spPr/>
      <dgm:t>
        <a:bodyPr/>
        <a:lstStyle/>
        <a:p>
          <a:endParaRPr lang="en-US"/>
        </a:p>
      </dgm:t>
    </dgm:pt>
    <dgm:pt modelId="{2D16B89B-912B-4971-973D-A129D009F8D8}">
      <dgm:prSet/>
      <dgm:spPr/>
      <dgm:t>
        <a:bodyPr/>
        <a:lstStyle/>
        <a:p>
          <a:r>
            <a:rPr lang="en-US" b="0" i="0"/>
            <a:t>Combines multiple decision trees to make better predictions by using bootstrap aggregation and reducing overfitting through tree diversity.​</a:t>
          </a:r>
          <a:endParaRPr lang="en-US"/>
        </a:p>
      </dgm:t>
    </dgm:pt>
    <dgm:pt modelId="{0DC9944D-9962-4D6C-8B8B-2A2FCDA96D81}" type="parTrans" cxnId="{B66C0D9E-E0BD-4156-B179-580D38833B99}">
      <dgm:prSet/>
      <dgm:spPr/>
      <dgm:t>
        <a:bodyPr/>
        <a:lstStyle/>
        <a:p>
          <a:endParaRPr lang="en-US"/>
        </a:p>
      </dgm:t>
    </dgm:pt>
    <dgm:pt modelId="{92C9DD66-25E7-45B7-BBF0-6D92178BFF9F}" type="sibTrans" cxnId="{B66C0D9E-E0BD-4156-B179-580D38833B99}">
      <dgm:prSet/>
      <dgm:spPr/>
      <dgm:t>
        <a:bodyPr/>
        <a:lstStyle/>
        <a:p>
          <a:endParaRPr lang="en-US"/>
        </a:p>
      </dgm:t>
    </dgm:pt>
    <dgm:pt modelId="{88F9B85E-84B5-4BC9-A66B-D018E4D04CF4}">
      <dgm:prSet/>
      <dgm:spPr/>
      <dgm:t>
        <a:bodyPr/>
        <a:lstStyle/>
        <a:p>
          <a:pPr>
            <a:defRPr b="1"/>
          </a:pPr>
          <a:r>
            <a:rPr lang="en-US" b="0" i="0"/>
            <a:t>XGBoost:​</a:t>
          </a:r>
          <a:endParaRPr lang="en-US"/>
        </a:p>
      </dgm:t>
    </dgm:pt>
    <dgm:pt modelId="{074D6CAA-E12D-4224-AF33-03F1FE402600}" type="parTrans" cxnId="{04AAF7CE-BF7E-46B6-AD1C-E6843A63FB36}">
      <dgm:prSet/>
      <dgm:spPr/>
      <dgm:t>
        <a:bodyPr/>
        <a:lstStyle/>
        <a:p>
          <a:endParaRPr lang="en-US"/>
        </a:p>
      </dgm:t>
    </dgm:pt>
    <dgm:pt modelId="{CB1361C4-3F07-4A1D-94CA-4CCEAC7B5D9B}" type="sibTrans" cxnId="{04AAF7CE-BF7E-46B6-AD1C-E6843A63FB36}">
      <dgm:prSet/>
      <dgm:spPr/>
      <dgm:t>
        <a:bodyPr/>
        <a:lstStyle/>
        <a:p>
          <a:endParaRPr lang="en-US"/>
        </a:p>
      </dgm:t>
    </dgm:pt>
    <dgm:pt modelId="{CAD03A39-63D1-4E9C-9B5F-E735D9733842}">
      <dgm:prSet/>
      <dgm:spPr/>
      <dgm:t>
        <a:bodyPr/>
        <a:lstStyle/>
        <a:p>
          <a:r>
            <a:rPr lang="en-US" b="0" i="0"/>
            <a:t>Unlike random forest, it creates one decision tree at a time, with each tree strategically designed to fix the mistakes from the previous tree using gradient descent.</a:t>
          </a:r>
          <a:endParaRPr lang="en-US"/>
        </a:p>
      </dgm:t>
    </dgm:pt>
    <dgm:pt modelId="{5AD99FFD-2D9B-4490-86BB-66CBBBD5EA80}" type="parTrans" cxnId="{620CF921-4A6B-439C-B07B-A990406B9289}">
      <dgm:prSet/>
      <dgm:spPr/>
      <dgm:t>
        <a:bodyPr/>
        <a:lstStyle/>
        <a:p>
          <a:endParaRPr lang="en-US"/>
        </a:p>
      </dgm:t>
    </dgm:pt>
    <dgm:pt modelId="{95E9A20C-F28C-4F54-8DC9-3431AC835269}" type="sibTrans" cxnId="{620CF921-4A6B-439C-B07B-A990406B9289}">
      <dgm:prSet/>
      <dgm:spPr/>
      <dgm:t>
        <a:bodyPr/>
        <a:lstStyle/>
        <a:p>
          <a:endParaRPr lang="en-US"/>
        </a:p>
      </dgm:t>
    </dgm:pt>
    <dgm:pt modelId="{81777212-9EDA-430B-9A42-25F25F1C3B09}" type="pres">
      <dgm:prSet presAssocID="{0F462B14-D56E-4565-8DAB-F240326E5027}" presName="root" presStyleCnt="0">
        <dgm:presLayoutVars>
          <dgm:dir/>
          <dgm:resizeHandles val="exact"/>
        </dgm:presLayoutVars>
      </dgm:prSet>
      <dgm:spPr/>
    </dgm:pt>
    <dgm:pt modelId="{D665E838-0A3F-41CD-A927-96BBB77E4B9F}" type="pres">
      <dgm:prSet presAssocID="{73296EB3-DAB5-480D-9C96-ADD3C40D529D}" presName="compNode" presStyleCnt="0"/>
      <dgm:spPr/>
    </dgm:pt>
    <dgm:pt modelId="{1300166F-377A-4BF8-A91F-E7622549AFA7}" type="pres">
      <dgm:prSet presAssocID="{73296EB3-DAB5-480D-9C96-ADD3C40D52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5456676-6240-4BA5-94F5-3D0B5CA563EB}" type="pres">
      <dgm:prSet presAssocID="{73296EB3-DAB5-480D-9C96-ADD3C40D529D}" presName="iconSpace" presStyleCnt="0"/>
      <dgm:spPr/>
    </dgm:pt>
    <dgm:pt modelId="{F1E09E2F-B6FA-45CF-AFDE-0FE77C4FDE98}" type="pres">
      <dgm:prSet presAssocID="{73296EB3-DAB5-480D-9C96-ADD3C40D529D}" presName="parTx" presStyleLbl="revTx" presStyleIdx="0" presStyleCnt="8">
        <dgm:presLayoutVars>
          <dgm:chMax val="0"/>
          <dgm:chPref val="0"/>
        </dgm:presLayoutVars>
      </dgm:prSet>
      <dgm:spPr/>
    </dgm:pt>
    <dgm:pt modelId="{A152D828-78A5-414D-AFCD-01735C861C99}" type="pres">
      <dgm:prSet presAssocID="{73296EB3-DAB5-480D-9C96-ADD3C40D529D}" presName="txSpace" presStyleCnt="0"/>
      <dgm:spPr/>
    </dgm:pt>
    <dgm:pt modelId="{24CEA561-1FAD-4544-A40B-239FBF6C85D0}" type="pres">
      <dgm:prSet presAssocID="{73296EB3-DAB5-480D-9C96-ADD3C40D529D}" presName="desTx" presStyleLbl="revTx" presStyleIdx="1" presStyleCnt="8">
        <dgm:presLayoutVars/>
      </dgm:prSet>
      <dgm:spPr/>
    </dgm:pt>
    <dgm:pt modelId="{654BB980-B8D4-4137-BE9D-388F21F4BD6A}" type="pres">
      <dgm:prSet presAssocID="{CE714BFA-386E-473F-A168-F8EE9C97EBB0}" presName="sibTrans" presStyleCnt="0"/>
      <dgm:spPr/>
    </dgm:pt>
    <dgm:pt modelId="{3D781BFC-CD16-4705-9E76-89EE3066079E}" type="pres">
      <dgm:prSet presAssocID="{711071E0-E672-4B40-9CB8-6006E78706F3}" presName="compNode" presStyleCnt="0"/>
      <dgm:spPr/>
    </dgm:pt>
    <dgm:pt modelId="{1A399E3C-6F32-4ECF-AE7E-AA3731EC081E}" type="pres">
      <dgm:prSet presAssocID="{711071E0-E672-4B40-9CB8-6006E78706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65CD8E6E-D452-4FAD-9D29-DB7A37181641}" type="pres">
      <dgm:prSet presAssocID="{711071E0-E672-4B40-9CB8-6006E78706F3}" presName="iconSpace" presStyleCnt="0"/>
      <dgm:spPr/>
    </dgm:pt>
    <dgm:pt modelId="{00CFD536-B1A9-4A9B-9709-4B0145385E5C}" type="pres">
      <dgm:prSet presAssocID="{711071E0-E672-4B40-9CB8-6006E78706F3}" presName="parTx" presStyleLbl="revTx" presStyleIdx="2" presStyleCnt="8">
        <dgm:presLayoutVars>
          <dgm:chMax val="0"/>
          <dgm:chPref val="0"/>
        </dgm:presLayoutVars>
      </dgm:prSet>
      <dgm:spPr/>
    </dgm:pt>
    <dgm:pt modelId="{D3D6DC5C-6A9F-4D7C-8156-8B77FE089202}" type="pres">
      <dgm:prSet presAssocID="{711071E0-E672-4B40-9CB8-6006E78706F3}" presName="txSpace" presStyleCnt="0"/>
      <dgm:spPr/>
    </dgm:pt>
    <dgm:pt modelId="{56C45DA5-8D03-4841-B7F0-0858098551A2}" type="pres">
      <dgm:prSet presAssocID="{711071E0-E672-4B40-9CB8-6006E78706F3}" presName="desTx" presStyleLbl="revTx" presStyleIdx="3" presStyleCnt="8">
        <dgm:presLayoutVars/>
      </dgm:prSet>
      <dgm:spPr/>
    </dgm:pt>
    <dgm:pt modelId="{CE25B70A-BB88-4D1F-8B27-6C6AA65C4E04}" type="pres">
      <dgm:prSet presAssocID="{6A8E8D36-7834-4B22-81F8-17211D81376A}" presName="sibTrans" presStyleCnt="0"/>
      <dgm:spPr/>
    </dgm:pt>
    <dgm:pt modelId="{F08AEF58-955E-4EB4-A95B-6A9114A088E4}" type="pres">
      <dgm:prSet presAssocID="{43719463-AF26-46D8-A48C-07427DB0FA68}" presName="compNode" presStyleCnt="0"/>
      <dgm:spPr/>
    </dgm:pt>
    <dgm:pt modelId="{006C08E5-25E4-4EBE-93B5-A3CC4D7EFD87}" type="pres">
      <dgm:prSet presAssocID="{43719463-AF26-46D8-A48C-07427DB0FA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3D8044B9-64AF-429E-9F53-E2B2946588AE}" type="pres">
      <dgm:prSet presAssocID="{43719463-AF26-46D8-A48C-07427DB0FA68}" presName="iconSpace" presStyleCnt="0"/>
      <dgm:spPr/>
    </dgm:pt>
    <dgm:pt modelId="{D6B078DE-F132-443A-BE68-4AFD9AE3C6D5}" type="pres">
      <dgm:prSet presAssocID="{43719463-AF26-46D8-A48C-07427DB0FA68}" presName="parTx" presStyleLbl="revTx" presStyleIdx="4" presStyleCnt="8">
        <dgm:presLayoutVars>
          <dgm:chMax val="0"/>
          <dgm:chPref val="0"/>
        </dgm:presLayoutVars>
      </dgm:prSet>
      <dgm:spPr/>
    </dgm:pt>
    <dgm:pt modelId="{682FDACE-B70A-4B40-BFB3-F6BD0CFD27A0}" type="pres">
      <dgm:prSet presAssocID="{43719463-AF26-46D8-A48C-07427DB0FA68}" presName="txSpace" presStyleCnt="0"/>
      <dgm:spPr/>
    </dgm:pt>
    <dgm:pt modelId="{898D3C9E-F26D-44E7-B22C-10018D617670}" type="pres">
      <dgm:prSet presAssocID="{43719463-AF26-46D8-A48C-07427DB0FA68}" presName="desTx" presStyleLbl="revTx" presStyleIdx="5" presStyleCnt="8">
        <dgm:presLayoutVars/>
      </dgm:prSet>
      <dgm:spPr/>
    </dgm:pt>
    <dgm:pt modelId="{DF3908E2-16B7-4715-9E22-8EC57310AAC9}" type="pres">
      <dgm:prSet presAssocID="{FA60EC75-5900-427E-BA97-6C9410F0C027}" presName="sibTrans" presStyleCnt="0"/>
      <dgm:spPr/>
    </dgm:pt>
    <dgm:pt modelId="{EABA946F-9580-4B53-B478-425038301711}" type="pres">
      <dgm:prSet presAssocID="{88F9B85E-84B5-4BC9-A66B-D018E4D04CF4}" presName="compNode" presStyleCnt="0"/>
      <dgm:spPr/>
    </dgm:pt>
    <dgm:pt modelId="{D92B8593-515A-4DAB-A52F-EA6FE8093CCA}" type="pres">
      <dgm:prSet presAssocID="{88F9B85E-84B5-4BC9-A66B-D018E4D04C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05F862E-3D2D-4E51-A586-3E2230C64DB9}" type="pres">
      <dgm:prSet presAssocID="{88F9B85E-84B5-4BC9-A66B-D018E4D04CF4}" presName="iconSpace" presStyleCnt="0"/>
      <dgm:spPr/>
    </dgm:pt>
    <dgm:pt modelId="{CF6B8BD2-42D3-4EEE-AADA-EFA87204CE1D}" type="pres">
      <dgm:prSet presAssocID="{88F9B85E-84B5-4BC9-A66B-D018E4D04CF4}" presName="parTx" presStyleLbl="revTx" presStyleIdx="6" presStyleCnt="8">
        <dgm:presLayoutVars>
          <dgm:chMax val="0"/>
          <dgm:chPref val="0"/>
        </dgm:presLayoutVars>
      </dgm:prSet>
      <dgm:spPr/>
    </dgm:pt>
    <dgm:pt modelId="{25815C9A-5E12-4D10-8067-37DFB25E0F98}" type="pres">
      <dgm:prSet presAssocID="{88F9B85E-84B5-4BC9-A66B-D018E4D04CF4}" presName="txSpace" presStyleCnt="0"/>
      <dgm:spPr/>
    </dgm:pt>
    <dgm:pt modelId="{A09FAEBF-0E66-45BA-A009-86A53BFA364A}" type="pres">
      <dgm:prSet presAssocID="{88F9B85E-84B5-4BC9-A66B-D018E4D04CF4}" presName="desTx" presStyleLbl="revTx" presStyleIdx="7" presStyleCnt="8">
        <dgm:presLayoutVars/>
      </dgm:prSet>
      <dgm:spPr/>
    </dgm:pt>
  </dgm:ptLst>
  <dgm:cxnLst>
    <dgm:cxn modelId="{A06A2214-4229-40C2-8C4D-F908BE864C7B}" type="presOf" srcId="{FBF7BBA9-C180-4476-974B-BC65DD51EF8A}" destId="{24CEA561-1FAD-4544-A40B-239FBF6C85D0}" srcOrd="0" destOrd="0" presId="urn:microsoft.com/office/officeart/2018/5/layout/CenteredIconLabelDescriptionList"/>
    <dgm:cxn modelId="{63D0E61B-0B9F-4931-A3B0-62902971E6DF}" srcId="{711071E0-E672-4B40-9CB8-6006E78706F3}" destId="{2AEDF768-0703-418C-BFAE-9B95C5AE896E}" srcOrd="0" destOrd="0" parTransId="{C2D6B9E6-66FF-4857-AC59-D3A11FABEC2D}" sibTransId="{747DCC94-E170-4DA6-8267-2BE56A331D75}"/>
    <dgm:cxn modelId="{95FEDB1F-3ABC-4084-BC94-1188D4030B4F}" type="presOf" srcId="{0F462B14-D56E-4565-8DAB-F240326E5027}" destId="{81777212-9EDA-430B-9A42-25F25F1C3B09}" srcOrd="0" destOrd="0" presId="urn:microsoft.com/office/officeart/2018/5/layout/CenteredIconLabelDescriptionList"/>
    <dgm:cxn modelId="{620CF921-4A6B-439C-B07B-A990406B9289}" srcId="{88F9B85E-84B5-4BC9-A66B-D018E4D04CF4}" destId="{CAD03A39-63D1-4E9C-9B5F-E735D9733842}" srcOrd="0" destOrd="0" parTransId="{5AD99FFD-2D9B-4490-86BB-66CBBBD5EA80}" sibTransId="{95E9A20C-F28C-4F54-8DC9-3431AC835269}"/>
    <dgm:cxn modelId="{E6AED726-3934-4199-83C9-57F22B3F1B6C}" type="presOf" srcId="{2D16B89B-912B-4971-973D-A129D009F8D8}" destId="{898D3C9E-F26D-44E7-B22C-10018D617670}" srcOrd="0" destOrd="0" presId="urn:microsoft.com/office/officeart/2018/5/layout/CenteredIconLabelDescriptionList"/>
    <dgm:cxn modelId="{A5B31329-E492-4D2C-A5B8-82578CADDFE1}" type="presOf" srcId="{88F9B85E-84B5-4BC9-A66B-D018E4D04CF4}" destId="{CF6B8BD2-42D3-4EEE-AADA-EFA87204CE1D}" srcOrd="0" destOrd="0" presId="urn:microsoft.com/office/officeart/2018/5/layout/CenteredIconLabelDescriptionList"/>
    <dgm:cxn modelId="{2D7D0A2C-BAA6-4C65-9653-9043C44B8D75}" srcId="{73296EB3-DAB5-480D-9C96-ADD3C40D529D}" destId="{FBF7BBA9-C180-4476-974B-BC65DD51EF8A}" srcOrd="0" destOrd="0" parTransId="{2724C431-759B-49A3-ABFE-55D5B63B1AED}" sibTransId="{5CDDC13E-BDB0-4D9C-A515-55B6118AC8D6}"/>
    <dgm:cxn modelId="{05E2DD43-CB6C-499F-93B4-C92EDF395453}" srcId="{0F462B14-D56E-4565-8DAB-F240326E5027}" destId="{73296EB3-DAB5-480D-9C96-ADD3C40D529D}" srcOrd="0" destOrd="0" parTransId="{FE6DD3AB-DE1D-4A91-A953-87AFACDC898F}" sibTransId="{CE714BFA-386E-473F-A168-F8EE9C97EBB0}"/>
    <dgm:cxn modelId="{97FCD16C-E8F3-4902-90E3-36117FF7B8FA}" srcId="{0F462B14-D56E-4565-8DAB-F240326E5027}" destId="{711071E0-E672-4B40-9CB8-6006E78706F3}" srcOrd="1" destOrd="0" parTransId="{05D89C24-C506-47F3-AD0B-F664CDD734F9}" sibTransId="{6A8E8D36-7834-4B22-81F8-17211D81376A}"/>
    <dgm:cxn modelId="{C7FE8A7D-506C-46A8-A3F0-CB4343CFFB84}" type="presOf" srcId="{43719463-AF26-46D8-A48C-07427DB0FA68}" destId="{D6B078DE-F132-443A-BE68-4AFD9AE3C6D5}" srcOrd="0" destOrd="0" presId="urn:microsoft.com/office/officeart/2018/5/layout/CenteredIconLabelDescriptionList"/>
    <dgm:cxn modelId="{B66C0D9E-E0BD-4156-B179-580D38833B99}" srcId="{43719463-AF26-46D8-A48C-07427DB0FA68}" destId="{2D16B89B-912B-4971-973D-A129D009F8D8}" srcOrd="0" destOrd="0" parTransId="{0DC9944D-9962-4D6C-8B8B-2A2FCDA96D81}" sibTransId="{92C9DD66-25E7-45B7-BBF0-6D92178BFF9F}"/>
    <dgm:cxn modelId="{FFC09CA4-D57D-4B4F-9E41-BFCA384F39E7}" type="presOf" srcId="{CAD03A39-63D1-4E9C-9B5F-E735D9733842}" destId="{A09FAEBF-0E66-45BA-A009-86A53BFA364A}" srcOrd="0" destOrd="0" presId="urn:microsoft.com/office/officeart/2018/5/layout/CenteredIconLabelDescriptionList"/>
    <dgm:cxn modelId="{47808EB6-466D-4627-99C7-0237114221C0}" type="presOf" srcId="{711071E0-E672-4B40-9CB8-6006E78706F3}" destId="{00CFD536-B1A9-4A9B-9709-4B0145385E5C}" srcOrd="0" destOrd="0" presId="urn:microsoft.com/office/officeart/2018/5/layout/CenteredIconLabelDescriptionList"/>
    <dgm:cxn modelId="{814DC1C1-3FAD-486E-A036-1AB0B94A18EC}" srcId="{0F462B14-D56E-4565-8DAB-F240326E5027}" destId="{43719463-AF26-46D8-A48C-07427DB0FA68}" srcOrd="2" destOrd="0" parTransId="{191B9A7E-DA50-4DFE-B482-7211B40A8FEF}" sibTransId="{FA60EC75-5900-427E-BA97-6C9410F0C027}"/>
    <dgm:cxn modelId="{04AAF7CE-BF7E-46B6-AD1C-E6843A63FB36}" srcId="{0F462B14-D56E-4565-8DAB-F240326E5027}" destId="{88F9B85E-84B5-4BC9-A66B-D018E4D04CF4}" srcOrd="3" destOrd="0" parTransId="{074D6CAA-E12D-4224-AF33-03F1FE402600}" sibTransId="{CB1361C4-3F07-4A1D-94CA-4CCEAC7B5D9B}"/>
    <dgm:cxn modelId="{33E72EDE-351F-41A5-9E67-792967AE6B79}" type="presOf" srcId="{2AEDF768-0703-418C-BFAE-9B95C5AE896E}" destId="{56C45DA5-8D03-4841-B7F0-0858098551A2}" srcOrd="0" destOrd="0" presId="urn:microsoft.com/office/officeart/2018/5/layout/CenteredIconLabelDescriptionList"/>
    <dgm:cxn modelId="{3252B2E0-9D1B-4322-B97E-5C8A6B73C2D4}" type="presOf" srcId="{73296EB3-DAB5-480D-9C96-ADD3C40D529D}" destId="{F1E09E2F-B6FA-45CF-AFDE-0FE77C4FDE98}" srcOrd="0" destOrd="0" presId="urn:microsoft.com/office/officeart/2018/5/layout/CenteredIconLabelDescriptionList"/>
    <dgm:cxn modelId="{C44682E0-C7F7-4EAB-8BF4-62D774F1D18F}" type="presParOf" srcId="{81777212-9EDA-430B-9A42-25F25F1C3B09}" destId="{D665E838-0A3F-41CD-A927-96BBB77E4B9F}" srcOrd="0" destOrd="0" presId="urn:microsoft.com/office/officeart/2018/5/layout/CenteredIconLabelDescriptionList"/>
    <dgm:cxn modelId="{31EC2DF6-ED8B-4C71-B53B-55DB624FA8F5}" type="presParOf" srcId="{D665E838-0A3F-41CD-A927-96BBB77E4B9F}" destId="{1300166F-377A-4BF8-A91F-E7622549AFA7}" srcOrd="0" destOrd="0" presId="urn:microsoft.com/office/officeart/2018/5/layout/CenteredIconLabelDescriptionList"/>
    <dgm:cxn modelId="{DD354F7D-D9E5-4935-8D84-D7DCFF405A05}" type="presParOf" srcId="{D665E838-0A3F-41CD-A927-96BBB77E4B9F}" destId="{E5456676-6240-4BA5-94F5-3D0B5CA563EB}" srcOrd="1" destOrd="0" presId="urn:microsoft.com/office/officeart/2018/5/layout/CenteredIconLabelDescriptionList"/>
    <dgm:cxn modelId="{266BF81B-A877-43AA-B392-E55DE58CD72D}" type="presParOf" srcId="{D665E838-0A3F-41CD-A927-96BBB77E4B9F}" destId="{F1E09E2F-B6FA-45CF-AFDE-0FE77C4FDE98}" srcOrd="2" destOrd="0" presId="urn:microsoft.com/office/officeart/2018/5/layout/CenteredIconLabelDescriptionList"/>
    <dgm:cxn modelId="{BE2FC178-54EA-4D97-AE06-E54D72066144}" type="presParOf" srcId="{D665E838-0A3F-41CD-A927-96BBB77E4B9F}" destId="{A152D828-78A5-414D-AFCD-01735C861C99}" srcOrd="3" destOrd="0" presId="urn:microsoft.com/office/officeart/2018/5/layout/CenteredIconLabelDescriptionList"/>
    <dgm:cxn modelId="{B9736A0A-7A21-4AB9-BAAB-45A404B2BD3F}" type="presParOf" srcId="{D665E838-0A3F-41CD-A927-96BBB77E4B9F}" destId="{24CEA561-1FAD-4544-A40B-239FBF6C85D0}" srcOrd="4" destOrd="0" presId="urn:microsoft.com/office/officeart/2018/5/layout/CenteredIconLabelDescriptionList"/>
    <dgm:cxn modelId="{B2F88695-D97E-4670-B76C-3231CFF09E32}" type="presParOf" srcId="{81777212-9EDA-430B-9A42-25F25F1C3B09}" destId="{654BB980-B8D4-4137-BE9D-388F21F4BD6A}" srcOrd="1" destOrd="0" presId="urn:microsoft.com/office/officeart/2018/5/layout/CenteredIconLabelDescriptionList"/>
    <dgm:cxn modelId="{95940130-F1EB-47D6-8377-5F9B7C48B744}" type="presParOf" srcId="{81777212-9EDA-430B-9A42-25F25F1C3B09}" destId="{3D781BFC-CD16-4705-9E76-89EE3066079E}" srcOrd="2" destOrd="0" presId="urn:microsoft.com/office/officeart/2018/5/layout/CenteredIconLabelDescriptionList"/>
    <dgm:cxn modelId="{24B17DDB-EC08-422C-BDAC-1C7DF1AE32C0}" type="presParOf" srcId="{3D781BFC-CD16-4705-9E76-89EE3066079E}" destId="{1A399E3C-6F32-4ECF-AE7E-AA3731EC081E}" srcOrd="0" destOrd="0" presId="urn:microsoft.com/office/officeart/2018/5/layout/CenteredIconLabelDescriptionList"/>
    <dgm:cxn modelId="{A8D8A0F3-DD5C-4972-9BFF-CF7BD8078868}" type="presParOf" srcId="{3D781BFC-CD16-4705-9E76-89EE3066079E}" destId="{65CD8E6E-D452-4FAD-9D29-DB7A37181641}" srcOrd="1" destOrd="0" presId="urn:microsoft.com/office/officeart/2018/5/layout/CenteredIconLabelDescriptionList"/>
    <dgm:cxn modelId="{CD621E27-807C-420F-96AE-777F107674E3}" type="presParOf" srcId="{3D781BFC-CD16-4705-9E76-89EE3066079E}" destId="{00CFD536-B1A9-4A9B-9709-4B0145385E5C}" srcOrd="2" destOrd="0" presId="urn:microsoft.com/office/officeart/2018/5/layout/CenteredIconLabelDescriptionList"/>
    <dgm:cxn modelId="{9EBCB180-936F-4D35-9982-C594D8FBB6D6}" type="presParOf" srcId="{3D781BFC-CD16-4705-9E76-89EE3066079E}" destId="{D3D6DC5C-6A9F-4D7C-8156-8B77FE089202}" srcOrd="3" destOrd="0" presId="urn:microsoft.com/office/officeart/2018/5/layout/CenteredIconLabelDescriptionList"/>
    <dgm:cxn modelId="{9CA2D622-1480-4C8D-948B-53D757DDAD62}" type="presParOf" srcId="{3D781BFC-CD16-4705-9E76-89EE3066079E}" destId="{56C45DA5-8D03-4841-B7F0-0858098551A2}" srcOrd="4" destOrd="0" presId="urn:microsoft.com/office/officeart/2018/5/layout/CenteredIconLabelDescriptionList"/>
    <dgm:cxn modelId="{4401FDDD-003F-4419-AA04-74C21F176D88}" type="presParOf" srcId="{81777212-9EDA-430B-9A42-25F25F1C3B09}" destId="{CE25B70A-BB88-4D1F-8B27-6C6AA65C4E04}" srcOrd="3" destOrd="0" presId="urn:microsoft.com/office/officeart/2018/5/layout/CenteredIconLabelDescriptionList"/>
    <dgm:cxn modelId="{6F9A0897-8210-4E47-BF6B-AB9F725D0F7A}" type="presParOf" srcId="{81777212-9EDA-430B-9A42-25F25F1C3B09}" destId="{F08AEF58-955E-4EB4-A95B-6A9114A088E4}" srcOrd="4" destOrd="0" presId="urn:microsoft.com/office/officeart/2018/5/layout/CenteredIconLabelDescriptionList"/>
    <dgm:cxn modelId="{56498543-982F-46E5-B0BF-C5D70C1B5F2F}" type="presParOf" srcId="{F08AEF58-955E-4EB4-A95B-6A9114A088E4}" destId="{006C08E5-25E4-4EBE-93B5-A3CC4D7EFD87}" srcOrd="0" destOrd="0" presId="urn:microsoft.com/office/officeart/2018/5/layout/CenteredIconLabelDescriptionList"/>
    <dgm:cxn modelId="{53BB4F26-1E80-40D7-9EEE-433DDFC3DB21}" type="presParOf" srcId="{F08AEF58-955E-4EB4-A95B-6A9114A088E4}" destId="{3D8044B9-64AF-429E-9F53-E2B2946588AE}" srcOrd="1" destOrd="0" presId="urn:microsoft.com/office/officeart/2018/5/layout/CenteredIconLabelDescriptionList"/>
    <dgm:cxn modelId="{E03A16DE-6C24-4FBF-8CBF-16A24A389C80}" type="presParOf" srcId="{F08AEF58-955E-4EB4-A95B-6A9114A088E4}" destId="{D6B078DE-F132-443A-BE68-4AFD9AE3C6D5}" srcOrd="2" destOrd="0" presId="urn:microsoft.com/office/officeart/2018/5/layout/CenteredIconLabelDescriptionList"/>
    <dgm:cxn modelId="{84B16FBC-1AC9-4455-92A4-527324F1EF99}" type="presParOf" srcId="{F08AEF58-955E-4EB4-A95B-6A9114A088E4}" destId="{682FDACE-B70A-4B40-BFB3-F6BD0CFD27A0}" srcOrd="3" destOrd="0" presId="urn:microsoft.com/office/officeart/2018/5/layout/CenteredIconLabelDescriptionList"/>
    <dgm:cxn modelId="{58B7BF1F-4EE4-4235-8A8F-EC46222A3D05}" type="presParOf" srcId="{F08AEF58-955E-4EB4-A95B-6A9114A088E4}" destId="{898D3C9E-F26D-44E7-B22C-10018D617670}" srcOrd="4" destOrd="0" presId="urn:microsoft.com/office/officeart/2018/5/layout/CenteredIconLabelDescriptionList"/>
    <dgm:cxn modelId="{3A2FC3B0-ABDA-4A5D-95CA-9A61C4FA7083}" type="presParOf" srcId="{81777212-9EDA-430B-9A42-25F25F1C3B09}" destId="{DF3908E2-16B7-4715-9E22-8EC57310AAC9}" srcOrd="5" destOrd="0" presId="urn:microsoft.com/office/officeart/2018/5/layout/CenteredIconLabelDescriptionList"/>
    <dgm:cxn modelId="{886CD226-E4F4-482D-8E0D-50A4025F4B9F}" type="presParOf" srcId="{81777212-9EDA-430B-9A42-25F25F1C3B09}" destId="{EABA946F-9580-4B53-B478-425038301711}" srcOrd="6" destOrd="0" presId="urn:microsoft.com/office/officeart/2018/5/layout/CenteredIconLabelDescriptionList"/>
    <dgm:cxn modelId="{68E8CDC9-E3E5-4B0C-AFC2-C9B921E3A28C}" type="presParOf" srcId="{EABA946F-9580-4B53-B478-425038301711}" destId="{D92B8593-515A-4DAB-A52F-EA6FE8093CCA}" srcOrd="0" destOrd="0" presId="urn:microsoft.com/office/officeart/2018/5/layout/CenteredIconLabelDescriptionList"/>
    <dgm:cxn modelId="{267EE297-6A68-4016-8085-D5B41F119F07}" type="presParOf" srcId="{EABA946F-9580-4B53-B478-425038301711}" destId="{305F862E-3D2D-4E51-A586-3E2230C64DB9}" srcOrd="1" destOrd="0" presId="urn:microsoft.com/office/officeart/2018/5/layout/CenteredIconLabelDescriptionList"/>
    <dgm:cxn modelId="{37897212-5CFF-4468-918E-409CDBA9A4D3}" type="presParOf" srcId="{EABA946F-9580-4B53-B478-425038301711}" destId="{CF6B8BD2-42D3-4EEE-AADA-EFA87204CE1D}" srcOrd="2" destOrd="0" presId="urn:microsoft.com/office/officeart/2018/5/layout/CenteredIconLabelDescriptionList"/>
    <dgm:cxn modelId="{AA9369F8-7D00-4E04-B38F-430BA2D5EFDD}" type="presParOf" srcId="{EABA946F-9580-4B53-B478-425038301711}" destId="{25815C9A-5E12-4D10-8067-37DFB25E0F98}" srcOrd="3" destOrd="0" presId="urn:microsoft.com/office/officeart/2018/5/layout/CenteredIconLabelDescriptionList"/>
    <dgm:cxn modelId="{7C25187C-83D5-4BEB-AFCE-7FF4EBF810F5}" type="presParOf" srcId="{EABA946F-9580-4B53-B478-425038301711}" destId="{A09FAEBF-0E66-45BA-A009-86A53BFA364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7CFFB-8C8A-44FF-AD3E-D878CA23076C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71BDF-DA55-46E3-A966-7E5BB3B31608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46B9B-8209-4F68-8F31-3336F89BBDBD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Efficient transportation systems are the backbone of urban economies.</a:t>
          </a:r>
        </a:p>
      </dsp:txBody>
      <dsp:txXfrm>
        <a:off x="1948202" y="368029"/>
        <a:ext cx="3233964" cy="1371985"/>
      </dsp:txXfrm>
    </dsp:sp>
    <dsp:sp modelId="{395D6D6E-5F9F-403F-8B37-CAF2474426D1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A5035-CC45-40CB-8860-BAC0F8E4EB62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B0EFF-45C9-45ED-A162-AE5695BA69C7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Understanding how transportation operates can improve the mobility and reduce inefficiencies</a:t>
          </a:r>
        </a:p>
      </dsp:txBody>
      <dsp:txXfrm>
        <a:off x="7411643" y="368029"/>
        <a:ext cx="3233964" cy="1371985"/>
      </dsp:txXfrm>
    </dsp:sp>
    <dsp:sp modelId="{A8B8C8F8-0B62-4E02-99FB-DB6DD349E9F4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B16C1-B045-45F2-AEB9-AAB3C0F21519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9DE5C-A665-4D1E-A790-21DB5E2251C3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Predicting fares dynamics, transportation patterns and passenger’s behavior can help optimize resource allocation</a:t>
          </a:r>
          <a:endParaRPr lang="en-US" sz="1900" kern="1200" dirty="0"/>
        </a:p>
      </dsp:txBody>
      <dsp:txXfrm>
        <a:off x="1948202" y="2452790"/>
        <a:ext cx="3233964" cy="1371985"/>
      </dsp:txXfrm>
    </dsp:sp>
    <dsp:sp modelId="{83C4F767-C2BD-400F-B2A5-8E22C7AC54AB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670B1-FB9E-49C6-BF36-11FD9E8379D6}">
      <dsp:nvSpPr>
        <dsp:cNvPr id="0" name=""/>
        <dsp:cNvSpPr/>
      </dsp:nvSpPr>
      <dsp:spPr>
        <a:xfrm>
          <a:off x="10132077" y="1316425"/>
          <a:ext cx="795751" cy="795751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4EDB5-7598-46D9-835E-D18417DF842B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Insights</a:t>
          </a:r>
          <a:r>
            <a:rPr lang="en-US" sz="1900" kern="1200" baseline="0" dirty="0"/>
            <a:t> from this study can support sustainable urban planning and smart transit systems.</a:t>
          </a:r>
          <a:endParaRPr lang="en-US" sz="1900" kern="1200" dirty="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D6CD6-1DE4-410F-AB3A-F1B3DB9803ED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9BDE-7C36-48F6-98A7-ACEEF9E940F7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3B617-5690-44B7-81F7-91F19985AB1F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Lato" panose="020F0502020204030203" pitchFamily="34" charset="0"/>
              <a:cs typeface="Arial" panose="020B0604020202020204" pitchFamily="34" charset="0"/>
            </a:rPr>
            <a:t>Can we predict fair amount based on other features like trip distance, passenger count, </a:t>
          </a:r>
          <a:r>
            <a:rPr lang="en-US" sz="2500" kern="1200" dirty="0" err="1">
              <a:latin typeface="Lato" panose="020F0502020204030203" pitchFamily="34" charset="0"/>
              <a:cs typeface="Arial" panose="020B0604020202020204" pitchFamily="34" charset="0"/>
            </a:rPr>
            <a:t>etc</a:t>
          </a:r>
          <a:r>
            <a:rPr lang="en-US" sz="2500" kern="1200" dirty="0">
              <a:latin typeface="Lato" panose="020F0502020204030203" pitchFamily="34" charset="0"/>
              <a:cs typeface="Arial" panose="020B0604020202020204" pitchFamily="34" charset="0"/>
            </a:rPr>
            <a:t>?</a:t>
          </a:r>
          <a:endParaRPr lang="en-US" sz="2500" kern="1200" dirty="0"/>
        </a:p>
      </dsp:txBody>
      <dsp:txXfrm>
        <a:off x="1437631" y="531"/>
        <a:ext cx="9077968" cy="1244702"/>
      </dsp:txXfrm>
    </dsp:sp>
    <dsp:sp modelId="{732AA244-119E-4009-A808-055DF75DFE5C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D0B8F-0EA6-4E89-A8B7-BA76299FCD9F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7028F-E63B-4DD5-9F4A-4E8C3625CF78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Lato" panose="020F0502020204030203" pitchFamily="34" charset="0"/>
              <a:cs typeface="Arial" panose="020B0604020202020204" pitchFamily="34" charset="0"/>
            </a:rPr>
            <a:t>Can we predict payment type based on other features?</a:t>
          </a:r>
          <a:endParaRPr lang="en-US" sz="2500" kern="1200" dirty="0"/>
        </a:p>
      </dsp:txBody>
      <dsp:txXfrm>
        <a:off x="1437631" y="1556410"/>
        <a:ext cx="9077968" cy="1244702"/>
      </dsp:txXfrm>
    </dsp:sp>
    <dsp:sp modelId="{981F419F-23D8-439E-BD7A-608A7C4EC7C1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90E68-3872-4A9B-9BE1-DD1A15C2914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0AA7E-C082-4959-986E-104418FC583C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Lato" panose="020F0502020204030203" pitchFamily="34" charset="0"/>
              <a:cs typeface="Arial" panose="020B0604020202020204" pitchFamily="34" charset="0"/>
            </a:rPr>
            <a:t>Can we forecast future demand and revenue based on past data?</a:t>
          </a:r>
          <a:endParaRPr lang="en-US" sz="2500" kern="1200" dirty="0"/>
        </a:p>
      </dsp:txBody>
      <dsp:txXfrm>
        <a:off x="1437631" y="3112289"/>
        <a:ext cx="90779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BB0D0-0489-44EC-9AA7-6F9BA5FED91F}">
      <dsp:nvSpPr>
        <dsp:cNvPr id="0" name=""/>
        <dsp:cNvSpPr/>
      </dsp:nvSpPr>
      <dsp:spPr>
        <a:xfrm>
          <a:off x="51" y="63027"/>
          <a:ext cx="4909510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Source:</a:t>
          </a:r>
          <a:endParaRPr lang="en-US" sz="2100" kern="1200"/>
        </a:p>
      </dsp:txBody>
      <dsp:txXfrm>
        <a:off x="51" y="63027"/>
        <a:ext cx="4909510" cy="604800"/>
      </dsp:txXfrm>
    </dsp:sp>
    <dsp:sp modelId="{AE838E64-98FC-40B3-AC83-3CD180C8BCE2}">
      <dsp:nvSpPr>
        <dsp:cNvPr id="0" name=""/>
        <dsp:cNvSpPr/>
      </dsp:nvSpPr>
      <dsp:spPr>
        <a:xfrm>
          <a:off x="51" y="667827"/>
          <a:ext cx="4909510" cy="38045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NYC Taxi &amp; Limousine Commission (TLC) Yellow Taxi Trip Records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Open dataset with millions of trip records from NYC taxis</a:t>
          </a:r>
        </a:p>
      </dsp:txBody>
      <dsp:txXfrm>
        <a:off x="51" y="667827"/>
        <a:ext cx="4909510" cy="3804570"/>
      </dsp:txXfrm>
    </dsp:sp>
    <dsp:sp modelId="{8208A951-16BF-4941-A6C1-4D31FFA01A16}">
      <dsp:nvSpPr>
        <dsp:cNvPr id="0" name=""/>
        <dsp:cNvSpPr/>
      </dsp:nvSpPr>
      <dsp:spPr>
        <a:xfrm>
          <a:off x="5596893" y="63027"/>
          <a:ext cx="4909510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Key Features:</a:t>
          </a:r>
          <a:endParaRPr lang="en-US" sz="2100" kern="1200"/>
        </a:p>
      </dsp:txBody>
      <dsp:txXfrm>
        <a:off x="5596893" y="63027"/>
        <a:ext cx="4909510" cy="604800"/>
      </dsp:txXfrm>
    </dsp:sp>
    <dsp:sp modelId="{B68524D3-70A8-4E9C-86DF-BFD4FB9FF6AF}">
      <dsp:nvSpPr>
        <dsp:cNvPr id="0" name=""/>
        <dsp:cNvSpPr/>
      </dsp:nvSpPr>
      <dsp:spPr>
        <a:xfrm>
          <a:off x="5596893" y="667827"/>
          <a:ext cx="4909510" cy="38045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/>
            <a:t>Trip Details: </a:t>
          </a:r>
          <a:r>
            <a:rPr lang="en-US" sz="2100" kern="1200" dirty="0"/>
            <a:t>Pickup and drop-off locations, timestamps, trip distance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/>
            <a:t>Fare Information: </a:t>
          </a:r>
          <a:r>
            <a:rPr lang="en-US" sz="2100" kern="1200" dirty="0"/>
            <a:t>Total fare, tip amount, payment type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/>
            <a:t>Passenger Data:</a:t>
          </a:r>
          <a:r>
            <a:rPr lang="en-US" sz="2100" kern="1200" dirty="0"/>
            <a:t> Number of passengers per trip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/>
            <a:t>Time-Related Attributes: </a:t>
          </a:r>
          <a:r>
            <a:rPr lang="en-US" sz="2100" kern="1200" dirty="0"/>
            <a:t>Pickup time, </a:t>
          </a:r>
          <a:r>
            <a:rPr lang="en-US" sz="2100" kern="1200" dirty="0" err="1"/>
            <a:t>dropoff</a:t>
          </a:r>
          <a:r>
            <a:rPr lang="en-US" sz="2100" kern="1200" dirty="0"/>
            <a:t> time</a:t>
          </a:r>
        </a:p>
      </dsp:txBody>
      <dsp:txXfrm>
        <a:off x="5596893" y="667827"/>
        <a:ext cx="4909510" cy="3804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74D1B-CD3E-4E9C-8A3E-42FD073D115E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9EEDF-5221-4D4C-8089-F964CB09607B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B4F18-1D89-4B2E-8A45-5BDF26538D35}">
      <dsp:nvSpPr>
        <dsp:cNvPr id="0" name=""/>
        <dsp:cNvSpPr/>
      </dsp:nvSpPr>
      <dsp:spPr>
        <a:xfrm>
          <a:off x="1059754" y="4307"/>
          <a:ext cx="2863900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Handling Missing Data: </a:t>
          </a:r>
          <a:endParaRPr lang="en-US" sz="1900" kern="1200"/>
        </a:p>
      </dsp:txBody>
      <dsp:txXfrm>
        <a:off x="1059754" y="4307"/>
        <a:ext cx="2863900" cy="917536"/>
      </dsp:txXfrm>
    </dsp:sp>
    <dsp:sp modelId="{E242F591-3C9C-4F3F-92EF-7F823A0653C9}">
      <dsp:nvSpPr>
        <dsp:cNvPr id="0" name=""/>
        <dsp:cNvSpPr/>
      </dsp:nvSpPr>
      <dsp:spPr>
        <a:xfrm>
          <a:off x="3923655" y="4307"/>
          <a:ext cx="2440568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Checked for missing values and imputed or removed rows/columns as needed.</a:t>
          </a:r>
        </a:p>
      </dsp:txBody>
      <dsp:txXfrm>
        <a:off x="3923655" y="4307"/>
        <a:ext cx="2440568" cy="917536"/>
      </dsp:txXfrm>
    </dsp:sp>
    <dsp:sp modelId="{31FDBEDE-9714-4157-9F41-8EA1109BF53E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36C33-B282-4FBA-A435-FC881E7098FA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7AD97-0EA7-44E9-A2E8-351903916D48}">
      <dsp:nvSpPr>
        <dsp:cNvPr id="0" name=""/>
        <dsp:cNvSpPr/>
      </dsp:nvSpPr>
      <dsp:spPr>
        <a:xfrm>
          <a:off x="1059754" y="1151227"/>
          <a:ext cx="2863900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Feature Engineering:</a:t>
          </a:r>
          <a:endParaRPr lang="en-US" sz="1900" kern="1200"/>
        </a:p>
      </dsp:txBody>
      <dsp:txXfrm>
        <a:off x="1059754" y="1151227"/>
        <a:ext cx="2863900" cy="917536"/>
      </dsp:txXfrm>
    </dsp:sp>
    <dsp:sp modelId="{ED9CC503-728A-49F2-B544-EFD15A03E3C4}">
      <dsp:nvSpPr>
        <dsp:cNvPr id="0" name=""/>
        <dsp:cNvSpPr/>
      </dsp:nvSpPr>
      <dsp:spPr>
        <a:xfrm>
          <a:off x="3923655" y="1151227"/>
          <a:ext cx="2440568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Created new features (e.g., trip_duration, hour_of_day, day_of_week) based on raw data.</a:t>
          </a:r>
        </a:p>
      </dsp:txBody>
      <dsp:txXfrm>
        <a:off x="3923655" y="1151227"/>
        <a:ext cx="2440568" cy="917536"/>
      </dsp:txXfrm>
    </dsp:sp>
    <dsp:sp modelId="{4EFEE78B-831B-408E-99A0-378EE8ED9C15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7BED9-0872-477F-BCBC-9B3CCF1B67AF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0F94C-85FB-45D1-ABF7-08849F60BF77}">
      <dsp:nvSpPr>
        <dsp:cNvPr id="0" name=""/>
        <dsp:cNvSpPr/>
      </dsp:nvSpPr>
      <dsp:spPr>
        <a:xfrm>
          <a:off x="1059754" y="2298147"/>
          <a:ext cx="2863900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Encoded Categorical Variables:</a:t>
          </a:r>
          <a:endParaRPr lang="en-US" sz="1900" kern="1200"/>
        </a:p>
      </dsp:txBody>
      <dsp:txXfrm>
        <a:off x="1059754" y="2298147"/>
        <a:ext cx="2863900" cy="917536"/>
      </dsp:txXfrm>
    </dsp:sp>
    <dsp:sp modelId="{DA79E7F6-451C-487A-8924-6EB923154B0C}">
      <dsp:nvSpPr>
        <dsp:cNvPr id="0" name=""/>
        <dsp:cNvSpPr/>
      </dsp:nvSpPr>
      <dsp:spPr>
        <a:xfrm>
          <a:off x="3923655" y="2298147"/>
          <a:ext cx="2440568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Used one-hot encoding or label encoding for categorical data.</a:t>
          </a:r>
        </a:p>
      </dsp:txBody>
      <dsp:txXfrm>
        <a:off x="3923655" y="2298147"/>
        <a:ext cx="2440568" cy="917536"/>
      </dsp:txXfrm>
    </dsp:sp>
    <dsp:sp modelId="{45752AE5-DF76-468E-A35E-2EF661487C59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A0D77-2BCE-45BB-9E35-A315E5F453BF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49F8B-8AB2-473B-B785-5947639B4382}">
      <dsp:nvSpPr>
        <dsp:cNvPr id="0" name=""/>
        <dsp:cNvSpPr/>
      </dsp:nvSpPr>
      <dsp:spPr>
        <a:xfrm>
          <a:off x="1059754" y="3445068"/>
          <a:ext cx="2863900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Handled Duplicates:</a:t>
          </a:r>
          <a:endParaRPr lang="en-US" sz="1900" kern="1200"/>
        </a:p>
      </dsp:txBody>
      <dsp:txXfrm>
        <a:off x="1059754" y="3445068"/>
        <a:ext cx="2863900" cy="917536"/>
      </dsp:txXfrm>
    </dsp:sp>
    <dsp:sp modelId="{3C58CD1F-E505-4C22-9A13-67F02E7BA344}">
      <dsp:nvSpPr>
        <dsp:cNvPr id="0" name=""/>
        <dsp:cNvSpPr/>
      </dsp:nvSpPr>
      <dsp:spPr>
        <a:xfrm>
          <a:off x="3923655" y="3445068"/>
          <a:ext cx="2440568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Checked for and removed duplicate rows to avoid skewing results.</a:t>
          </a:r>
        </a:p>
      </dsp:txBody>
      <dsp:txXfrm>
        <a:off x="3923655" y="3445068"/>
        <a:ext cx="2440568" cy="917536"/>
      </dsp:txXfrm>
    </dsp:sp>
    <dsp:sp modelId="{252ACC65-A9EF-4D1A-886F-0BB4921333D9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0CCF9-23BC-4225-8AFC-42F318B5EE9F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8606B-B1A9-440D-ADFA-F04CE4A5078F}">
      <dsp:nvSpPr>
        <dsp:cNvPr id="0" name=""/>
        <dsp:cNvSpPr/>
      </dsp:nvSpPr>
      <dsp:spPr>
        <a:xfrm>
          <a:off x="1059754" y="4591988"/>
          <a:ext cx="2863900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Outlier Detection and Removal:</a:t>
          </a:r>
          <a:endParaRPr lang="en-US" sz="1900" kern="1200"/>
        </a:p>
      </dsp:txBody>
      <dsp:txXfrm>
        <a:off x="1059754" y="4591988"/>
        <a:ext cx="2863900" cy="917536"/>
      </dsp:txXfrm>
    </dsp:sp>
    <dsp:sp modelId="{526F1623-86FB-41EE-B9FF-F8B8C140FB87}">
      <dsp:nvSpPr>
        <dsp:cNvPr id="0" name=""/>
        <dsp:cNvSpPr/>
      </dsp:nvSpPr>
      <dsp:spPr>
        <a:xfrm>
          <a:off x="3923655" y="4591988"/>
          <a:ext cx="2440568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Identified and removed outliers in numerical features (e.g., extreme trip fares, durations).</a:t>
          </a:r>
        </a:p>
      </dsp:txBody>
      <dsp:txXfrm>
        <a:off x="3923655" y="4591988"/>
        <a:ext cx="2440568" cy="917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280B2-60FB-4159-B069-04B3AEF79BD6}">
      <dsp:nvSpPr>
        <dsp:cNvPr id="0" name=""/>
        <dsp:cNvSpPr/>
      </dsp:nvSpPr>
      <dsp:spPr>
        <a:xfrm>
          <a:off x="2101291" y="2092"/>
          <a:ext cx="8405164" cy="10840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84" tIns="275343" rIns="163084" bIns="2753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Fits a straight line that best represents the linear relationship between features and target.</a:t>
          </a:r>
        </a:p>
      </dsp:txBody>
      <dsp:txXfrm>
        <a:off x="2101291" y="2092"/>
        <a:ext cx="8405164" cy="1084028"/>
      </dsp:txXfrm>
    </dsp:sp>
    <dsp:sp modelId="{E7BF3903-DCA9-4437-9CE3-6EC3EBEBF69D}">
      <dsp:nvSpPr>
        <dsp:cNvPr id="0" name=""/>
        <dsp:cNvSpPr/>
      </dsp:nvSpPr>
      <dsp:spPr>
        <a:xfrm>
          <a:off x="0" y="2092"/>
          <a:ext cx="2101291" cy="1084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93" tIns="107078" rIns="111193" bIns="10707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Linear Regression</a:t>
          </a:r>
          <a:r>
            <a:rPr lang="en-US" sz="2400" kern="1200"/>
            <a:t>:</a:t>
          </a:r>
        </a:p>
      </dsp:txBody>
      <dsp:txXfrm>
        <a:off x="0" y="2092"/>
        <a:ext cx="2101291" cy="1084028"/>
      </dsp:txXfrm>
    </dsp:sp>
    <dsp:sp modelId="{B0F06E08-1CED-4BEA-B374-439C9741B8E1}">
      <dsp:nvSpPr>
        <dsp:cNvPr id="0" name=""/>
        <dsp:cNvSpPr/>
      </dsp:nvSpPr>
      <dsp:spPr>
        <a:xfrm>
          <a:off x="2101291" y="1151162"/>
          <a:ext cx="8405164" cy="108402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84" tIns="275343" rIns="163084" bIns="2753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Uses L1 regularization to perform feature selection by driving some coefficients to zero.</a:t>
          </a:r>
        </a:p>
      </dsp:txBody>
      <dsp:txXfrm>
        <a:off x="2101291" y="1151162"/>
        <a:ext cx="8405164" cy="1084028"/>
      </dsp:txXfrm>
    </dsp:sp>
    <dsp:sp modelId="{D1BA16C0-66E9-48FE-B563-2325C061EC91}">
      <dsp:nvSpPr>
        <dsp:cNvPr id="0" name=""/>
        <dsp:cNvSpPr/>
      </dsp:nvSpPr>
      <dsp:spPr>
        <a:xfrm>
          <a:off x="0" y="1151162"/>
          <a:ext cx="2101291" cy="10840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93" tIns="107078" rIns="111193" bIns="10707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Lasso Regression</a:t>
          </a:r>
          <a:r>
            <a:rPr lang="en-US" sz="2400" kern="1200"/>
            <a:t>:</a:t>
          </a:r>
        </a:p>
      </dsp:txBody>
      <dsp:txXfrm>
        <a:off x="0" y="1151162"/>
        <a:ext cx="2101291" cy="1084028"/>
      </dsp:txXfrm>
    </dsp:sp>
    <dsp:sp modelId="{FEFAF518-3DB9-4C8B-AE75-53AE0B2EAFC8}">
      <dsp:nvSpPr>
        <dsp:cNvPr id="0" name=""/>
        <dsp:cNvSpPr/>
      </dsp:nvSpPr>
      <dsp:spPr>
        <a:xfrm>
          <a:off x="2101291" y="2300232"/>
          <a:ext cx="8405164" cy="108402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84" tIns="275343" rIns="163084" bIns="2753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Applies L2 regularization to prevent overfitting by shrinking coefficients.</a:t>
          </a:r>
        </a:p>
      </dsp:txBody>
      <dsp:txXfrm>
        <a:off x="2101291" y="2300232"/>
        <a:ext cx="8405164" cy="1084028"/>
      </dsp:txXfrm>
    </dsp:sp>
    <dsp:sp modelId="{C23FB48B-BBF1-42B4-8555-E03592BAB20C}">
      <dsp:nvSpPr>
        <dsp:cNvPr id="0" name=""/>
        <dsp:cNvSpPr/>
      </dsp:nvSpPr>
      <dsp:spPr>
        <a:xfrm>
          <a:off x="0" y="2300232"/>
          <a:ext cx="2101291" cy="10840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93" tIns="107078" rIns="111193" bIns="10707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Ridge Regression</a:t>
          </a:r>
          <a:r>
            <a:rPr lang="en-US" sz="2400" kern="1200"/>
            <a:t>:</a:t>
          </a:r>
        </a:p>
      </dsp:txBody>
      <dsp:txXfrm>
        <a:off x="0" y="2300232"/>
        <a:ext cx="2101291" cy="1084028"/>
      </dsp:txXfrm>
    </dsp:sp>
    <dsp:sp modelId="{9345D492-FDB3-4952-8CF8-492303F2D0AC}">
      <dsp:nvSpPr>
        <dsp:cNvPr id="0" name=""/>
        <dsp:cNvSpPr/>
      </dsp:nvSpPr>
      <dsp:spPr>
        <a:xfrm>
          <a:off x="2101291" y="3449302"/>
          <a:ext cx="8405164" cy="10840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84" tIns="275343" rIns="163084" bIns="2753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Combines L1 and L2 regularization for balanced feature selection and coefficient shrinkage.</a:t>
          </a:r>
        </a:p>
      </dsp:txBody>
      <dsp:txXfrm>
        <a:off x="2101291" y="3449302"/>
        <a:ext cx="8405164" cy="1084028"/>
      </dsp:txXfrm>
    </dsp:sp>
    <dsp:sp modelId="{90791EC8-3562-41C8-B89C-E2C3691DA8A4}">
      <dsp:nvSpPr>
        <dsp:cNvPr id="0" name=""/>
        <dsp:cNvSpPr/>
      </dsp:nvSpPr>
      <dsp:spPr>
        <a:xfrm>
          <a:off x="0" y="3449302"/>
          <a:ext cx="2101291" cy="10840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93" tIns="107078" rIns="111193" bIns="10707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Elastic Net</a:t>
          </a:r>
          <a:r>
            <a:rPr lang="en-US" sz="2400" kern="1200"/>
            <a:t>:</a:t>
          </a:r>
        </a:p>
      </dsp:txBody>
      <dsp:txXfrm>
        <a:off x="0" y="3449302"/>
        <a:ext cx="2101291" cy="10840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0166F-377A-4BF8-A91F-E7622549AFA7}">
      <dsp:nvSpPr>
        <dsp:cNvPr id="0" name=""/>
        <dsp:cNvSpPr/>
      </dsp:nvSpPr>
      <dsp:spPr>
        <a:xfrm>
          <a:off x="762194" y="768283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09E2F-B6FA-45CF-AFDE-0FE77C4FDE98}">
      <dsp:nvSpPr>
        <dsp:cNvPr id="0" name=""/>
        <dsp:cNvSpPr/>
      </dsp:nvSpPr>
      <dsp:spPr>
        <a:xfrm>
          <a:off x="8092" y="1701427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/>
            <a:t>Logistic Regression: ​</a:t>
          </a:r>
          <a:endParaRPr lang="en-US" sz="2000" kern="1200"/>
        </a:p>
      </dsp:txBody>
      <dsp:txXfrm>
        <a:off x="8092" y="1701427"/>
        <a:ext cx="2320312" cy="348046"/>
      </dsp:txXfrm>
    </dsp:sp>
    <dsp:sp modelId="{24CEA561-1FAD-4544-A40B-239FBF6C85D0}">
      <dsp:nvSpPr>
        <dsp:cNvPr id="0" name=""/>
        <dsp:cNvSpPr/>
      </dsp:nvSpPr>
      <dsp:spPr>
        <a:xfrm>
          <a:off x="8092" y="2105769"/>
          <a:ext cx="2320312" cy="1477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Assumes there is linear relationship between features and target values, using a sigmoid function to transform linear combinations into probabilities.</a:t>
          </a:r>
          <a:endParaRPr lang="en-US" sz="1500" kern="1200"/>
        </a:p>
      </dsp:txBody>
      <dsp:txXfrm>
        <a:off x="8092" y="2105769"/>
        <a:ext cx="2320312" cy="1477284"/>
      </dsp:txXfrm>
    </dsp:sp>
    <dsp:sp modelId="{1A399E3C-6F32-4ECF-AE7E-AA3731EC081E}">
      <dsp:nvSpPr>
        <dsp:cNvPr id="0" name=""/>
        <dsp:cNvSpPr/>
      </dsp:nvSpPr>
      <dsp:spPr>
        <a:xfrm>
          <a:off x="3488561" y="768283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FD536-B1A9-4A9B-9709-4B0145385E5C}">
      <dsp:nvSpPr>
        <dsp:cNvPr id="0" name=""/>
        <dsp:cNvSpPr/>
      </dsp:nvSpPr>
      <dsp:spPr>
        <a:xfrm>
          <a:off x="2734460" y="1701427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/>
            <a:t>Decision Tree:​</a:t>
          </a:r>
          <a:endParaRPr lang="en-US" sz="2000" kern="1200"/>
        </a:p>
      </dsp:txBody>
      <dsp:txXfrm>
        <a:off x="2734460" y="1701427"/>
        <a:ext cx="2320312" cy="348046"/>
      </dsp:txXfrm>
    </dsp:sp>
    <dsp:sp modelId="{56C45DA5-8D03-4841-B7F0-0858098551A2}">
      <dsp:nvSpPr>
        <dsp:cNvPr id="0" name=""/>
        <dsp:cNvSpPr/>
      </dsp:nvSpPr>
      <dsp:spPr>
        <a:xfrm>
          <a:off x="2734460" y="2105769"/>
          <a:ext cx="2320312" cy="1477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Captures both linear and non-linear relationships by hierarchically splitting data based on feature importance, creating a tree-like model of decisions.​</a:t>
          </a:r>
          <a:endParaRPr lang="en-US" sz="1500" kern="1200"/>
        </a:p>
      </dsp:txBody>
      <dsp:txXfrm>
        <a:off x="2734460" y="2105769"/>
        <a:ext cx="2320312" cy="1477284"/>
      </dsp:txXfrm>
    </dsp:sp>
    <dsp:sp modelId="{006C08E5-25E4-4EBE-93B5-A3CC4D7EFD87}">
      <dsp:nvSpPr>
        <dsp:cNvPr id="0" name=""/>
        <dsp:cNvSpPr/>
      </dsp:nvSpPr>
      <dsp:spPr>
        <a:xfrm>
          <a:off x="6214928" y="768283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78DE-F132-443A-BE68-4AFD9AE3C6D5}">
      <dsp:nvSpPr>
        <dsp:cNvPr id="0" name=""/>
        <dsp:cNvSpPr/>
      </dsp:nvSpPr>
      <dsp:spPr>
        <a:xfrm>
          <a:off x="5460827" y="1701427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/>
            <a:t>Random Forest:​</a:t>
          </a:r>
          <a:endParaRPr lang="en-US" sz="2000" kern="1200"/>
        </a:p>
      </dsp:txBody>
      <dsp:txXfrm>
        <a:off x="5460827" y="1701427"/>
        <a:ext cx="2320312" cy="348046"/>
      </dsp:txXfrm>
    </dsp:sp>
    <dsp:sp modelId="{898D3C9E-F26D-44E7-B22C-10018D617670}">
      <dsp:nvSpPr>
        <dsp:cNvPr id="0" name=""/>
        <dsp:cNvSpPr/>
      </dsp:nvSpPr>
      <dsp:spPr>
        <a:xfrm>
          <a:off x="5460827" y="2105769"/>
          <a:ext cx="2320312" cy="1477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Combines multiple decision trees to make better predictions by using bootstrap aggregation and reducing overfitting through tree diversity.​</a:t>
          </a:r>
          <a:endParaRPr lang="en-US" sz="1500" kern="1200"/>
        </a:p>
      </dsp:txBody>
      <dsp:txXfrm>
        <a:off x="5460827" y="2105769"/>
        <a:ext cx="2320312" cy="1477284"/>
      </dsp:txXfrm>
    </dsp:sp>
    <dsp:sp modelId="{D92B8593-515A-4DAB-A52F-EA6FE8093CCA}">
      <dsp:nvSpPr>
        <dsp:cNvPr id="0" name=""/>
        <dsp:cNvSpPr/>
      </dsp:nvSpPr>
      <dsp:spPr>
        <a:xfrm>
          <a:off x="8941296" y="768283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B8BD2-42D3-4EEE-AADA-EFA87204CE1D}">
      <dsp:nvSpPr>
        <dsp:cNvPr id="0" name=""/>
        <dsp:cNvSpPr/>
      </dsp:nvSpPr>
      <dsp:spPr>
        <a:xfrm>
          <a:off x="8187194" y="1701427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/>
            <a:t>XGBoost:​</a:t>
          </a:r>
          <a:endParaRPr lang="en-US" sz="2000" kern="1200"/>
        </a:p>
      </dsp:txBody>
      <dsp:txXfrm>
        <a:off x="8187194" y="1701427"/>
        <a:ext cx="2320312" cy="348046"/>
      </dsp:txXfrm>
    </dsp:sp>
    <dsp:sp modelId="{A09FAEBF-0E66-45BA-A009-86A53BFA364A}">
      <dsp:nvSpPr>
        <dsp:cNvPr id="0" name=""/>
        <dsp:cNvSpPr/>
      </dsp:nvSpPr>
      <dsp:spPr>
        <a:xfrm>
          <a:off x="8187194" y="2105769"/>
          <a:ext cx="2320312" cy="1477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Unlike random forest, it creates one decision tree at a time, with each tree strategically designed to fix the mistakes from the previous tree using gradient descent.</a:t>
          </a:r>
          <a:endParaRPr lang="en-US" sz="1500" kern="1200"/>
        </a:p>
      </dsp:txBody>
      <dsp:txXfrm>
        <a:off x="8187194" y="2105769"/>
        <a:ext cx="2320312" cy="1477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578B2-B508-4CE9-B35D-ED48BBD3454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BB241-200A-41E5-AF1D-9B21D36D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C2670-3342-473C-969D-FDFF399F20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49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Assumes a linear relationship between independent and dependent variables, fitting a straight line that minimizes the sum of squared residuals.</a:t>
            </a:r>
          </a:p>
          <a:p>
            <a:r>
              <a:rPr lang="en-US" b="1" dirty="0"/>
              <a:t>Lasso Regression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Applies L1 regularization by adding absolute value of coefficients to the loss function, effectively performing feature selection by driving some coefficients to zero.</a:t>
            </a:r>
          </a:p>
          <a:p>
            <a:r>
              <a:rPr lang="en-US" b="1" dirty="0"/>
              <a:t>Ridge Regression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Uses L2 regularization by adding squared magnitude of coefficients to the loss function, which helps prevent overfitting by shrinking coefficients close to zero.</a:t>
            </a:r>
          </a:p>
          <a:p>
            <a:r>
              <a:rPr lang="en-US" b="1" dirty="0"/>
              <a:t>Elastic Net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Combines both L1 and L2 regularization, providing a balanced approach that performs feature selection like Lasso while maintaining the coefficient shrinkage properties of Ridge regression.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B241-200A-41E5-AF1D-9B21D36DEE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8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Linear Regression and Ridge dominate</a:t>
            </a:r>
            <a:r>
              <a:rPr lang="en-US" dirty="0"/>
              <a:t> across all datasets, showing consistently low RMSE, MAE, and high R² scores, making them the most reliable models overall.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B241-200A-41E5-AF1D-9B21D36DEE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35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B241-200A-41E5-AF1D-9B21D36DEE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5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B241-200A-41E5-AF1D-9B21D36DEE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5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FBD4-F064-6F5D-6ADD-4F5818251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E5D25-B1AF-1A15-3C90-58DD6D176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F31B2-D367-CA37-5A59-31BD1103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09E33-8EBE-9A0F-0F4F-98D8460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5E80-94AD-1500-20B3-515F9812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CCF7-4F73-8569-9BBD-24ED2831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82669-E9FE-EFBC-DAFA-B0125E182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BEC63-5CA9-A022-D12F-C62B8AB2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3AEE-1A4D-4EA6-3B87-9E079229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C1842-6108-C0DF-A2F3-6DD9CAC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9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C205D-BC69-7CBB-04A2-467B1C215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2378A-9FE3-B147-52F7-59A67D321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2EE5-45BF-645F-0958-8EC951A1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46FBC-7E34-B63B-4BAF-9847FB27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CACF7-E414-57EA-0162-5A1CFFE2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27" indent="0" algn="ctr">
              <a:buNone/>
              <a:defRPr sz="2000"/>
            </a:lvl2pPr>
            <a:lvl3pPr marL="914254" indent="0" algn="ctr">
              <a:buNone/>
              <a:defRPr sz="1800"/>
            </a:lvl3pPr>
            <a:lvl4pPr marL="1371381" indent="0" algn="ctr">
              <a:buNone/>
              <a:defRPr sz="1600"/>
            </a:lvl4pPr>
            <a:lvl5pPr marL="1828507" indent="0" algn="ctr">
              <a:buNone/>
              <a:defRPr sz="1600"/>
            </a:lvl5pPr>
            <a:lvl6pPr marL="2285634" indent="0" algn="ctr">
              <a:buNone/>
              <a:defRPr sz="1600"/>
            </a:lvl6pPr>
            <a:lvl7pPr marL="2742761" indent="0" algn="ctr">
              <a:buNone/>
              <a:defRPr sz="1600"/>
            </a:lvl7pPr>
            <a:lvl8pPr marL="3199888" indent="0" algn="ctr">
              <a:buNone/>
              <a:defRPr sz="1600"/>
            </a:lvl8pPr>
            <a:lvl9pPr marL="365701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91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64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89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8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69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4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7" indent="0">
              <a:buNone/>
              <a:defRPr sz="1400"/>
            </a:lvl2pPr>
            <a:lvl3pPr marL="914254" indent="0">
              <a:buNone/>
              <a:defRPr sz="1200"/>
            </a:lvl3pPr>
            <a:lvl4pPr marL="1371381" indent="0">
              <a:buNone/>
              <a:defRPr sz="1000"/>
            </a:lvl4pPr>
            <a:lvl5pPr marL="1828507" indent="0">
              <a:buNone/>
              <a:defRPr sz="1000"/>
            </a:lvl5pPr>
            <a:lvl6pPr marL="2285634" indent="0">
              <a:buNone/>
              <a:defRPr sz="1000"/>
            </a:lvl6pPr>
            <a:lvl7pPr marL="2742761" indent="0">
              <a:buNone/>
              <a:defRPr sz="1000"/>
            </a:lvl7pPr>
            <a:lvl8pPr marL="3199888" indent="0">
              <a:buNone/>
              <a:defRPr sz="1000"/>
            </a:lvl8pPr>
            <a:lvl9pPr marL="365701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0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3AD5-2D23-6BF1-DEFA-CF3D499B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4963-84F9-7BF0-920D-97BD3B9D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AAC2-66C1-48A7-D8C6-1123A462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EE500-F229-7FB8-10F2-D3C898F1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BF7A-35A6-3FE3-917A-77DADF10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0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7" indent="0">
              <a:buNone/>
              <a:defRPr sz="1400"/>
            </a:lvl2pPr>
            <a:lvl3pPr marL="914254" indent="0">
              <a:buNone/>
              <a:defRPr sz="1200"/>
            </a:lvl3pPr>
            <a:lvl4pPr marL="1371381" indent="0">
              <a:buNone/>
              <a:defRPr sz="1000"/>
            </a:lvl4pPr>
            <a:lvl5pPr marL="1828507" indent="0">
              <a:buNone/>
              <a:defRPr sz="1000"/>
            </a:lvl5pPr>
            <a:lvl6pPr marL="2285634" indent="0">
              <a:buNone/>
              <a:defRPr sz="1000"/>
            </a:lvl6pPr>
            <a:lvl7pPr marL="2742761" indent="0">
              <a:buNone/>
              <a:defRPr sz="1000"/>
            </a:lvl7pPr>
            <a:lvl8pPr marL="3199888" indent="0">
              <a:buNone/>
              <a:defRPr sz="1000"/>
            </a:lvl8pPr>
            <a:lvl9pPr marL="365701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5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93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8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81C1-E5AD-8D52-5D2C-326B1324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1BDA1-2105-8A1F-D3F9-71A8F5FD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2D83-91EE-B3FF-B469-C6DE8F0C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C49F3-C7EB-8AD7-8F98-091BBF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346E-F2E6-4781-40CB-4A2B63F7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6115-2056-96CB-618A-8534D382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9F2B-CFDD-DD90-284C-F3162AF0C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67296-8D95-ACFF-9082-5BD6BC663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FEDCC-434C-4205-6D69-648ABA67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44828-2A9D-AFAF-DC06-5E10CF9F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92FBA-F889-18B5-88C2-A2E1A4A4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6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71B5-323F-8FBF-AA31-95B85686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AC2C7-D9C0-3507-57A6-CD1C9129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2B82C-28AA-4805-3DB4-844F901F4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95516-91A7-4ABF-1EAE-989B31B16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3C9B5-AEA3-9FB1-D389-D1608582C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62BB6-B9B9-E89D-56A3-95B7401D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ABDDB-5E8F-13C8-0892-6AE80DC4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F8271-F72C-FFC2-9493-27BB58F8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842E-715D-AD33-7F16-D18985F9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698F6-9CB4-11AC-956A-FEC01EE7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16464-D094-5440-2B6C-F8F97C22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FFD75-7B16-1DDB-3721-CC4F044F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10FB0-4FCC-8027-E50A-CC7B71E1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E2B34-F3D1-4BC6-4D58-9545C0CF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1D936-47C8-764A-19F8-CE4BFE47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9077-93B4-551F-DAA8-1C2B53BA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A712-B90E-20F9-FA72-D19671D2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394B1-B592-BFCB-A137-8E0CB887D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8C65A-6BE7-1B5E-3197-85AE6D0C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62145-9FEC-4C2E-A9BB-9FFA0D31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D7D9-91AA-BBA4-04BC-EBEF6AF0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6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0D1D-EA35-68F8-1D2D-D9CBA2DE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90198-9ED9-BB62-665D-4BF4664BC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055A4-CD7F-EFA9-4648-8ADFC1D0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1D840-C530-C5A3-21CA-BC19465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EF5D3-A69A-178E-FDA1-07F91965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BF77E-8888-0147-D069-DD3BFD52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6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DC01D-223E-BC1E-68BD-B0A259EC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F8C5B-D6B4-CED3-759F-556FF1131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72C2F-FB7B-E6FF-5646-F7B337D97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BF6E-2BF0-0D8D-024C-987E61048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B0FB-A4D0-3E43-F0EF-E11471E03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3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25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3" indent="-228563" algn="l" defTabSz="9142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90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CD22F1-9F58-4046-9616-E9B171122955}"/>
              </a:ext>
            </a:extLst>
          </p:cNvPr>
          <p:cNvSpPr/>
          <p:nvPr/>
        </p:nvSpPr>
        <p:spPr>
          <a:xfrm>
            <a:off x="3538126" y="-20053"/>
            <a:ext cx="5089522" cy="1253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235"/>
            <a:endParaRPr lang="en-US" sz="1125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5B857-0E51-4898-BAEF-B471D5E63813}"/>
              </a:ext>
            </a:extLst>
          </p:cNvPr>
          <p:cNvSpPr/>
          <p:nvPr/>
        </p:nvSpPr>
        <p:spPr>
          <a:xfrm>
            <a:off x="0" y="0"/>
            <a:ext cx="3564353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5235"/>
            <a:endParaRPr lang="en-US" sz="375" i="1" dirty="0">
              <a:solidFill>
                <a:prstClr val="white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-13973" y="26034"/>
            <a:ext cx="3438208" cy="647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235">
              <a:lnSpc>
                <a:spcPct val="120000"/>
              </a:lnSpc>
            </a:pPr>
            <a:r>
              <a:rPr lang="en-US" sz="1600" b="1" dirty="0">
                <a:solidFill>
                  <a:prstClr val="black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Introduction</a:t>
            </a:r>
            <a:endParaRPr lang="en-US" sz="1050" b="1" dirty="0">
              <a:solidFill>
                <a:prstClr val="black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119043" indent="-119043" algn="just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Efficient transportation systems are the backbone of urban economies.</a:t>
            </a:r>
          </a:p>
          <a:p>
            <a:pPr marL="119043" indent="-119043" algn="just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Increasing population density leads to traffic congestion and fluctuating ride demands.</a:t>
            </a:r>
          </a:p>
          <a:p>
            <a:pPr marL="119043" indent="-119043" algn="just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NYC heavily relies on its diverse modes of transit, including taxis subways and rideshares.</a:t>
            </a:r>
          </a:p>
          <a:p>
            <a:pPr algn="just" defTabSz="95235">
              <a:lnSpc>
                <a:spcPct val="120000"/>
              </a:lnSpc>
            </a:pPr>
            <a:endParaRPr lang="en-US" sz="1000" b="1" dirty="0">
              <a:solidFill>
                <a:prstClr val="black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 defTabSz="95235">
              <a:lnSpc>
                <a:spcPct val="120000"/>
              </a:lnSpc>
            </a:pPr>
            <a:endParaRPr lang="en-US" sz="1000" b="1" dirty="0">
              <a:solidFill>
                <a:prstClr val="black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 defTabSz="95235">
              <a:lnSpc>
                <a:spcPct val="120000"/>
              </a:lnSpc>
            </a:pPr>
            <a:endParaRPr lang="en-US" sz="1000" b="1" dirty="0">
              <a:solidFill>
                <a:prstClr val="black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 defTabSz="95235">
              <a:lnSpc>
                <a:spcPct val="120000"/>
              </a:lnSpc>
            </a:pPr>
            <a:endParaRPr lang="en-US" sz="1000" b="1" dirty="0">
              <a:solidFill>
                <a:prstClr val="black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 defTabSz="95235">
              <a:lnSpc>
                <a:spcPct val="120000"/>
              </a:lnSpc>
            </a:pPr>
            <a:endParaRPr lang="en-US" sz="1000" b="1" dirty="0">
              <a:solidFill>
                <a:prstClr val="black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ctr" defTabSz="95235">
              <a:lnSpc>
                <a:spcPct val="120000"/>
              </a:lnSpc>
            </a:pPr>
            <a:r>
              <a:rPr lang="en-US" sz="1600" b="1" dirty="0">
                <a:solidFill>
                  <a:prstClr val="black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Motivation</a:t>
            </a:r>
            <a:endParaRPr lang="en-US" sz="1050" b="1" dirty="0">
              <a:solidFill>
                <a:prstClr val="black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154756" indent="-154756" algn="just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1100" dirty="0">
                <a:solidFill>
                  <a:prstClr val="black"/>
                </a:solidFill>
                <a:latin typeface="Lato" panose="020F0502020204030203" pitchFamily="34" charset="0"/>
                <a:cs typeface="Arial" panose="020B0604020202020204" pitchFamily="34" charset="0"/>
              </a:rPr>
              <a:t>Understanding how transportation operates can improve urban mobility and reduce inefficiencies.</a:t>
            </a:r>
          </a:p>
          <a:p>
            <a:pPr marL="154756" indent="-154756" algn="just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1100" dirty="0">
                <a:solidFill>
                  <a:prstClr val="black"/>
                </a:solidFill>
                <a:latin typeface="Lato" panose="020F0502020204030203" pitchFamily="34" charset="0"/>
                <a:cs typeface="Arial" panose="020B0604020202020204" pitchFamily="34" charset="0"/>
              </a:rPr>
              <a:t>Predicting fares dynamics, transportation patterns and passenger’s behavior can help optimize resource allocation </a:t>
            </a:r>
          </a:p>
          <a:p>
            <a:pPr marL="154756" indent="-154756" algn="just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1100" dirty="0">
                <a:solidFill>
                  <a:prstClr val="black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Insights from this study can support sustainable urban planning and smart transit systems.</a:t>
            </a:r>
          </a:p>
          <a:p>
            <a:pPr algn="just" defTabSz="95235">
              <a:lnSpc>
                <a:spcPct val="120000"/>
              </a:lnSpc>
            </a:pPr>
            <a:endParaRPr lang="en-US" sz="1000" b="1" dirty="0">
              <a:solidFill>
                <a:prstClr val="black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 defTabSz="95235">
              <a:lnSpc>
                <a:spcPct val="120000"/>
              </a:lnSpc>
            </a:pPr>
            <a:endParaRPr lang="en-US" sz="1000" b="1" dirty="0">
              <a:solidFill>
                <a:prstClr val="black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 defTabSz="95235">
              <a:lnSpc>
                <a:spcPct val="120000"/>
              </a:lnSpc>
            </a:pPr>
            <a:endParaRPr lang="en-US" sz="1000" b="1" dirty="0">
              <a:solidFill>
                <a:prstClr val="black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 defTabSz="95235">
              <a:lnSpc>
                <a:spcPct val="120000"/>
              </a:lnSpc>
            </a:pPr>
            <a:endParaRPr lang="en-US" sz="1000" b="1" dirty="0">
              <a:solidFill>
                <a:prstClr val="black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ctr" defTabSz="95235">
              <a:lnSpc>
                <a:spcPct val="120000"/>
              </a:lnSpc>
            </a:pPr>
            <a:r>
              <a:rPr lang="en-US" sz="1600" b="1" dirty="0">
                <a:solidFill>
                  <a:prstClr val="black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Questions?</a:t>
            </a:r>
          </a:p>
          <a:p>
            <a:pPr marL="119043" indent="-119043" algn="just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Can we predict fair amount based on other features like trip distance, passenger count, </a:t>
            </a:r>
            <a:r>
              <a:rPr lang="en-US" sz="1100" dirty="0" err="1">
                <a:solidFill>
                  <a:prstClr val="black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etc</a:t>
            </a:r>
            <a:r>
              <a:rPr lang="en-US" sz="1100" dirty="0">
                <a:solidFill>
                  <a:prstClr val="black"/>
                </a:solidFill>
                <a:latin typeface="Lato" panose="020F0502020204030203" pitchFamily="34" charset="0"/>
                <a:cs typeface="Arial" panose="020B0604020202020204" pitchFamily="34" charset="0"/>
              </a:rPr>
              <a:t>?</a:t>
            </a:r>
          </a:p>
          <a:p>
            <a:pPr marL="119043" indent="-119043" algn="just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Can we predict payment type based on other features?</a:t>
            </a:r>
          </a:p>
          <a:p>
            <a:pPr marL="119043" indent="-119043" algn="just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Can we forecast future demand and revenue based on past data?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CD59F-354D-4E6A-BDBE-1042A62B8C4F}"/>
              </a:ext>
            </a:extLst>
          </p:cNvPr>
          <p:cNvSpPr txBox="1"/>
          <p:nvPr/>
        </p:nvSpPr>
        <p:spPr>
          <a:xfrm>
            <a:off x="3424668" y="-29125"/>
            <a:ext cx="5229207" cy="1041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235"/>
            <a:r>
              <a:rPr lang="en-US" sz="2395" b="1" dirty="0">
                <a:solidFill>
                  <a:prstClr val="black"/>
                </a:solidFill>
                <a:latin typeface="Calibri" panose="020F0502020204030204"/>
                <a:cs typeface="Lato" panose="020F0502020204030203" pitchFamily="34" charset="0"/>
              </a:rPr>
              <a:t>Predictive Modeling and Machine learning Insights from NYC Taxi Data </a:t>
            </a:r>
            <a:br>
              <a:rPr lang="en-US" sz="1375" i="1" dirty="0">
                <a:solidFill>
                  <a:prstClr val="black"/>
                </a:solidFill>
                <a:latin typeface="Lato" panose="020F0502020204030203" pitchFamily="34" charset="0"/>
                <a:cs typeface="Lato" panose="020F0502020204030203" pitchFamily="34" charset="0"/>
              </a:rPr>
            </a:br>
            <a:endParaRPr lang="en-US" sz="1375" i="1" dirty="0">
              <a:solidFill>
                <a:prstClr val="black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93FD4E9-7476-A446-8C6B-41CD3B9E2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73" y="6311199"/>
            <a:ext cx="1596258" cy="3683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086E27E-3201-4BD0-8B01-7F7361C09FE3}"/>
              </a:ext>
            </a:extLst>
          </p:cNvPr>
          <p:cNvSpPr/>
          <p:nvPr/>
        </p:nvSpPr>
        <p:spPr>
          <a:xfrm>
            <a:off x="8627648" y="0"/>
            <a:ext cx="3693306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5235"/>
            <a:endParaRPr lang="en-US" sz="375" i="1" dirty="0">
              <a:solidFill>
                <a:prstClr val="white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13546-5960-4CDE-A1C9-7B654E6B1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04" y="1233715"/>
            <a:ext cx="5080944" cy="56333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B804F7-9D5E-41F2-95E7-8D46DFA2C634}"/>
              </a:ext>
            </a:extLst>
          </p:cNvPr>
          <p:cNvSpPr txBox="1"/>
          <p:nvPr/>
        </p:nvSpPr>
        <p:spPr>
          <a:xfrm>
            <a:off x="8812539" y="178434"/>
            <a:ext cx="3508415" cy="17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235">
              <a:lnSpc>
                <a:spcPct val="120000"/>
              </a:lnSpc>
            </a:pPr>
            <a:r>
              <a:rPr lang="en-US" sz="1250" b="1" dirty="0">
                <a:solidFill>
                  <a:prstClr val="black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119043" indent="-119043" algn="just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Ridge seems to be the most consistent performer on regression across all datasets, particularly in terms of balancing RMSE, MAE, and R².</a:t>
            </a:r>
          </a:p>
          <a:p>
            <a:pPr marL="119043" indent="-119043" algn="just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prstClr val="black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119043" indent="-119043" algn="just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Random Forest and Decision Tree consistently perform the best across all metrics, scoring 0.950 in accuracy, precision, and recall, and 0.948 in F1 score.</a:t>
            </a:r>
          </a:p>
          <a:p>
            <a:pPr marL="119043" indent="-119043" algn="just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917" dirty="0">
              <a:solidFill>
                <a:prstClr val="black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896619-6953-4449-9A3C-A61AD6AB2C79}"/>
              </a:ext>
            </a:extLst>
          </p:cNvPr>
          <p:cNvSpPr txBox="1"/>
          <p:nvPr/>
        </p:nvSpPr>
        <p:spPr>
          <a:xfrm>
            <a:off x="11062056" y="6106629"/>
            <a:ext cx="186085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/>
            <a:r>
              <a:rPr lang="en-US" sz="1250" b="1" dirty="0">
                <a:solidFill>
                  <a:prstClr val="black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Prastut Dahal, </a:t>
            </a:r>
          </a:p>
          <a:p>
            <a:pPr defTabSz="95235"/>
            <a:r>
              <a:rPr lang="en-US" sz="1250" b="1" dirty="0">
                <a:solidFill>
                  <a:prstClr val="black"/>
                </a:solidFill>
                <a:latin typeface="Lato" panose="020F0502020204030203" pitchFamily="34" charset="0"/>
                <a:cs typeface="Lato" panose="020F0502020204030203" pitchFamily="34" charset="0"/>
              </a:rPr>
              <a:t>Ujjwal Kuikel, </a:t>
            </a:r>
          </a:p>
          <a:p>
            <a:pPr defTabSz="95235"/>
            <a:r>
              <a:rPr lang="en-US" sz="1250" b="1" dirty="0">
                <a:solidFill>
                  <a:prstClr val="black"/>
                </a:solidFill>
                <a:latin typeface="Lato" panose="020F0502020204030203" pitchFamily="34" charset="0"/>
                <a:cs typeface="Lato" panose="020F0502020204030203" pitchFamily="34" charset="0"/>
              </a:rPr>
              <a:t>Dipika </a:t>
            </a:r>
            <a:r>
              <a:rPr lang="en-US" sz="1250" b="1" dirty="0" err="1">
                <a:solidFill>
                  <a:prstClr val="black"/>
                </a:solidFill>
                <a:latin typeface="Lato" panose="020F0502020204030203" pitchFamily="34" charset="0"/>
                <a:cs typeface="Lato" panose="020F0502020204030203" pitchFamily="34" charset="0"/>
              </a:rPr>
              <a:t>Bogati</a:t>
            </a:r>
            <a:endParaRPr lang="en-US" sz="1250" b="1" dirty="0">
              <a:solidFill>
                <a:prstClr val="black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06818-65AD-FE91-93F7-BC81500A9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309" y="1771039"/>
            <a:ext cx="2913925" cy="2250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6F0FC-ED62-FAC2-D399-45896F2AE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11138" y="25146000"/>
            <a:ext cx="4124491" cy="2739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724F3B-CD1B-207D-E685-05BADA6BA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1642" y="4091446"/>
            <a:ext cx="2910592" cy="19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4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398B31-319A-4FD8-CC75-C82FBB3E8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13E3237-F3B7-C039-2C68-D83D2A6C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Trip Distribution on Day of Week</a:t>
            </a:r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145E88E-90C5-F126-518C-7EAC99A0C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038"/>
          <a:stretch/>
        </p:blipFill>
        <p:spPr>
          <a:xfrm>
            <a:off x="432225" y="2286176"/>
            <a:ext cx="11327549" cy="38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BAB6F-DD11-4DC2-08B2-A4F696FDF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3830DDF-CF94-6B8C-6561-67405040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Trips By Month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DBCBF97-9BC5-8E7A-4F57-5C9BD80A1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089665"/>
            <a:ext cx="7225748" cy="46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1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F87C53-9FA4-5058-7F3D-4B28DCFBC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E3D29-06C4-BFE3-C5C1-E8328BEE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A151ED1-1AFF-2AEA-940E-EF05BEA51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101845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507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B05B18-46B7-68DD-467F-AFF587E2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BD10D-F4CB-EC6B-A654-1308C416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C8FD0-2E43-9585-8DC4-C98C22DBD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006" y="680937"/>
            <a:ext cx="3920630" cy="2607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27DEB-7F6B-B9F2-F780-B2A6C08ACC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000" t="50000"/>
          <a:stretch/>
        </p:blipFill>
        <p:spPr>
          <a:xfrm>
            <a:off x="8019690" y="672454"/>
            <a:ext cx="4020997" cy="2673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65811C-C1AE-3DCA-4105-85D97DA58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143" y="3569846"/>
            <a:ext cx="3793019" cy="2512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FC0965-4788-1B34-4B60-02CBAFD66BD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0000" b="50000"/>
          <a:stretch/>
        </p:blipFill>
        <p:spPr>
          <a:xfrm>
            <a:off x="8298768" y="3507954"/>
            <a:ext cx="3741919" cy="2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8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6A1251-FD2D-57D4-6A16-959CD50B6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3B813-0223-A400-64CD-C9962D11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201F511-6BFA-5DD3-70F2-0379E777E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54625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89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E3B04-5636-09B3-3899-ABE47778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2831114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12C6E-4187-C152-F805-538727B6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" t="3789" r="49965" b="49811"/>
          <a:stretch/>
        </p:blipFill>
        <p:spPr>
          <a:xfrm>
            <a:off x="4265525" y="810621"/>
            <a:ext cx="7292989" cy="525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6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24EB-5D38-A0AC-A610-A9DA7BBF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3307382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F1_Score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649A3-AFC7-0BEE-1C65-25CC8C9AC9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238" t="2754" r="753" b="48847"/>
          <a:stretch/>
        </p:blipFill>
        <p:spPr>
          <a:xfrm>
            <a:off x="4601043" y="1027409"/>
            <a:ext cx="7133754" cy="54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8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BEFAA-B101-A9D5-7E68-9F2FFEC9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84" y="295987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Precision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71C6F-95F8-40C3-2AC5-770B2028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879" r="49635"/>
          <a:stretch/>
        </p:blipFill>
        <p:spPr>
          <a:xfrm>
            <a:off x="4289755" y="754922"/>
            <a:ext cx="7101543" cy="53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3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6F1BA-E631-3452-5208-38F826D0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2849402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BC807-B9B8-E767-5796-B3D4543B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t="51489"/>
          <a:stretch/>
        </p:blipFill>
        <p:spPr>
          <a:xfrm>
            <a:off x="4265525" y="943582"/>
            <a:ext cx="7386600" cy="55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81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CA45A6-ED55-531F-C67A-E9B3BB1D8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9B0D87-24A3-D1D5-5D01-A5E7890A1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2C98A-F057-673B-A87D-7BEFEAFBB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7E503-A5C8-BD28-43A3-B054BED0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852DB0-EDE3-A0C8-83E5-8442ECCBC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46CE05-28DB-0034-8849-9E633FCCB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AA174-D02F-0475-B3D7-F56182E8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Hourly Demand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18CCD-070B-4999-A46B-86E0A409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401"/>
            <a:ext cx="5389636" cy="3489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DDB1A-80E7-BDA0-BC29-03771203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87" y="1576447"/>
            <a:ext cx="6569413" cy="489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A taxi cab sign">
            <a:extLst>
              <a:ext uri="{FF2B5EF4-FFF2-40B4-BE49-F238E27FC236}">
                <a16:creationId xmlns:a16="http://schemas.microsoft.com/office/drawing/2014/main" id="{102A7F61-7803-238C-DA41-CCE1127C02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007" b="723"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C144F8-7204-6EE2-E5D6-A3E512E0E856}"/>
              </a:ext>
            </a:extLst>
          </p:cNvPr>
          <p:cNvSpPr/>
          <p:nvPr/>
        </p:nvSpPr>
        <p:spPr>
          <a:xfrm>
            <a:off x="-48388" y="-9"/>
            <a:ext cx="12240388" cy="685799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C3D91-DC6C-A534-FC3F-5560AAC04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136" y="471773"/>
            <a:ext cx="10998327" cy="329990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Predictive Modeling  and Machine Learning Insights from NYC Taxi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3CE58-6E6E-65D5-C349-E2FC042ED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6736" y="5119795"/>
            <a:ext cx="9875520" cy="14143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200" dirty="0" err="1">
                <a:solidFill>
                  <a:srgbClr val="FFFFFF"/>
                </a:solidFill>
              </a:rPr>
              <a:t>Prastut</a:t>
            </a:r>
            <a:r>
              <a:rPr lang="en-US" sz="3200" dirty="0">
                <a:solidFill>
                  <a:srgbClr val="FFFFFF"/>
                </a:solidFill>
              </a:rPr>
              <a:t> Dahal</a:t>
            </a:r>
          </a:p>
          <a:p>
            <a:pPr algn="l"/>
            <a:r>
              <a:rPr lang="en-US" sz="3200" dirty="0">
                <a:solidFill>
                  <a:srgbClr val="FFFFFF"/>
                </a:solidFill>
              </a:rPr>
              <a:t>Dipika </a:t>
            </a:r>
            <a:r>
              <a:rPr lang="en-US" sz="3200" dirty="0" err="1">
                <a:solidFill>
                  <a:srgbClr val="FFFFFF"/>
                </a:solidFill>
              </a:rPr>
              <a:t>Bogati</a:t>
            </a:r>
            <a:endParaRPr lang="en-US" sz="3200" dirty="0">
              <a:solidFill>
                <a:srgbClr val="FFFFFF"/>
              </a:solidFill>
            </a:endParaRPr>
          </a:p>
          <a:p>
            <a:pPr algn="l"/>
            <a:r>
              <a:rPr lang="en-US" sz="3200" dirty="0">
                <a:solidFill>
                  <a:srgbClr val="FFFFFF"/>
                </a:solidFill>
              </a:rPr>
              <a:t>Ujjwal Kuikel</a:t>
            </a:r>
          </a:p>
          <a:p>
            <a:pPr algn="l"/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57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1EA844-D92A-5FA6-B730-E918DB583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DB334-0A25-D84D-B037-CEE8BC48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Actual vs Forecasted Fare Revenue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181FF1C-7C12-0C83-3D29-1FB7B6DE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843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4EBC7C8-FDF9-C91E-5BB7-F9D4775FD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2979" r="8264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04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26C55-3D01-36ED-3062-7ABAD530A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1819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5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C2BA8-1205-A016-4DA5-2E3802473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31B4-1278-C767-86BF-946D7250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Taxi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E562-AB16-0AC3-DCA3-71B2E26D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B6B73-E00A-F17D-73BD-4DF517838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5833"/>
            <a:ext cx="5886231" cy="3507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47BAB-6243-80A7-ADDC-D123AD18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767" y="0"/>
            <a:ext cx="5127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63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191096-E6A1-44A0-D60B-54D434475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CA8C8-DF14-0D55-0606-31419AD8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7" y="5279509"/>
            <a:ext cx="9707911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Actual vs Forecasted Taxi Demand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31A50-56B5-1157-7A2F-03E2E6A73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3" y="165763"/>
            <a:ext cx="7226708" cy="4805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0BDEC-B426-8673-703F-BF71B9840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284" y="2212781"/>
            <a:ext cx="2508452" cy="84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4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71E51-696C-C5B1-D7C1-A5797F0FC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3614-53AC-9337-ABED-1796799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DCDA-80E9-14D6-E38C-AB4BA076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conclude, we effectively predicted fare amount, payment types and also future revenue and demand.</a:t>
            </a:r>
          </a:p>
          <a:p>
            <a:endParaRPr lang="en-US" dirty="0"/>
          </a:p>
          <a:p>
            <a:r>
              <a:rPr lang="en-US" dirty="0"/>
              <a:t>Predictions help enhance efficiency and customer experience.</a:t>
            </a:r>
          </a:p>
          <a:p>
            <a:endParaRPr lang="en-US" dirty="0"/>
          </a:p>
          <a:p>
            <a:r>
              <a:rPr lang="en-US" dirty="0"/>
              <a:t> Results validate the potential of regression and classification models in transportation data analysis.</a:t>
            </a:r>
          </a:p>
          <a:p>
            <a:endParaRPr lang="en-US" dirty="0"/>
          </a:p>
          <a:p>
            <a:r>
              <a:rPr lang="en-US" dirty="0"/>
              <a:t>Future work can include exploring more advanced models and deep learning for higher accuracy. </a:t>
            </a:r>
          </a:p>
          <a:p>
            <a:endParaRPr lang="en-US" dirty="0"/>
          </a:p>
          <a:p>
            <a:r>
              <a:rPr lang="en-US" dirty="0"/>
              <a:t>Also, Develop real-time prediction models to handle dynamic changes in demand and improve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03666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9F409-9326-B0F9-BE3F-2796E291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D899963-0E68-8BE0-35EA-7629016C2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0666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 descr="Bus">
            <a:extLst>
              <a:ext uri="{FF2B5EF4-FFF2-40B4-BE49-F238E27FC236}">
                <a16:creationId xmlns:a16="http://schemas.microsoft.com/office/drawing/2014/main" id="{F82D3842-BF0C-A0A1-1927-8593B0E4BC69}"/>
              </a:ext>
            </a:extLst>
          </p:cNvPr>
          <p:cNvSpPr/>
          <p:nvPr/>
        </p:nvSpPr>
        <p:spPr>
          <a:xfrm>
            <a:off x="6722253" y="4814204"/>
            <a:ext cx="795751" cy="795751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3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CA1B-958D-795C-6260-3B59CDCF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Questions we answered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ACA868-C8EE-9DD8-3C4F-AF0B3FE470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534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9EEDE2-9CCA-A1E8-4676-FD9FF24A9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45004-A566-E282-4C06-E90EFF7E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4" name="Content Placeholder 3" descr="A diagram of a data flow&#10;&#10;Description automatically generated">
            <a:extLst>
              <a:ext uri="{FF2B5EF4-FFF2-40B4-BE49-F238E27FC236}">
                <a16:creationId xmlns:a16="http://schemas.microsoft.com/office/drawing/2014/main" id="{176C567C-66AA-464C-A1E1-56AD05884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91" y="467208"/>
            <a:ext cx="466482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5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B298E-1265-22DA-3ED5-D63C8594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7DF070-844F-ED42-B46D-FDE5E1591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16970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57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11A5F-FA57-DD05-6647-5CE98DE14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A8714-4561-C675-FC38-31A9CCAA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326E7B-3FFB-6DB2-9C95-D373C754E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741" y="3236042"/>
            <a:ext cx="3419533" cy="2385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017CB-38FC-8124-2B6B-7B53515D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75" y="3005254"/>
            <a:ext cx="4246271" cy="2887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E929F3-C5A3-B9DE-C069-84E95BF2C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415" y="965281"/>
            <a:ext cx="5899522" cy="158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8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102A8-4C29-A17A-54C4-82E98E70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Data Cleaning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CBD304-CF45-0BE1-14F7-012EA9748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63555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15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B39CAC-B733-37E6-5CE4-91453391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14D14-F13F-176F-9640-7071443E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BE6B1-174F-3C7B-3FF1-37120577A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468" y="1966293"/>
            <a:ext cx="894906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9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98a1a4-91e6-4179-98e5-0607a42641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4FDC4F110C324394DACDD83279ED3C" ma:contentTypeVersion="15" ma:contentTypeDescription="Create a new document." ma:contentTypeScope="" ma:versionID="28686910d32f9e0e27fa074b3a1b256d">
  <xsd:schema xmlns:xsd="http://www.w3.org/2001/XMLSchema" xmlns:xs="http://www.w3.org/2001/XMLSchema" xmlns:p="http://schemas.microsoft.com/office/2006/metadata/properties" xmlns:ns3="d498a1a4-91e6-4179-98e5-0607a4264173" xmlns:ns4="4e2fe0e3-b012-4863-bd72-35e7beaf3337" targetNamespace="http://schemas.microsoft.com/office/2006/metadata/properties" ma:root="true" ma:fieldsID="22a0f30ebb3ec1553328dd6a4135e05e" ns3:_="" ns4:_="">
    <xsd:import namespace="d498a1a4-91e6-4179-98e5-0607a4264173"/>
    <xsd:import namespace="4e2fe0e3-b012-4863-bd72-35e7beaf3337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98a1a4-91e6-4179-98e5-0607a426417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fe0e3-b012-4863-bd72-35e7beaf3337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A2DFA4-DB71-4026-A090-E9AEADB5FF38}">
  <ds:schemaRefs>
    <ds:schemaRef ds:uri="http://purl.org/dc/elements/1.1/"/>
    <ds:schemaRef ds:uri="http://purl.org/dc/terms/"/>
    <ds:schemaRef ds:uri="4e2fe0e3-b012-4863-bd72-35e7beaf3337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d498a1a4-91e6-4179-98e5-0607a426417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9C47CCC-2280-4B1E-8ABB-E92B2D7195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6C28BC-154E-4654-A537-D2A447BB2B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98a1a4-91e6-4179-98e5-0607a4264173"/>
    <ds:schemaRef ds:uri="4e2fe0e3-b012-4863-bd72-35e7beaf33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904</Words>
  <Application>Microsoft Office PowerPoint</Application>
  <PresentationFormat>Widescreen</PresentationFormat>
  <Paragraphs>118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Calibri Light</vt:lpstr>
      <vt:lpstr>Lato</vt:lpstr>
      <vt:lpstr>Lato Black</vt:lpstr>
      <vt:lpstr>Office Theme</vt:lpstr>
      <vt:lpstr>1_Office Theme</vt:lpstr>
      <vt:lpstr>PowerPoint Presentation</vt:lpstr>
      <vt:lpstr>Predictive Modeling  and Machine Learning Insights from NYC Taxi Data</vt:lpstr>
      <vt:lpstr>Introduction</vt:lpstr>
      <vt:lpstr>Questions we answered</vt:lpstr>
      <vt:lpstr>Methodology</vt:lpstr>
      <vt:lpstr>Dataset</vt:lpstr>
      <vt:lpstr>EDA</vt:lpstr>
      <vt:lpstr>Data Cleaning</vt:lpstr>
      <vt:lpstr>EDA</vt:lpstr>
      <vt:lpstr>Trip Distribution on Day of Week</vt:lpstr>
      <vt:lpstr>Trips By Month</vt:lpstr>
      <vt:lpstr>Regression</vt:lpstr>
      <vt:lpstr>Evaluation</vt:lpstr>
      <vt:lpstr>Classification</vt:lpstr>
      <vt:lpstr>Average Accuracy</vt:lpstr>
      <vt:lpstr>F1_Score</vt:lpstr>
      <vt:lpstr>Precision</vt:lpstr>
      <vt:lpstr>Recall</vt:lpstr>
      <vt:lpstr>Hourly Demand</vt:lpstr>
      <vt:lpstr>Actual vs Forecasted Fare Revenue</vt:lpstr>
      <vt:lpstr>PowerPoint Presentation</vt:lpstr>
      <vt:lpstr>Taxi Demand</vt:lpstr>
      <vt:lpstr>Actual vs Forecasted Taxi Demand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Ujjwal Kuikel</dc:creator>
  <cp:lastModifiedBy>Ujjwal Kuikel</cp:lastModifiedBy>
  <cp:revision>64</cp:revision>
  <dcterms:created xsi:type="dcterms:W3CDTF">2024-12-09T02:56:33Z</dcterms:created>
  <dcterms:modified xsi:type="dcterms:W3CDTF">2024-12-10T00:35:15Z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0x010100B94FDC4F110C324394DACDD83279ED3C</vt:lpwstr>
  </property>
</Properties>
</file>