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78" d="100"/>
          <a:sy n="78" d="100"/>
        </p:scale>
        <p:origin x="4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8082-AB8E-B258-DB3D-11BEFC64F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1A55C-2AB1-3825-5517-E95625C0E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65D7-7618-DB06-55B2-522C1EEF3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FD188-40D0-6B3F-B84B-DB286AAA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89D95-A749-FB3E-7E58-FA5D9DBF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66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452E-8D90-8778-D7E8-9AD05B9A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AD24C-04AC-215A-C660-46B9312BE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F58E-1299-54B8-F570-2C161D16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5A48-9005-D346-1613-DB09241E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F1A0-3356-13B0-FC0F-94BA5D98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178C1-481A-CC5C-AD5F-209B38F6A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BCB2C-0E6E-2B09-0685-72D88813D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7A87-6ADD-D97A-2EBE-F6410DA1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F567-159B-1516-A66B-953DB745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9FB91-169A-E6D5-0EF7-87276316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9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A151-0179-AAB1-E7B5-4C949811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3272-5981-1F3A-2175-055DA413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00E6-0E31-B4A7-46EE-D17D16B5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7BF9-B50A-017B-0763-E5775411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83D3-92A4-060E-38E5-9E1D2CE2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1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5797-8E86-3566-12EA-30B53791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1C9DD-2444-4FC5-8116-BF9A32853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0FDE-747B-97C4-612F-56E78DBA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8DFE-EC51-D404-1154-9E3A3682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2DE4-B9DB-918A-05A5-BBE89B51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ABF5-E707-F74C-FA64-D8A48EC2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2D22-3BBA-A3B3-E4B9-D1E2F317D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52D54-7853-F38E-F898-24AF2725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3CBF7-FBC8-A1D3-6EFE-840DD1F3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BACE-69C1-3083-4A50-764E9823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FD936-0D71-3AB6-D0C9-5B716FD8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B7E4-BE40-5AC8-1640-28508D603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4C215-FC31-E481-FB5A-47E9A15C9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EA13A-FDCD-FCA7-7FBA-271E49368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38914-0C90-DC7E-E9A8-445295471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CEED2-5B5D-E845-D67A-D78BFE7FF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91580-DB89-0332-BFE9-B6343025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9E55E7-6C92-3A87-7400-62FA8550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FCB50-65E1-CC9E-FD83-AF619F37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0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4934-035E-8C7E-5F7A-22B92E30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9F0A3-8C3C-DE3B-720C-EC067ED0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F95F9-9EDE-11D8-8BF6-D8F590FC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A740E-46D4-72D4-9D1F-0C60C187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1385E-BF7B-C60C-E452-D1ECD2AE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350D-D8F2-9A16-58EF-E71FC474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FA8FC-6164-3403-F7FD-63AE238C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7D69-ECD1-AD58-0AFD-A726EE18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C2C40-0D3C-635E-CA99-078C8D2C8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96BEA-C598-4200-1011-B446C398E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9468D-CDDA-1FD5-B2B8-5DF1E804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346CA-DBC0-8CF0-BECA-EE716709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46B0-862F-6A09-5D47-CD7CD3C2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E480-313E-80E2-AA6A-14F339FE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16FDA-F5B3-A6E0-5064-745B1B4C4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09425-0066-F743-8423-C9A4B491B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23EA0-C919-9725-C289-CC28AFF0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70F8-C82E-425D-88F8-63390BBD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8E100-22D3-8B23-5CEC-67971BBF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43CB8-0686-39E6-DDC3-D3AA3214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1CA73-A55C-42E0-9B89-19BAE7826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139C3-F33C-195B-0A22-C5F9288A5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B5C84-BDEB-4039-8708-A34EBE1E3B2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B429-D3CF-F9AD-D368-C781D86D1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29AC3-2888-AE59-FB24-9F3D736D5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873CE-0E60-4D9F-8C1A-7934BD10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F0AAD1-7C8F-D680-56F6-1FEB65ECB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90766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C84780-B212-BDDE-8B8C-6E59979C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Preprocessing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DD51-181B-6DCB-D0BB-51DE17A2E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345" y="2962401"/>
            <a:ext cx="7431321" cy="2515531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Handling empty and </a:t>
            </a:r>
            <a:r>
              <a:rPr lang="en-US" sz="4000" dirty="0" err="1">
                <a:solidFill>
                  <a:schemeClr val="tx2"/>
                </a:solidFill>
              </a:rPr>
              <a:t>NaN</a:t>
            </a:r>
            <a:r>
              <a:rPr lang="en-US" sz="4000" dirty="0">
                <a:solidFill>
                  <a:schemeClr val="tx2"/>
                </a:solidFill>
              </a:rPr>
              <a:t> value.</a:t>
            </a:r>
          </a:p>
          <a:p>
            <a:r>
              <a:rPr lang="en-US" sz="4000" dirty="0">
                <a:solidFill>
                  <a:schemeClr val="tx2"/>
                </a:solidFill>
              </a:rPr>
              <a:t>Re-Indexing</a:t>
            </a:r>
          </a:p>
          <a:p>
            <a:r>
              <a:rPr lang="en-US" sz="4000" dirty="0">
                <a:solidFill>
                  <a:schemeClr val="tx2"/>
                </a:solidFill>
              </a:rPr>
              <a:t>Feature Selection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9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B84A6C-56F9-204B-748C-122FEFDE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79" y="3984"/>
            <a:ext cx="5986596" cy="242977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EFE6-4D49-1AC6-B827-BDC045A44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513" y="1682884"/>
            <a:ext cx="9243661" cy="3754877"/>
          </a:xfrm>
        </p:spPr>
        <p:txBody>
          <a:bodyPr anchor="t">
            <a:noAutofit/>
          </a:bodyPr>
          <a:lstStyle/>
          <a:p>
            <a:r>
              <a:rPr lang="en-US" sz="2500" dirty="0">
                <a:solidFill>
                  <a:schemeClr val="tx2"/>
                </a:solidFill>
              </a:rPr>
              <a:t>Logistic Regression: </a:t>
            </a:r>
          </a:p>
          <a:p>
            <a:pPr lvl="1"/>
            <a:r>
              <a:rPr lang="en-US" sz="2500" dirty="0">
                <a:solidFill>
                  <a:schemeClr val="tx2"/>
                </a:solidFill>
              </a:rPr>
              <a:t>Assumes there is linear relationship between features and target values.</a:t>
            </a:r>
          </a:p>
          <a:p>
            <a:r>
              <a:rPr lang="en-US" sz="2500" dirty="0">
                <a:solidFill>
                  <a:schemeClr val="tx2"/>
                </a:solidFill>
              </a:rPr>
              <a:t>Decision Tree:</a:t>
            </a:r>
          </a:p>
          <a:p>
            <a:pPr lvl="1"/>
            <a:r>
              <a:rPr lang="en-US" sz="2500" dirty="0">
                <a:solidFill>
                  <a:schemeClr val="tx2"/>
                </a:solidFill>
              </a:rPr>
              <a:t>Decision Tree captures both linear and non-linear relationship as they split the data hierarchically. </a:t>
            </a:r>
          </a:p>
          <a:p>
            <a:r>
              <a:rPr lang="en-US" sz="2500" dirty="0">
                <a:solidFill>
                  <a:schemeClr val="tx2"/>
                </a:solidFill>
              </a:rPr>
              <a:t>Random Forest:</a:t>
            </a:r>
          </a:p>
          <a:p>
            <a:pPr lvl="1"/>
            <a:r>
              <a:rPr lang="en-US" sz="2500" dirty="0">
                <a:solidFill>
                  <a:schemeClr val="tx2"/>
                </a:solidFill>
              </a:rPr>
              <a:t>Combine multiple decision trees to make better prediction.</a:t>
            </a:r>
          </a:p>
          <a:p>
            <a:r>
              <a:rPr lang="en-US" sz="2500" dirty="0" err="1">
                <a:solidFill>
                  <a:schemeClr val="tx2"/>
                </a:solidFill>
              </a:rPr>
              <a:t>XGBoost</a:t>
            </a:r>
            <a:r>
              <a:rPr lang="en-US" sz="2500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500" dirty="0">
                <a:solidFill>
                  <a:schemeClr val="tx2"/>
                </a:solidFill>
              </a:rPr>
              <a:t>Unlike random forest, it creates one decision tree at a time and each tree tries to fix the mistake from the previous tree.</a:t>
            </a:r>
          </a:p>
        </p:txBody>
      </p:sp>
    </p:spTree>
    <p:extLst>
      <p:ext uri="{BB962C8B-B14F-4D97-AF65-F5344CB8AC3E}">
        <p14:creationId xmlns:p14="http://schemas.microsoft.com/office/powerpoint/2010/main" val="381942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01063C-46BA-8BE7-5C88-367E11DB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Evaluation metrics (Accuracy Score)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D7FE-0EA0-32C7-837C-2D5ED9EF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Accuracy: provide the overall correctness of predictions.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Precision: focus on producing false positive. </a:t>
            </a:r>
          </a:p>
          <a:p>
            <a:r>
              <a:rPr lang="en-US" sz="2000" dirty="0">
                <a:solidFill>
                  <a:schemeClr val="tx2"/>
                </a:solidFill>
              </a:rPr>
              <a:t>Recall: focus on producing false negative. </a:t>
            </a:r>
          </a:p>
          <a:p>
            <a:r>
              <a:rPr lang="en-US" sz="2000" dirty="0">
                <a:solidFill>
                  <a:schemeClr val="tx2"/>
                </a:solidFill>
              </a:rPr>
              <a:t>F1-Score: balance precision and recall.</a:t>
            </a:r>
          </a:p>
        </p:txBody>
      </p:sp>
    </p:spTree>
    <p:extLst>
      <p:ext uri="{BB962C8B-B14F-4D97-AF65-F5344CB8AC3E}">
        <p14:creationId xmlns:p14="http://schemas.microsoft.com/office/powerpoint/2010/main" val="12994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E3B04-5636-09B3-3899-ABE47778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Average Accuracy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BD18C5-BD50-F871-4C30-DA403E48F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1150434"/>
            <a:ext cx="7294665" cy="541628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46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24EB-5D38-A0AC-A610-A9DA7BBF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F1_Score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5020B1-6994-36A2-CB2E-CC1F908EC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1158107"/>
            <a:ext cx="7084722" cy="524269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788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BEFAA-B101-A9D5-7E68-9F2FFEC9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Precision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91CB4E-2DEC-DE49-2125-EFECBB830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672" y="1127419"/>
            <a:ext cx="7280260" cy="546019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363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43A7A40-1AE6-4218-A8E0-8248174A5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8AB40A-4374-4897-B5EE-9F8913476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6F1BA-E631-3452-5208-38F826D0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852" y="1118937"/>
            <a:ext cx="3404937" cy="26831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Recall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83379C-045E-4010-ABDC-A270A0AA1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0AB1BF-11AE-4CFF-85EC-E51DBD316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6548A0-953E-4FBA-97A5-592ACAF42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4FA27B-CD1F-421B-BB4F-B141F02FF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CDBD6AB-1AC7-4807-9C34-01139BB7C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2BE48F-3B19-5310-BE58-85B58DC1F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85" y="802954"/>
            <a:ext cx="7188492" cy="539136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5FDDF18-F156-4D2D-82C6-F55008E33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22C29E-FFDD-45BC-A286-9C00C8E2D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E2381D-1763-4D42-A3A2-B2345DD3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A622D5-9532-4E0C-B9A8-DAEDD4646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0ABE88-5ADF-4A31-8505-78968DBB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808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131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Classification</vt:lpstr>
      <vt:lpstr>Preprocessing for classification</vt:lpstr>
      <vt:lpstr>Classification Models</vt:lpstr>
      <vt:lpstr>Evaluation metrics (Accuracy Score)</vt:lpstr>
      <vt:lpstr>Average Accuracy</vt:lpstr>
      <vt:lpstr>F1_Score</vt:lpstr>
      <vt:lpstr>Precision</vt:lpstr>
      <vt:lpstr>Recall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Dipika Bogati</dc:creator>
  <cp:lastModifiedBy>Dipika Bogati</cp:lastModifiedBy>
  <cp:revision>29</cp:revision>
  <dcterms:created xsi:type="dcterms:W3CDTF">2024-12-08T00:03:53Z</dcterms:created>
  <dcterms:modified xsi:type="dcterms:W3CDTF">2024-12-09T17:48:49Z</dcterms:modified>
</cp:coreProperties>
</file>