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50332-2703-4198-AD76-AE4ACBF88B81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7FCB6-738E-4B63-962B-3861A4BBB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481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7FCB6-738E-4B63-962B-3861A4BBBD9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89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7FCB6-738E-4B63-962B-3861A4BBBD9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754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2E90C-1AAB-8682-32E0-B64E441F8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2FDE5-A7BA-D365-24AD-64B651922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CE9D2-0FCA-D03C-8620-D2A29605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7071-F970-45BD-AD11-957FECC2844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89AE2-EAEE-059F-9AC1-9A0546E2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C5BAF-C61A-F393-94CD-A9FC523C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F9FC-5991-4F5B-B41F-D85B22FF3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33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C659-3141-7B90-F844-6174BF01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40A14-D165-8907-612E-020F63952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606F4-626A-D53D-3672-A27D516AC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7071-F970-45BD-AD11-957FECC2844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AFCE5-139C-5BD5-7D98-D9886798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4FBEF-74E8-31F3-9742-D112784C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F9FC-5991-4F5B-B41F-D85B22FF3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2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647AA7-A270-93FB-549B-F1494A7CA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1DA59-4698-FE02-0614-97FFAE45C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59003-D01B-15B1-33BB-E4ABEDD5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7071-F970-45BD-AD11-957FECC2844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D2A12-9C7B-897F-2EB2-86398996A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E0540-8222-403D-4DE1-94A30F918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F9FC-5991-4F5B-B41F-D85B22FF3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35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BE881-154A-6F8B-2B21-D9FC7939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98D67-5B53-5C2D-2467-5199BC03C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79BA0-411E-3A0D-D933-F6D9BF675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7071-F970-45BD-AD11-957FECC2844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7B424-DF1B-7FAC-D579-4AD93FF3C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F8C9E-ACA2-EE9B-33EB-019BF08A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F9FC-5991-4F5B-B41F-D85B22FF3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13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185AA-DE48-D226-8E79-22877B71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5F919-DFAE-3896-A04C-1C5E9EE70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4579C-4C99-A065-853E-D359183E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7071-F970-45BD-AD11-957FECC2844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4321D-86BE-73DE-47D8-0494F9D35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89A86-16E6-E8EF-AE48-46B60C0A2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F9FC-5991-4F5B-B41F-D85B22FF3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22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8D1F-2CC9-733C-44B6-2F0EAD01E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9DF12-18FF-FF8C-5821-C16DD97B8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46170-6292-6678-0940-26C753864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90AC1-6683-805C-8810-65B47B7A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7071-F970-45BD-AD11-957FECC2844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C1B1C-9ECE-6E35-84FE-6088C9B0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F1E77-189B-8E1C-D36E-748BAF7B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F9FC-5991-4F5B-B41F-D85B22FF3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86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5AAB-F9B1-AB44-A672-6E1EC5F92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2DBA-C9E2-3200-84EC-EDB439D88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AD695-FB52-808F-7AC9-33955A7A9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03DF8F-45E9-6369-1FAD-F90F39DBC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539E81-0A32-6544-FC02-EAA0DEAE7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055AD-8FC9-EEE3-7CBC-EA7DEEBB9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7071-F970-45BD-AD11-957FECC2844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11FAC3-597E-AE23-F8BD-ABDCE080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1A49E7-DC45-E7E0-877D-03F988D2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F9FC-5991-4F5B-B41F-D85B22FF3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91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AED5D-15D5-BBA1-3607-D8E1CD932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C552E5-5DB8-3F72-744D-305DF604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7071-F970-45BD-AD11-957FECC2844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CB3A1-B7AA-C59C-BC16-D3C5FD1A7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2C42F-4E52-2056-CE09-19A0E0A5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F9FC-5991-4F5B-B41F-D85B22FF3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2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F20675-00D7-A69D-0F5B-11547F075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7071-F970-45BD-AD11-957FECC2844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A02D0-C702-0B2A-416F-3A988B1DF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79301-47C3-5F4D-C253-FFB0B765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F9FC-5991-4F5B-B41F-D85B22FF3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59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DFE1-3965-B612-7DEE-0C82A1DB7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BE794-C493-5E2D-588D-2F2E53F09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21048-47B7-7967-4C9A-9847EA6ED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5897C-A109-99D1-9D4D-F5AA1A34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7071-F970-45BD-AD11-957FECC2844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F7C79-9931-AD30-2003-2373C9AB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DC84D-6A72-D2BF-6C8F-AF58F3AE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F9FC-5991-4F5B-B41F-D85B22FF3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32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8A89-23B3-E3FC-A923-5354B26B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9EBBF-1A09-94C6-562C-6DBA0D328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69296-D5CC-402B-90D3-F141575F7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1AC2C-78A0-371E-F633-B950D470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7071-F970-45BD-AD11-957FECC2844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7D3D7-2CE4-B4BC-4E04-1B1A1268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8DC42-5536-3AED-DB9E-657890B8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F9FC-5991-4F5B-B41F-D85B22FF3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50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291220-304D-A13F-33C2-0D4219B4B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7A897-77B6-53D7-F86C-A293EB057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DC291-8242-7B17-1C00-F94FE8EF1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97071-F970-45BD-AD11-957FECC2844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280C2-2FAA-0C80-6398-EAF54ABC3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D53A9-4240-EA43-2666-4AE325182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EF9FC-5991-4F5B-B41F-D85B22FF3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92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438C4-1C8F-9EB0-32CD-32F6C71B9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693" y="1473200"/>
            <a:ext cx="11488614" cy="391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4000" b="1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CYBER GYAN VIRTUAL INTERNSHIP PROGRAM </a:t>
            </a:r>
            <a:br>
              <a:rPr lang="en-GB" sz="3600" b="1" dirty="0"/>
            </a:br>
            <a:r>
              <a:rPr lang="en-GB" sz="2800" b="1" dirty="0">
                <a:latin typeface="Candara" panose="020E0502030303020204" pitchFamily="34" charset="0"/>
              </a:rPr>
              <a:t>Centre for Development of Advanced Computing (CDAC), Noida </a:t>
            </a:r>
            <a:br>
              <a:rPr lang="en-GB" sz="3600" dirty="0">
                <a:solidFill>
                  <a:srgbClr val="FF0000"/>
                </a:solidFill>
                <a:latin typeface="Candara" panose="020E0502030303020204" pitchFamily="34" charset="0"/>
              </a:rPr>
            </a:br>
            <a:br>
              <a:rPr lang="en-GB" sz="3600" dirty="0"/>
            </a:br>
            <a:r>
              <a:rPr lang="en-GB" sz="3200" b="1" u="sng" dirty="0">
                <a:solidFill>
                  <a:schemeClr val="accent1"/>
                </a:solidFill>
                <a:latin typeface="+mn-lt"/>
              </a:rPr>
              <a:t>Submitted By: </a:t>
            </a:r>
            <a:br>
              <a:rPr lang="en-GB" sz="3200" b="1" u="sng" dirty="0">
                <a:solidFill>
                  <a:schemeClr val="accent1">
                    <a:lumMod val="50000"/>
                  </a:schemeClr>
                </a:solidFill>
                <a:latin typeface="+mn-lt"/>
              </a:rPr>
            </a:br>
            <a:r>
              <a:rPr lang="en-GB" sz="2800" b="1" dirty="0">
                <a:latin typeface="+mn-lt"/>
              </a:rPr>
              <a:t>Ujjwal Kumar</a:t>
            </a:r>
            <a:br>
              <a:rPr lang="en-GB" sz="2800" dirty="0">
                <a:latin typeface="+mn-lt"/>
              </a:rPr>
            </a:br>
            <a:r>
              <a:rPr lang="en-GB" sz="2800" b="1" dirty="0">
                <a:latin typeface="+mn-lt"/>
              </a:rPr>
              <a:t>Mr. Mahesh </a:t>
            </a:r>
            <a:r>
              <a:rPr lang="en-GB" sz="2800" b="1" dirty="0" err="1">
                <a:latin typeface="+mn-lt"/>
              </a:rPr>
              <a:t>Adsure</a:t>
            </a:r>
            <a:r>
              <a:rPr lang="en-GB" sz="2500" b="1" dirty="0">
                <a:latin typeface="+mn-lt"/>
              </a:rPr>
              <a:t>, (May-June) 2024 </a:t>
            </a:r>
            <a:endParaRPr lang="en-IN" sz="25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499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0CA1-4BAF-66EB-8A94-9E69CA6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6579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70F49-F931-8C6F-144A-3B472F524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929224"/>
            <a:ext cx="1219200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b="1" dirty="0">
                <a:cs typeface="Aharoni" panose="02010803020104030203" pitchFamily="2" charset="-79"/>
              </a:rPr>
              <a:t>DETECTION OF CRYPTO-MINING APPLICATIONS ORIGINATING FROM THE BROWSER.</a:t>
            </a:r>
            <a:endParaRPr lang="en-IN" sz="3200" b="1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8645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0CA1-4BAF-66EB-8A94-9E69CA6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2068"/>
            <a:ext cx="10515600" cy="858725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70F49-F931-8C6F-144A-3B472F524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808" y="2251422"/>
            <a:ext cx="10788383" cy="26586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b="1" dirty="0">
                <a:cs typeface="Aharoni" panose="02010803020104030203" pitchFamily="2" charset="-79"/>
              </a:rPr>
              <a:t>SOC alerted that there is some traffic related to crypto mining from a PC that was just joined to the network. The incident response team acted immediately, observed that the traffic is originating from browser applications. After collecting all key browser data using a forensic imaging application, it is your job to use the ad1 file to investigate the crypto mining activity. So, create a Crypto-mining application and then detect the same using the browser forensic. </a:t>
            </a:r>
            <a:endParaRPr lang="en-IN" sz="2400" b="1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4255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0CA1-4BAF-66EB-8A94-9E69CA6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6688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TECHNOLOGY/TOOLS TO BE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70F49-F931-8C6F-144A-3B472F524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2176" y="2533809"/>
            <a:ext cx="9455842" cy="2752805"/>
          </a:xfrm>
        </p:spPr>
        <p:txBody>
          <a:bodyPr>
            <a:normAutofit/>
          </a:bodyPr>
          <a:lstStyle/>
          <a:p>
            <a:pPr marL="571500" indent="-571500" algn="just">
              <a:buFont typeface="+mj-lt"/>
              <a:buAutoNum type="romanUcPeriod"/>
            </a:pPr>
            <a:r>
              <a:rPr lang="en-IN" b="1" dirty="0">
                <a:cs typeface="Aharoni" panose="02010803020104030203" pitchFamily="2" charset="-79"/>
              </a:rPr>
              <a:t>Wireshark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en-IN" b="1" dirty="0">
                <a:cs typeface="Aharoni" panose="02010803020104030203" pitchFamily="2" charset="-79"/>
              </a:rPr>
              <a:t>FTK Imager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en-IN" b="1" dirty="0">
                <a:cs typeface="Aharoni" panose="02010803020104030203" pitchFamily="2" charset="-79"/>
              </a:rPr>
              <a:t>Python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en-IN" b="1" dirty="0">
                <a:cs typeface="Aharoni" panose="02010803020104030203" pitchFamily="2" charset="-79"/>
              </a:rPr>
              <a:t>Web server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en-IN" b="1" dirty="0">
                <a:cs typeface="Aharoni" panose="02010803020104030203" pitchFamily="2" charset="-79"/>
              </a:rPr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119764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0CA1-4BAF-66EB-8A94-9E69CA6A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ABOUT THE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70F49-F931-8C6F-144A-3B472F524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7481" y="1811558"/>
            <a:ext cx="9897435" cy="43219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500" b="1" dirty="0"/>
              <a:t>What is </a:t>
            </a:r>
            <a:r>
              <a:rPr lang="en-US" sz="2500" b="1" dirty="0" err="1"/>
              <a:t>Cryptomining</a:t>
            </a:r>
            <a:r>
              <a:rPr lang="en-US" sz="2500" b="1" dirty="0"/>
              <a:t>?</a:t>
            </a:r>
            <a:endParaRPr lang="en-US" sz="2500" dirty="0"/>
          </a:p>
          <a:p>
            <a:pPr lvl="1"/>
            <a:r>
              <a:rPr lang="en-US" sz="2100" dirty="0"/>
              <a:t>Process of validating transactions on a blockchain network by solving complex mathematical problems.</a:t>
            </a:r>
          </a:p>
          <a:p>
            <a:pPr marL="457200" lvl="1" indent="0">
              <a:buNone/>
            </a:pPr>
            <a:endParaRPr lang="en-US" sz="21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/>
              <a:t>Incident Overview</a:t>
            </a:r>
            <a:r>
              <a:rPr lang="en-US" altLang="en-US" sz="2400" dirty="0"/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Security Operations Center (SOC) alert for </a:t>
            </a:r>
            <a:r>
              <a:rPr lang="en-US" altLang="en-US" sz="2000" dirty="0" err="1"/>
              <a:t>cryptomining</a:t>
            </a:r>
            <a:r>
              <a:rPr lang="en-US" altLang="en-US" sz="2000" dirty="0"/>
              <a:t> traffic.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Traffic detected from a recently joined PC on the network.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Traffic originates from browser applications.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/>
              <a:t>Attack Details</a:t>
            </a:r>
            <a:r>
              <a:rPr lang="en-US" altLang="en-US" sz="2400" dirty="0"/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Unauthorized use of computing resources for </a:t>
            </a:r>
            <a:r>
              <a:rPr lang="en-US" altLang="en-US" sz="2000" dirty="0" err="1"/>
              <a:t>cryptomining</a:t>
            </a:r>
            <a:r>
              <a:rPr lang="en-US" altLang="en-US" sz="2000" dirty="0"/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Potential impact on network performance and security.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Involvement of browser-based </a:t>
            </a:r>
            <a:r>
              <a:rPr lang="en-US" altLang="en-US" sz="2000" dirty="0" err="1"/>
              <a:t>cryptomining</a:t>
            </a:r>
            <a:r>
              <a:rPr lang="en-US" altLang="en-US" sz="2000" dirty="0"/>
              <a:t> scripts.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/>
              <a:t>Initial Response</a:t>
            </a:r>
            <a:r>
              <a:rPr lang="en-US" altLang="en-US" sz="2400" dirty="0"/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Incident response team initiated forensic data collection.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Browser data captured using forensic imaging tools.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837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0CA1-4BAF-66EB-8A94-9E69CA6A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REASON BEHIND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70F49-F931-8C6F-144A-3B472F524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84" y="1872518"/>
            <a:ext cx="11149781" cy="489207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endParaRPr lang="en-US" altLang="en-US" dirty="0"/>
          </a:p>
          <a:p>
            <a:pPr marL="742950" lvl="1" indent="-285750"/>
            <a:r>
              <a:rPr lang="en-US" sz="7600" b="1" dirty="0"/>
              <a:t>Browser-based </a:t>
            </a:r>
            <a:r>
              <a:rPr lang="en-US" sz="7600" b="1" dirty="0" err="1"/>
              <a:t>Cryptomining</a:t>
            </a:r>
            <a:r>
              <a:rPr lang="en-US" sz="7600" b="1" dirty="0"/>
              <a:t> Scripts</a:t>
            </a:r>
            <a:r>
              <a:rPr lang="en-US" sz="7600" dirty="0"/>
              <a:t>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7600" dirty="0"/>
              <a:t>Malicious scripts embedded in websites that hijack browser resources to mine cryptocurrency without user consent, known as </a:t>
            </a:r>
            <a:r>
              <a:rPr lang="en-US" sz="7600" dirty="0" err="1"/>
              <a:t>cryptojacking</a:t>
            </a:r>
            <a:r>
              <a:rPr lang="en-US" sz="7600" dirty="0"/>
              <a:t>.</a:t>
            </a:r>
          </a:p>
          <a:p>
            <a:pPr marL="914400" lvl="2" indent="0">
              <a:buNone/>
            </a:pPr>
            <a:endParaRPr lang="en-US" sz="7600" dirty="0"/>
          </a:p>
          <a:p>
            <a:pPr marL="742950" lvl="1" indent="-285750"/>
            <a:r>
              <a:rPr lang="en-US" sz="7600" b="1" dirty="0"/>
              <a:t>Compromised Websites</a:t>
            </a:r>
            <a:r>
              <a:rPr lang="en-US" sz="7600" dirty="0"/>
              <a:t>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7600" dirty="0"/>
              <a:t>Legitimate websites may be compromised to serve </a:t>
            </a:r>
            <a:r>
              <a:rPr lang="en-US" sz="7600" dirty="0" err="1"/>
              <a:t>cryptomining</a:t>
            </a:r>
            <a:r>
              <a:rPr lang="en-US" sz="7600" dirty="0"/>
              <a:t> scripts to visitors.</a:t>
            </a:r>
          </a:p>
          <a:p>
            <a:pPr marL="914400" lvl="2" indent="0">
              <a:buNone/>
            </a:pPr>
            <a:endParaRPr lang="en-US" sz="7600" dirty="0"/>
          </a:p>
          <a:p>
            <a:pPr marL="742950" lvl="1" indent="-285750"/>
            <a:r>
              <a:rPr lang="en-US" sz="7600" b="1" dirty="0"/>
              <a:t>User Unawareness</a:t>
            </a:r>
            <a:r>
              <a:rPr lang="en-US" sz="7600" dirty="0"/>
              <a:t>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7600" dirty="0"/>
              <a:t>Users unknowingly visit compromised websites or click on malicious ads, triggering </a:t>
            </a:r>
            <a:r>
              <a:rPr lang="en-US" sz="7600" dirty="0" err="1"/>
              <a:t>cryptomining</a:t>
            </a:r>
            <a:r>
              <a:rPr lang="en-US" sz="7600" dirty="0"/>
              <a:t> scripts.</a:t>
            </a:r>
          </a:p>
          <a:p>
            <a:pPr marL="914400" lvl="2" indent="0">
              <a:buNone/>
            </a:pPr>
            <a:endParaRPr lang="en-US" sz="7600" dirty="0"/>
          </a:p>
          <a:p>
            <a:pPr marL="742950" lvl="1" indent="-285750"/>
            <a:r>
              <a:rPr lang="en-US" sz="7600" b="1" dirty="0"/>
              <a:t>Outdated Software</a:t>
            </a:r>
            <a:r>
              <a:rPr lang="en-US" sz="7600" dirty="0"/>
              <a:t>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7600" dirty="0"/>
              <a:t>Using outdated browsers or plugins with known vulnerabilities that can be exploited for </a:t>
            </a:r>
            <a:r>
              <a:rPr lang="en-US" sz="7600" dirty="0" err="1"/>
              <a:t>cryptomining</a:t>
            </a:r>
            <a:r>
              <a:rPr lang="en-US" sz="7600" dirty="0"/>
              <a:t>.</a:t>
            </a:r>
          </a:p>
          <a:p>
            <a:pPr marL="914400" lvl="2" indent="0">
              <a:buNone/>
            </a:pPr>
            <a:endParaRPr lang="en-US" sz="7600" dirty="0"/>
          </a:p>
          <a:p>
            <a:pPr marL="742950" lvl="1" indent="-285750"/>
            <a:r>
              <a:rPr lang="en-US" sz="7600" b="1" dirty="0"/>
              <a:t>Inadequate Monitoring and Detection</a:t>
            </a:r>
            <a:r>
              <a:rPr lang="en-US" sz="7600" dirty="0"/>
              <a:t>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7600" dirty="0"/>
              <a:t>Lack of effective monitoring tools and techniques to detect unusual network traffic indicative of </a:t>
            </a:r>
            <a:r>
              <a:rPr lang="en-US" sz="7600" dirty="0" err="1"/>
              <a:t>cryptomining</a:t>
            </a:r>
            <a:r>
              <a:rPr lang="en-US" sz="7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4248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0CA1-4BAF-66EB-8A94-9E69CA6A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IMPACT OF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70F49-F931-8C6F-144A-3B472F524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4884" y="1488001"/>
            <a:ext cx="9642231" cy="472523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2400" b="1" dirty="0"/>
              <a:t> </a:t>
            </a:r>
            <a:r>
              <a:rPr lang="en-US" altLang="en-US" sz="2400" b="1" dirty="0"/>
              <a:t>Resource Drain</a:t>
            </a:r>
            <a:r>
              <a:rPr lang="en-US" altLang="en-US" sz="2400" dirty="0"/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dirty="0"/>
              <a:t>Significant consumption of CPU and memory resources, leading to reduced performance of legitimate applications.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/>
              <a:t>Increased Energy Costs</a:t>
            </a:r>
            <a:r>
              <a:rPr lang="en-US" altLang="en-US" sz="2400" dirty="0"/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dirty="0"/>
              <a:t>Higher energy usage and costs due to intensive computational activities.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/>
              <a:t>Potential Security Risks</a:t>
            </a:r>
            <a:r>
              <a:rPr lang="en-US" altLang="en-US" sz="2400" dirty="0"/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dirty="0"/>
              <a:t>Increased vulnerability to further attacks and potential data breaches due to compromised systems.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53573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0CA1-4BAF-66EB-8A94-9E69CA6A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POSSIBLE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70F49-F931-8C6F-144A-3B472F524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4884" y="1488001"/>
            <a:ext cx="9642231" cy="488330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500" b="1" dirty="0"/>
              <a:t> 1. Network Traffic Monitoring:</a:t>
            </a:r>
          </a:p>
          <a:p>
            <a:pPr lvl="1">
              <a:lnSpc>
                <a:spcPct val="100000"/>
              </a:lnSpc>
            </a:pPr>
            <a:r>
              <a:rPr lang="en-GB" sz="1500" b="1" dirty="0"/>
              <a:t>Tool Used: </a:t>
            </a:r>
            <a:r>
              <a:rPr lang="en-GB" sz="1500" dirty="0"/>
              <a:t>Wireshark</a:t>
            </a:r>
          </a:p>
          <a:p>
            <a:pPr lvl="1">
              <a:lnSpc>
                <a:spcPct val="100000"/>
              </a:lnSpc>
            </a:pPr>
            <a:r>
              <a:rPr lang="en-GB" sz="1500" b="1" dirty="0"/>
              <a:t>Action:</a:t>
            </a:r>
            <a:r>
              <a:rPr lang="en-GB" sz="1500" dirty="0"/>
              <a:t> </a:t>
            </a:r>
            <a:r>
              <a:rPr lang="en-US" sz="1500" dirty="0">
                <a:cs typeface="Arial" panose="020B0604020202020204" pitchFamily="34" charset="0"/>
              </a:rPr>
              <a:t>N</a:t>
            </a:r>
            <a:r>
              <a:rPr lang="en-US" altLang="en-US" sz="1500" dirty="0">
                <a:cs typeface="Arial" panose="020B0604020202020204" pitchFamily="34" charset="0"/>
              </a:rPr>
              <a:t>etwork traffic was recorded and examined to find odd trends and connections to mining pools</a:t>
            </a:r>
            <a:r>
              <a:rPr lang="en-GB" sz="15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GB" sz="1500" b="1" dirty="0"/>
              <a:t>Outcome:</a:t>
            </a:r>
            <a:r>
              <a:rPr lang="en-GB" sz="1500" dirty="0"/>
              <a:t>  </a:t>
            </a:r>
            <a:r>
              <a:rPr lang="en-US" sz="1500" dirty="0"/>
              <a:t>H</a:t>
            </a:r>
            <a:r>
              <a:rPr lang="en-US" altLang="en-US" sz="1500" dirty="0"/>
              <a:t>igh-volume data exchanges that were suggestive of mining cryptocurrency were discovered.</a:t>
            </a:r>
            <a:endParaRPr lang="en-GB" sz="1500" dirty="0"/>
          </a:p>
          <a:p>
            <a:pPr marL="0" indent="0">
              <a:lnSpc>
                <a:spcPct val="100000"/>
              </a:lnSpc>
              <a:buNone/>
            </a:pPr>
            <a:r>
              <a:rPr lang="en-GB" sz="1500" b="1" dirty="0"/>
              <a:t>2. Forensic Imaging:</a:t>
            </a:r>
          </a:p>
          <a:p>
            <a:pPr lvl="1">
              <a:lnSpc>
                <a:spcPct val="100000"/>
              </a:lnSpc>
            </a:pPr>
            <a:r>
              <a:rPr lang="en-GB" sz="1500" b="1" dirty="0"/>
              <a:t>Tool Used:</a:t>
            </a:r>
            <a:r>
              <a:rPr lang="en-GB" sz="1500" dirty="0"/>
              <a:t> FTK Imager</a:t>
            </a:r>
          </a:p>
          <a:p>
            <a:pPr lvl="1">
              <a:lnSpc>
                <a:spcPct val="100000"/>
              </a:lnSpc>
            </a:pPr>
            <a:r>
              <a:rPr lang="en-GB" sz="1500" b="1" dirty="0"/>
              <a:t>Action:</a:t>
            </a:r>
            <a:r>
              <a:rPr lang="en-GB" sz="1500" dirty="0"/>
              <a:t>  </a:t>
            </a:r>
            <a:r>
              <a:rPr lang="en-US" sz="1500" dirty="0"/>
              <a:t>C</a:t>
            </a:r>
            <a:r>
              <a:rPr lang="en-US" altLang="en-US" sz="1500" dirty="0"/>
              <a:t>ompiled the browser data from the infected PC into a forensic picture. </a:t>
            </a:r>
            <a:endParaRPr lang="en-GB" sz="1500" dirty="0"/>
          </a:p>
          <a:p>
            <a:pPr lvl="1">
              <a:lnSpc>
                <a:spcPct val="100000"/>
              </a:lnSpc>
            </a:pPr>
            <a:r>
              <a:rPr lang="en-GB" sz="1500" b="1" dirty="0"/>
              <a:t>Outcome:</a:t>
            </a:r>
            <a:r>
              <a:rPr lang="en-GB" sz="1500" dirty="0"/>
              <a:t>  </a:t>
            </a:r>
            <a:r>
              <a:rPr lang="en-US" altLang="en-US" sz="1500" dirty="0"/>
              <a:t>separated the history, cookies, and cache from the browser for additional study</a:t>
            </a:r>
            <a:endParaRPr lang="en-GB" sz="1500" dirty="0"/>
          </a:p>
          <a:p>
            <a:pPr marL="0" indent="0">
              <a:lnSpc>
                <a:spcPct val="100000"/>
              </a:lnSpc>
              <a:buNone/>
            </a:pPr>
            <a:r>
              <a:rPr lang="en-GB" sz="1500" b="1" dirty="0"/>
              <a:t>3. Browser Data Analysis:</a:t>
            </a:r>
          </a:p>
          <a:p>
            <a:pPr lvl="1">
              <a:lnSpc>
                <a:spcPct val="100000"/>
              </a:lnSpc>
            </a:pPr>
            <a:r>
              <a:rPr lang="en-GB" sz="1500" b="1" dirty="0"/>
              <a:t>Action</a:t>
            </a:r>
            <a:r>
              <a:rPr lang="en-GB" sz="1500" dirty="0"/>
              <a:t>: </a:t>
            </a:r>
            <a:r>
              <a:rPr lang="en-US" altLang="en-US" sz="1500" dirty="0"/>
              <a:t>forensic image was examined for relevant artifacts, suspicious browser extensions, and crypto-mining scripts.</a:t>
            </a:r>
            <a:endParaRPr lang="en-GB" sz="1500" dirty="0"/>
          </a:p>
          <a:p>
            <a:pPr lvl="1">
              <a:lnSpc>
                <a:spcPct val="100000"/>
              </a:lnSpc>
            </a:pPr>
            <a:r>
              <a:rPr lang="en-GB" sz="1500" b="1" dirty="0"/>
              <a:t>Outcome</a:t>
            </a:r>
            <a:r>
              <a:rPr lang="en-GB" sz="1500" dirty="0"/>
              <a:t>:  </a:t>
            </a:r>
            <a:r>
              <a:rPr lang="en-US" altLang="en-US" sz="1500" dirty="0"/>
              <a:t>Crypto-mining scripts and associated malicious extensions have been found and verified</a:t>
            </a:r>
            <a:endParaRPr lang="en-GB" sz="1500" dirty="0"/>
          </a:p>
          <a:p>
            <a:pPr marL="0" indent="0">
              <a:lnSpc>
                <a:spcPct val="100000"/>
              </a:lnSpc>
              <a:buNone/>
            </a:pPr>
            <a:r>
              <a:rPr lang="en-GB" sz="1500" b="1" dirty="0"/>
              <a:t>4. Automated Detection Script:</a:t>
            </a:r>
          </a:p>
          <a:p>
            <a:pPr lvl="1">
              <a:lnSpc>
                <a:spcPct val="100000"/>
              </a:lnSpc>
            </a:pPr>
            <a:r>
              <a:rPr lang="en-GB" sz="1500" b="1" dirty="0"/>
              <a:t>Tool</a:t>
            </a:r>
            <a:r>
              <a:rPr lang="en-GB" sz="1500" dirty="0"/>
              <a:t> </a:t>
            </a:r>
            <a:r>
              <a:rPr lang="en-GB" sz="1500" b="1" dirty="0"/>
              <a:t>Used</a:t>
            </a:r>
            <a:r>
              <a:rPr lang="en-GB" sz="1500" dirty="0"/>
              <a:t>: Python</a:t>
            </a:r>
          </a:p>
          <a:p>
            <a:pPr lvl="1">
              <a:lnSpc>
                <a:spcPct val="100000"/>
              </a:lnSpc>
            </a:pPr>
            <a:r>
              <a:rPr lang="en-GB" sz="1500" b="1" dirty="0"/>
              <a:t>Action</a:t>
            </a:r>
            <a:r>
              <a:rPr lang="en-GB" sz="1500" dirty="0"/>
              <a:t>: Developed a Python script using libraries like `</a:t>
            </a:r>
            <a:r>
              <a:rPr lang="en-GB" sz="1500" dirty="0" err="1"/>
              <a:t>pyshark</a:t>
            </a:r>
            <a:r>
              <a:rPr lang="en-GB" sz="1500" dirty="0"/>
              <a:t>` and `</a:t>
            </a:r>
            <a:r>
              <a:rPr lang="en-GB" sz="1500" dirty="0" err="1"/>
              <a:t>pyad</a:t>
            </a:r>
            <a:r>
              <a:rPr lang="en-GB" sz="1500" dirty="0"/>
              <a:t>` to automate the detection process.</a:t>
            </a:r>
          </a:p>
          <a:p>
            <a:pPr lvl="1">
              <a:lnSpc>
                <a:spcPct val="100000"/>
              </a:lnSpc>
            </a:pPr>
            <a:r>
              <a:rPr lang="en-GB" sz="1500" b="1" dirty="0"/>
              <a:t>Outcome</a:t>
            </a:r>
            <a:r>
              <a:rPr lang="en-GB" sz="1500" dirty="0"/>
              <a:t>: Efficiently parsed network traffic and forensic images to detect crypto-mining indicators.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6AF37AA-5D72-EDBF-BCDD-6B2C834D5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0459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2C32AC8-64B7-B40C-CCB4-B1566C38D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661C735-5CF1-6C02-8072-04D110A86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1665"/>
            <a:ext cx="31290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7F5F0919-F225-A4BD-6F00-D1F688606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FC624D7-B0BA-5545-DA44-600635E60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00164"/>
            <a:ext cx="31290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58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0CA1-4BAF-66EB-8A94-9E69CA6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215781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577</Words>
  <Application>Microsoft Office PowerPoint</Application>
  <PresentationFormat>Widescreen</PresentationFormat>
  <Paragraphs>78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Aharoni</vt:lpstr>
      <vt:lpstr>Arial</vt:lpstr>
      <vt:lpstr>Calibri</vt:lpstr>
      <vt:lpstr>Calibri Light</vt:lpstr>
      <vt:lpstr>Candara</vt:lpstr>
      <vt:lpstr>Courier New</vt:lpstr>
      <vt:lpstr>Office Theme</vt:lpstr>
      <vt:lpstr>CYBER GYAN VIRTUAL INTERNSHIP PROGRAM  Centre for Development of Advanced Computing (CDAC), Noida   Submitted By:  Ujjwal Kumar Mr. Mahesh Adsure, (May-June) 2024 </vt:lpstr>
      <vt:lpstr>TOPIC NAME</vt:lpstr>
      <vt:lpstr>PROBLEM STATEMENT</vt:lpstr>
      <vt:lpstr>TECHNOLOGY/TOOLS TO BE USED</vt:lpstr>
      <vt:lpstr>ABOUT THE ATTACK</vt:lpstr>
      <vt:lpstr>REASON BEHIND THE PROBLEM</vt:lpstr>
      <vt:lpstr>IMPACT OF ATTACK</vt:lpstr>
      <vt:lpstr>POSSIBLE SOLUTIONS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Arihant jain</dc:creator>
  <cp:lastModifiedBy>Ujjwal Kumar</cp:lastModifiedBy>
  <cp:revision>9</cp:revision>
  <dcterms:created xsi:type="dcterms:W3CDTF">2024-06-21T15:33:37Z</dcterms:created>
  <dcterms:modified xsi:type="dcterms:W3CDTF">2024-06-24T14:41:07Z</dcterms:modified>
</cp:coreProperties>
</file>