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slideLayouts/slideLayout17.xml" ContentType="application/vnd.openxmlformats-officedocument.presentationml.slideLayout+xml"/>
  <Override PartName="/ppt/theme/theme6.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7.xml" ContentType="application/vnd.openxmlformats-officedocument.theme+xml"/>
  <Override PartName="/ppt/slideLayouts/slideLayout2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1" r:id="rId2"/>
    <p:sldMasterId id="2147483663" r:id="rId3"/>
    <p:sldMasterId id="2147483665" r:id="rId4"/>
    <p:sldMasterId id="2147483667" r:id="rId5"/>
    <p:sldMasterId id="2147483669" r:id="rId6"/>
    <p:sldMasterId id="2147483671" r:id="rId7"/>
    <p:sldMasterId id="2147483680" r:id="rId8"/>
  </p:sldMasterIdLst>
  <p:notesMasterIdLst>
    <p:notesMasterId r:id="rId27"/>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Lst>
  <p:sldSz cx="9144000" cy="5143500" type="screen16x9"/>
  <p:notesSz cx="6858000" cy="9144000"/>
  <p:embeddedFontLst>
    <p:embeddedFont>
      <p:font typeface="Cambria" panose="02040503050406030204" pitchFamily="18" charset="0"/>
      <p:regular r:id="rId28"/>
      <p:bold r:id="rId29"/>
      <p:italic r:id="rId30"/>
      <p:boldItalic r:id="rId31"/>
    </p:embeddedFont>
    <p:embeddedFont>
      <p:font typeface="Montserrat" panose="00000500000000000000" pitchFamily="2"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iQnHqqxtxsF5hmujZyk55sYi4h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font" Target="fonts/font12.fntdata"/><Relationship Id="rId21" Type="http://schemas.openxmlformats.org/officeDocument/2006/relationships/slide" Target="slides/slide13.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8.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font" Target="fonts/font4.fntdata"/><Relationship Id="rId44" Type="http://customschemas.google.com/relationships/presentationmetadata" Target="metadata"/><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tableStyles" Target="tableStyle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0" Type="http://schemas.openxmlformats.org/officeDocument/2006/relationships/slide" Target="slides/slide12.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Data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0" name="Google Shape;35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8" name="Google Shape;368;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7" name="Google Shape;37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6" name="Google Shape;386;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1" name="Google Shape;31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1" name="Google Shape;32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6" name="Google Shape;26;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0"/>
        <p:cNvGrpSpPr/>
        <p:nvPr/>
      </p:nvGrpSpPr>
      <p:grpSpPr>
        <a:xfrm>
          <a:off x="0" y="0"/>
          <a:ext cx="0" cy="0"/>
          <a:chOff x="0" y="0"/>
          <a:chExt cx="0" cy="0"/>
        </a:xfrm>
      </p:grpSpPr>
      <p:sp>
        <p:nvSpPr>
          <p:cNvPr id="61" name="Google Shape;61;p3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3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3" name="Google Shape;63;p3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3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5" name="Google Shape;65;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3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68" name="Google Shape;68;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9"/>
        <p:cNvGrpSpPr/>
        <p:nvPr/>
      </p:nvGrpSpPr>
      <p:grpSpPr>
        <a:xfrm>
          <a:off x="0" y="0"/>
          <a:ext cx="0" cy="0"/>
          <a:chOff x="0" y="0"/>
          <a:chExt cx="0" cy="0"/>
        </a:xfrm>
      </p:grpSpPr>
      <p:sp>
        <p:nvSpPr>
          <p:cNvPr id="70" name="Google Shape;70;p3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1" name="Google Shape;71;p3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72" name="Google Shape;7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3"/>
        <p:cNvGrpSpPr/>
        <p:nvPr/>
      </p:nvGrpSpPr>
      <p:grpSpPr>
        <a:xfrm>
          <a:off x="0" y="0"/>
          <a:ext cx="0" cy="0"/>
          <a:chOff x="0" y="0"/>
          <a:chExt cx="0" cy="0"/>
        </a:xfrm>
      </p:grpSpPr>
      <p:sp>
        <p:nvSpPr>
          <p:cNvPr id="74" name="Google Shape;74;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94"/>
        <p:cNvGrpSpPr/>
        <p:nvPr/>
      </p:nvGrpSpPr>
      <p:grpSpPr>
        <a:xfrm>
          <a:off x="0" y="0"/>
          <a:ext cx="0" cy="0"/>
          <a:chOff x="0" y="0"/>
          <a:chExt cx="0" cy="0"/>
        </a:xfrm>
      </p:grpSpPr>
      <p:sp>
        <p:nvSpPr>
          <p:cNvPr id="95" name="Google Shape;95;p35"/>
          <p:cNvSpPr txBox="1">
            <a:spLocks noGrp="1"/>
          </p:cNvSpPr>
          <p:nvPr>
            <p:ph type="title"/>
          </p:nvPr>
        </p:nvSpPr>
        <p:spPr>
          <a:xfrm>
            <a:off x="0" y="0"/>
            <a:ext cx="5486040" cy="68553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35"/>
          <p:cNvSpPr txBox="1">
            <a:spLocks noGrp="1"/>
          </p:cNvSpPr>
          <p:nvPr>
            <p:ph type="body" idx="1"/>
          </p:nvPr>
        </p:nvSpPr>
        <p:spPr>
          <a:xfrm>
            <a:off x="457200" y="1203390"/>
            <a:ext cx="822924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97" name="Google Shape;97;p35"/>
          <p:cNvSpPr txBox="1">
            <a:spLocks noGrp="1"/>
          </p:cNvSpPr>
          <p:nvPr>
            <p:ph type="ftr" idx="11"/>
          </p:nvPr>
        </p:nvSpPr>
        <p:spPr>
          <a:xfrm>
            <a:off x="353271" y="4767263"/>
            <a:ext cx="8333382"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7"/>
        <p:cNvGrpSpPr/>
        <p:nvPr/>
      </p:nvGrpSpPr>
      <p:grpSpPr>
        <a:xfrm>
          <a:off x="0" y="0"/>
          <a:ext cx="0" cy="0"/>
          <a:chOff x="0" y="0"/>
          <a:chExt cx="0" cy="0"/>
        </a:xfrm>
      </p:grpSpPr>
      <p:sp>
        <p:nvSpPr>
          <p:cNvPr id="118" name="Google Shape;118;p37"/>
          <p:cNvSpPr txBox="1">
            <a:spLocks noGrp="1"/>
          </p:cNvSpPr>
          <p:nvPr>
            <p:ph type="title"/>
          </p:nvPr>
        </p:nvSpPr>
        <p:spPr>
          <a:xfrm>
            <a:off x="0" y="0"/>
            <a:ext cx="5486040" cy="68553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37"/>
          <p:cNvSpPr txBox="1">
            <a:spLocks noGrp="1"/>
          </p:cNvSpPr>
          <p:nvPr>
            <p:ph type="ftr" idx="11"/>
          </p:nvPr>
        </p:nvSpPr>
        <p:spPr>
          <a:xfrm>
            <a:off x="353270" y="4767263"/>
            <a:ext cx="8361234"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Title Slide" type="title">
  <p:cSld name="TITLE">
    <p:spTree>
      <p:nvGrpSpPr>
        <p:cNvPr id="1" name="Shape 141"/>
        <p:cNvGrpSpPr/>
        <p:nvPr/>
      </p:nvGrpSpPr>
      <p:grpSpPr>
        <a:xfrm>
          <a:off x="0" y="0"/>
          <a:ext cx="0" cy="0"/>
          <a:chOff x="0" y="0"/>
          <a:chExt cx="0" cy="0"/>
        </a:xfrm>
      </p:grpSpPr>
      <p:sp>
        <p:nvSpPr>
          <p:cNvPr id="142" name="Google Shape;142;p39"/>
          <p:cNvSpPr txBox="1">
            <a:spLocks noGrp="1"/>
          </p:cNvSpPr>
          <p:nvPr>
            <p:ph type="ctrTitle"/>
          </p:nvPr>
        </p:nvSpPr>
        <p:spPr>
          <a:xfrm>
            <a:off x="685800" y="1597820"/>
            <a:ext cx="7772400" cy="110251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39"/>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solidFill>
                  <a:srgbClr val="888888"/>
                </a:solidFill>
              </a:defRPr>
            </a:lvl1pPr>
            <a:lvl2pPr lvl="1" algn="ctr">
              <a:lnSpc>
                <a:spcPct val="100000"/>
              </a:lnSpc>
              <a:spcBef>
                <a:spcPts val="0"/>
              </a:spcBef>
              <a:spcAft>
                <a:spcPts val="0"/>
              </a:spcAft>
              <a:buSzPts val="1400"/>
              <a:buNone/>
              <a:defRPr>
                <a:solidFill>
                  <a:srgbClr val="888888"/>
                </a:solidFill>
              </a:defRPr>
            </a:lvl2pPr>
            <a:lvl3pPr lvl="2" algn="ctr">
              <a:lnSpc>
                <a:spcPct val="100000"/>
              </a:lnSpc>
              <a:spcBef>
                <a:spcPts val="0"/>
              </a:spcBef>
              <a:spcAft>
                <a:spcPts val="0"/>
              </a:spcAft>
              <a:buSzPts val="1400"/>
              <a:buNone/>
              <a:defRPr>
                <a:solidFill>
                  <a:srgbClr val="888888"/>
                </a:solidFill>
              </a:defRPr>
            </a:lvl3pPr>
            <a:lvl4pPr lvl="3" algn="ctr">
              <a:lnSpc>
                <a:spcPct val="100000"/>
              </a:lnSpc>
              <a:spcBef>
                <a:spcPts val="0"/>
              </a:spcBef>
              <a:spcAft>
                <a:spcPts val="0"/>
              </a:spcAft>
              <a:buSzPts val="1400"/>
              <a:buNone/>
              <a:defRPr>
                <a:solidFill>
                  <a:srgbClr val="888888"/>
                </a:solidFill>
              </a:defRPr>
            </a:lvl4pPr>
            <a:lvl5pPr lvl="4" algn="ctr">
              <a:lnSpc>
                <a:spcPct val="100000"/>
              </a:lnSpc>
              <a:spcBef>
                <a:spcPts val="0"/>
              </a:spcBef>
              <a:spcAft>
                <a:spcPts val="0"/>
              </a:spcAft>
              <a:buSzPts val="1400"/>
              <a:buNone/>
              <a:defRPr>
                <a:solidFill>
                  <a:srgbClr val="888888"/>
                </a:solidFill>
              </a:defRPr>
            </a:lvl5pPr>
            <a:lvl6pPr lvl="5" algn="ctr">
              <a:lnSpc>
                <a:spcPct val="100000"/>
              </a:lnSpc>
              <a:spcBef>
                <a:spcPts val="0"/>
              </a:spcBef>
              <a:spcAft>
                <a:spcPts val="0"/>
              </a:spcAft>
              <a:buSzPts val="1400"/>
              <a:buNone/>
              <a:defRPr>
                <a:solidFill>
                  <a:srgbClr val="888888"/>
                </a:solidFill>
              </a:defRPr>
            </a:lvl6pPr>
            <a:lvl7pPr lvl="6" algn="ctr">
              <a:lnSpc>
                <a:spcPct val="100000"/>
              </a:lnSpc>
              <a:spcBef>
                <a:spcPts val="0"/>
              </a:spcBef>
              <a:spcAft>
                <a:spcPts val="0"/>
              </a:spcAft>
              <a:buSzPts val="1400"/>
              <a:buNone/>
              <a:defRPr>
                <a:solidFill>
                  <a:srgbClr val="888888"/>
                </a:solidFill>
              </a:defRPr>
            </a:lvl7pPr>
            <a:lvl8pPr lvl="7" algn="ctr">
              <a:lnSpc>
                <a:spcPct val="100000"/>
              </a:lnSpc>
              <a:spcBef>
                <a:spcPts val="0"/>
              </a:spcBef>
              <a:spcAft>
                <a:spcPts val="0"/>
              </a:spcAft>
              <a:buSzPts val="1400"/>
              <a:buNone/>
              <a:defRPr>
                <a:solidFill>
                  <a:srgbClr val="888888"/>
                </a:solidFill>
              </a:defRPr>
            </a:lvl8pPr>
            <a:lvl9pPr lvl="8" algn="ctr">
              <a:lnSpc>
                <a:spcPct val="100000"/>
              </a:lnSpc>
              <a:spcBef>
                <a:spcPts val="0"/>
              </a:spcBef>
              <a:spcAft>
                <a:spcPts val="0"/>
              </a:spcAft>
              <a:buSzPts val="1400"/>
              <a:buNone/>
              <a:defRPr>
                <a:solidFill>
                  <a:srgbClr val="888888"/>
                </a:solidFill>
              </a:defRPr>
            </a:lvl9pPr>
          </a:lstStyle>
          <a:p>
            <a:endParaRPr/>
          </a:p>
        </p:txBody>
      </p:sp>
      <p:sp>
        <p:nvSpPr>
          <p:cNvPr id="144" name="Google Shape;144;p39"/>
          <p:cNvSpPr txBox="1">
            <a:spLocks noGrp="1"/>
          </p:cNvSpPr>
          <p:nvPr>
            <p:ph type="dt" idx="10"/>
          </p:nvPr>
        </p:nvSpPr>
        <p:spPr>
          <a:xfrm>
            <a:off x="0" y="0"/>
            <a:ext cx="0" cy="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39"/>
          <p:cNvSpPr txBox="1">
            <a:spLocks noGrp="1"/>
          </p:cNvSpPr>
          <p:nvPr>
            <p:ph type="ftr" idx="11"/>
          </p:nvPr>
        </p:nvSpPr>
        <p:spPr>
          <a:xfrm>
            <a:off x="375259" y="4767263"/>
            <a:ext cx="8482899"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9"/>
          <p:cNvSpPr txBox="1">
            <a:spLocks noGrp="1"/>
          </p:cNvSpPr>
          <p:nvPr>
            <p:ph type="sldNum" idx="12"/>
          </p:nvPr>
        </p:nvSpPr>
        <p:spPr>
          <a:xfrm>
            <a:off x="0" y="0"/>
            <a:ext cx="0" cy="0"/>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Only" type="obj">
  <p:cSld name="OBJECT">
    <p:spTree>
      <p:nvGrpSpPr>
        <p:cNvPr id="1" name="Shape 168"/>
        <p:cNvGrpSpPr/>
        <p:nvPr/>
      </p:nvGrpSpPr>
      <p:grpSpPr>
        <a:xfrm>
          <a:off x="0" y="0"/>
          <a:ext cx="0" cy="0"/>
          <a:chOff x="0" y="0"/>
          <a:chExt cx="0" cy="0"/>
        </a:xfrm>
      </p:grpSpPr>
      <p:sp>
        <p:nvSpPr>
          <p:cNvPr id="169" name="Google Shape;169;p41"/>
          <p:cNvSpPr txBox="1">
            <a:spLocks noGrp="1"/>
          </p:cNvSpPr>
          <p:nvPr>
            <p:ph type="title"/>
          </p:nvPr>
        </p:nvSpPr>
        <p:spPr>
          <a:xfrm>
            <a:off x="0" y="0"/>
            <a:ext cx="6476145" cy="62865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sz="3000" b="1" i="0">
                <a:solidFill>
                  <a:srgbClr val="675E46"/>
                </a:solidFill>
                <a:latin typeface="Cambria"/>
                <a:ea typeface="Cambria"/>
                <a:cs typeface="Cambria"/>
                <a:sym typeface="Cambr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41"/>
          <p:cNvSpPr txBox="1">
            <a:spLocks noGrp="1"/>
          </p:cNvSpPr>
          <p:nvPr>
            <p:ph type="ftr" idx="11"/>
          </p:nvPr>
        </p:nvSpPr>
        <p:spPr>
          <a:xfrm>
            <a:off x="375259" y="4767263"/>
            <a:ext cx="8482899" cy="273844"/>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1" name="Google Shape;171;p41"/>
          <p:cNvSpPr txBox="1">
            <a:spLocks noGrp="1"/>
          </p:cNvSpPr>
          <p:nvPr>
            <p:ph type="dt" idx="10"/>
          </p:nvPr>
        </p:nvSpPr>
        <p:spPr>
          <a:xfrm>
            <a:off x="0" y="0"/>
            <a:ext cx="0" cy="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41"/>
          <p:cNvSpPr txBox="1">
            <a:spLocks noGrp="1"/>
          </p:cNvSpPr>
          <p:nvPr>
            <p:ph type="sldNum" idx="12"/>
          </p:nvPr>
        </p:nvSpPr>
        <p:spPr>
          <a:xfrm>
            <a:off x="0" y="0"/>
            <a:ext cx="0" cy="0"/>
          </a:xfrm>
          <a:prstGeom prst="rect">
            <a:avLst/>
          </a:prstGeom>
          <a:noFill/>
          <a:ln>
            <a:noFill/>
          </a:ln>
        </p:spPr>
        <p:txBody>
          <a:bodyPr spcFirstLastPara="1" wrap="square" lIns="0" tIns="0" rIns="0" bIns="0" anchor="t" anchorCtr="0">
            <a:noAutofit/>
          </a:bodyPr>
          <a:lstStyle>
            <a:lvl1pPr marL="28575" marR="0" lvl="0" indent="0" algn="l">
              <a:lnSpc>
                <a:spcPct val="111111"/>
              </a:lnSpc>
              <a:spcBef>
                <a:spcPts val="0"/>
              </a:spcBef>
              <a:spcAft>
                <a:spcPts val="0"/>
              </a:spcAft>
              <a:buClr>
                <a:schemeClr val="lt1"/>
              </a:buClr>
              <a:buSzPts val="1800"/>
              <a:buFont typeface="Times New Roman"/>
              <a:buNone/>
              <a:defRPr sz="1350" b="0" i="0" u="none" strike="noStrike" cap="none">
                <a:solidFill>
                  <a:schemeClr val="lt1"/>
                </a:solidFill>
                <a:latin typeface="Times New Roman"/>
                <a:ea typeface="Times New Roman"/>
                <a:cs typeface="Times New Roman"/>
                <a:sym typeface="Times New Roman"/>
              </a:defRPr>
            </a:lvl1pPr>
            <a:lvl2pPr marL="28575" marR="0" lvl="1" indent="0" algn="l">
              <a:lnSpc>
                <a:spcPct val="111111"/>
              </a:lnSpc>
              <a:spcBef>
                <a:spcPts val="0"/>
              </a:spcBef>
              <a:spcAft>
                <a:spcPts val="0"/>
              </a:spcAft>
              <a:buClr>
                <a:schemeClr val="lt1"/>
              </a:buClr>
              <a:buSzPts val="1800"/>
              <a:buFont typeface="Times New Roman"/>
              <a:buNone/>
              <a:defRPr sz="1350" b="0" i="0" u="none" strike="noStrike" cap="none">
                <a:solidFill>
                  <a:schemeClr val="lt1"/>
                </a:solidFill>
                <a:latin typeface="Times New Roman"/>
                <a:ea typeface="Times New Roman"/>
                <a:cs typeface="Times New Roman"/>
                <a:sym typeface="Times New Roman"/>
              </a:defRPr>
            </a:lvl2pPr>
            <a:lvl3pPr marL="28575" marR="0" lvl="2" indent="0" algn="l">
              <a:lnSpc>
                <a:spcPct val="111111"/>
              </a:lnSpc>
              <a:spcBef>
                <a:spcPts val="0"/>
              </a:spcBef>
              <a:spcAft>
                <a:spcPts val="0"/>
              </a:spcAft>
              <a:buClr>
                <a:schemeClr val="lt1"/>
              </a:buClr>
              <a:buSzPts val="1800"/>
              <a:buFont typeface="Times New Roman"/>
              <a:buNone/>
              <a:defRPr sz="1350" b="0" i="0" u="none" strike="noStrike" cap="none">
                <a:solidFill>
                  <a:schemeClr val="lt1"/>
                </a:solidFill>
                <a:latin typeface="Times New Roman"/>
                <a:ea typeface="Times New Roman"/>
                <a:cs typeface="Times New Roman"/>
                <a:sym typeface="Times New Roman"/>
              </a:defRPr>
            </a:lvl3pPr>
            <a:lvl4pPr marL="28575" marR="0" lvl="3" indent="0" algn="l">
              <a:lnSpc>
                <a:spcPct val="111111"/>
              </a:lnSpc>
              <a:spcBef>
                <a:spcPts val="0"/>
              </a:spcBef>
              <a:spcAft>
                <a:spcPts val="0"/>
              </a:spcAft>
              <a:buClr>
                <a:schemeClr val="lt1"/>
              </a:buClr>
              <a:buSzPts val="1800"/>
              <a:buFont typeface="Times New Roman"/>
              <a:buNone/>
              <a:defRPr sz="1350" b="0" i="0" u="none" strike="noStrike" cap="none">
                <a:solidFill>
                  <a:schemeClr val="lt1"/>
                </a:solidFill>
                <a:latin typeface="Times New Roman"/>
                <a:ea typeface="Times New Roman"/>
                <a:cs typeface="Times New Roman"/>
                <a:sym typeface="Times New Roman"/>
              </a:defRPr>
            </a:lvl4pPr>
            <a:lvl5pPr marL="28575" marR="0" lvl="4" indent="0" algn="l">
              <a:lnSpc>
                <a:spcPct val="111111"/>
              </a:lnSpc>
              <a:spcBef>
                <a:spcPts val="0"/>
              </a:spcBef>
              <a:spcAft>
                <a:spcPts val="0"/>
              </a:spcAft>
              <a:buClr>
                <a:schemeClr val="lt1"/>
              </a:buClr>
              <a:buSzPts val="1800"/>
              <a:buFont typeface="Times New Roman"/>
              <a:buNone/>
              <a:defRPr sz="1350" b="0" i="0" u="none" strike="noStrike" cap="none">
                <a:solidFill>
                  <a:schemeClr val="lt1"/>
                </a:solidFill>
                <a:latin typeface="Times New Roman"/>
                <a:ea typeface="Times New Roman"/>
                <a:cs typeface="Times New Roman"/>
                <a:sym typeface="Times New Roman"/>
              </a:defRPr>
            </a:lvl5pPr>
            <a:lvl6pPr marL="28575" marR="0" lvl="5" indent="0" algn="l">
              <a:lnSpc>
                <a:spcPct val="111111"/>
              </a:lnSpc>
              <a:spcBef>
                <a:spcPts val="0"/>
              </a:spcBef>
              <a:spcAft>
                <a:spcPts val="0"/>
              </a:spcAft>
              <a:buClr>
                <a:schemeClr val="lt1"/>
              </a:buClr>
              <a:buSzPts val="1800"/>
              <a:buFont typeface="Times New Roman"/>
              <a:buNone/>
              <a:defRPr sz="1350" b="0" i="0" u="none" strike="noStrike" cap="none">
                <a:solidFill>
                  <a:schemeClr val="lt1"/>
                </a:solidFill>
                <a:latin typeface="Times New Roman"/>
                <a:ea typeface="Times New Roman"/>
                <a:cs typeface="Times New Roman"/>
                <a:sym typeface="Times New Roman"/>
              </a:defRPr>
            </a:lvl6pPr>
            <a:lvl7pPr marL="28575" marR="0" lvl="6" indent="0" algn="l">
              <a:lnSpc>
                <a:spcPct val="111111"/>
              </a:lnSpc>
              <a:spcBef>
                <a:spcPts val="0"/>
              </a:spcBef>
              <a:spcAft>
                <a:spcPts val="0"/>
              </a:spcAft>
              <a:buClr>
                <a:schemeClr val="lt1"/>
              </a:buClr>
              <a:buSzPts val="1800"/>
              <a:buFont typeface="Times New Roman"/>
              <a:buNone/>
              <a:defRPr sz="1350" b="0" i="0" u="none" strike="noStrike" cap="none">
                <a:solidFill>
                  <a:schemeClr val="lt1"/>
                </a:solidFill>
                <a:latin typeface="Times New Roman"/>
                <a:ea typeface="Times New Roman"/>
                <a:cs typeface="Times New Roman"/>
                <a:sym typeface="Times New Roman"/>
              </a:defRPr>
            </a:lvl7pPr>
            <a:lvl8pPr marL="28575" marR="0" lvl="7" indent="0" algn="l">
              <a:lnSpc>
                <a:spcPct val="111111"/>
              </a:lnSpc>
              <a:spcBef>
                <a:spcPts val="0"/>
              </a:spcBef>
              <a:spcAft>
                <a:spcPts val="0"/>
              </a:spcAft>
              <a:buClr>
                <a:schemeClr val="lt1"/>
              </a:buClr>
              <a:buSzPts val="1800"/>
              <a:buFont typeface="Times New Roman"/>
              <a:buNone/>
              <a:defRPr sz="1350" b="0" i="0" u="none" strike="noStrike" cap="none">
                <a:solidFill>
                  <a:schemeClr val="lt1"/>
                </a:solidFill>
                <a:latin typeface="Times New Roman"/>
                <a:ea typeface="Times New Roman"/>
                <a:cs typeface="Times New Roman"/>
                <a:sym typeface="Times New Roman"/>
              </a:defRPr>
            </a:lvl8pPr>
            <a:lvl9pPr marL="28575" marR="0" lvl="8" indent="0" algn="l">
              <a:lnSpc>
                <a:spcPct val="111111"/>
              </a:lnSpc>
              <a:spcBef>
                <a:spcPts val="0"/>
              </a:spcBef>
              <a:spcAft>
                <a:spcPts val="0"/>
              </a:spcAft>
              <a:buClr>
                <a:schemeClr val="lt1"/>
              </a:buClr>
              <a:buSzPts val="1800"/>
              <a:buFont typeface="Times New Roman"/>
              <a:buNone/>
              <a:defRPr sz="1350" b="0" i="0" u="none" strike="noStrike" cap="none">
                <a:solidFill>
                  <a:schemeClr val="lt1"/>
                </a:solidFill>
                <a:latin typeface="Times New Roman"/>
                <a:ea typeface="Times New Roman"/>
                <a:cs typeface="Times New Roman"/>
                <a:sym typeface="Times New Roman"/>
              </a:defRPr>
            </a:lvl9pPr>
          </a:lstStyle>
          <a:p>
            <a:pPr marL="28575"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92"/>
        <p:cNvGrpSpPr/>
        <p:nvPr/>
      </p:nvGrpSpPr>
      <p:grpSpPr>
        <a:xfrm>
          <a:off x="0" y="0"/>
          <a:ext cx="0" cy="0"/>
          <a:chOff x="0" y="0"/>
          <a:chExt cx="0" cy="0"/>
        </a:xfrm>
      </p:grpSpPr>
      <p:sp>
        <p:nvSpPr>
          <p:cNvPr id="193" name="Google Shape;193;p43"/>
          <p:cNvSpPr txBox="1">
            <a:spLocks noGrp="1"/>
          </p:cNvSpPr>
          <p:nvPr>
            <p:ph type="title"/>
          </p:nvPr>
        </p:nvSpPr>
        <p:spPr>
          <a:xfrm>
            <a:off x="0" y="102394"/>
            <a:ext cx="5486040" cy="68553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4" name="Google Shape;194;p43"/>
          <p:cNvSpPr txBox="1">
            <a:spLocks noGrp="1"/>
          </p:cNvSpPr>
          <p:nvPr>
            <p:ph type="body" idx="1"/>
          </p:nvPr>
        </p:nvSpPr>
        <p:spPr>
          <a:xfrm>
            <a:off x="457200" y="1203390"/>
            <a:ext cx="2649600" cy="142263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95" name="Google Shape;195;p43"/>
          <p:cNvSpPr txBox="1">
            <a:spLocks noGrp="1"/>
          </p:cNvSpPr>
          <p:nvPr>
            <p:ph type="body" idx="2"/>
          </p:nvPr>
        </p:nvSpPr>
        <p:spPr>
          <a:xfrm>
            <a:off x="3239640" y="1203390"/>
            <a:ext cx="2649600" cy="142263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96" name="Google Shape;196;p43"/>
          <p:cNvSpPr txBox="1">
            <a:spLocks noGrp="1"/>
          </p:cNvSpPr>
          <p:nvPr>
            <p:ph type="body" idx="3"/>
          </p:nvPr>
        </p:nvSpPr>
        <p:spPr>
          <a:xfrm>
            <a:off x="6022080" y="1203390"/>
            <a:ext cx="2649600" cy="142263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97" name="Google Shape;197;p43"/>
          <p:cNvSpPr txBox="1">
            <a:spLocks noGrp="1"/>
          </p:cNvSpPr>
          <p:nvPr>
            <p:ph type="body" idx="4"/>
          </p:nvPr>
        </p:nvSpPr>
        <p:spPr>
          <a:xfrm>
            <a:off x="457200" y="2761560"/>
            <a:ext cx="2649600" cy="142263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98" name="Google Shape;198;p43"/>
          <p:cNvSpPr txBox="1">
            <a:spLocks noGrp="1"/>
          </p:cNvSpPr>
          <p:nvPr>
            <p:ph type="body" idx="5"/>
          </p:nvPr>
        </p:nvSpPr>
        <p:spPr>
          <a:xfrm>
            <a:off x="3239640" y="2761560"/>
            <a:ext cx="2649600" cy="142263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199" name="Google Shape;199;p43"/>
          <p:cNvSpPr txBox="1">
            <a:spLocks noGrp="1"/>
          </p:cNvSpPr>
          <p:nvPr>
            <p:ph type="body" idx="6"/>
          </p:nvPr>
        </p:nvSpPr>
        <p:spPr>
          <a:xfrm>
            <a:off x="6022080" y="2761560"/>
            <a:ext cx="2649600" cy="142263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0" name="Google Shape;200;p43"/>
          <p:cNvSpPr txBox="1">
            <a:spLocks noGrp="1"/>
          </p:cNvSpPr>
          <p:nvPr>
            <p:ph type="ftr" idx="11"/>
          </p:nvPr>
        </p:nvSpPr>
        <p:spPr>
          <a:xfrm>
            <a:off x="375259" y="4767263"/>
            <a:ext cx="8482899"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01"/>
        <p:cNvGrpSpPr/>
        <p:nvPr/>
      </p:nvGrpSpPr>
      <p:grpSpPr>
        <a:xfrm>
          <a:off x="0" y="0"/>
          <a:ext cx="0" cy="0"/>
          <a:chOff x="0" y="0"/>
          <a:chExt cx="0" cy="0"/>
        </a:xfrm>
      </p:grpSpPr>
      <p:sp>
        <p:nvSpPr>
          <p:cNvPr id="202" name="Google Shape;202;p44"/>
          <p:cNvSpPr txBox="1">
            <a:spLocks noGrp="1"/>
          </p:cNvSpPr>
          <p:nvPr>
            <p:ph type="title"/>
          </p:nvPr>
        </p:nvSpPr>
        <p:spPr>
          <a:xfrm>
            <a:off x="0" y="0"/>
            <a:ext cx="5486040" cy="68553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3" name="Google Shape;203;p44"/>
          <p:cNvSpPr txBox="1">
            <a:spLocks noGrp="1"/>
          </p:cNvSpPr>
          <p:nvPr>
            <p:ph type="body" idx="1"/>
          </p:nvPr>
        </p:nvSpPr>
        <p:spPr>
          <a:xfrm>
            <a:off x="457200" y="1203390"/>
            <a:ext cx="4015800" cy="142263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4" name="Google Shape;204;p44"/>
          <p:cNvSpPr txBox="1">
            <a:spLocks noGrp="1"/>
          </p:cNvSpPr>
          <p:nvPr>
            <p:ph type="body" idx="2"/>
          </p:nvPr>
        </p:nvSpPr>
        <p:spPr>
          <a:xfrm>
            <a:off x="4674240" y="1203390"/>
            <a:ext cx="4015800" cy="142263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5" name="Google Shape;205;p44"/>
          <p:cNvSpPr txBox="1">
            <a:spLocks noGrp="1"/>
          </p:cNvSpPr>
          <p:nvPr>
            <p:ph type="body" idx="3"/>
          </p:nvPr>
        </p:nvSpPr>
        <p:spPr>
          <a:xfrm>
            <a:off x="457200" y="2761560"/>
            <a:ext cx="4015800" cy="142263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6" name="Google Shape;206;p44"/>
          <p:cNvSpPr txBox="1">
            <a:spLocks noGrp="1"/>
          </p:cNvSpPr>
          <p:nvPr>
            <p:ph type="body" idx="4"/>
          </p:nvPr>
        </p:nvSpPr>
        <p:spPr>
          <a:xfrm>
            <a:off x="4674240" y="2761560"/>
            <a:ext cx="4015800" cy="142263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07" name="Google Shape;207;p44"/>
          <p:cNvSpPr txBox="1">
            <a:spLocks noGrp="1"/>
          </p:cNvSpPr>
          <p:nvPr>
            <p:ph type="ftr" idx="11"/>
          </p:nvPr>
        </p:nvSpPr>
        <p:spPr>
          <a:xfrm>
            <a:off x="375259" y="4767263"/>
            <a:ext cx="8482899"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1"/>
          <p:cNvSpPr txBox="1">
            <a:spLocks noGrp="1"/>
          </p:cNvSpPr>
          <p:nvPr>
            <p:ph type="ftr" idx="11"/>
          </p:nvPr>
        </p:nvSpPr>
        <p:spPr>
          <a:xfrm>
            <a:off x="457347" y="4767263"/>
            <a:ext cx="8499024"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08"/>
        <p:cNvGrpSpPr/>
        <p:nvPr/>
      </p:nvGrpSpPr>
      <p:grpSpPr>
        <a:xfrm>
          <a:off x="0" y="0"/>
          <a:ext cx="0" cy="0"/>
          <a:chOff x="0" y="0"/>
          <a:chExt cx="0" cy="0"/>
        </a:xfrm>
      </p:grpSpPr>
      <p:sp>
        <p:nvSpPr>
          <p:cNvPr id="209" name="Google Shape;209;p45"/>
          <p:cNvSpPr txBox="1">
            <a:spLocks noGrp="1"/>
          </p:cNvSpPr>
          <p:nvPr>
            <p:ph type="title"/>
          </p:nvPr>
        </p:nvSpPr>
        <p:spPr>
          <a:xfrm>
            <a:off x="0" y="0"/>
            <a:ext cx="5486040" cy="68553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0" name="Google Shape;210;p45"/>
          <p:cNvSpPr txBox="1">
            <a:spLocks noGrp="1"/>
          </p:cNvSpPr>
          <p:nvPr>
            <p:ph type="body" idx="1"/>
          </p:nvPr>
        </p:nvSpPr>
        <p:spPr>
          <a:xfrm>
            <a:off x="457200" y="1203390"/>
            <a:ext cx="8229240" cy="142263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11" name="Google Shape;211;p45"/>
          <p:cNvSpPr txBox="1">
            <a:spLocks noGrp="1"/>
          </p:cNvSpPr>
          <p:nvPr>
            <p:ph type="body" idx="2"/>
          </p:nvPr>
        </p:nvSpPr>
        <p:spPr>
          <a:xfrm>
            <a:off x="457200" y="2761560"/>
            <a:ext cx="8229240" cy="142263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12" name="Google Shape;212;p45"/>
          <p:cNvSpPr txBox="1">
            <a:spLocks noGrp="1"/>
          </p:cNvSpPr>
          <p:nvPr>
            <p:ph type="ftr" idx="11"/>
          </p:nvPr>
        </p:nvSpPr>
        <p:spPr>
          <a:xfrm>
            <a:off x="375259" y="4767263"/>
            <a:ext cx="8482899"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3"/>
        <p:cNvGrpSpPr/>
        <p:nvPr/>
      </p:nvGrpSpPr>
      <p:grpSpPr>
        <a:xfrm>
          <a:off x="0" y="0"/>
          <a:ext cx="0" cy="0"/>
          <a:chOff x="0" y="0"/>
          <a:chExt cx="0" cy="0"/>
        </a:xfrm>
      </p:grpSpPr>
      <p:sp>
        <p:nvSpPr>
          <p:cNvPr id="214" name="Google Shape;214;p46"/>
          <p:cNvSpPr txBox="1">
            <a:spLocks noGrp="1"/>
          </p:cNvSpPr>
          <p:nvPr>
            <p:ph type="title"/>
          </p:nvPr>
        </p:nvSpPr>
        <p:spPr>
          <a:xfrm>
            <a:off x="0" y="0"/>
            <a:ext cx="5486040" cy="68553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5" name="Google Shape;215;p46"/>
          <p:cNvSpPr txBox="1">
            <a:spLocks noGrp="1"/>
          </p:cNvSpPr>
          <p:nvPr>
            <p:ph type="body" idx="1"/>
          </p:nvPr>
        </p:nvSpPr>
        <p:spPr>
          <a:xfrm>
            <a:off x="457200" y="1203390"/>
            <a:ext cx="4015800" cy="142263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16" name="Google Shape;216;p46"/>
          <p:cNvSpPr txBox="1">
            <a:spLocks noGrp="1"/>
          </p:cNvSpPr>
          <p:nvPr>
            <p:ph type="body" idx="2"/>
          </p:nvPr>
        </p:nvSpPr>
        <p:spPr>
          <a:xfrm>
            <a:off x="4674240" y="1203390"/>
            <a:ext cx="4015800" cy="142263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17" name="Google Shape;217;p46"/>
          <p:cNvSpPr txBox="1">
            <a:spLocks noGrp="1"/>
          </p:cNvSpPr>
          <p:nvPr>
            <p:ph type="body" idx="3"/>
          </p:nvPr>
        </p:nvSpPr>
        <p:spPr>
          <a:xfrm>
            <a:off x="457200" y="2761560"/>
            <a:ext cx="8229240" cy="142263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18" name="Google Shape;218;p46"/>
          <p:cNvSpPr txBox="1">
            <a:spLocks noGrp="1"/>
          </p:cNvSpPr>
          <p:nvPr>
            <p:ph type="ftr" idx="11"/>
          </p:nvPr>
        </p:nvSpPr>
        <p:spPr>
          <a:xfrm>
            <a:off x="375259" y="4767263"/>
            <a:ext cx="8482899"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19"/>
        <p:cNvGrpSpPr/>
        <p:nvPr/>
      </p:nvGrpSpPr>
      <p:grpSpPr>
        <a:xfrm>
          <a:off x="0" y="0"/>
          <a:ext cx="0" cy="0"/>
          <a:chOff x="0" y="0"/>
          <a:chExt cx="0" cy="0"/>
        </a:xfrm>
      </p:grpSpPr>
      <p:sp>
        <p:nvSpPr>
          <p:cNvPr id="220" name="Google Shape;220;p47"/>
          <p:cNvSpPr txBox="1">
            <a:spLocks noGrp="1"/>
          </p:cNvSpPr>
          <p:nvPr>
            <p:ph type="title"/>
          </p:nvPr>
        </p:nvSpPr>
        <p:spPr>
          <a:xfrm>
            <a:off x="0" y="0"/>
            <a:ext cx="5486040" cy="68553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1" name="Google Shape;221;p47"/>
          <p:cNvSpPr txBox="1">
            <a:spLocks noGrp="1"/>
          </p:cNvSpPr>
          <p:nvPr>
            <p:ph type="body" idx="1"/>
          </p:nvPr>
        </p:nvSpPr>
        <p:spPr>
          <a:xfrm>
            <a:off x="457200" y="120339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2" name="Google Shape;222;p47"/>
          <p:cNvSpPr txBox="1">
            <a:spLocks noGrp="1"/>
          </p:cNvSpPr>
          <p:nvPr>
            <p:ph type="body" idx="2"/>
          </p:nvPr>
        </p:nvSpPr>
        <p:spPr>
          <a:xfrm>
            <a:off x="4674240" y="1203390"/>
            <a:ext cx="4015800" cy="142263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3" name="Google Shape;223;p47"/>
          <p:cNvSpPr txBox="1">
            <a:spLocks noGrp="1"/>
          </p:cNvSpPr>
          <p:nvPr>
            <p:ph type="body" idx="3"/>
          </p:nvPr>
        </p:nvSpPr>
        <p:spPr>
          <a:xfrm>
            <a:off x="4674240" y="2761560"/>
            <a:ext cx="4015800" cy="142263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4" name="Google Shape;224;p47"/>
          <p:cNvSpPr txBox="1">
            <a:spLocks noGrp="1"/>
          </p:cNvSpPr>
          <p:nvPr>
            <p:ph type="ftr" idx="11"/>
          </p:nvPr>
        </p:nvSpPr>
        <p:spPr>
          <a:xfrm>
            <a:off x="375259" y="4767263"/>
            <a:ext cx="8482899"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25"/>
        <p:cNvGrpSpPr/>
        <p:nvPr/>
      </p:nvGrpSpPr>
      <p:grpSpPr>
        <a:xfrm>
          <a:off x="0" y="0"/>
          <a:ext cx="0" cy="0"/>
          <a:chOff x="0" y="0"/>
          <a:chExt cx="0" cy="0"/>
        </a:xfrm>
      </p:grpSpPr>
      <p:sp>
        <p:nvSpPr>
          <p:cNvPr id="226" name="Google Shape;226;p48"/>
          <p:cNvSpPr txBox="1">
            <a:spLocks noGrp="1"/>
          </p:cNvSpPr>
          <p:nvPr>
            <p:ph type="title"/>
          </p:nvPr>
        </p:nvSpPr>
        <p:spPr>
          <a:xfrm>
            <a:off x="0" y="0"/>
            <a:ext cx="5486040" cy="68553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7" name="Google Shape;227;p48"/>
          <p:cNvSpPr txBox="1">
            <a:spLocks noGrp="1"/>
          </p:cNvSpPr>
          <p:nvPr>
            <p:ph type="body" idx="1"/>
          </p:nvPr>
        </p:nvSpPr>
        <p:spPr>
          <a:xfrm>
            <a:off x="457200" y="1203390"/>
            <a:ext cx="4015800" cy="142263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8" name="Google Shape;228;p48"/>
          <p:cNvSpPr txBox="1">
            <a:spLocks noGrp="1"/>
          </p:cNvSpPr>
          <p:nvPr>
            <p:ph type="body" idx="2"/>
          </p:nvPr>
        </p:nvSpPr>
        <p:spPr>
          <a:xfrm>
            <a:off x="4674240" y="120339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29" name="Google Shape;229;p48"/>
          <p:cNvSpPr txBox="1">
            <a:spLocks noGrp="1"/>
          </p:cNvSpPr>
          <p:nvPr>
            <p:ph type="body" idx="3"/>
          </p:nvPr>
        </p:nvSpPr>
        <p:spPr>
          <a:xfrm>
            <a:off x="457200" y="2761560"/>
            <a:ext cx="4015800" cy="142263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230" name="Google Shape;230;p48"/>
          <p:cNvSpPr txBox="1">
            <a:spLocks noGrp="1"/>
          </p:cNvSpPr>
          <p:nvPr>
            <p:ph type="ftr" idx="11"/>
          </p:nvPr>
        </p:nvSpPr>
        <p:spPr>
          <a:xfrm>
            <a:off x="375259" y="4767263"/>
            <a:ext cx="8482899"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231"/>
        <p:cNvGrpSpPr/>
        <p:nvPr/>
      </p:nvGrpSpPr>
      <p:grpSpPr>
        <a:xfrm>
          <a:off x="0" y="0"/>
          <a:ext cx="0" cy="0"/>
          <a:chOff x="0" y="0"/>
          <a:chExt cx="0" cy="0"/>
        </a:xfrm>
      </p:grpSpPr>
      <p:sp>
        <p:nvSpPr>
          <p:cNvPr id="232" name="Google Shape;232;p49"/>
          <p:cNvSpPr txBox="1">
            <a:spLocks noGrp="1"/>
          </p:cNvSpPr>
          <p:nvPr>
            <p:ph type="subTitle" idx="1"/>
          </p:nvPr>
        </p:nvSpPr>
        <p:spPr>
          <a:xfrm>
            <a:off x="0" y="0"/>
            <a:ext cx="5486040" cy="3178710"/>
          </a:xfrm>
          <a:prstGeom prst="rect">
            <a:avLst/>
          </a:prstGeom>
          <a:noFill/>
          <a:ln>
            <a:noFill/>
          </a:ln>
        </p:spPr>
        <p:txBody>
          <a:bodyPr spcFirstLastPara="1" wrap="square" lIns="0" tIns="0" rIns="0" bIns="0" anchor="ctr" anchorCtr="0">
            <a:noAutofit/>
          </a:bodyPr>
          <a:lstStyle>
            <a:lvl1pPr lvl="0" algn="l">
              <a:lnSpc>
                <a:spcPct val="90000"/>
              </a:lnSpc>
              <a:spcBef>
                <a:spcPts val="750"/>
              </a:spcBef>
              <a:spcAft>
                <a:spcPts val="0"/>
              </a:spcAft>
              <a:buClr>
                <a:schemeClr val="dk1"/>
              </a:buClr>
              <a:buSzPts val="1800"/>
              <a:buChar char="•"/>
              <a:defRPr/>
            </a:lvl1pPr>
            <a:lvl2pPr lvl="1" algn="l">
              <a:lnSpc>
                <a:spcPct val="90000"/>
              </a:lnSpc>
              <a:spcBef>
                <a:spcPts val="375"/>
              </a:spcBef>
              <a:spcAft>
                <a:spcPts val="0"/>
              </a:spcAft>
              <a:buClr>
                <a:schemeClr val="dk1"/>
              </a:buClr>
              <a:buSzPts val="1800"/>
              <a:buChar char="•"/>
              <a:defRPr/>
            </a:lvl2pPr>
            <a:lvl3pPr lvl="2" algn="l">
              <a:lnSpc>
                <a:spcPct val="90000"/>
              </a:lnSpc>
              <a:spcBef>
                <a:spcPts val="375"/>
              </a:spcBef>
              <a:spcAft>
                <a:spcPts val="0"/>
              </a:spcAft>
              <a:buClr>
                <a:schemeClr val="dk1"/>
              </a:buClr>
              <a:buSzPts val="1800"/>
              <a:buChar char="•"/>
              <a:defRPr/>
            </a:lvl3pPr>
            <a:lvl4pPr lvl="3" algn="l">
              <a:lnSpc>
                <a:spcPct val="90000"/>
              </a:lnSpc>
              <a:spcBef>
                <a:spcPts val="375"/>
              </a:spcBef>
              <a:spcAft>
                <a:spcPts val="0"/>
              </a:spcAft>
              <a:buClr>
                <a:schemeClr val="dk1"/>
              </a:buClr>
              <a:buSzPts val="1800"/>
              <a:buChar char="•"/>
              <a:defRPr/>
            </a:lvl4pPr>
            <a:lvl5pPr lvl="4" algn="l">
              <a:lnSpc>
                <a:spcPct val="90000"/>
              </a:lnSpc>
              <a:spcBef>
                <a:spcPts val="375"/>
              </a:spcBef>
              <a:spcAft>
                <a:spcPts val="0"/>
              </a:spcAft>
              <a:buClr>
                <a:schemeClr val="dk1"/>
              </a:buClr>
              <a:buSzPts val="1800"/>
              <a:buChar char="•"/>
              <a:defRPr/>
            </a:lvl5pPr>
            <a:lvl6pPr lvl="5" algn="l">
              <a:lnSpc>
                <a:spcPct val="90000"/>
              </a:lnSpc>
              <a:spcBef>
                <a:spcPts val="375"/>
              </a:spcBef>
              <a:spcAft>
                <a:spcPts val="0"/>
              </a:spcAft>
              <a:buClr>
                <a:schemeClr val="dk1"/>
              </a:buClr>
              <a:buSzPts val="1800"/>
              <a:buChar char="•"/>
              <a:defRPr/>
            </a:lvl6pPr>
            <a:lvl7pPr lvl="6" algn="l">
              <a:lnSpc>
                <a:spcPct val="90000"/>
              </a:lnSpc>
              <a:spcBef>
                <a:spcPts val="375"/>
              </a:spcBef>
              <a:spcAft>
                <a:spcPts val="0"/>
              </a:spcAft>
              <a:buClr>
                <a:schemeClr val="dk1"/>
              </a:buClr>
              <a:buSzPts val="1800"/>
              <a:buChar char="•"/>
              <a:defRPr/>
            </a:lvl7pPr>
            <a:lvl8pPr lvl="7" algn="l">
              <a:lnSpc>
                <a:spcPct val="90000"/>
              </a:lnSpc>
              <a:spcBef>
                <a:spcPts val="375"/>
              </a:spcBef>
              <a:spcAft>
                <a:spcPts val="0"/>
              </a:spcAft>
              <a:buClr>
                <a:schemeClr val="dk1"/>
              </a:buClr>
              <a:buSzPts val="1800"/>
              <a:buChar char="•"/>
              <a:defRPr/>
            </a:lvl8pPr>
            <a:lvl9pPr lvl="8" algn="l">
              <a:lnSpc>
                <a:spcPct val="90000"/>
              </a:lnSpc>
              <a:spcBef>
                <a:spcPts val="375"/>
              </a:spcBef>
              <a:spcAft>
                <a:spcPts val="0"/>
              </a:spcAft>
              <a:buClr>
                <a:schemeClr val="dk1"/>
              </a:buClr>
              <a:buSzPts val="1800"/>
              <a:buChar char="•"/>
              <a:defRPr/>
            </a:lvl9pPr>
          </a:lstStyle>
          <a:p>
            <a:endParaRPr/>
          </a:p>
        </p:txBody>
      </p:sp>
      <p:sp>
        <p:nvSpPr>
          <p:cNvPr id="233" name="Google Shape;233;p49"/>
          <p:cNvSpPr txBox="1">
            <a:spLocks noGrp="1"/>
          </p:cNvSpPr>
          <p:nvPr>
            <p:ph type="ftr" idx="11"/>
          </p:nvPr>
        </p:nvSpPr>
        <p:spPr>
          <a:xfrm>
            <a:off x="375259" y="4767263"/>
            <a:ext cx="8482899"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34"/>
        <p:cNvGrpSpPr/>
        <p:nvPr/>
      </p:nvGrpSpPr>
      <p:grpSpPr>
        <a:xfrm>
          <a:off x="0" y="0"/>
          <a:ext cx="0" cy="0"/>
          <a:chOff x="0" y="0"/>
          <a:chExt cx="0" cy="0"/>
        </a:xfrm>
      </p:grpSpPr>
      <p:sp>
        <p:nvSpPr>
          <p:cNvPr id="235" name="Google Shape;235;p50"/>
          <p:cNvSpPr txBox="1">
            <a:spLocks noGrp="1"/>
          </p:cNvSpPr>
          <p:nvPr>
            <p:ph type="title"/>
          </p:nvPr>
        </p:nvSpPr>
        <p:spPr>
          <a:xfrm>
            <a:off x="0" y="0"/>
            <a:ext cx="6476760" cy="62829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6" name="Google Shape;236;p50"/>
          <p:cNvSpPr txBox="1">
            <a:spLocks noGrp="1"/>
          </p:cNvSpPr>
          <p:nvPr>
            <p:ph type="ftr" idx="11"/>
          </p:nvPr>
        </p:nvSpPr>
        <p:spPr>
          <a:xfrm>
            <a:off x="375259" y="4767263"/>
            <a:ext cx="8482899"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56"/>
        <p:cNvGrpSpPr/>
        <p:nvPr/>
      </p:nvGrpSpPr>
      <p:grpSpPr>
        <a:xfrm>
          <a:off x="0" y="0"/>
          <a:ext cx="0" cy="0"/>
          <a:chOff x="0" y="0"/>
          <a:chExt cx="0" cy="0"/>
        </a:xfrm>
      </p:grpSpPr>
      <p:sp>
        <p:nvSpPr>
          <p:cNvPr id="257" name="Google Shape;257;p52"/>
          <p:cNvSpPr txBox="1">
            <a:spLocks noGrp="1"/>
          </p:cNvSpPr>
          <p:nvPr>
            <p:ph type="title"/>
          </p:nvPr>
        </p:nvSpPr>
        <p:spPr>
          <a:xfrm>
            <a:off x="0" y="0"/>
            <a:ext cx="5486040" cy="68553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8" name="Google Shape;258;p52"/>
          <p:cNvSpPr txBox="1">
            <a:spLocks noGrp="1"/>
          </p:cNvSpPr>
          <p:nvPr>
            <p:ph type="subTitle" idx="1"/>
          </p:nvPr>
        </p:nvSpPr>
        <p:spPr>
          <a:xfrm>
            <a:off x="457200" y="1203390"/>
            <a:ext cx="8229240" cy="2982960"/>
          </a:xfrm>
          <a:prstGeom prst="rect">
            <a:avLst/>
          </a:prstGeom>
          <a:noFill/>
          <a:ln>
            <a:noFill/>
          </a:ln>
        </p:spPr>
        <p:txBody>
          <a:bodyPr spcFirstLastPara="1" wrap="square" lIns="0" tIns="0" rIns="0" bIns="0" anchor="ctr" anchorCtr="0">
            <a:noAutofit/>
          </a:bodyPr>
          <a:lstStyle>
            <a:lvl1pPr lvl="0" algn="l">
              <a:lnSpc>
                <a:spcPct val="90000"/>
              </a:lnSpc>
              <a:spcBef>
                <a:spcPts val="750"/>
              </a:spcBef>
              <a:spcAft>
                <a:spcPts val="0"/>
              </a:spcAft>
              <a:buClr>
                <a:schemeClr val="dk1"/>
              </a:buClr>
              <a:buSzPts val="1800"/>
              <a:buChar char="•"/>
              <a:defRPr/>
            </a:lvl1pPr>
            <a:lvl2pPr lvl="1" algn="l">
              <a:lnSpc>
                <a:spcPct val="90000"/>
              </a:lnSpc>
              <a:spcBef>
                <a:spcPts val="375"/>
              </a:spcBef>
              <a:spcAft>
                <a:spcPts val="0"/>
              </a:spcAft>
              <a:buClr>
                <a:schemeClr val="dk1"/>
              </a:buClr>
              <a:buSzPts val="1800"/>
              <a:buChar char="•"/>
              <a:defRPr/>
            </a:lvl2pPr>
            <a:lvl3pPr lvl="2" algn="l">
              <a:lnSpc>
                <a:spcPct val="90000"/>
              </a:lnSpc>
              <a:spcBef>
                <a:spcPts val="375"/>
              </a:spcBef>
              <a:spcAft>
                <a:spcPts val="0"/>
              </a:spcAft>
              <a:buClr>
                <a:schemeClr val="dk1"/>
              </a:buClr>
              <a:buSzPts val="1800"/>
              <a:buChar char="•"/>
              <a:defRPr/>
            </a:lvl3pPr>
            <a:lvl4pPr lvl="3" algn="l">
              <a:lnSpc>
                <a:spcPct val="90000"/>
              </a:lnSpc>
              <a:spcBef>
                <a:spcPts val="375"/>
              </a:spcBef>
              <a:spcAft>
                <a:spcPts val="0"/>
              </a:spcAft>
              <a:buClr>
                <a:schemeClr val="dk1"/>
              </a:buClr>
              <a:buSzPts val="1800"/>
              <a:buChar char="•"/>
              <a:defRPr/>
            </a:lvl4pPr>
            <a:lvl5pPr lvl="4" algn="l">
              <a:lnSpc>
                <a:spcPct val="90000"/>
              </a:lnSpc>
              <a:spcBef>
                <a:spcPts val="375"/>
              </a:spcBef>
              <a:spcAft>
                <a:spcPts val="0"/>
              </a:spcAft>
              <a:buClr>
                <a:schemeClr val="dk1"/>
              </a:buClr>
              <a:buSzPts val="1800"/>
              <a:buChar char="•"/>
              <a:defRPr/>
            </a:lvl5pPr>
            <a:lvl6pPr lvl="5" algn="l">
              <a:lnSpc>
                <a:spcPct val="90000"/>
              </a:lnSpc>
              <a:spcBef>
                <a:spcPts val="375"/>
              </a:spcBef>
              <a:spcAft>
                <a:spcPts val="0"/>
              </a:spcAft>
              <a:buClr>
                <a:schemeClr val="dk1"/>
              </a:buClr>
              <a:buSzPts val="1800"/>
              <a:buChar char="•"/>
              <a:defRPr/>
            </a:lvl6pPr>
            <a:lvl7pPr lvl="6" algn="l">
              <a:lnSpc>
                <a:spcPct val="90000"/>
              </a:lnSpc>
              <a:spcBef>
                <a:spcPts val="375"/>
              </a:spcBef>
              <a:spcAft>
                <a:spcPts val="0"/>
              </a:spcAft>
              <a:buClr>
                <a:schemeClr val="dk1"/>
              </a:buClr>
              <a:buSzPts val="1800"/>
              <a:buChar char="•"/>
              <a:defRPr/>
            </a:lvl7pPr>
            <a:lvl8pPr lvl="7" algn="l">
              <a:lnSpc>
                <a:spcPct val="90000"/>
              </a:lnSpc>
              <a:spcBef>
                <a:spcPts val="375"/>
              </a:spcBef>
              <a:spcAft>
                <a:spcPts val="0"/>
              </a:spcAft>
              <a:buClr>
                <a:schemeClr val="dk1"/>
              </a:buClr>
              <a:buSzPts val="1800"/>
              <a:buChar char="•"/>
              <a:defRPr/>
            </a:lvl8pPr>
            <a:lvl9pPr lvl="8" algn="l">
              <a:lnSpc>
                <a:spcPct val="90000"/>
              </a:lnSpc>
              <a:spcBef>
                <a:spcPts val="375"/>
              </a:spcBef>
              <a:spcAft>
                <a:spcPts val="0"/>
              </a:spcAft>
              <a:buClr>
                <a:schemeClr val="dk1"/>
              </a:buClr>
              <a:buSzPts val="1800"/>
              <a:buChar char="•"/>
              <a:defRPr/>
            </a:lvl9pPr>
          </a:lstStyle>
          <a:p>
            <a:endParaRPr/>
          </a:p>
        </p:txBody>
      </p:sp>
      <p:sp>
        <p:nvSpPr>
          <p:cNvPr id="259" name="Google Shape;259;p52"/>
          <p:cNvSpPr txBox="1">
            <a:spLocks noGrp="1"/>
          </p:cNvSpPr>
          <p:nvPr>
            <p:ph type="ftr" idx="11"/>
          </p:nvPr>
        </p:nvSpPr>
        <p:spPr>
          <a:xfrm>
            <a:off x="457347" y="4767263"/>
            <a:ext cx="8229307" cy="273844"/>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4"/>
        <p:cNvGrpSpPr/>
        <p:nvPr/>
      </p:nvGrpSpPr>
      <p:grpSpPr>
        <a:xfrm>
          <a:off x="0" y="0"/>
          <a:ext cx="0" cy="0"/>
          <a:chOff x="0" y="0"/>
          <a:chExt cx="0" cy="0"/>
        </a:xfrm>
      </p:grpSpPr>
      <p:sp>
        <p:nvSpPr>
          <p:cNvPr id="35" name="Google Shape;35;p2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36" name="Google Shape;36;p2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37" name="Google Shape;3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2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40" name="Google Shape;4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sp>
        <p:nvSpPr>
          <p:cNvPr id="42" name="Google Shape;42;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3" name="Google Shape;43;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4" name="Google Shape;4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7" name="Google Shape;47;p2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8" name="Google Shape;48;p2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9" name="Google Shape;49;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2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5" name="Google Shape;55;p2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56" name="Google Shape;56;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7"/>
        <p:cNvGrpSpPr/>
        <p:nvPr/>
      </p:nvGrpSpPr>
      <p:grpSpPr>
        <a:xfrm>
          <a:off x="0" y="0"/>
          <a:ext cx="0" cy="0"/>
          <a:chOff x="0" y="0"/>
          <a:chExt cx="0" cy="0"/>
        </a:xfrm>
      </p:grpSpPr>
      <p:sp>
        <p:nvSpPr>
          <p:cNvPr id="58" name="Google Shape;58;p2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59" name="Google Shape;5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14.xml"/><Relationship Id="rId4" Type="http://schemas.openxmlformats.org/officeDocument/2006/relationships/image" Target="../media/image2.jp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15.xml"/><Relationship Id="rId4" Type="http://schemas.openxmlformats.org/officeDocument/2006/relationships/image" Target="../media/image2.jp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5.xml"/><Relationship Id="rId1" Type="http://schemas.openxmlformats.org/officeDocument/2006/relationships/slideLayout" Target="../slideLayouts/slideLayout16.xml"/><Relationship Id="rId4" Type="http://schemas.openxmlformats.org/officeDocument/2006/relationships/image" Target="../media/image2.jp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6.xml"/><Relationship Id="rId1" Type="http://schemas.openxmlformats.org/officeDocument/2006/relationships/slideLayout" Target="../slideLayouts/slideLayout17.xml"/><Relationship Id="rId4" Type="http://schemas.openxmlformats.org/officeDocument/2006/relationships/image" Target="../media/image2.jp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2.jpg"/><Relationship Id="rId5" Type="http://schemas.openxmlformats.org/officeDocument/2006/relationships/slideLayout" Target="../slideLayouts/slideLayout22.xml"/><Relationship Id="rId10" Type="http://schemas.openxmlformats.org/officeDocument/2006/relationships/image" Target="../media/image1.png"/><Relationship Id="rId4" Type="http://schemas.openxmlformats.org/officeDocument/2006/relationships/slideLayout" Target="../slideLayouts/slideLayout21.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8.xml"/><Relationship Id="rId1" Type="http://schemas.openxmlformats.org/officeDocument/2006/relationships/slideLayout" Target="../slideLayouts/slideLayout26.xml"/><Relationship Id="rId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9"/>
          <p:cNvSpPr txBox="1"/>
          <p:nvPr/>
        </p:nvSpPr>
        <p:spPr>
          <a:xfrm>
            <a:off x="0" y="0"/>
            <a:ext cx="9144000" cy="628650"/>
          </a:xfrm>
          <a:prstGeom prst="rect">
            <a:avLst/>
          </a:prstGeom>
          <a:solidFill>
            <a:srgbClr val="FF3300"/>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7" name="Google Shape;7;p19"/>
          <p:cNvSpPr txBox="1"/>
          <p:nvPr/>
        </p:nvSpPr>
        <p:spPr>
          <a:xfrm rot="10800000" flipH="1">
            <a:off x="0" y="5028009"/>
            <a:ext cx="9144000" cy="148828"/>
          </a:xfrm>
          <a:prstGeom prst="rect">
            <a:avLst/>
          </a:prstGeom>
          <a:solidFill>
            <a:srgbClr val="FF0000"/>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8" name="Google Shape;8;p19" descr="LOGO.gif"/>
          <p:cNvPicPr preferRelativeResize="0"/>
          <p:nvPr/>
        </p:nvPicPr>
        <p:blipFill rotWithShape="1">
          <a:blip r:embed="rId4">
            <a:alphaModFix/>
          </a:blip>
          <a:srcRect b="10715"/>
          <a:stretch/>
        </p:blipFill>
        <p:spPr>
          <a:xfrm>
            <a:off x="6552369" y="171450"/>
            <a:ext cx="2058060" cy="476250"/>
          </a:xfrm>
          <a:prstGeom prst="rect">
            <a:avLst/>
          </a:prstGeom>
          <a:noFill/>
          <a:ln>
            <a:noFill/>
          </a:ln>
        </p:spPr>
      </p:pic>
      <p:pic>
        <p:nvPicPr>
          <p:cNvPr id="9" name="Google Shape;9;p19" descr="LOGO.gif"/>
          <p:cNvPicPr preferRelativeResize="0"/>
          <p:nvPr/>
        </p:nvPicPr>
        <p:blipFill rotWithShape="1">
          <a:blip r:embed="rId4">
            <a:alphaModFix/>
          </a:blip>
          <a:srcRect b="10715"/>
          <a:stretch/>
        </p:blipFill>
        <p:spPr>
          <a:xfrm>
            <a:off x="6552369" y="171450"/>
            <a:ext cx="2058060" cy="476250"/>
          </a:xfrm>
          <a:prstGeom prst="rect">
            <a:avLst/>
          </a:prstGeom>
          <a:noFill/>
          <a:ln>
            <a:noFill/>
          </a:ln>
        </p:spPr>
      </p:pic>
      <p:grpSp>
        <p:nvGrpSpPr>
          <p:cNvPr id="10" name="Google Shape;10;p19"/>
          <p:cNvGrpSpPr/>
          <p:nvPr/>
        </p:nvGrpSpPr>
        <p:grpSpPr>
          <a:xfrm>
            <a:off x="6146328" y="0"/>
            <a:ext cx="2997672" cy="657225"/>
            <a:chOff x="6146640" y="0"/>
            <a:chExt cx="2997000" cy="875880"/>
          </a:xfrm>
        </p:grpSpPr>
        <p:sp>
          <p:nvSpPr>
            <p:cNvPr id="11" name="Google Shape;11;p19"/>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12" name="Google Shape;12;p19" descr="LOGO.gif"/>
            <p:cNvPicPr preferRelativeResize="0"/>
            <p:nvPr/>
          </p:nvPicPr>
          <p:blipFill rotWithShape="1">
            <a:blip r:embed="rId4">
              <a:alphaModFix/>
            </a:blip>
            <a:srcRect b="10715"/>
            <a:stretch/>
          </p:blipFill>
          <p:spPr>
            <a:xfrm>
              <a:off x="6553080" y="228600"/>
              <a:ext cx="2057040" cy="634680"/>
            </a:xfrm>
            <a:prstGeom prst="rect">
              <a:avLst/>
            </a:prstGeom>
            <a:noFill/>
            <a:ln>
              <a:noFill/>
            </a:ln>
          </p:spPr>
        </p:pic>
        <p:sp>
          <p:nvSpPr>
            <p:cNvPr id="13" name="Google Shape;13;p19"/>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pic>
        <p:nvPicPr>
          <p:cNvPr id="14" name="Google Shape;14;p19" descr="logo.jpg"/>
          <p:cNvPicPr preferRelativeResize="0"/>
          <p:nvPr/>
        </p:nvPicPr>
        <p:blipFill rotWithShape="1">
          <a:blip r:embed="rId5">
            <a:alphaModFix/>
          </a:blip>
          <a:srcRect/>
          <a:stretch/>
        </p:blipFill>
        <p:spPr>
          <a:xfrm>
            <a:off x="6552369" y="171450"/>
            <a:ext cx="1921735" cy="457200"/>
          </a:xfrm>
          <a:prstGeom prst="rect">
            <a:avLst/>
          </a:prstGeom>
          <a:noFill/>
          <a:ln>
            <a:noFill/>
          </a:ln>
        </p:spPr>
      </p:pic>
      <p:pic>
        <p:nvPicPr>
          <p:cNvPr id="15" name="Google Shape;15;p19" descr="LOGO.gif"/>
          <p:cNvPicPr preferRelativeResize="0"/>
          <p:nvPr/>
        </p:nvPicPr>
        <p:blipFill rotWithShape="1">
          <a:blip r:embed="rId4">
            <a:alphaModFix/>
          </a:blip>
          <a:srcRect b="10715"/>
          <a:stretch/>
        </p:blipFill>
        <p:spPr>
          <a:xfrm>
            <a:off x="6552369" y="171450"/>
            <a:ext cx="2058060" cy="476250"/>
          </a:xfrm>
          <a:prstGeom prst="rect">
            <a:avLst/>
          </a:prstGeom>
          <a:noFill/>
          <a:ln>
            <a:noFill/>
          </a:ln>
        </p:spPr>
      </p:pic>
      <p:grpSp>
        <p:nvGrpSpPr>
          <p:cNvPr id="16" name="Google Shape;16;p19"/>
          <p:cNvGrpSpPr/>
          <p:nvPr/>
        </p:nvGrpSpPr>
        <p:grpSpPr>
          <a:xfrm>
            <a:off x="6146328" y="0"/>
            <a:ext cx="2997672" cy="657225"/>
            <a:chOff x="6146640" y="0"/>
            <a:chExt cx="2997000" cy="875880"/>
          </a:xfrm>
        </p:grpSpPr>
        <p:sp>
          <p:nvSpPr>
            <p:cNvPr id="17" name="Google Shape;17;p19"/>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18" name="Google Shape;18;p19" descr="LOGO.gif"/>
            <p:cNvPicPr preferRelativeResize="0"/>
            <p:nvPr/>
          </p:nvPicPr>
          <p:blipFill rotWithShape="1">
            <a:blip r:embed="rId4">
              <a:alphaModFix/>
            </a:blip>
            <a:srcRect b="10715"/>
            <a:stretch/>
          </p:blipFill>
          <p:spPr>
            <a:xfrm>
              <a:off x="6553080" y="228600"/>
              <a:ext cx="2057040" cy="634680"/>
            </a:xfrm>
            <a:prstGeom prst="rect">
              <a:avLst/>
            </a:prstGeom>
            <a:noFill/>
            <a:ln>
              <a:noFill/>
            </a:ln>
          </p:spPr>
        </p:pic>
        <p:sp>
          <p:nvSpPr>
            <p:cNvPr id="19" name="Google Shape;19;p19"/>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pic>
        <p:nvPicPr>
          <p:cNvPr id="20" name="Google Shape;20;p19" descr="logo.jpg"/>
          <p:cNvPicPr preferRelativeResize="0"/>
          <p:nvPr/>
        </p:nvPicPr>
        <p:blipFill rotWithShape="1">
          <a:blip r:embed="rId5">
            <a:alphaModFix/>
          </a:blip>
          <a:srcRect/>
          <a:stretch/>
        </p:blipFill>
        <p:spPr>
          <a:xfrm>
            <a:off x="6552369" y="171450"/>
            <a:ext cx="1921735" cy="457200"/>
          </a:xfrm>
          <a:prstGeom prst="rect">
            <a:avLst/>
          </a:prstGeom>
          <a:noFill/>
          <a:ln>
            <a:noFill/>
          </a:ln>
        </p:spPr>
      </p:pic>
      <p:sp>
        <p:nvSpPr>
          <p:cNvPr id="21" name="Google Shape;21;p19"/>
          <p:cNvSpPr txBox="1">
            <a:spLocks noGrp="1"/>
          </p:cNvSpPr>
          <p:nvPr>
            <p:ph type="title"/>
          </p:nvPr>
        </p:nvSpPr>
        <p:spPr>
          <a:xfrm>
            <a:off x="0" y="0"/>
            <a:ext cx="6476145" cy="6286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 name="Google Shape;22;p19"/>
          <p:cNvSpPr txBox="1">
            <a:spLocks noGrp="1"/>
          </p:cNvSpPr>
          <p:nvPr>
            <p:ph type="body" idx="1"/>
          </p:nvPr>
        </p:nvSpPr>
        <p:spPr>
          <a:xfrm>
            <a:off x="457347" y="1028700"/>
            <a:ext cx="8229307" cy="339447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19"/>
          <p:cNvSpPr txBox="1">
            <a:spLocks noGrp="1"/>
          </p:cNvSpPr>
          <p:nvPr>
            <p:ph type="ftr" idx="11"/>
          </p:nvPr>
        </p:nvSpPr>
        <p:spPr>
          <a:xfrm>
            <a:off x="457347" y="4767263"/>
            <a:ext cx="8499024"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0070C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30"/>
        <p:cNvGrpSpPr/>
        <p:nvPr/>
      </p:nvGrpSpPr>
      <p:grpSpPr>
        <a:xfrm>
          <a:off x="0" y="0"/>
          <a:ext cx="0" cy="0"/>
          <a:chOff x="0" y="0"/>
          <a:chExt cx="0" cy="0"/>
        </a:xfrm>
      </p:grpSpPr>
      <p:sp>
        <p:nvSpPr>
          <p:cNvPr id="31" name="Google Shape;31;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32" name="Google Shape;32;p2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33" name="Google Shape;3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5"/>
        <p:cNvGrpSpPr/>
        <p:nvPr/>
      </p:nvGrpSpPr>
      <p:grpSpPr>
        <a:xfrm>
          <a:off x="0" y="0"/>
          <a:ext cx="0" cy="0"/>
          <a:chOff x="0" y="0"/>
          <a:chExt cx="0" cy="0"/>
        </a:xfrm>
      </p:grpSpPr>
      <p:sp>
        <p:nvSpPr>
          <p:cNvPr id="76" name="Google Shape;76;p34"/>
          <p:cNvSpPr txBox="1"/>
          <p:nvPr/>
        </p:nvSpPr>
        <p:spPr>
          <a:xfrm>
            <a:off x="0" y="0"/>
            <a:ext cx="9144000" cy="628650"/>
          </a:xfrm>
          <a:prstGeom prst="rect">
            <a:avLst/>
          </a:prstGeom>
          <a:solidFill>
            <a:srgbClr val="FF3300"/>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77" name="Google Shape;77;p34"/>
          <p:cNvSpPr txBox="1"/>
          <p:nvPr/>
        </p:nvSpPr>
        <p:spPr>
          <a:xfrm rot="10800000" flipH="1">
            <a:off x="0" y="5028009"/>
            <a:ext cx="9144000" cy="148828"/>
          </a:xfrm>
          <a:prstGeom prst="rect">
            <a:avLst/>
          </a:prstGeom>
          <a:solidFill>
            <a:srgbClr val="FF0000"/>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78" name="Google Shape;78;p34" descr="LOGO.gif"/>
          <p:cNvPicPr preferRelativeResize="0"/>
          <p:nvPr/>
        </p:nvPicPr>
        <p:blipFill rotWithShape="1">
          <a:blip r:embed="rId3">
            <a:alphaModFix/>
          </a:blip>
          <a:srcRect b="10715"/>
          <a:stretch/>
        </p:blipFill>
        <p:spPr>
          <a:xfrm>
            <a:off x="6552369" y="171450"/>
            <a:ext cx="2058060" cy="476250"/>
          </a:xfrm>
          <a:prstGeom prst="rect">
            <a:avLst/>
          </a:prstGeom>
          <a:noFill/>
          <a:ln>
            <a:noFill/>
          </a:ln>
        </p:spPr>
      </p:pic>
      <p:pic>
        <p:nvPicPr>
          <p:cNvPr id="79" name="Google Shape;79;p34" descr="LOGO.gif"/>
          <p:cNvPicPr preferRelativeResize="0"/>
          <p:nvPr/>
        </p:nvPicPr>
        <p:blipFill rotWithShape="1">
          <a:blip r:embed="rId3">
            <a:alphaModFix/>
          </a:blip>
          <a:srcRect b="10715"/>
          <a:stretch/>
        </p:blipFill>
        <p:spPr>
          <a:xfrm>
            <a:off x="6552369" y="171450"/>
            <a:ext cx="2058060" cy="476250"/>
          </a:xfrm>
          <a:prstGeom prst="rect">
            <a:avLst/>
          </a:prstGeom>
          <a:noFill/>
          <a:ln>
            <a:noFill/>
          </a:ln>
        </p:spPr>
      </p:pic>
      <p:grpSp>
        <p:nvGrpSpPr>
          <p:cNvPr id="80" name="Google Shape;80;p34"/>
          <p:cNvGrpSpPr/>
          <p:nvPr/>
        </p:nvGrpSpPr>
        <p:grpSpPr>
          <a:xfrm>
            <a:off x="6146328" y="0"/>
            <a:ext cx="2997672" cy="657225"/>
            <a:chOff x="6146640" y="0"/>
            <a:chExt cx="2997000" cy="875880"/>
          </a:xfrm>
        </p:grpSpPr>
        <p:sp>
          <p:nvSpPr>
            <p:cNvPr id="81" name="Google Shape;81;p34"/>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82" name="Google Shape;82;p34" descr="LOGO.gif"/>
            <p:cNvPicPr preferRelativeResize="0"/>
            <p:nvPr/>
          </p:nvPicPr>
          <p:blipFill rotWithShape="1">
            <a:blip r:embed="rId3">
              <a:alphaModFix/>
            </a:blip>
            <a:srcRect b="10715"/>
            <a:stretch/>
          </p:blipFill>
          <p:spPr>
            <a:xfrm>
              <a:off x="6553080" y="228600"/>
              <a:ext cx="2057040" cy="634680"/>
            </a:xfrm>
            <a:prstGeom prst="rect">
              <a:avLst/>
            </a:prstGeom>
            <a:noFill/>
            <a:ln>
              <a:noFill/>
            </a:ln>
          </p:spPr>
        </p:pic>
        <p:sp>
          <p:nvSpPr>
            <p:cNvPr id="83" name="Google Shape;83;p34"/>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pic>
        <p:nvPicPr>
          <p:cNvPr id="84" name="Google Shape;84;p34" descr="logo.jpg"/>
          <p:cNvPicPr preferRelativeResize="0"/>
          <p:nvPr/>
        </p:nvPicPr>
        <p:blipFill rotWithShape="1">
          <a:blip r:embed="rId4">
            <a:alphaModFix/>
          </a:blip>
          <a:srcRect/>
          <a:stretch/>
        </p:blipFill>
        <p:spPr>
          <a:xfrm>
            <a:off x="6552369" y="171450"/>
            <a:ext cx="1921735" cy="457200"/>
          </a:xfrm>
          <a:prstGeom prst="rect">
            <a:avLst/>
          </a:prstGeom>
          <a:noFill/>
          <a:ln>
            <a:noFill/>
          </a:ln>
        </p:spPr>
      </p:pic>
      <p:pic>
        <p:nvPicPr>
          <p:cNvPr id="85" name="Google Shape;85;p34" descr="LOGO.gif"/>
          <p:cNvPicPr preferRelativeResize="0"/>
          <p:nvPr/>
        </p:nvPicPr>
        <p:blipFill rotWithShape="1">
          <a:blip r:embed="rId3">
            <a:alphaModFix/>
          </a:blip>
          <a:srcRect b="10715"/>
          <a:stretch/>
        </p:blipFill>
        <p:spPr>
          <a:xfrm>
            <a:off x="6552369" y="171450"/>
            <a:ext cx="2058060" cy="476250"/>
          </a:xfrm>
          <a:prstGeom prst="rect">
            <a:avLst/>
          </a:prstGeom>
          <a:noFill/>
          <a:ln>
            <a:noFill/>
          </a:ln>
        </p:spPr>
      </p:pic>
      <p:grpSp>
        <p:nvGrpSpPr>
          <p:cNvPr id="86" name="Google Shape;86;p34"/>
          <p:cNvGrpSpPr/>
          <p:nvPr/>
        </p:nvGrpSpPr>
        <p:grpSpPr>
          <a:xfrm>
            <a:off x="6146328" y="0"/>
            <a:ext cx="2997672" cy="657225"/>
            <a:chOff x="6146640" y="0"/>
            <a:chExt cx="2997000" cy="875880"/>
          </a:xfrm>
        </p:grpSpPr>
        <p:sp>
          <p:nvSpPr>
            <p:cNvPr id="87" name="Google Shape;87;p34"/>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88" name="Google Shape;88;p34" descr="LOGO.gif"/>
            <p:cNvPicPr preferRelativeResize="0"/>
            <p:nvPr/>
          </p:nvPicPr>
          <p:blipFill rotWithShape="1">
            <a:blip r:embed="rId3">
              <a:alphaModFix/>
            </a:blip>
            <a:srcRect b="10715"/>
            <a:stretch/>
          </p:blipFill>
          <p:spPr>
            <a:xfrm>
              <a:off x="6553080" y="228600"/>
              <a:ext cx="2057040" cy="634680"/>
            </a:xfrm>
            <a:prstGeom prst="rect">
              <a:avLst/>
            </a:prstGeom>
            <a:noFill/>
            <a:ln>
              <a:noFill/>
            </a:ln>
          </p:spPr>
        </p:pic>
        <p:sp>
          <p:nvSpPr>
            <p:cNvPr id="89" name="Google Shape;89;p34"/>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pic>
        <p:nvPicPr>
          <p:cNvPr id="90" name="Google Shape;90;p34" descr="logo.jpg"/>
          <p:cNvPicPr preferRelativeResize="0"/>
          <p:nvPr/>
        </p:nvPicPr>
        <p:blipFill rotWithShape="1">
          <a:blip r:embed="rId4">
            <a:alphaModFix/>
          </a:blip>
          <a:srcRect/>
          <a:stretch/>
        </p:blipFill>
        <p:spPr>
          <a:xfrm>
            <a:off x="6552369" y="171450"/>
            <a:ext cx="1921735" cy="457200"/>
          </a:xfrm>
          <a:prstGeom prst="rect">
            <a:avLst/>
          </a:prstGeom>
          <a:noFill/>
          <a:ln>
            <a:noFill/>
          </a:ln>
        </p:spPr>
      </p:pic>
      <p:sp>
        <p:nvSpPr>
          <p:cNvPr id="91" name="Google Shape;91;p34"/>
          <p:cNvSpPr txBox="1">
            <a:spLocks noGrp="1"/>
          </p:cNvSpPr>
          <p:nvPr>
            <p:ph type="title"/>
          </p:nvPr>
        </p:nvSpPr>
        <p:spPr>
          <a:xfrm>
            <a:off x="0" y="0"/>
            <a:ext cx="6476145" cy="6286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2" name="Google Shape;92;p34"/>
          <p:cNvSpPr txBox="1">
            <a:spLocks noGrp="1"/>
          </p:cNvSpPr>
          <p:nvPr>
            <p:ph type="body" idx="1"/>
          </p:nvPr>
        </p:nvSpPr>
        <p:spPr>
          <a:xfrm>
            <a:off x="457347" y="1028700"/>
            <a:ext cx="8229307" cy="339447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93" name="Google Shape;93;p34"/>
          <p:cNvSpPr txBox="1">
            <a:spLocks noGrp="1"/>
          </p:cNvSpPr>
          <p:nvPr>
            <p:ph type="ftr" idx="11"/>
          </p:nvPr>
        </p:nvSpPr>
        <p:spPr>
          <a:xfrm>
            <a:off x="353271" y="4767263"/>
            <a:ext cx="8333382"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36"/>
          <p:cNvSpPr txBox="1"/>
          <p:nvPr/>
        </p:nvSpPr>
        <p:spPr>
          <a:xfrm>
            <a:off x="0" y="0"/>
            <a:ext cx="9144000" cy="628650"/>
          </a:xfrm>
          <a:prstGeom prst="rect">
            <a:avLst/>
          </a:prstGeom>
          <a:solidFill>
            <a:srgbClr val="FF3300"/>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00" name="Google Shape;100;p36"/>
          <p:cNvSpPr txBox="1"/>
          <p:nvPr/>
        </p:nvSpPr>
        <p:spPr>
          <a:xfrm rot="10800000" flipH="1">
            <a:off x="0" y="5028009"/>
            <a:ext cx="9144000" cy="148828"/>
          </a:xfrm>
          <a:prstGeom prst="rect">
            <a:avLst/>
          </a:prstGeom>
          <a:solidFill>
            <a:srgbClr val="FF0000"/>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101" name="Google Shape;101;p36" descr="LOGO.gif"/>
          <p:cNvPicPr preferRelativeResize="0"/>
          <p:nvPr/>
        </p:nvPicPr>
        <p:blipFill rotWithShape="1">
          <a:blip r:embed="rId3">
            <a:alphaModFix/>
          </a:blip>
          <a:srcRect b="10715"/>
          <a:stretch/>
        </p:blipFill>
        <p:spPr>
          <a:xfrm>
            <a:off x="6552369" y="171450"/>
            <a:ext cx="2058060" cy="476250"/>
          </a:xfrm>
          <a:prstGeom prst="rect">
            <a:avLst/>
          </a:prstGeom>
          <a:noFill/>
          <a:ln>
            <a:noFill/>
          </a:ln>
        </p:spPr>
      </p:pic>
      <p:pic>
        <p:nvPicPr>
          <p:cNvPr id="102" name="Google Shape;102;p36" descr="LOGO.gif"/>
          <p:cNvPicPr preferRelativeResize="0"/>
          <p:nvPr/>
        </p:nvPicPr>
        <p:blipFill rotWithShape="1">
          <a:blip r:embed="rId3">
            <a:alphaModFix/>
          </a:blip>
          <a:srcRect b="10715"/>
          <a:stretch/>
        </p:blipFill>
        <p:spPr>
          <a:xfrm>
            <a:off x="6552369" y="171450"/>
            <a:ext cx="2058060" cy="476250"/>
          </a:xfrm>
          <a:prstGeom prst="rect">
            <a:avLst/>
          </a:prstGeom>
          <a:noFill/>
          <a:ln>
            <a:noFill/>
          </a:ln>
        </p:spPr>
      </p:pic>
      <p:grpSp>
        <p:nvGrpSpPr>
          <p:cNvPr id="103" name="Google Shape;103;p36"/>
          <p:cNvGrpSpPr/>
          <p:nvPr/>
        </p:nvGrpSpPr>
        <p:grpSpPr>
          <a:xfrm>
            <a:off x="6146328" y="0"/>
            <a:ext cx="2997672" cy="657225"/>
            <a:chOff x="6146640" y="0"/>
            <a:chExt cx="2997000" cy="875880"/>
          </a:xfrm>
        </p:grpSpPr>
        <p:sp>
          <p:nvSpPr>
            <p:cNvPr id="104" name="Google Shape;104;p36"/>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105" name="Google Shape;105;p36" descr="LOGO.gif"/>
            <p:cNvPicPr preferRelativeResize="0"/>
            <p:nvPr/>
          </p:nvPicPr>
          <p:blipFill rotWithShape="1">
            <a:blip r:embed="rId3">
              <a:alphaModFix/>
            </a:blip>
            <a:srcRect b="10715"/>
            <a:stretch/>
          </p:blipFill>
          <p:spPr>
            <a:xfrm>
              <a:off x="6553080" y="228600"/>
              <a:ext cx="2057040" cy="634680"/>
            </a:xfrm>
            <a:prstGeom prst="rect">
              <a:avLst/>
            </a:prstGeom>
            <a:noFill/>
            <a:ln>
              <a:noFill/>
            </a:ln>
          </p:spPr>
        </p:pic>
        <p:sp>
          <p:nvSpPr>
            <p:cNvPr id="106" name="Google Shape;106;p36"/>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pic>
        <p:nvPicPr>
          <p:cNvPr id="107" name="Google Shape;107;p36" descr="logo.jpg"/>
          <p:cNvPicPr preferRelativeResize="0"/>
          <p:nvPr/>
        </p:nvPicPr>
        <p:blipFill rotWithShape="1">
          <a:blip r:embed="rId4">
            <a:alphaModFix/>
          </a:blip>
          <a:srcRect/>
          <a:stretch/>
        </p:blipFill>
        <p:spPr>
          <a:xfrm>
            <a:off x="6552369" y="171450"/>
            <a:ext cx="1921735" cy="457200"/>
          </a:xfrm>
          <a:prstGeom prst="rect">
            <a:avLst/>
          </a:prstGeom>
          <a:noFill/>
          <a:ln>
            <a:noFill/>
          </a:ln>
        </p:spPr>
      </p:pic>
      <p:pic>
        <p:nvPicPr>
          <p:cNvPr id="108" name="Google Shape;108;p36" descr="LOGO.gif"/>
          <p:cNvPicPr preferRelativeResize="0"/>
          <p:nvPr/>
        </p:nvPicPr>
        <p:blipFill rotWithShape="1">
          <a:blip r:embed="rId3">
            <a:alphaModFix/>
          </a:blip>
          <a:srcRect b="10715"/>
          <a:stretch/>
        </p:blipFill>
        <p:spPr>
          <a:xfrm>
            <a:off x="6552369" y="171450"/>
            <a:ext cx="2058060" cy="476250"/>
          </a:xfrm>
          <a:prstGeom prst="rect">
            <a:avLst/>
          </a:prstGeom>
          <a:noFill/>
          <a:ln>
            <a:noFill/>
          </a:ln>
        </p:spPr>
      </p:pic>
      <p:grpSp>
        <p:nvGrpSpPr>
          <p:cNvPr id="109" name="Google Shape;109;p36"/>
          <p:cNvGrpSpPr/>
          <p:nvPr/>
        </p:nvGrpSpPr>
        <p:grpSpPr>
          <a:xfrm>
            <a:off x="6146328" y="0"/>
            <a:ext cx="2997672" cy="657225"/>
            <a:chOff x="6146640" y="0"/>
            <a:chExt cx="2997000" cy="875880"/>
          </a:xfrm>
        </p:grpSpPr>
        <p:sp>
          <p:nvSpPr>
            <p:cNvPr id="110" name="Google Shape;110;p36"/>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111" name="Google Shape;111;p36" descr="LOGO.gif"/>
            <p:cNvPicPr preferRelativeResize="0"/>
            <p:nvPr/>
          </p:nvPicPr>
          <p:blipFill rotWithShape="1">
            <a:blip r:embed="rId3">
              <a:alphaModFix/>
            </a:blip>
            <a:srcRect b="10715"/>
            <a:stretch/>
          </p:blipFill>
          <p:spPr>
            <a:xfrm>
              <a:off x="6553080" y="228600"/>
              <a:ext cx="2057040" cy="634680"/>
            </a:xfrm>
            <a:prstGeom prst="rect">
              <a:avLst/>
            </a:prstGeom>
            <a:noFill/>
            <a:ln>
              <a:noFill/>
            </a:ln>
          </p:spPr>
        </p:pic>
        <p:sp>
          <p:nvSpPr>
            <p:cNvPr id="112" name="Google Shape;112;p36"/>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pic>
        <p:nvPicPr>
          <p:cNvPr id="113" name="Google Shape;113;p36" descr="logo.jpg"/>
          <p:cNvPicPr preferRelativeResize="0"/>
          <p:nvPr/>
        </p:nvPicPr>
        <p:blipFill rotWithShape="1">
          <a:blip r:embed="rId4">
            <a:alphaModFix/>
          </a:blip>
          <a:srcRect/>
          <a:stretch/>
        </p:blipFill>
        <p:spPr>
          <a:xfrm>
            <a:off x="6552369" y="171450"/>
            <a:ext cx="1921735" cy="457200"/>
          </a:xfrm>
          <a:prstGeom prst="rect">
            <a:avLst/>
          </a:prstGeom>
          <a:noFill/>
          <a:ln>
            <a:noFill/>
          </a:ln>
        </p:spPr>
      </p:pic>
      <p:sp>
        <p:nvSpPr>
          <p:cNvPr id="114" name="Google Shape;114;p36"/>
          <p:cNvSpPr txBox="1">
            <a:spLocks noGrp="1"/>
          </p:cNvSpPr>
          <p:nvPr>
            <p:ph type="title"/>
          </p:nvPr>
        </p:nvSpPr>
        <p:spPr>
          <a:xfrm>
            <a:off x="0" y="0"/>
            <a:ext cx="6476145" cy="6286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5" name="Google Shape;115;p36"/>
          <p:cNvSpPr txBox="1">
            <a:spLocks noGrp="1"/>
          </p:cNvSpPr>
          <p:nvPr>
            <p:ph type="body" idx="1"/>
          </p:nvPr>
        </p:nvSpPr>
        <p:spPr>
          <a:xfrm>
            <a:off x="457347" y="1028700"/>
            <a:ext cx="8229307" cy="339447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16" name="Google Shape;116;p36"/>
          <p:cNvSpPr txBox="1">
            <a:spLocks noGrp="1"/>
          </p:cNvSpPr>
          <p:nvPr>
            <p:ph type="ftr" idx="11"/>
          </p:nvPr>
        </p:nvSpPr>
        <p:spPr>
          <a:xfrm>
            <a:off x="353270" y="4767263"/>
            <a:ext cx="8361234"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0"/>
        <p:cNvGrpSpPr/>
        <p:nvPr/>
      </p:nvGrpSpPr>
      <p:grpSpPr>
        <a:xfrm>
          <a:off x="0" y="0"/>
          <a:ext cx="0" cy="0"/>
          <a:chOff x="0" y="0"/>
          <a:chExt cx="0" cy="0"/>
        </a:xfrm>
      </p:grpSpPr>
      <p:sp>
        <p:nvSpPr>
          <p:cNvPr id="121" name="Google Shape;121;p38"/>
          <p:cNvSpPr txBox="1"/>
          <p:nvPr/>
        </p:nvSpPr>
        <p:spPr>
          <a:xfrm>
            <a:off x="0" y="0"/>
            <a:ext cx="9144000" cy="628650"/>
          </a:xfrm>
          <a:prstGeom prst="rect">
            <a:avLst/>
          </a:prstGeom>
          <a:solidFill>
            <a:srgbClr val="FF3300"/>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22" name="Google Shape;122;p38"/>
          <p:cNvSpPr txBox="1"/>
          <p:nvPr/>
        </p:nvSpPr>
        <p:spPr>
          <a:xfrm rot="10800000" flipH="1">
            <a:off x="0" y="5028009"/>
            <a:ext cx="9144000" cy="148828"/>
          </a:xfrm>
          <a:prstGeom prst="rect">
            <a:avLst/>
          </a:prstGeom>
          <a:solidFill>
            <a:srgbClr val="FF0000"/>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123" name="Google Shape;123;p38" descr="LOGO.gif"/>
          <p:cNvPicPr preferRelativeResize="0"/>
          <p:nvPr/>
        </p:nvPicPr>
        <p:blipFill rotWithShape="1">
          <a:blip r:embed="rId3">
            <a:alphaModFix/>
          </a:blip>
          <a:srcRect b="10715"/>
          <a:stretch/>
        </p:blipFill>
        <p:spPr>
          <a:xfrm>
            <a:off x="6552369" y="171450"/>
            <a:ext cx="2058060" cy="476250"/>
          </a:xfrm>
          <a:prstGeom prst="rect">
            <a:avLst/>
          </a:prstGeom>
          <a:noFill/>
          <a:ln>
            <a:noFill/>
          </a:ln>
        </p:spPr>
      </p:pic>
      <p:pic>
        <p:nvPicPr>
          <p:cNvPr id="124" name="Google Shape;124;p38" descr="LOGO.gif"/>
          <p:cNvPicPr preferRelativeResize="0"/>
          <p:nvPr/>
        </p:nvPicPr>
        <p:blipFill rotWithShape="1">
          <a:blip r:embed="rId3">
            <a:alphaModFix/>
          </a:blip>
          <a:srcRect b="10715"/>
          <a:stretch/>
        </p:blipFill>
        <p:spPr>
          <a:xfrm>
            <a:off x="6552369" y="171450"/>
            <a:ext cx="2058060" cy="476250"/>
          </a:xfrm>
          <a:prstGeom prst="rect">
            <a:avLst/>
          </a:prstGeom>
          <a:noFill/>
          <a:ln>
            <a:noFill/>
          </a:ln>
        </p:spPr>
      </p:pic>
      <p:grpSp>
        <p:nvGrpSpPr>
          <p:cNvPr id="125" name="Google Shape;125;p38"/>
          <p:cNvGrpSpPr/>
          <p:nvPr/>
        </p:nvGrpSpPr>
        <p:grpSpPr>
          <a:xfrm>
            <a:off x="6146328" y="0"/>
            <a:ext cx="2997672" cy="657225"/>
            <a:chOff x="6146640" y="0"/>
            <a:chExt cx="2997000" cy="875880"/>
          </a:xfrm>
        </p:grpSpPr>
        <p:sp>
          <p:nvSpPr>
            <p:cNvPr id="126" name="Google Shape;126;p38"/>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127" name="Google Shape;127;p38" descr="LOGO.gif"/>
            <p:cNvPicPr preferRelativeResize="0"/>
            <p:nvPr/>
          </p:nvPicPr>
          <p:blipFill rotWithShape="1">
            <a:blip r:embed="rId3">
              <a:alphaModFix/>
            </a:blip>
            <a:srcRect b="10715"/>
            <a:stretch/>
          </p:blipFill>
          <p:spPr>
            <a:xfrm>
              <a:off x="6553080" y="228600"/>
              <a:ext cx="2057040" cy="634680"/>
            </a:xfrm>
            <a:prstGeom prst="rect">
              <a:avLst/>
            </a:prstGeom>
            <a:noFill/>
            <a:ln>
              <a:noFill/>
            </a:ln>
          </p:spPr>
        </p:pic>
        <p:sp>
          <p:nvSpPr>
            <p:cNvPr id="128" name="Google Shape;128;p38"/>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pic>
        <p:nvPicPr>
          <p:cNvPr id="129" name="Google Shape;129;p38" descr="logo.jpg"/>
          <p:cNvPicPr preferRelativeResize="0"/>
          <p:nvPr/>
        </p:nvPicPr>
        <p:blipFill rotWithShape="1">
          <a:blip r:embed="rId4">
            <a:alphaModFix/>
          </a:blip>
          <a:srcRect/>
          <a:stretch/>
        </p:blipFill>
        <p:spPr>
          <a:xfrm>
            <a:off x="6552369" y="171450"/>
            <a:ext cx="1921735" cy="457200"/>
          </a:xfrm>
          <a:prstGeom prst="rect">
            <a:avLst/>
          </a:prstGeom>
          <a:noFill/>
          <a:ln>
            <a:noFill/>
          </a:ln>
        </p:spPr>
      </p:pic>
      <p:pic>
        <p:nvPicPr>
          <p:cNvPr id="130" name="Google Shape;130;p38" descr="LOGO.gif"/>
          <p:cNvPicPr preferRelativeResize="0"/>
          <p:nvPr/>
        </p:nvPicPr>
        <p:blipFill rotWithShape="1">
          <a:blip r:embed="rId3">
            <a:alphaModFix/>
          </a:blip>
          <a:srcRect b="10715"/>
          <a:stretch/>
        </p:blipFill>
        <p:spPr>
          <a:xfrm>
            <a:off x="6552369" y="171450"/>
            <a:ext cx="2058060" cy="476250"/>
          </a:xfrm>
          <a:prstGeom prst="rect">
            <a:avLst/>
          </a:prstGeom>
          <a:noFill/>
          <a:ln>
            <a:noFill/>
          </a:ln>
        </p:spPr>
      </p:pic>
      <p:grpSp>
        <p:nvGrpSpPr>
          <p:cNvPr id="131" name="Google Shape;131;p38"/>
          <p:cNvGrpSpPr/>
          <p:nvPr/>
        </p:nvGrpSpPr>
        <p:grpSpPr>
          <a:xfrm>
            <a:off x="6146328" y="0"/>
            <a:ext cx="2997672" cy="657225"/>
            <a:chOff x="6146640" y="0"/>
            <a:chExt cx="2997000" cy="875880"/>
          </a:xfrm>
        </p:grpSpPr>
        <p:sp>
          <p:nvSpPr>
            <p:cNvPr id="132" name="Google Shape;132;p38"/>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133" name="Google Shape;133;p38" descr="LOGO.gif"/>
            <p:cNvPicPr preferRelativeResize="0"/>
            <p:nvPr/>
          </p:nvPicPr>
          <p:blipFill rotWithShape="1">
            <a:blip r:embed="rId3">
              <a:alphaModFix/>
            </a:blip>
            <a:srcRect b="10715"/>
            <a:stretch/>
          </p:blipFill>
          <p:spPr>
            <a:xfrm>
              <a:off x="6553080" y="228600"/>
              <a:ext cx="2057040" cy="634680"/>
            </a:xfrm>
            <a:prstGeom prst="rect">
              <a:avLst/>
            </a:prstGeom>
            <a:noFill/>
            <a:ln>
              <a:noFill/>
            </a:ln>
          </p:spPr>
        </p:pic>
        <p:sp>
          <p:nvSpPr>
            <p:cNvPr id="134" name="Google Shape;134;p38"/>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pic>
        <p:nvPicPr>
          <p:cNvPr id="135" name="Google Shape;135;p38" descr="logo.jpg"/>
          <p:cNvPicPr preferRelativeResize="0"/>
          <p:nvPr/>
        </p:nvPicPr>
        <p:blipFill rotWithShape="1">
          <a:blip r:embed="rId4">
            <a:alphaModFix/>
          </a:blip>
          <a:srcRect/>
          <a:stretch/>
        </p:blipFill>
        <p:spPr>
          <a:xfrm>
            <a:off x="6552369" y="171450"/>
            <a:ext cx="1921735" cy="457200"/>
          </a:xfrm>
          <a:prstGeom prst="rect">
            <a:avLst/>
          </a:prstGeom>
          <a:noFill/>
          <a:ln>
            <a:noFill/>
          </a:ln>
        </p:spPr>
      </p:pic>
      <p:sp>
        <p:nvSpPr>
          <p:cNvPr id="136" name="Google Shape;136;p38"/>
          <p:cNvSpPr txBox="1">
            <a:spLocks noGrp="1"/>
          </p:cNvSpPr>
          <p:nvPr>
            <p:ph type="title"/>
          </p:nvPr>
        </p:nvSpPr>
        <p:spPr>
          <a:xfrm>
            <a:off x="0" y="0"/>
            <a:ext cx="6476145" cy="6286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7" name="Google Shape;137;p38"/>
          <p:cNvSpPr txBox="1">
            <a:spLocks noGrp="1"/>
          </p:cNvSpPr>
          <p:nvPr>
            <p:ph type="body" idx="1"/>
          </p:nvPr>
        </p:nvSpPr>
        <p:spPr>
          <a:xfrm>
            <a:off x="457347" y="1028700"/>
            <a:ext cx="8229307" cy="339447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38" name="Google Shape;138;p38"/>
          <p:cNvSpPr txBox="1">
            <a:spLocks noGrp="1"/>
          </p:cNvSpPr>
          <p:nvPr>
            <p:ph type="dt" idx="10"/>
          </p:nvPr>
        </p:nvSpPr>
        <p:spPr>
          <a:xfrm>
            <a:off x="0" y="0"/>
            <a:ext cx="0" cy="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
        <p:nvSpPr>
          <p:cNvPr id="139" name="Google Shape;139;p38"/>
          <p:cNvSpPr txBox="1">
            <a:spLocks noGrp="1"/>
          </p:cNvSpPr>
          <p:nvPr>
            <p:ph type="ftr" idx="11"/>
          </p:nvPr>
        </p:nvSpPr>
        <p:spPr>
          <a:xfrm>
            <a:off x="375259" y="4767263"/>
            <a:ext cx="8482899"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
        <p:nvSpPr>
          <p:cNvPr id="140" name="Google Shape;140;p38"/>
          <p:cNvSpPr txBox="1">
            <a:spLocks noGrp="1"/>
          </p:cNvSpPr>
          <p:nvPr>
            <p:ph type="sldNum" idx="12"/>
          </p:nvPr>
        </p:nvSpPr>
        <p:spPr>
          <a:xfrm>
            <a:off x="0" y="0"/>
            <a:ext cx="0" cy="0"/>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7"/>
        <p:cNvGrpSpPr/>
        <p:nvPr/>
      </p:nvGrpSpPr>
      <p:grpSpPr>
        <a:xfrm>
          <a:off x="0" y="0"/>
          <a:ext cx="0" cy="0"/>
          <a:chOff x="0" y="0"/>
          <a:chExt cx="0" cy="0"/>
        </a:xfrm>
      </p:grpSpPr>
      <p:sp>
        <p:nvSpPr>
          <p:cNvPr id="148" name="Google Shape;148;p40"/>
          <p:cNvSpPr txBox="1"/>
          <p:nvPr/>
        </p:nvSpPr>
        <p:spPr>
          <a:xfrm>
            <a:off x="0" y="0"/>
            <a:ext cx="9144000" cy="628650"/>
          </a:xfrm>
          <a:prstGeom prst="rect">
            <a:avLst/>
          </a:prstGeom>
          <a:solidFill>
            <a:srgbClr val="FF3300"/>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49" name="Google Shape;149;p40"/>
          <p:cNvSpPr txBox="1"/>
          <p:nvPr/>
        </p:nvSpPr>
        <p:spPr>
          <a:xfrm rot="10800000" flipH="1">
            <a:off x="0" y="5028009"/>
            <a:ext cx="9144000" cy="148828"/>
          </a:xfrm>
          <a:prstGeom prst="rect">
            <a:avLst/>
          </a:prstGeom>
          <a:solidFill>
            <a:srgbClr val="FF0000"/>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150" name="Google Shape;150;p40" descr="LOGO.gif"/>
          <p:cNvPicPr preferRelativeResize="0"/>
          <p:nvPr/>
        </p:nvPicPr>
        <p:blipFill rotWithShape="1">
          <a:blip r:embed="rId3">
            <a:alphaModFix/>
          </a:blip>
          <a:srcRect b="10715"/>
          <a:stretch/>
        </p:blipFill>
        <p:spPr>
          <a:xfrm>
            <a:off x="6552369" y="171450"/>
            <a:ext cx="2058060" cy="476250"/>
          </a:xfrm>
          <a:prstGeom prst="rect">
            <a:avLst/>
          </a:prstGeom>
          <a:noFill/>
          <a:ln>
            <a:noFill/>
          </a:ln>
        </p:spPr>
      </p:pic>
      <p:pic>
        <p:nvPicPr>
          <p:cNvPr id="151" name="Google Shape;151;p40" descr="LOGO.gif"/>
          <p:cNvPicPr preferRelativeResize="0"/>
          <p:nvPr/>
        </p:nvPicPr>
        <p:blipFill rotWithShape="1">
          <a:blip r:embed="rId3">
            <a:alphaModFix/>
          </a:blip>
          <a:srcRect b="10715"/>
          <a:stretch/>
        </p:blipFill>
        <p:spPr>
          <a:xfrm>
            <a:off x="6552369" y="171450"/>
            <a:ext cx="2058060" cy="476250"/>
          </a:xfrm>
          <a:prstGeom prst="rect">
            <a:avLst/>
          </a:prstGeom>
          <a:noFill/>
          <a:ln>
            <a:noFill/>
          </a:ln>
        </p:spPr>
      </p:pic>
      <p:grpSp>
        <p:nvGrpSpPr>
          <p:cNvPr id="152" name="Google Shape;152;p40"/>
          <p:cNvGrpSpPr/>
          <p:nvPr/>
        </p:nvGrpSpPr>
        <p:grpSpPr>
          <a:xfrm>
            <a:off x="6146328" y="0"/>
            <a:ext cx="2997672" cy="657225"/>
            <a:chOff x="6146640" y="0"/>
            <a:chExt cx="2997000" cy="875880"/>
          </a:xfrm>
        </p:grpSpPr>
        <p:sp>
          <p:nvSpPr>
            <p:cNvPr id="153" name="Google Shape;153;p40"/>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154" name="Google Shape;154;p40" descr="LOGO.gif"/>
            <p:cNvPicPr preferRelativeResize="0"/>
            <p:nvPr/>
          </p:nvPicPr>
          <p:blipFill rotWithShape="1">
            <a:blip r:embed="rId3">
              <a:alphaModFix/>
            </a:blip>
            <a:srcRect b="10715"/>
            <a:stretch/>
          </p:blipFill>
          <p:spPr>
            <a:xfrm>
              <a:off x="6553080" y="228600"/>
              <a:ext cx="2057040" cy="634680"/>
            </a:xfrm>
            <a:prstGeom prst="rect">
              <a:avLst/>
            </a:prstGeom>
            <a:noFill/>
            <a:ln>
              <a:noFill/>
            </a:ln>
          </p:spPr>
        </p:pic>
        <p:sp>
          <p:nvSpPr>
            <p:cNvPr id="155" name="Google Shape;155;p40"/>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pic>
        <p:nvPicPr>
          <p:cNvPr id="156" name="Google Shape;156;p40" descr="logo.jpg"/>
          <p:cNvPicPr preferRelativeResize="0"/>
          <p:nvPr/>
        </p:nvPicPr>
        <p:blipFill rotWithShape="1">
          <a:blip r:embed="rId4">
            <a:alphaModFix/>
          </a:blip>
          <a:srcRect/>
          <a:stretch/>
        </p:blipFill>
        <p:spPr>
          <a:xfrm>
            <a:off x="6552369" y="171450"/>
            <a:ext cx="1921735" cy="457200"/>
          </a:xfrm>
          <a:prstGeom prst="rect">
            <a:avLst/>
          </a:prstGeom>
          <a:noFill/>
          <a:ln>
            <a:noFill/>
          </a:ln>
        </p:spPr>
      </p:pic>
      <p:pic>
        <p:nvPicPr>
          <p:cNvPr id="157" name="Google Shape;157;p40" descr="LOGO.gif"/>
          <p:cNvPicPr preferRelativeResize="0"/>
          <p:nvPr/>
        </p:nvPicPr>
        <p:blipFill rotWithShape="1">
          <a:blip r:embed="rId3">
            <a:alphaModFix/>
          </a:blip>
          <a:srcRect b="10715"/>
          <a:stretch/>
        </p:blipFill>
        <p:spPr>
          <a:xfrm>
            <a:off x="6552369" y="171450"/>
            <a:ext cx="2058060" cy="476250"/>
          </a:xfrm>
          <a:prstGeom prst="rect">
            <a:avLst/>
          </a:prstGeom>
          <a:noFill/>
          <a:ln>
            <a:noFill/>
          </a:ln>
        </p:spPr>
      </p:pic>
      <p:grpSp>
        <p:nvGrpSpPr>
          <p:cNvPr id="158" name="Google Shape;158;p40"/>
          <p:cNvGrpSpPr/>
          <p:nvPr/>
        </p:nvGrpSpPr>
        <p:grpSpPr>
          <a:xfrm>
            <a:off x="6146328" y="0"/>
            <a:ext cx="2997672" cy="657225"/>
            <a:chOff x="6146640" y="0"/>
            <a:chExt cx="2997000" cy="875880"/>
          </a:xfrm>
        </p:grpSpPr>
        <p:sp>
          <p:nvSpPr>
            <p:cNvPr id="159" name="Google Shape;159;p40"/>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160" name="Google Shape;160;p40" descr="LOGO.gif"/>
            <p:cNvPicPr preferRelativeResize="0"/>
            <p:nvPr/>
          </p:nvPicPr>
          <p:blipFill rotWithShape="1">
            <a:blip r:embed="rId3">
              <a:alphaModFix/>
            </a:blip>
            <a:srcRect b="10715"/>
            <a:stretch/>
          </p:blipFill>
          <p:spPr>
            <a:xfrm>
              <a:off x="6553080" y="228600"/>
              <a:ext cx="2057040" cy="634680"/>
            </a:xfrm>
            <a:prstGeom prst="rect">
              <a:avLst/>
            </a:prstGeom>
            <a:noFill/>
            <a:ln>
              <a:noFill/>
            </a:ln>
          </p:spPr>
        </p:pic>
        <p:sp>
          <p:nvSpPr>
            <p:cNvPr id="161" name="Google Shape;161;p40"/>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pic>
        <p:nvPicPr>
          <p:cNvPr id="162" name="Google Shape;162;p40" descr="logo.jpg"/>
          <p:cNvPicPr preferRelativeResize="0"/>
          <p:nvPr/>
        </p:nvPicPr>
        <p:blipFill rotWithShape="1">
          <a:blip r:embed="rId4">
            <a:alphaModFix/>
          </a:blip>
          <a:srcRect/>
          <a:stretch/>
        </p:blipFill>
        <p:spPr>
          <a:xfrm>
            <a:off x="6552369" y="171450"/>
            <a:ext cx="1921735" cy="457200"/>
          </a:xfrm>
          <a:prstGeom prst="rect">
            <a:avLst/>
          </a:prstGeom>
          <a:noFill/>
          <a:ln>
            <a:noFill/>
          </a:ln>
        </p:spPr>
      </p:pic>
      <p:sp>
        <p:nvSpPr>
          <p:cNvPr id="163" name="Google Shape;163;p40"/>
          <p:cNvSpPr txBox="1">
            <a:spLocks noGrp="1"/>
          </p:cNvSpPr>
          <p:nvPr>
            <p:ph type="title"/>
          </p:nvPr>
        </p:nvSpPr>
        <p:spPr>
          <a:xfrm>
            <a:off x="0" y="0"/>
            <a:ext cx="6476145" cy="6286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4" name="Google Shape;164;p40"/>
          <p:cNvSpPr txBox="1">
            <a:spLocks noGrp="1"/>
          </p:cNvSpPr>
          <p:nvPr>
            <p:ph type="body" idx="1"/>
          </p:nvPr>
        </p:nvSpPr>
        <p:spPr>
          <a:xfrm>
            <a:off x="457347" y="1028700"/>
            <a:ext cx="8229307" cy="339447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65" name="Google Shape;165;p40"/>
          <p:cNvSpPr txBox="1">
            <a:spLocks noGrp="1"/>
          </p:cNvSpPr>
          <p:nvPr>
            <p:ph type="ftr" idx="11"/>
          </p:nvPr>
        </p:nvSpPr>
        <p:spPr>
          <a:xfrm>
            <a:off x="375259" y="4767263"/>
            <a:ext cx="8482899" cy="273844"/>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
        <p:nvSpPr>
          <p:cNvPr id="166" name="Google Shape;166;p40"/>
          <p:cNvSpPr txBox="1">
            <a:spLocks noGrp="1"/>
          </p:cNvSpPr>
          <p:nvPr>
            <p:ph type="dt" idx="10"/>
          </p:nvPr>
        </p:nvSpPr>
        <p:spPr>
          <a:xfrm>
            <a:off x="0" y="0"/>
            <a:ext cx="0" cy="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
        <p:nvSpPr>
          <p:cNvPr id="167" name="Google Shape;167;p40"/>
          <p:cNvSpPr txBox="1">
            <a:spLocks noGrp="1"/>
          </p:cNvSpPr>
          <p:nvPr>
            <p:ph type="sldNum" idx="12"/>
          </p:nvPr>
        </p:nvSpPr>
        <p:spPr>
          <a:xfrm>
            <a:off x="0" y="0"/>
            <a:ext cx="0" cy="0"/>
          </a:xfrm>
          <a:prstGeom prst="rect">
            <a:avLst/>
          </a:prstGeom>
          <a:noFill/>
          <a:ln>
            <a:noFill/>
          </a:ln>
        </p:spPr>
        <p:txBody>
          <a:bodyPr spcFirstLastPara="1" wrap="square" lIns="0" tIns="0" rIns="0" bIns="0" anchor="t" anchorCtr="0">
            <a:noAutofit/>
          </a:bodyPr>
          <a:lstStyle>
            <a:lvl1pPr marL="28575" marR="0" lvl="0" indent="0" algn="l" rtl="0">
              <a:lnSpc>
                <a:spcPct val="111111"/>
              </a:lnSpc>
              <a:spcBef>
                <a:spcPts val="0"/>
              </a:spcBef>
              <a:spcAft>
                <a:spcPts val="0"/>
              </a:spcAft>
              <a:buClr>
                <a:schemeClr val="lt1"/>
              </a:buClr>
              <a:buSzPts val="1800"/>
              <a:buFont typeface="Times New Roman"/>
              <a:buNone/>
              <a:defRPr sz="1350" b="0" i="0" u="none" strike="noStrike" cap="none">
                <a:solidFill>
                  <a:schemeClr val="lt1"/>
                </a:solidFill>
                <a:latin typeface="Times New Roman"/>
                <a:ea typeface="Times New Roman"/>
                <a:cs typeface="Times New Roman"/>
                <a:sym typeface="Times New Roman"/>
              </a:defRPr>
            </a:lvl1pPr>
            <a:lvl2pPr marL="28575" marR="0" lvl="1" indent="0" algn="l" rtl="0">
              <a:lnSpc>
                <a:spcPct val="111111"/>
              </a:lnSpc>
              <a:spcBef>
                <a:spcPts val="0"/>
              </a:spcBef>
              <a:spcAft>
                <a:spcPts val="0"/>
              </a:spcAft>
              <a:buClr>
                <a:schemeClr val="lt1"/>
              </a:buClr>
              <a:buSzPts val="1800"/>
              <a:buFont typeface="Times New Roman"/>
              <a:buNone/>
              <a:defRPr sz="1350" b="0" i="0" u="none" strike="noStrike" cap="none">
                <a:solidFill>
                  <a:schemeClr val="lt1"/>
                </a:solidFill>
                <a:latin typeface="Times New Roman"/>
                <a:ea typeface="Times New Roman"/>
                <a:cs typeface="Times New Roman"/>
                <a:sym typeface="Times New Roman"/>
              </a:defRPr>
            </a:lvl2pPr>
            <a:lvl3pPr marL="28575" marR="0" lvl="2" indent="0" algn="l" rtl="0">
              <a:lnSpc>
                <a:spcPct val="111111"/>
              </a:lnSpc>
              <a:spcBef>
                <a:spcPts val="0"/>
              </a:spcBef>
              <a:spcAft>
                <a:spcPts val="0"/>
              </a:spcAft>
              <a:buClr>
                <a:schemeClr val="lt1"/>
              </a:buClr>
              <a:buSzPts val="1800"/>
              <a:buFont typeface="Times New Roman"/>
              <a:buNone/>
              <a:defRPr sz="1350" b="0" i="0" u="none" strike="noStrike" cap="none">
                <a:solidFill>
                  <a:schemeClr val="lt1"/>
                </a:solidFill>
                <a:latin typeface="Times New Roman"/>
                <a:ea typeface="Times New Roman"/>
                <a:cs typeface="Times New Roman"/>
                <a:sym typeface="Times New Roman"/>
              </a:defRPr>
            </a:lvl3pPr>
            <a:lvl4pPr marL="28575" marR="0" lvl="3" indent="0" algn="l" rtl="0">
              <a:lnSpc>
                <a:spcPct val="111111"/>
              </a:lnSpc>
              <a:spcBef>
                <a:spcPts val="0"/>
              </a:spcBef>
              <a:spcAft>
                <a:spcPts val="0"/>
              </a:spcAft>
              <a:buClr>
                <a:schemeClr val="lt1"/>
              </a:buClr>
              <a:buSzPts val="1800"/>
              <a:buFont typeface="Times New Roman"/>
              <a:buNone/>
              <a:defRPr sz="1350" b="0" i="0" u="none" strike="noStrike" cap="none">
                <a:solidFill>
                  <a:schemeClr val="lt1"/>
                </a:solidFill>
                <a:latin typeface="Times New Roman"/>
                <a:ea typeface="Times New Roman"/>
                <a:cs typeface="Times New Roman"/>
                <a:sym typeface="Times New Roman"/>
              </a:defRPr>
            </a:lvl4pPr>
            <a:lvl5pPr marL="28575" marR="0" lvl="4" indent="0" algn="l" rtl="0">
              <a:lnSpc>
                <a:spcPct val="111111"/>
              </a:lnSpc>
              <a:spcBef>
                <a:spcPts val="0"/>
              </a:spcBef>
              <a:spcAft>
                <a:spcPts val="0"/>
              </a:spcAft>
              <a:buClr>
                <a:schemeClr val="lt1"/>
              </a:buClr>
              <a:buSzPts val="1800"/>
              <a:buFont typeface="Times New Roman"/>
              <a:buNone/>
              <a:defRPr sz="1350" b="0" i="0" u="none" strike="noStrike" cap="none">
                <a:solidFill>
                  <a:schemeClr val="lt1"/>
                </a:solidFill>
                <a:latin typeface="Times New Roman"/>
                <a:ea typeface="Times New Roman"/>
                <a:cs typeface="Times New Roman"/>
                <a:sym typeface="Times New Roman"/>
              </a:defRPr>
            </a:lvl5pPr>
            <a:lvl6pPr marL="28575" marR="0" lvl="5" indent="0" algn="l" rtl="0">
              <a:lnSpc>
                <a:spcPct val="111111"/>
              </a:lnSpc>
              <a:spcBef>
                <a:spcPts val="0"/>
              </a:spcBef>
              <a:spcAft>
                <a:spcPts val="0"/>
              </a:spcAft>
              <a:buClr>
                <a:schemeClr val="lt1"/>
              </a:buClr>
              <a:buSzPts val="1800"/>
              <a:buFont typeface="Times New Roman"/>
              <a:buNone/>
              <a:defRPr sz="1350" b="0" i="0" u="none" strike="noStrike" cap="none">
                <a:solidFill>
                  <a:schemeClr val="lt1"/>
                </a:solidFill>
                <a:latin typeface="Times New Roman"/>
                <a:ea typeface="Times New Roman"/>
                <a:cs typeface="Times New Roman"/>
                <a:sym typeface="Times New Roman"/>
              </a:defRPr>
            </a:lvl6pPr>
            <a:lvl7pPr marL="28575" marR="0" lvl="6" indent="0" algn="l" rtl="0">
              <a:lnSpc>
                <a:spcPct val="111111"/>
              </a:lnSpc>
              <a:spcBef>
                <a:spcPts val="0"/>
              </a:spcBef>
              <a:spcAft>
                <a:spcPts val="0"/>
              </a:spcAft>
              <a:buClr>
                <a:schemeClr val="lt1"/>
              </a:buClr>
              <a:buSzPts val="1800"/>
              <a:buFont typeface="Times New Roman"/>
              <a:buNone/>
              <a:defRPr sz="1350" b="0" i="0" u="none" strike="noStrike" cap="none">
                <a:solidFill>
                  <a:schemeClr val="lt1"/>
                </a:solidFill>
                <a:latin typeface="Times New Roman"/>
                <a:ea typeface="Times New Roman"/>
                <a:cs typeface="Times New Roman"/>
                <a:sym typeface="Times New Roman"/>
              </a:defRPr>
            </a:lvl7pPr>
            <a:lvl8pPr marL="28575" marR="0" lvl="7" indent="0" algn="l" rtl="0">
              <a:lnSpc>
                <a:spcPct val="111111"/>
              </a:lnSpc>
              <a:spcBef>
                <a:spcPts val="0"/>
              </a:spcBef>
              <a:spcAft>
                <a:spcPts val="0"/>
              </a:spcAft>
              <a:buClr>
                <a:schemeClr val="lt1"/>
              </a:buClr>
              <a:buSzPts val="1800"/>
              <a:buFont typeface="Times New Roman"/>
              <a:buNone/>
              <a:defRPr sz="1350" b="0" i="0" u="none" strike="noStrike" cap="none">
                <a:solidFill>
                  <a:schemeClr val="lt1"/>
                </a:solidFill>
                <a:latin typeface="Times New Roman"/>
                <a:ea typeface="Times New Roman"/>
                <a:cs typeface="Times New Roman"/>
                <a:sym typeface="Times New Roman"/>
              </a:defRPr>
            </a:lvl8pPr>
            <a:lvl9pPr marL="28575" marR="0" lvl="8" indent="0" algn="l" rtl="0">
              <a:lnSpc>
                <a:spcPct val="111111"/>
              </a:lnSpc>
              <a:spcBef>
                <a:spcPts val="0"/>
              </a:spcBef>
              <a:spcAft>
                <a:spcPts val="0"/>
              </a:spcAft>
              <a:buClr>
                <a:schemeClr val="lt1"/>
              </a:buClr>
              <a:buSzPts val="1800"/>
              <a:buFont typeface="Times New Roman"/>
              <a:buNone/>
              <a:defRPr sz="1350" b="0" i="0" u="none" strike="noStrike" cap="none">
                <a:solidFill>
                  <a:schemeClr val="lt1"/>
                </a:solidFill>
                <a:latin typeface="Times New Roman"/>
                <a:ea typeface="Times New Roman"/>
                <a:cs typeface="Times New Roman"/>
                <a:sym typeface="Times New Roman"/>
              </a:defRPr>
            </a:lvl9pPr>
          </a:lstStyle>
          <a:p>
            <a:pPr marL="28575" lvl="0" indent="0" algn="l" rtl="0">
              <a:spcBef>
                <a:spcPts val="0"/>
              </a:spcBef>
              <a:spcAft>
                <a:spcPts val="0"/>
              </a:spcAft>
              <a:buNone/>
            </a:pPr>
            <a:fld id="{00000000-1234-1234-1234-123412341234}" type="slidenum">
              <a:rPr lang="en"/>
              <a:t>‹#›</a:t>
            </a:fld>
            <a:endParaRPr sz="105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7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3"/>
        <p:cNvGrpSpPr/>
        <p:nvPr/>
      </p:nvGrpSpPr>
      <p:grpSpPr>
        <a:xfrm>
          <a:off x="0" y="0"/>
          <a:ext cx="0" cy="0"/>
          <a:chOff x="0" y="0"/>
          <a:chExt cx="0" cy="0"/>
        </a:xfrm>
      </p:grpSpPr>
      <p:sp>
        <p:nvSpPr>
          <p:cNvPr id="174" name="Google Shape;174;p42"/>
          <p:cNvSpPr txBox="1"/>
          <p:nvPr/>
        </p:nvSpPr>
        <p:spPr>
          <a:xfrm>
            <a:off x="0" y="0"/>
            <a:ext cx="9144000" cy="628650"/>
          </a:xfrm>
          <a:prstGeom prst="rect">
            <a:avLst/>
          </a:prstGeom>
          <a:solidFill>
            <a:srgbClr val="FF3300"/>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175" name="Google Shape;175;p42"/>
          <p:cNvSpPr txBox="1"/>
          <p:nvPr/>
        </p:nvSpPr>
        <p:spPr>
          <a:xfrm rot="10800000" flipH="1">
            <a:off x="0" y="5028009"/>
            <a:ext cx="9144000" cy="148828"/>
          </a:xfrm>
          <a:prstGeom prst="rect">
            <a:avLst/>
          </a:prstGeom>
          <a:solidFill>
            <a:srgbClr val="FF0000"/>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176" name="Google Shape;176;p42" descr="LOGO.gif"/>
          <p:cNvPicPr preferRelativeResize="0"/>
          <p:nvPr/>
        </p:nvPicPr>
        <p:blipFill rotWithShape="1">
          <a:blip r:embed="rId10">
            <a:alphaModFix/>
          </a:blip>
          <a:srcRect b="10715"/>
          <a:stretch/>
        </p:blipFill>
        <p:spPr>
          <a:xfrm>
            <a:off x="6552369" y="171450"/>
            <a:ext cx="2058060" cy="476250"/>
          </a:xfrm>
          <a:prstGeom prst="rect">
            <a:avLst/>
          </a:prstGeom>
          <a:noFill/>
          <a:ln>
            <a:noFill/>
          </a:ln>
        </p:spPr>
      </p:pic>
      <p:pic>
        <p:nvPicPr>
          <p:cNvPr id="177" name="Google Shape;177;p42" descr="LOGO.gif"/>
          <p:cNvPicPr preferRelativeResize="0"/>
          <p:nvPr/>
        </p:nvPicPr>
        <p:blipFill rotWithShape="1">
          <a:blip r:embed="rId10">
            <a:alphaModFix/>
          </a:blip>
          <a:srcRect b="10715"/>
          <a:stretch/>
        </p:blipFill>
        <p:spPr>
          <a:xfrm>
            <a:off x="6552369" y="171450"/>
            <a:ext cx="2058060" cy="476250"/>
          </a:xfrm>
          <a:prstGeom prst="rect">
            <a:avLst/>
          </a:prstGeom>
          <a:noFill/>
          <a:ln>
            <a:noFill/>
          </a:ln>
        </p:spPr>
      </p:pic>
      <p:grpSp>
        <p:nvGrpSpPr>
          <p:cNvPr id="178" name="Google Shape;178;p42"/>
          <p:cNvGrpSpPr/>
          <p:nvPr/>
        </p:nvGrpSpPr>
        <p:grpSpPr>
          <a:xfrm>
            <a:off x="6146328" y="0"/>
            <a:ext cx="2997672" cy="657225"/>
            <a:chOff x="6146640" y="0"/>
            <a:chExt cx="2997000" cy="875880"/>
          </a:xfrm>
        </p:grpSpPr>
        <p:sp>
          <p:nvSpPr>
            <p:cNvPr id="179" name="Google Shape;179;p42"/>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180" name="Google Shape;180;p42" descr="LOGO.gif"/>
            <p:cNvPicPr preferRelativeResize="0"/>
            <p:nvPr/>
          </p:nvPicPr>
          <p:blipFill rotWithShape="1">
            <a:blip r:embed="rId10">
              <a:alphaModFix/>
            </a:blip>
            <a:srcRect b="10715"/>
            <a:stretch/>
          </p:blipFill>
          <p:spPr>
            <a:xfrm>
              <a:off x="6553080" y="228600"/>
              <a:ext cx="2057040" cy="634680"/>
            </a:xfrm>
            <a:prstGeom prst="rect">
              <a:avLst/>
            </a:prstGeom>
            <a:noFill/>
            <a:ln>
              <a:noFill/>
            </a:ln>
          </p:spPr>
        </p:pic>
        <p:sp>
          <p:nvSpPr>
            <p:cNvPr id="181" name="Google Shape;181;p42"/>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pic>
        <p:nvPicPr>
          <p:cNvPr id="182" name="Google Shape;182;p42" descr="logo.jpg"/>
          <p:cNvPicPr preferRelativeResize="0"/>
          <p:nvPr/>
        </p:nvPicPr>
        <p:blipFill rotWithShape="1">
          <a:blip r:embed="rId11">
            <a:alphaModFix/>
          </a:blip>
          <a:srcRect/>
          <a:stretch/>
        </p:blipFill>
        <p:spPr>
          <a:xfrm>
            <a:off x="6552369" y="171450"/>
            <a:ext cx="1921735" cy="457200"/>
          </a:xfrm>
          <a:prstGeom prst="rect">
            <a:avLst/>
          </a:prstGeom>
          <a:noFill/>
          <a:ln>
            <a:noFill/>
          </a:ln>
        </p:spPr>
      </p:pic>
      <p:pic>
        <p:nvPicPr>
          <p:cNvPr id="183" name="Google Shape;183;p42" descr="LOGO.gif"/>
          <p:cNvPicPr preferRelativeResize="0"/>
          <p:nvPr/>
        </p:nvPicPr>
        <p:blipFill rotWithShape="1">
          <a:blip r:embed="rId10">
            <a:alphaModFix/>
          </a:blip>
          <a:srcRect b="10715"/>
          <a:stretch/>
        </p:blipFill>
        <p:spPr>
          <a:xfrm>
            <a:off x="6552369" y="171450"/>
            <a:ext cx="2058060" cy="476250"/>
          </a:xfrm>
          <a:prstGeom prst="rect">
            <a:avLst/>
          </a:prstGeom>
          <a:noFill/>
          <a:ln>
            <a:noFill/>
          </a:ln>
        </p:spPr>
      </p:pic>
      <p:grpSp>
        <p:nvGrpSpPr>
          <p:cNvPr id="184" name="Google Shape;184;p42"/>
          <p:cNvGrpSpPr/>
          <p:nvPr/>
        </p:nvGrpSpPr>
        <p:grpSpPr>
          <a:xfrm>
            <a:off x="6146328" y="0"/>
            <a:ext cx="2997672" cy="657225"/>
            <a:chOff x="6146640" y="0"/>
            <a:chExt cx="2997000" cy="875880"/>
          </a:xfrm>
        </p:grpSpPr>
        <p:sp>
          <p:nvSpPr>
            <p:cNvPr id="185" name="Google Shape;185;p42"/>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186" name="Google Shape;186;p42" descr="LOGO.gif"/>
            <p:cNvPicPr preferRelativeResize="0"/>
            <p:nvPr/>
          </p:nvPicPr>
          <p:blipFill rotWithShape="1">
            <a:blip r:embed="rId10">
              <a:alphaModFix/>
            </a:blip>
            <a:srcRect b="10715"/>
            <a:stretch/>
          </p:blipFill>
          <p:spPr>
            <a:xfrm>
              <a:off x="6553080" y="228600"/>
              <a:ext cx="2057040" cy="634680"/>
            </a:xfrm>
            <a:prstGeom prst="rect">
              <a:avLst/>
            </a:prstGeom>
            <a:noFill/>
            <a:ln>
              <a:noFill/>
            </a:ln>
          </p:spPr>
        </p:pic>
        <p:sp>
          <p:nvSpPr>
            <p:cNvPr id="187" name="Google Shape;187;p42"/>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pic>
        <p:nvPicPr>
          <p:cNvPr id="188" name="Google Shape;188;p42" descr="logo.jpg"/>
          <p:cNvPicPr preferRelativeResize="0"/>
          <p:nvPr/>
        </p:nvPicPr>
        <p:blipFill rotWithShape="1">
          <a:blip r:embed="rId11">
            <a:alphaModFix/>
          </a:blip>
          <a:srcRect/>
          <a:stretch/>
        </p:blipFill>
        <p:spPr>
          <a:xfrm>
            <a:off x="6552369" y="171450"/>
            <a:ext cx="1921735" cy="457200"/>
          </a:xfrm>
          <a:prstGeom prst="rect">
            <a:avLst/>
          </a:prstGeom>
          <a:noFill/>
          <a:ln>
            <a:noFill/>
          </a:ln>
        </p:spPr>
      </p:pic>
      <p:sp>
        <p:nvSpPr>
          <p:cNvPr id="189" name="Google Shape;189;p42"/>
          <p:cNvSpPr txBox="1">
            <a:spLocks noGrp="1"/>
          </p:cNvSpPr>
          <p:nvPr>
            <p:ph type="title"/>
          </p:nvPr>
        </p:nvSpPr>
        <p:spPr>
          <a:xfrm>
            <a:off x="0" y="0"/>
            <a:ext cx="6476145" cy="6286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0" name="Google Shape;190;p42"/>
          <p:cNvSpPr txBox="1">
            <a:spLocks noGrp="1"/>
          </p:cNvSpPr>
          <p:nvPr>
            <p:ph type="body" idx="1"/>
          </p:nvPr>
        </p:nvSpPr>
        <p:spPr>
          <a:xfrm>
            <a:off x="457347" y="1028700"/>
            <a:ext cx="8229307" cy="339447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91" name="Google Shape;191;p42"/>
          <p:cNvSpPr txBox="1">
            <a:spLocks noGrp="1"/>
          </p:cNvSpPr>
          <p:nvPr>
            <p:ph type="ftr" idx="11"/>
          </p:nvPr>
        </p:nvSpPr>
        <p:spPr>
          <a:xfrm>
            <a:off x="375259" y="4767263"/>
            <a:ext cx="8482899"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7"/>
        <p:cNvGrpSpPr/>
        <p:nvPr/>
      </p:nvGrpSpPr>
      <p:grpSpPr>
        <a:xfrm>
          <a:off x="0" y="0"/>
          <a:ext cx="0" cy="0"/>
          <a:chOff x="0" y="0"/>
          <a:chExt cx="0" cy="0"/>
        </a:xfrm>
      </p:grpSpPr>
      <p:sp>
        <p:nvSpPr>
          <p:cNvPr id="238" name="Google Shape;238;p51"/>
          <p:cNvSpPr txBox="1"/>
          <p:nvPr/>
        </p:nvSpPr>
        <p:spPr>
          <a:xfrm>
            <a:off x="0" y="0"/>
            <a:ext cx="9144000" cy="628650"/>
          </a:xfrm>
          <a:prstGeom prst="rect">
            <a:avLst/>
          </a:prstGeom>
          <a:solidFill>
            <a:srgbClr val="FF3300"/>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sp>
        <p:nvSpPr>
          <p:cNvPr id="239" name="Google Shape;239;p51"/>
          <p:cNvSpPr txBox="1"/>
          <p:nvPr/>
        </p:nvSpPr>
        <p:spPr>
          <a:xfrm rot="10800000" flipH="1">
            <a:off x="0" y="5028009"/>
            <a:ext cx="9144000" cy="148828"/>
          </a:xfrm>
          <a:prstGeom prst="rect">
            <a:avLst/>
          </a:prstGeom>
          <a:solidFill>
            <a:srgbClr val="FF0000"/>
          </a:solidFill>
          <a:ln>
            <a:noFill/>
          </a:ln>
        </p:spPr>
        <p:txBody>
          <a:bodyPr spcFirstLastPara="1" wrap="square" lIns="68550" tIns="68550" rIns="68550" bIns="68550"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240" name="Google Shape;240;p51" descr="LOGO.gif"/>
          <p:cNvPicPr preferRelativeResize="0"/>
          <p:nvPr/>
        </p:nvPicPr>
        <p:blipFill rotWithShape="1">
          <a:blip r:embed="rId3">
            <a:alphaModFix/>
          </a:blip>
          <a:srcRect b="10715"/>
          <a:stretch/>
        </p:blipFill>
        <p:spPr>
          <a:xfrm>
            <a:off x="6552369" y="171450"/>
            <a:ext cx="2058060" cy="476250"/>
          </a:xfrm>
          <a:prstGeom prst="rect">
            <a:avLst/>
          </a:prstGeom>
          <a:noFill/>
          <a:ln>
            <a:noFill/>
          </a:ln>
        </p:spPr>
      </p:pic>
      <p:pic>
        <p:nvPicPr>
          <p:cNvPr id="241" name="Google Shape;241;p51" descr="LOGO.gif"/>
          <p:cNvPicPr preferRelativeResize="0"/>
          <p:nvPr/>
        </p:nvPicPr>
        <p:blipFill rotWithShape="1">
          <a:blip r:embed="rId3">
            <a:alphaModFix/>
          </a:blip>
          <a:srcRect b="10715"/>
          <a:stretch/>
        </p:blipFill>
        <p:spPr>
          <a:xfrm>
            <a:off x="6552369" y="171450"/>
            <a:ext cx="2058060" cy="476250"/>
          </a:xfrm>
          <a:prstGeom prst="rect">
            <a:avLst/>
          </a:prstGeom>
          <a:noFill/>
          <a:ln>
            <a:noFill/>
          </a:ln>
        </p:spPr>
      </p:pic>
      <p:grpSp>
        <p:nvGrpSpPr>
          <p:cNvPr id="242" name="Google Shape;242;p51"/>
          <p:cNvGrpSpPr/>
          <p:nvPr/>
        </p:nvGrpSpPr>
        <p:grpSpPr>
          <a:xfrm>
            <a:off x="6146328" y="0"/>
            <a:ext cx="2997672" cy="657225"/>
            <a:chOff x="6146640" y="0"/>
            <a:chExt cx="2997000" cy="875880"/>
          </a:xfrm>
        </p:grpSpPr>
        <p:sp>
          <p:nvSpPr>
            <p:cNvPr id="243" name="Google Shape;243;p51"/>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244" name="Google Shape;244;p51" descr="LOGO.gif"/>
            <p:cNvPicPr preferRelativeResize="0"/>
            <p:nvPr/>
          </p:nvPicPr>
          <p:blipFill rotWithShape="1">
            <a:blip r:embed="rId3">
              <a:alphaModFix/>
            </a:blip>
            <a:srcRect b="10715"/>
            <a:stretch/>
          </p:blipFill>
          <p:spPr>
            <a:xfrm>
              <a:off x="6553080" y="228600"/>
              <a:ext cx="2057040" cy="634680"/>
            </a:xfrm>
            <a:prstGeom prst="rect">
              <a:avLst/>
            </a:prstGeom>
            <a:noFill/>
            <a:ln>
              <a:noFill/>
            </a:ln>
          </p:spPr>
        </p:pic>
        <p:sp>
          <p:nvSpPr>
            <p:cNvPr id="245" name="Google Shape;245;p51"/>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pic>
        <p:nvPicPr>
          <p:cNvPr id="246" name="Google Shape;246;p51" descr="logo.jpg"/>
          <p:cNvPicPr preferRelativeResize="0"/>
          <p:nvPr/>
        </p:nvPicPr>
        <p:blipFill rotWithShape="1">
          <a:blip r:embed="rId4">
            <a:alphaModFix/>
          </a:blip>
          <a:srcRect/>
          <a:stretch/>
        </p:blipFill>
        <p:spPr>
          <a:xfrm>
            <a:off x="6552369" y="171450"/>
            <a:ext cx="1921735" cy="457200"/>
          </a:xfrm>
          <a:prstGeom prst="rect">
            <a:avLst/>
          </a:prstGeom>
          <a:noFill/>
          <a:ln>
            <a:noFill/>
          </a:ln>
        </p:spPr>
      </p:pic>
      <p:pic>
        <p:nvPicPr>
          <p:cNvPr id="247" name="Google Shape;247;p51" descr="LOGO.gif"/>
          <p:cNvPicPr preferRelativeResize="0"/>
          <p:nvPr/>
        </p:nvPicPr>
        <p:blipFill rotWithShape="1">
          <a:blip r:embed="rId3">
            <a:alphaModFix/>
          </a:blip>
          <a:srcRect b="10715"/>
          <a:stretch/>
        </p:blipFill>
        <p:spPr>
          <a:xfrm>
            <a:off x="6552369" y="171450"/>
            <a:ext cx="2058060" cy="476250"/>
          </a:xfrm>
          <a:prstGeom prst="rect">
            <a:avLst/>
          </a:prstGeom>
          <a:noFill/>
          <a:ln>
            <a:noFill/>
          </a:ln>
        </p:spPr>
      </p:pic>
      <p:grpSp>
        <p:nvGrpSpPr>
          <p:cNvPr id="248" name="Google Shape;248;p51"/>
          <p:cNvGrpSpPr/>
          <p:nvPr/>
        </p:nvGrpSpPr>
        <p:grpSpPr>
          <a:xfrm>
            <a:off x="6146328" y="0"/>
            <a:ext cx="2997672" cy="657225"/>
            <a:chOff x="6146640" y="0"/>
            <a:chExt cx="2997000" cy="875880"/>
          </a:xfrm>
        </p:grpSpPr>
        <p:sp>
          <p:nvSpPr>
            <p:cNvPr id="249" name="Google Shape;249;p51"/>
            <p:cNvSpPr txBox="1"/>
            <p:nvPr/>
          </p:nvSpPr>
          <p:spPr>
            <a:xfrm>
              <a:off x="6146640" y="0"/>
              <a:ext cx="2997000" cy="837798"/>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pic>
          <p:nvPicPr>
            <p:cNvPr id="250" name="Google Shape;250;p51" descr="LOGO.gif"/>
            <p:cNvPicPr preferRelativeResize="0"/>
            <p:nvPr/>
          </p:nvPicPr>
          <p:blipFill rotWithShape="1">
            <a:blip r:embed="rId3">
              <a:alphaModFix/>
            </a:blip>
            <a:srcRect b="10715"/>
            <a:stretch/>
          </p:blipFill>
          <p:spPr>
            <a:xfrm>
              <a:off x="6553080" y="228600"/>
              <a:ext cx="2057040" cy="634680"/>
            </a:xfrm>
            <a:prstGeom prst="rect">
              <a:avLst/>
            </a:prstGeom>
            <a:noFill/>
            <a:ln>
              <a:noFill/>
            </a:ln>
          </p:spPr>
        </p:pic>
        <p:sp>
          <p:nvSpPr>
            <p:cNvPr id="251" name="Google Shape;251;p51"/>
            <p:cNvSpPr txBox="1"/>
            <p:nvPr/>
          </p:nvSpPr>
          <p:spPr>
            <a:xfrm>
              <a:off x="6527677" y="190409"/>
              <a:ext cx="2076650" cy="685471"/>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050"/>
                <a:buFont typeface="Arial"/>
                <a:buNone/>
              </a:pPr>
              <a:endParaRPr sz="1050" b="0" i="0" u="none" strike="noStrike" cap="none">
                <a:solidFill>
                  <a:srgbClr val="000000"/>
                </a:solidFill>
                <a:latin typeface="Arial"/>
                <a:ea typeface="Arial"/>
                <a:cs typeface="Arial"/>
                <a:sym typeface="Arial"/>
              </a:endParaRPr>
            </a:p>
          </p:txBody>
        </p:sp>
      </p:grpSp>
      <p:pic>
        <p:nvPicPr>
          <p:cNvPr id="252" name="Google Shape;252;p51" descr="logo.jpg"/>
          <p:cNvPicPr preferRelativeResize="0"/>
          <p:nvPr/>
        </p:nvPicPr>
        <p:blipFill rotWithShape="1">
          <a:blip r:embed="rId4">
            <a:alphaModFix/>
          </a:blip>
          <a:srcRect/>
          <a:stretch/>
        </p:blipFill>
        <p:spPr>
          <a:xfrm>
            <a:off x="6552369" y="171450"/>
            <a:ext cx="1921735" cy="457200"/>
          </a:xfrm>
          <a:prstGeom prst="rect">
            <a:avLst/>
          </a:prstGeom>
          <a:noFill/>
          <a:ln>
            <a:noFill/>
          </a:ln>
        </p:spPr>
      </p:pic>
      <p:sp>
        <p:nvSpPr>
          <p:cNvPr id="253" name="Google Shape;253;p51"/>
          <p:cNvSpPr txBox="1">
            <a:spLocks noGrp="1"/>
          </p:cNvSpPr>
          <p:nvPr>
            <p:ph type="title"/>
          </p:nvPr>
        </p:nvSpPr>
        <p:spPr>
          <a:xfrm>
            <a:off x="0" y="0"/>
            <a:ext cx="6476145" cy="62865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4" name="Google Shape;254;p51"/>
          <p:cNvSpPr txBox="1">
            <a:spLocks noGrp="1"/>
          </p:cNvSpPr>
          <p:nvPr>
            <p:ph type="body" idx="1"/>
          </p:nvPr>
        </p:nvSpPr>
        <p:spPr>
          <a:xfrm>
            <a:off x="457347" y="1028700"/>
            <a:ext cx="8229307" cy="339447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55" name="Google Shape;255;p51"/>
          <p:cNvSpPr txBox="1">
            <a:spLocks noGrp="1"/>
          </p:cNvSpPr>
          <p:nvPr>
            <p:ph type="ftr" idx="11"/>
          </p:nvPr>
        </p:nvSpPr>
        <p:spPr>
          <a:xfrm>
            <a:off x="457347" y="4767263"/>
            <a:ext cx="8229307" cy="273844"/>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8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
          <p:cNvSpPr txBox="1">
            <a:spLocks noGrp="1"/>
          </p:cNvSpPr>
          <p:nvPr>
            <p:ph type="title"/>
          </p:nvPr>
        </p:nvSpPr>
        <p:spPr>
          <a:xfrm>
            <a:off x="711150" y="180400"/>
            <a:ext cx="8001600" cy="753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74074"/>
              <a:buNone/>
            </a:pPr>
            <a:r>
              <a:rPr lang="en" sz="4200" b="1">
                <a:solidFill>
                  <a:srgbClr val="CC0000"/>
                </a:solidFill>
                <a:latin typeface="Montserrat"/>
                <a:ea typeface="Montserrat"/>
                <a:cs typeface="Montserrat"/>
                <a:sym typeface="Montserrat"/>
              </a:rPr>
              <a:t>           </a:t>
            </a:r>
            <a:endParaRPr sz="4200" b="1">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ct val="74074"/>
              <a:buNone/>
            </a:pPr>
            <a:r>
              <a:rPr lang="en" sz="4200" b="1">
                <a:solidFill>
                  <a:srgbClr val="CC0000"/>
                </a:solidFill>
                <a:latin typeface="Montserrat"/>
                <a:ea typeface="Montserrat"/>
                <a:cs typeface="Montserrat"/>
                <a:sym typeface="Montserrat"/>
              </a:rPr>
              <a:t>            Capstone Project-1</a:t>
            </a:r>
            <a:endParaRPr sz="4200" b="1">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ct val="74074"/>
              <a:buNone/>
            </a:pPr>
            <a:endParaRPr sz="4200" b="1">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ct val="74074"/>
              <a:buNone/>
            </a:pPr>
            <a:r>
              <a:rPr lang="en" sz="4200" b="1">
                <a:solidFill>
                  <a:srgbClr val="CC0000"/>
                </a:solidFill>
                <a:latin typeface="Montserrat"/>
                <a:ea typeface="Montserrat"/>
                <a:cs typeface="Montserrat"/>
                <a:sym typeface="Montserrat"/>
              </a:rPr>
              <a:t>        </a:t>
            </a:r>
            <a:r>
              <a:rPr lang="en" sz="3600" b="1">
                <a:solidFill>
                  <a:srgbClr val="134F5C"/>
                </a:solidFill>
                <a:latin typeface="Montserrat"/>
                <a:ea typeface="Montserrat"/>
                <a:cs typeface="Montserrat"/>
                <a:sym typeface="Montserrat"/>
              </a:rPr>
              <a:t>     Superstore Sales Data</a:t>
            </a:r>
            <a:endParaRPr sz="3600" b="1">
              <a:solidFill>
                <a:srgbClr val="134F5C"/>
              </a:solidFill>
              <a:latin typeface="Montserrat"/>
              <a:ea typeface="Montserrat"/>
              <a:cs typeface="Montserrat"/>
              <a:sym typeface="Montserrat"/>
            </a:endParaRPr>
          </a:p>
          <a:p>
            <a:pPr marL="0" lvl="0" indent="0" algn="l" rtl="0">
              <a:lnSpc>
                <a:spcPct val="100000"/>
              </a:lnSpc>
              <a:spcBef>
                <a:spcPts val="0"/>
              </a:spcBef>
              <a:spcAft>
                <a:spcPts val="0"/>
              </a:spcAft>
              <a:buSzPct val="86419"/>
              <a:buNone/>
            </a:pPr>
            <a:r>
              <a:rPr lang="en" sz="3600" b="1">
                <a:solidFill>
                  <a:srgbClr val="134F5C"/>
                </a:solidFill>
                <a:latin typeface="Montserrat"/>
                <a:ea typeface="Montserrat"/>
                <a:cs typeface="Montserrat"/>
                <a:sym typeface="Montserrat"/>
              </a:rPr>
              <a:t> </a:t>
            </a:r>
            <a:br>
              <a:rPr lang="en" sz="3600" b="1">
                <a:solidFill>
                  <a:srgbClr val="134F5C"/>
                </a:solidFill>
                <a:latin typeface="Montserrat"/>
                <a:ea typeface="Montserrat"/>
                <a:cs typeface="Montserrat"/>
                <a:sym typeface="Montserrat"/>
              </a:rPr>
            </a:br>
            <a:endParaRPr sz="4200" b="1">
              <a:solidFill>
                <a:srgbClr val="CC0000"/>
              </a:solidFill>
              <a:latin typeface="Montserrat"/>
              <a:ea typeface="Montserrat"/>
              <a:cs typeface="Montserrat"/>
              <a:sym typeface="Montserrat"/>
            </a:endParaRPr>
          </a:p>
        </p:txBody>
      </p:sp>
      <p:sp>
        <p:nvSpPr>
          <p:cNvPr id="265" name="Google Shape;265;p1"/>
          <p:cNvSpPr txBox="1"/>
          <p:nvPr/>
        </p:nvSpPr>
        <p:spPr>
          <a:xfrm>
            <a:off x="2952150" y="2282350"/>
            <a:ext cx="3000000" cy="1908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endParaRPr sz="2000" b="1" i="0" u="sng" strike="noStrike" cap="none">
              <a:solidFill>
                <a:srgbClr val="CC0000"/>
              </a:solidFill>
              <a:latin typeface="Montserrat"/>
              <a:ea typeface="Montserrat"/>
              <a:cs typeface="Montserrat"/>
              <a:sym typeface="Montserrat"/>
            </a:endParaRPr>
          </a:p>
          <a:p>
            <a:pPr marL="0" marR="0" lvl="0" indent="0" algn="ctr" rtl="0">
              <a:lnSpc>
                <a:spcPct val="100000"/>
              </a:lnSpc>
              <a:spcBef>
                <a:spcPts val="0"/>
              </a:spcBef>
              <a:spcAft>
                <a:spcPts val="0"/>
              </a:spcAft>
              <a:buClr>
                <a:srgbClr val="000000"/>
              </a:buClr>
              <a:buSzPts val="2000"/>
              <a:buFont typeface="Arial"/>
              <a:buNone/>
            </a:pPr>
            <a:r>
              <a:rPr lang="en" sz="2000" b="1" i="0" u="sng" strike="noStrike" cap="none">
                <a:solidFill>
                  <a:srgbClr val="CC0000"/>
                </a:solidFill>
                <a:latin typeface="Montserrat"/>
                <a:ea typeface="Montserrat"/>
                <a:cs typeface="Montserrat"/>
                <a:sym typeface="Montserrat"/>
              </a:rPr>
              <a:t>Team Members</a:t>
            </a:r>
            <a:endParaRPr sz="2000" b="1" i="0" u="sng" strike="noStrike" cap="none">
              <a:solidFill>
                <a:srgbClr val="CC0000"/>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1100"/>
              <a:buFont typeface="Arial"/>
              <a:buNone/>
            </a:pPr>
            <a:r>
              <a:rPr lang="en" sz="1800" b="1" i="0" u="none" strike="noStrike" cap="none">
                <a:solidFill>
                  <a:srgbClr val="134F5C"/>
                </a:solidFill>
                <a:latin typeface="Open Sans"/>
                <a:ea typeface="Open Sans"/>
                <a:cs typeface="Open Sans"/>
                <a:sym typeface="Open Sans"/>
              </a:rPr>
              <a:t>Vaibhav 2210992488</a:t>
            </a:r>
            <a:endParaRPr sz="1800" b="1" i="0" u="none" strike="noStrike" cap="none">
              <a:solidFill>
                <a:srgbClr val="134F5C"/>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134F5C"/>
                </a:solidFill>
                <a:latin typeface="Open Sans"/>
                <a:ea typeface="Open Sans"/>
                <a:cs typeface="Open Sans"/>
                <a:sym typeface="Open Sans"/>
              </a:rPr>
              <a:t>Ujjwal 2210992478</a:t>
            </a:r>
            <a:br>
              <a:rPr lang="en" sz="1800" b="1" i="0" u="none" strike="noStrike" cap="none">
                <a:solidFill>
                  <a:srgbClr val="134F5C"/>
                </a:solidFill>
                <a:latin typeface="Open Sans"/>
                <a:ea typeface="Open Sans"/>
                <a:cs typeface="Open Sans"/>
                <a:sym typeface="Open Sans"/>
              </a:rPr>
            </a:br>
            <a:r>
              <a:rPr lang="en" sz="1800" b="1" i="0" u="none" strike="noStrike" cap="none">
                <a:solidFill>
                  <a:srgbClr val="134F5C"/>
                </a:solidFill>
                <a:latin typeface="Open Sans"/>
                <a:ea typeface="Open Sans"/>
                <a:cs typeface="Open Sans"/>
                <a:sym typeface="Open Sans"/>
              </a:rPr>
              <a:t>Utsav 2210992484</a:t>
            </a:r>
            <a:endParaRPr sz="1800" b="1" i="0" u="none" strike="noStrike" cap="none">
              <a:solidFill>
                <a:srgbClr val="134F5C"/>
              </a:solidFill>
              <a:latin typeface="Open Sans"/>
              <a:ea typeface="Open Sans"/>
              <a:cs typeface="Open Sans"/>
              <a:sym typeface="Open Sans"/>
            </a:endParaRPr>
          </a:p>
          <a:p>
            <a:pPr marL="0" marR="0" lvl="0" indent="0" algn="ctr" rtl="0">
              <a:lnSpc>
                <a:spcPct val="100000"/>
              </a:lnSpc>
              <a:spcBef>
                <a:spcPts val="0"/>
              </a:spcBef>
              <a:spcAft>
                <a:spcPts val="0"/>
              </a:spcAft>
              <a:buClr>
                <a:srgbClr val="000000"/>
              </a:buClr>
              <a:buSzPts val="1800"/>
              <a:buFont typeface="Arial"/>
              <a:buNone/>
            </a:pPr>
            <a:r>
              <a:rPr lang="en" sz="1800" b="1" i="0" u="none" strike="noStrike" cap="none">
                <a:solidFill>
                  <a:srgbClr val="134F5C"/>
                </a:solidFill>
                <a:latin typeface="Open Sans"/>
                <a:ea typeface="Open Sans"/>
                <a:cs typeface="Open Sans"/>
                <a:sym typeface="Open Sans"/>
              </a:rPr>
              <a:t>Tushar 2210992470</a:t>
            </a:r>
            <a:endParaRPr sz="3600" b="1" i="0" u="none" strike="noStrike" cap="none">
              <a:solidFill>
                <a:srgbClr val="134F5C"/>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10"/>
          <p:cNvSpPr txBox="1">
            <a:spLocks noGrp="1"/>
          </p:cNvSpPr>
          <p:nvPr>
            <p:ph type="title"/>
          </p:nvPr>
        </p:nvSpPr>
        <p:spPr>
          <a:xfrm>
            <a:off x="311700" y="267629"/>
            <a:ext cx="8520600" cy="750096"/>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700"/>
              </a:spcBef>
              <a:spcAft>
                <a:spcPts val="700"/>
              </a:spcAft>
              <a:buSzPct val="143633"/>
              <a:buNone/>
            </a:pPr>
            <a:r>
              <a:rPr lang="en" sz="2166" b="1" dirty="0">
                <a:solidFill>
                  <a:schemeClr val="accent2"/>
                </a:solidFill>
                <a:highlight>
                  <a:srgbClr val="FFFFFF"/>
                </a:highlight>
                <a:latin typeface="Times New Roman"/>
                <a:ea typeface="Times New Roman"/>
                <a:cs typeface="Times New Roman"/>
                <a:sym typeface="Times New Roman"/>
              </a:rPr>
              <a:t> Data Scaling</a:t>
            </a:r>
            <a:endParaRPr dirty="0"/>
          </a:p>
        </p:txBody>
      </p:sp>
      <p:sp>
        <p:nvSpPr>
          <p:cNvPr id="332" name="Google Shape;332;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35714"/>
              </a:lnSpc>
              <a:spcBef>
                <a:spcPts val="0"/>
              </a:spcBef>
              <a:spcAft>
                <a:spcPts val="0"/>
              </a:spcAft>
              <a:buClr>
                <a:schemeClr val="dk1"/>
              </a:buClr>
              <a:buSzPts val="1100"/>
              <a:buFont typeface="Arial"/>
              <a:buNone/>
            </a:pPr>
            <a:endParaRPr sz="1050" dirty="0">
              <a:solidFill>
                <a:schemeClr val="dk1"/>
              </a:solidFill>
              <a:highlight>
                <a:srgbClr val="F7F7F7"/>
              </a:highlight>
              <a:latin typeface="Courier New"/>
              <a:ea typeface="Courier New"/>
              <a:cs typeface="Courier New"/>
              <a:sym typeface="Courier New"/>
            </a:endParaRPr>
          </a:p>
          <a:p>
            <a:pPr marL="0" lvl="0" indent="0" algn="l" rtl="0">
              <a:lnSpc>
                <a:spcPct val="115000"/>
              </a:lnSpc>
              <a:spcBef>
                <a:spcPts val="0"/>
              </a:spcBef>
              <a:spcAft>
                <a:spcPts val="0"/>
              </a:spcAft>
              <a:buSzPts val="1800"/>
              <a:buNone/>
            </a:pPr>
            <a:r>
              <a:rPr lang="en" sz="1200" dirty="0">
                <a:latin typeface="Times New Roman"/>
                <a:ea typeface="Times New Roman"/>
                <a:cs typeface="Times New Roman"/>
                <a:sym typeface="Times New Roman"/>
              </a:rPr>
              <a:t>StandardScaler from scikit-learn library is used to scale the data. The StandardScaler scales each feature by subtracting the mean and dividing by the standard deviation, which results in a distribution with a mean of 0 and a standard deviation of 1</a:t>
            </a:r>
            <a:endParaRPr sz="1200" dirty="0">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200" dirty="0">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200" dirty="0">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200" dirty="0">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200" dirty="0">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200" dirty="0">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200" dirty="0">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200" dirty="0">
              <a:latin typeface="Times New Roman"/>
              <a:ea typeface="Times New Roman"/>
              <a:cs typeface="Times New Roman"/>
              <a:sym typeface="Times New Roman"/>
            </a:endParaRPr>
          </a:p>
          <a:p>
            <a:pPr marL="0" lvl="0" indent="0" algn="l" rtl="0">
              <a:lnSpc>
                <a:spcPct val="115000"/>
              </a:lnSpc>
              <a:spcBef>
                <a:spcPts val="0"/>
              </a:spcBef>
              <a:spcAft>
                <a:spcPts val="0"/>
              </a:spcAft>
              <a:buSzPts val="1800"/>
              <a:buNone/>
            </a:pPr>
            <a:endParaRPr sz="1200" dirty="0">
              <a:latin typeface="Times New Roman"/>
              <a:ea typeface="Times New Roman"/>
              <a:cs typeface="Times New Roman"/>
              <a:sym typeface="Times New Roman"/>
            </a:endParaRPr>
          </a:p>
          <a:p>
            <a:pPr marL="0" lvl="0" indent="0" algn="l" rtl="0">
              <a:lnSpc>
                <a:spcPct val="135714"/>
              </a:lnSpc>
              <a:spcBef>
                <a:spcPts val="0"/>
              </a:spcBef>
              <a:spcAft>
                <a:spcPts val="0"/>
              </a:spcAft>
              <a:buSzPts val="1800"/>
              <a:buNone/>
            </a:pPr>
            <a:endParaRPr sz="1050" dirty="0">
              <a:solidFill>
                <a:schemeClr val="dk1"/>
              </a:solidFill>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SzPts val="1800"/>
              <a:buNone/>
            </a:pPr>
            <a:endParaRPr sz="1266" dirty="0">
              <a:solidFill>
                <a:schemeClr val="dk1"/>
              </a:solidFill>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SzPts val="1800"/>
              <a:buNone/>
            </a:pPr>
            <a:r>
              <a:rPr lang="en" sz="1266" dirty="0">
                <a:solidFill>
                  <a:schemeClr val="dk1"/>
                </a:solidFill>
                <a:highlight>
                  <a:srgbClr val="F7F7F7"/>
                </a:highlight>
                <a:latin typeface="Times New Roman"/>
                <a:ea typeface="Times New Roman"/>
                <a:cs typeface="Times New Roman"/>
                <a:sym typeface="Times New Roman"/>
              </a:rPr>
              <a:t>It is less sensitive or more robust to outliers compared to other scaling methods like min-max scaling that's why we have used it here</a:t>
            </a:r>
            <a:endParaRPr sz="1590" dirty="0">
              <a:solidFill>
                <a:schemeClr val="dk1"/>
              </a:solidFill>
              <a:highlight>
                <a:srgbClr val="F7F7F7"/>
              </a:highlight>
              <a:latin typeface="Times New Roman"/>
              <a:ea typeface="Times New Roman"/>
              <a:cs typeface="Times New Roman"/>
              <a:sym typeface="Times New Roman"/>
            </a:endParaRPr>
          </a:p>
          <a:p>
            <a:pPr marL="0" lvl="0" indent="0" algn="l" rtl="0">
              <a:lnSpc>
                <a:spcPct val="135714"/>
              </a:lnSpc>
              <a:spcBef>
                <a:spcPts val="0"/>
              </a:spcBef>
              <a:spcAft>
                <a:spcPts val="0"/>
              </a:spcAft>
              <a:buSzPts val="1800"/>
              <a:buNone/>
            </a:pPr>
            <a:endParaRPr sz="1050" dirty="0">
              <a:solidFill>
                <a:schemeClr val="dk1"/>
              </a:solidFill>
              <a:highlight>
                <a:srgbClr val="F7F7F7"/>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dirty="0">
              <a:solidFill>
                <a:schemeClr val="dk1"/>
              </a:solidFill>
              <a:highlight>
                <a:srgbClr val="F7F7F7"/>
              </a:highlight>
              <a:latin typeface="Courier New"/>
              <a:ea typeface="Courier New"/>
              <a:cs typeface="Courier New"/>
              <a:sym typeface="Courier New"/>
            </a:endParaRPr>
          </a:p>
          <a:p>
            <a:pPr marL="0" lvl="0" indent="0" algn="l" rtl="0">
              <a:lnSpc>
                <a:spcPct val="115000"/>
              </a:lnSpc>
              <a:spcBef>
                <a:spcPts val="0"/>
              </a:spcBef>
              <a:spcAft>
                <a:spcPts val="0"/>
              </a:spcAft>
              <a:buSzPts val="1800"/>
              <a:buNone/>
            </a:pPr>
            <a:endParaRPr sz="1200" dirty="0">
              <a:latin typeface="Times New Roman"/>
              <a:ea typeface="Times New Roman"/>
              <a:cs typeface="Times New Roman"/>
              <a:sym typeface="Times New Roman"/>
            </a:endParaRPr>
          </a:p>
        </p:txBody>
      </p:sp>
      <p:pic>
        <p:nvPicPr>
          <p:cNvPr id="333" name="Google Shape;333;p10"/>
          <p:cNvPicPr preferRelativeResize="0"/>
          <p:nvPr/>
        </p:nvPicPr>
        <p:blipFill rotWithShape="1">
          <a:blip r:embed="rId3">
            <a:alphaModFix/>
          </a:blip>
          <a:srcRect/>
          <a:stretch/>
        </p:blipFill>
        <p:spPr>
          <a:xfrm>
            <a:off x="471225" y="1989925"/>
            <a:ext cx="6724650" cy="1352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11"/>
          <p:cNvSpPr txBox="1">
            <a:spLocks noGrp="1"/>
          </p:cNvSpPr>
          <p:nvPr>
            <p:ph type="title"/>
          </p:nvPr>
        </p:nvSpPr>
        <p:spPr>
          <a:xfrm>
            <a:off x="311700" y="520390"/>
            <a:ext cx="8520600" cy="605985"/>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sz="2000" b="1" dirty="0">
                <a:solidFill>
                  <a:srgbClr val="CC0000"/>
                </a:solidFill>
              </a:rPr>
              <a:t>Columns</a:t>
            </a:r>
            <a:endParaRPr sz="2000" b="1" dirty="0">
              <a:solidFill>
                <a:srgbClr val="CC0000"/>
              </a:solidFill>
            </a:endParaRPr>
          </a:p>
        </p:txBody>
      </p:sp>
      <p:sp>
        <p:nvSpPr>
          <p:cNvPr id="339" name="Google Shape;339;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p:txBody>
      </p:sp>
      <p:pic>
        <p:nvPicPr>
          <p:cNvPr id="340" name="Google Shape;340;p11"/>
          <p:cNvPicPr preferRelativeResize="0"/>
          <p:nvPr/>
        </p:nvPicPr>
        <p:blipFill rotWithShape="1">
          <a:blip r:embed="rId3">
            <a:alphaModFix/>
          </a:blip>
          <a:srcRect/>
          <a:stretch/>
        </p:blipFill>
        <p:spPr>
          <a:xfrm>
            <a:off x="375250" y="1126375"/>
            <a:ext cx="7114175" cy="33866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2"/>
          <p:cNvSpPr txBox="1">
            <a:spLocks noGrp="1"/>
          </p:cNvSpPr>
          <p:nvPr>
            <p:ph type="title"/>
          </p:nvPr>
        </p:nvSpPr>
        <p:spPr>
          <a:xfrm>
            <a:off x="378607" y="1583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600"/>
              </a:spcBef>
              <a:spcAft>
                <a:spcPts val="0"/>
              </a:spcAft>
              <a:buNone/>
            </a:pPr>
            <a:r>
              <a:rPr lang="en" sz="2088" dirty="0">
                <a:solidFill>
                  <a:schemeClr val="accent2"/>
                </a:solidFill>
                <a:highlight>
                  <a:srgbClr val="FFFFFF"/>
                </a:highlight>
                <a:latin typeface="Times New Roman"/>
                <a:ea typeface="Times New Roman"/>
                <a:cs typeface="Times New Roman"/>
                <a:sym typeface="Times New Roman"/>
              </a:rPr>
              <a:t>Data Splitting</a:t>
            </a:r>
            <a:endParaRPr sz="2088" dirty="0">
              <a:solidFill>
                <a:schemeClr val="accent2"/>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SzPct val="95903"/>
              <a:buNone/>
            </a:pPr>
            <a:endParaRPr sz="3243" dirty="0">
              <a:latin typeface="Times New Roman"/>
              <a:ea typeface="Times New Roman"/>
              <a:cs typeface="Times New Roman"/>
              <a:sym typeface="Times New Roman"/>
            </a:endParaRPr>
          </a:p>
        </p:txBody>
      </p:sp>
      <p:sp>
        <p:nvSpPr>
          <p:cNvPr id="346" name="Google Shape;346;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p:txBody>
      </p:sp>
      <p:pic>
        <p:nvPicPr>
          <p:cNvPr id="347" name="Google Shape;347;p12"/>
          <p:cNvPicPr preferRelativeResize="0"/>
          <p:nvPr/>
        </p:nvPicPr>
        <p:blipFill rotWithShape="1">
          <a:blip r:embed="rId3">
            <a:alphaModFix/>
          </a:blip>
          <a:srcRect/>
          <a:stretch/>
        </p:blipFill>
        <p:spPr>
          <a:xfrm>
            <a:off x="311700" y="1062425"/>
            <a:ext cx="8520599" cy="196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3"/>
          <p:cNvSpPr txBox="1">
            <a:spLocks noGrp="1"/>
          </p:cNvSpPr>
          <p:nvPr>
            <p:ph type="title"/>
          </p:nvPr>
        </p:nvSpPr>
        <p:spPr>
          <a:xfrm>
            <a:off x="311700" y="143125"/>
            <a:ext cx="8520600" cy="874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900"/>
              </a:spcBef>
              <a:spcAft>
                <a:spcPts val="900"/>
              </a:spcAft>
              <a:buSzPct val="157764"/>
              <a:buNone/>
            </a:pPr>
            <a:r>
              <a:rPr lang="en" sz="1971" b="1" dirty="0">
                <a:solidFill>
                  <a:schemeClr val="accent2"/>
                </a:solidFill>
                <a:highlight>
                  <a:srgbClr val="FFFFFF"/>
                </a:highlight>
                <a:latin typeface="Times New Roman"/>
                <a:ea typeface="Times New Roman"/>
                <a:cs typeface="Times New Roman"/>
                <a:sym typeface="Times New Roman"/>
              </a:rPr>
              <a:t>6. ML Model Implementation</a:t>
            </a:r>
            <a:endParaRPr dirty="0">
              <a:latin typeface="Times New Roman"/>
              <a:ea typeface="Times New Roman"/>
              <a:cs typeface="Times New Roman"/>
              <a:sym typeface="Times New Roman"/>
            </a:endParaRPr>
          </a:p>
        </p:txBody>
      </p:sp>
      <p:sp>
        <p:nvSpPr>
          <p:cNvPr id="353" name="Google Shape;353;p13"/>
          <p:cNvSpPr txBox="1">
            <a:spLocks noGrp="1"/>
          </p:cNvSpPr>
          <p:nvPr>
            <p:ph type="body" idx="1"/>
          </p:nvPr>
        </p:nvSpPr>
        <p:spPr>
          <a:xfrm>
            <a:off x="311700" y="802550"/>
            <a:ext cx="8520600" cy="3665100"/>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700"/>
              </a:spcBef>
              <a:spcAft>
                <a:spcPts val="0"/>
              </a:spcAft>
              <a:buSzPct val="141176"/>
              <a:buNone/>
            </a:pPr>
            <a:r>
              <a:rPr lang="en" sz="1500" dirty="0">
                <a:solidFill>
                  <a:schemeClr val="accent2"/>
                </a:solidFill>
                <a:highlight>
                  <a:srgbClr val="FFFFFF"/>
                </a:highlight>
                <a:latin typeface="Times New Roman"/>
                <a:ea typeface="Times New Roman"/>
                <a:cs typeface="Times New Roman"/>
                <a:sym typeface="Times New Roman"/>
              </a:rPr>
              <a:t>ML Model - I</a:t>
            </a:r>
            <a:endParaRPr sz="1500" dirty="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ct val="141176"/>
              <a:buNone/>
            </a:pPr>
            <a:r>
              <a:rPr lang="en" sz="1500" dirty="0">
                <a:solidFill>
                  <a:schemeClr val="accent2"/>
                </a:solidFill>
                <a:highlight>
                  <a:srgbClr val="FFFFFF"/>
                </a:highlight>
                <a:latin typeface="Times New Roman"/>
                <a:ea typeface="Times New Roman"/>
                <a:cs typeface="Times New Roman"/>
                <a:sym typeface="Times New Roman"/>
              </a:rPr>
              <a:t>Support Vector Regressor (SVR):</a:t>
            </a:r>
            <a:endParaRPr sz="1500" dirty="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ct val="141176"/>
              <a:buNone/>
            </a:pPr>
            <a:r>
              <a:rPr lang="en" sz="1500" dirty="0">
                <a:solidFill>
                  <a:schemeClr val="accent2"/>
                </a:solidFill>
                <a:highlight>
                  <a:srgbClr val="FFFFFF"/>
                </a:highlight>
                <a:latin typeface="Times New Roman"/>
                <a:ea typeface="Times New Roman"/>
                <a:cs typeface="Times New Roman"/>
                <a:sym typeface="Times New Roman"/>
              </a:rPr>
              <a:t>Algorithm:  SVR is a supervised learning algorithm used for regression tasks. It works by finding the hyperplane that best fits the data, with a margin that aims to minimize the error between the actual and predicted values while controlling for overfitting.</a:t>
            </a:r>
            <a:endParaRPr sz="1500" dirty="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ct val="141176"/>
              <a:buNone/>
            </a:pPr>
            <a:endParaRPr sz="1500" dirty="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ct val="141176"/>
              <a:buNone/>
            </a:pPr>
            <a:endParaRPr sz="1500" dirty="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ct val="141176"/>
              <a:buNone/>
            </a:pPr>
            <a:endParaRPr sz="1500" dirty="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ct val="141176"/>
              <a:buNone/>
            </a:pPr>
            <a:endParaRPr sz="1500" dirty="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ct val="141176"/>
              <a:buNone/>
            </a:pPr>
            <a:endParaRPr sz="1500" dirty="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SzPct val="141176"/>
              <a:buNone/>
            </a:pPr>
            <a:endParaRPr sz="1500" dirty="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Clr>
                <a:schemeClr val="dk1"/>
              </a:buClr>
              <a:buSzPct val="73333"/>
              <a:buFont typeface="Arial"/>
              <a:buNone/>
            </a:pPr>
            <a:endParaRPr sz="1500" dirty="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SzPct val="151260"/>
              <a:buNone/>
            </a:pPr>
            <a:r>
              <a:rPr lang="en" dirty="0"/>
              <a:t>   </a:t>
            </a:r>
            <a:endParaRPr dirty="0"/>
          </a:p>
        </p:txBody>
      </p:sp>
      <p:pic>
        <p:nvPicPr>
          <p:cNvPr id="354" name="Google Shape;354;p13"/>
          <p:cNvPicPr preferRelativeResize="0"/>
          <p:nvPr/>
        </p:nvPicPr>
        <p:blipFill rotWithShape="1">
          <a:blip r:embed="rId3">
            <a:alphaModFix/>
          </a:blip>
          <a:srcRect/>
          <a:stretch/>
        </p:blipFill>
        <p:spPr>
          <a:xfrm>
            <a:off x="311700" y="2012350"/>
            <a:ext cx="5045050" cy="874600"/>
          </a:xfrm>
          <a:prstGeom prst="rect">
            <a:avLst/>
          </a:prstGeom>
          <a:noFill/>
          <a:ln>
            <a:noFill/>
          </a:ln>
        </p:spPr>
      </p:pic>
      <p:pic>
        <p:nvPicPr>
          <p:cNvPr id="355" name="Google Shape;355;p13"/>
          <p:cNvPicPr preferRelativeResize="0"/>
          <p:nvPr/>
        </p:nvPicPr>
        <p:blipFill rotWithShape="1">
          <a:blip r:embed="rId4">
            <a:alphaModFix/>
          </a:blip>
          <a:srcRect/>
          <a:stretch/>
        </p:blipFill>
        <p:spPr>
          <a:xfrm>
            <a:off x="340825" y="3072625"/>
            <a:ext cx="4986825" cy="1780575"/>
          </a:xfrm>
          <a:prstGeom prst="rect">
            <a:avLst/>
          </a:prstGeom>
          <a:noFill/>
          <a:ln>
            <a:noFill/>
          </a:ln>
        </p:spPr>
      </p:pic>
      <p:pic>
        <p:nvPicPr>
          <p:cNvPr id="356" name="Google Shape;356;p13"/>
          <p:cNvPicPr preferRelativeResize="0"/>
          <p:nvPr/>
        </p:nvPicPr>
        <p:blipFill rotWithShape="1">
          <a:blip r:embed="rId5">
            <a:alphaModFix/>
          </a:blip>
          <a:srcRect/>
          <a:stretch/>
        </p:blipFill>
        <p:spPr>
          <a:xfrm>
            <a:off x="5873925" y="2594550"/>
            <a:ext cx="2894050" cy="1838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14"/>
          <p:cNvSpPr txBox="1">
            <a:spLocks noGrp="1"/>
          </p:cNvSpPr>
          <p:nvPr>
            <p:ph type="title"/>
          </p:nvPr>
        </p:nvSpPr>
        <p:spPr>
          <a:xfrm>
            <a:off x="311700" y="237850"/>
            <a:ext cx="8520600" cy="6153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900"/>
              </a:spcBef>
              <a:spcAft>
                <a:spcPts val="900"/>
              </a:spcAft>
              <a:buSzPct val="157764"/>
              <a:buNone/>
            </a:pPr>
            <a:r>
              <a:rPr lang="en" sz="1971" b="1" dirty="0">
                <a:solidFill>
                  <a:schemeClr val="accent2"/>
                </a:solidFill>
                <a:highlight>
                  <a:srgbClr val="FFFFFF"/>
                </a:highlight>
                <a:latin typeface="Times New Roman"/>
                <a:ea typeface="Times New Roman"/>
                <a:cs typeface="Times New Roman"/>
                <a:sym typeface="Times New Roman"/>
              </a:rPr>
              <a:t>6. ML Model Implementation</a:t>
            </a:r>
            <a:endParaRPr dirty="0">
              <a:latin typeface="Times New Roman"/>
              <a:ea typeface="Times New Roman"/>
              <a:cs typeface="Times New Roman"/>
              <a:sym typeface="Times New Roman"/>
            </a:endParaRPr>
          </a:p>
        </p:txBody>
      </p:sp>
      <p:sp>
        <p:nvSpPr>
          <p:cNvPr id="362" name="Google Shape;362;p14"/>
          <p:cNvSpPr txBox="1">
            <a:spLocks noGrp="1"/>
          </p:cNvSpPr>
          <p:nvPr>
            <p:ph type="body" idx="1"/>
          </p:nvPr>
        </p:nvSpPr>
        <p:spPr>
          <a:xfrm>
            <a:off x="237893" y="721112"/>
            <a:ext cx="8594407" cy="4184538"/>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700"/>
              </a:spcBef>
              <a:spcAft>
                <a:spcPts val="0"/>
              </a:spcAft>
              <a:buSzPts val="1800"/>
              <a:buNone/>
            </a:pPr>
            <a:r>
              <a:rPr lang="en" sz="1500" dirty="0">
                <a:solidFill>
                  <a:schemeClr val="accent2"/>
                </a:solidFill>
                <a:highlight>
                  <a:srgbClr val="FFFFFF"/>
                </a:highlight>
                <a:latin typeface="Times New Roman"/>
                <a:ea typeface="Times New Roman"/>
                <a:cs typeface="Times New Roman"/>
                <a:sym typeface="Times New Roman"/>
              </a:rPr>
              <a:t>ML Model - II</a:t>
            </a:r>
            <a:endParaRPr sz="1500" dirty="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800"/>
              <a:buNone/>
            </a:pPr>
            <a:r>
              <a:rPr lang="en" sz="1200" b="1" dirty="0">
                <a:solidFill>
                  <a:schemeClr val="accent2"/>
                </a:solidFill>
                <a:highlight>
                  <a:srgbClr val="FFFFFF"/>
                </a:highlight>
                <a:latin typeface="Roboto"/>
                <a:ea typeface="Roboto"/>
                <a:cs typeface="Roboto"/>
                <a:sym typeface="Roboto"/>
              </a:rPr>
              <a:t>Decision Tree Regressor:</a:t>
            </a:r>
            <a:endParaRPr sz="1500" dirty="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800"/>
              <a:buNone/>
            </a:pPr>
            <a:r>
              <a:rPr lang="en" sz="1500" dirty="0">
                <a:solidFill>
                  <a:schemeClr val="accent2"/>
                </a:solidFill>
                <a:highlight>
                  <a:srgbClr val="FFFFFF"/>
                </a:highlight>
                <a:latin typeface="Times New Roman"/>
                <a:ea typeface="Times New Roman"/>
                <a:cs typeface="Times New Roman"/>
                <a:sym typeface="Times New Roman"/>
              </a:rPr>
              <a:t>Algorithm: </a:t>
            </a:r>
            <a:r>
              <a:rPr lang="en" sz="1200" dirty="0">
                <a:solidFill>
                  <a:schemeClr val="accent2"/>
                </a:solidFill>
                <a:highlight>
                  <a:srgbClr val="FFFFFF"/>
                </a:highlight>
                <a:latin typeface="Roboto"/>
                <a:ea typeface="Roboto"/>
                <a:cs typeface="Roboto"/>
                <a:sym typeface="Roboto"/>
              </a:rPr>
              <a:t>Decision trees partition the feature space into regions, with each region representing a simple decision rule. These rules are learned from the training data by recursively splitting the data based on the feature that best separates the target variable.</a:t>
            </a:r>
            <a:endParaRPr sz="1500" dirty="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800"/>
              <a:buNone/>
            </a:pPr>
            <a:endParaRPr sz="1500" dirty="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800"/>
              <a:buNone/>
            </a:pPr>
            <a:endParaRPr sz="1500" dirty="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800"/>
              <a:buNone/>
            </a:pPr>
            <a:endParaRPr sz="1500" dirty="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SzPts val="1800"/>
              <a:buNone/>
            </a:pPr>
            <a:endParaRPr sz="1500" dirty="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Clr>
                <a:schemeClr val="dk1"/>
              </a:buClr>
              <a:buSzPts val="1100"/>
              <a:buFont typeface="Arial"/>
              <a:buNone/>
            </a:pPr>
            <a:endParaRPr sz="1500" dirty="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SzPts val="1800"/>
              <a:buNone/>
            </a:pPr>
            <a:r>
              <a:rPr lang="en" dirty="0"/>
              <a:t>   </a:t>
            </a:r>
            <a:endParaRPr dirty="0"/>
          </a:p>
        </p:txBody>
      </p:sp>
      <p:pic>
        <p:nvPicPr>
          <p:cNvPr id="363" name="Google Shape;363;p14"/>
          <p:cNvPicPr preferRelativeResize="0"/>
          <p:nvPr/>
        </p:nvPicPr>
        <p:blipFill rotWithShape="1">
          <a:blip r:embed="rId3">
            <a:alphaModFix/>
          </a:blip>
          <a:srcRect l="6663" b="37178"/>
          <a:stretch/>
        </p:blipFill>
        <p:spPr>
          <a:xfrm>
            <a:off x="240262" y="2223246"/>
            <a:ext cx="5506224" cy="903450"/>
          </a:xfrm>
          <a:prstGeom prst="rect">
            <a:avLst/>
          </a:prstGeom>
          <a:noFill/>
          <a:ln>
            <a:noFill/>
          </a:ln>
        </p:spPr>
      </p:pic>
      <p:pic>
        <p:nvPicPr>
          <p:cNvPr id="364" name="Google Shape;364;p14"/>
          <p:cNvPicPr preferRelativeResize="0"/>
          <p:nvPr/>
        </p:nvPicPr>
        <p:blipFill rotWithShape="1">
          <a:blip r:embed="rId4">
            <a:alphaModFix/>
          </a:blip>
          <a:srcRect l="6898"/>
          <a:stretch/>
        </p:blipFill>
        <p:spPr>
          <a:xfrm>
            <a:off x="390125" y="3194750"/>
            <a:ext cx="2603249" cy="1815950"/>
          </a:xfrm>
          <a:prstGeom prst="rect">
            <a:avLst/>
          </a:prstGeom>
          <a:noFill/>
          <a:ln>
            <a:noFill/>
          </a:ln>
        </p:spPr>
      </p:pic>
      <p:pic>
        <p:nvPicPr>
          <p:cNvPr id="365" name="Google Shape;365;p14"/>
          <p:cNvPicPr preferRelativeResize="0"/>
          <p:nvPr/>
        </p:nvPicPr>
        <p:blipFill rotWithShape="1">
          <a:blip r:embed="rId5">
            <a:alphaModFix/>
          </a:blip>
          <a:srcRect l="9866" t="-7320" r="29936" b="7318"/>
          <a:stretch/>
        </p:blipFill>
        <p:spPr>
          <a:xfrm>
            <a:off x="5974500" y="2302525"/>
            <a:ext cx="2729225" cy="22955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15"/>
          <p:cNvSpPr txBox="1">
            <a:spLocks noGrp="1"/>
          </p:cNvSpPr>
          <p:nvPr>
            <p:ph type="title"/>
          </p:nvPr>
        </p:nvSpPr>
        <p:spPr>
          <a:xfrm>
            <a:off x="311700" y="220250"/>
            <a:ext cx="8520600" cy="561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900"/>
              </a:spcBef>
              <a:spcAft>
                <a:spcPts val="900"/>
              </a:spcAft>
              <a:buSzPts val="3111"/>
              <a:buNone/>
            </a:pPr>
            <a:r>
              <a:rPr lang="en" sz="1971" b="1">
                <a:solidFill>
                  <a:schemeClr val="accent2"/>
                </a:solidFill>
                <a:highlight>
                  <a:srgbClr val="FFFFFF"/>
                </a:highlight>
                <a:latin typeface="Times New Roman"/>
                <a:ea typeface="Times New Roman"/>
                <a:cs typeface="Times New Roman"/>
                <a:sym typeface="Times New Roman"/>
              </a:rPr>
              <a:t>6. ML Model Implementation</a:t>
            </a:r>
            <a:endParaRPr>
              <a:latin typeface="Times New Roman"/>
              <a:ea typeface="Times New Roman"/>
              <a:cs typeface="Times New Roman"/>
              <a:sym typeface="Times New Roman"/>
            </a:endParaRPr>
          </a:p>
        </p:txBody>
      </p:sp>
      <p:sp>
        <p:nvSpPr>
          <p:cNvPr id="371" name="Google Shape;371;p15"/>
          <p:cNvSpPr txBox="1">
            <a:spLocks noGrp="1"/>
          </p:cNvSpPr>
          <p:nvPr>
            <p:ph type="body" idx="1"/>
          </p:nvPr>
        </p:nvSpPr>
        <p:spPr>
          <a:xfrm>
            <a:off x="311700" y="705500"/>
            <a:ext cx="8520600" cy="42003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700"/>
              </a:spcBef>
              <a:spcAft>
                <a:spcPts val="0"/>
              </a:spcAft>
              <a:buSzPts val="1800"/>
              <a:buNone/>
            </a:pPr>
            <a:r>
              <a:rPr lang="en" sz="1500">
                <a:solidFill>
                  <a:schemeClr val="accent2"/>
                </a:solidFill>
                <a:highlight>
                  <a:srgbClr val="FFFFFF"/>
                </a:highlight>
                <a:latin typeface="Times New Roman"/>
                <a:ea typeface="Times New Roman"/>
                <a:cs typeface="Times New Roman"/>
                <a:sym typeface="Times New Roman"/>
              </a:rPr>
              <a:t>ML Model - III</a:t>
            </a:r>
            <a:endParaRPr sz="150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800"/>
              <a:buNone/>
            </a:pPr>
            <a:r>
              <a:rPr lang="en" sz="1200" b="1">
                <a:solidFill>
                  <a:schemeClr val="accent2"/>
                </a:solidFill>
                <a:highlight>
                  <a:srgbClr val="FFFFFF"/>
                </a:highlight>
                <a:latin typeface="Roboto"/>
                <a:ea typeface="Roboto"/>
                <a:cs typeface="Roboto"/>
                <a:sym typeface="Roboto"/>
              </a:rPr>
              <a:t>Random Forest Regressor:</a:t>
            </a:r>
            <a:endParaRPr sz="150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800"/>
              <a:buNone/>
            </a:pPr>
            <a:r>
              <a:rPr lang="en" sz="1500">
                <a:solidFill>
                  <a:schemeClr val="accent2"/>
                </a:solidFill>
                <a:highlight>
                  <a:srgbClr val="FFFFFF"/>
                </a:highlight>
                <a:latin typeface="Times New Roman"/>
                <a:ea typeface="Times New Roman"/>
                <a:cs typeface="Times New Roman"/>
                <a:sym typeface="Times New Roman"/>
              </a:rPr>
              <a:t>Algorithm: </a:t>
            </a:r>
            <a:r>
              <a:rPr lang="en" sz="1200">
                <a:solidFill>
                  <a:schemeClr val="accent2"/>
                </a:solidFill>
                <a:highlight>
                  <a:srgbClr val="FFFFFF"/>
                </a:highlight>
                <a:latin typeface="Roboto"/>
                <a:ea typeface="Roboto"/>
                <a:cs typeface="Roboto"/>
                <a:sym typeface="Roboto"/>
              </a:rPr>
              <a:t>Random Forest works by building multiple decision trees during training. Each tree is trained on a subset of the data and a random subset of features. This randomness helps to decorrelate the trees and reduces overfitting.</a:t>
            </a:r>
            <a:endParaRPr sz="150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800"/>
              <a:buNone/>
            </a:pPr>
            <a:endParaRPr sz="150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800"/>
              <a:buNone/>
            </a:pPr>
            <a:endParaRPr sz="150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SzPts val="1800"/>
              <a:buNone/>
            </a:pPr>
            <a:endParaRPr sz="150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Clr>
                <a:schemeClr val="dk1"/>
              </a:buClr>
              <a:buSzPts val="1100"/>
              <a:buFont typeface="Arial"/>
              <a:buNone/>
            </a:pPr>
            <a:endParaRPr sz="150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SzPts val="1800"/>
              <a:buNone/>
            </a:pPr>
            <a:r>
              <a:rPr lang="en"/>
              <a:t>   </a:t>
            </a:r>
            <a:endParaRPr/>
          </a:p>
        </p:txBody>
      </p:sp>
      <p:pic>
        <p:nvPicPr>
          <p:cNvPr id="372" name="Google Shape;372;p15"/>
          <p:cNvPicPr preferRelativeResize="0"/>
          <p:nvPr/>
        </p:nvPicPr>
        <p:blipFill rotWithShape="1">
          <a:blip r:embed="rId3">
            <a:alphaModFix/>
          </a:blip>
          <a:srcRect l="-1430" t="-21020" r="1429" b="21019"/>
          <a:stretch/>
        </p:blipFill>
        <p:spPr>
          <a:xfrm>
            <a:off x="282350" y="1915325"/>
            <a:ext cx="5315625" cy="1003500"/>
          </a:xfrm>
          <a:prstGeom prst="rect">
            <a:avLst/>
          </a:prstGeom>
          <a:noFill/>
          <a:ln>
            <a:noFill/>
          </a:ln>
        </p:spPr>
      </p:pic>
      <p:pic>
        <p:nvPicPr>
          <p:cNvPr id="373" name="Google Shape;373;p15"/>
          <p:cNvPicPr preferRelativeResize="0"/>
          <p:nvPr/>
        </p:nvPicPr>
        <p:blipFill rotWithShape="1">
          <a:blip r:embed="rId4">
            <a:alphaModFix/>
          </a:blip>
          <a:srcRect/>
          <a:stretch/>
        </p:blipFill>
        <p:spPr>
          <a:xfrm>
            <a:off x="438300" y="3051975"/>
            <a:ext cx="3491400" cy="1853825"/>
          </a:xfrm>
          <a:prstGeom prst="rect">
            <a:avLst/>
          </a:prstGeom>
          <a:noFill/>
          <a:ln>
            <a:noFill/>
          </a:ln>
        </p:spPr>
      </p:pic>
      <p:pic>
        <p:nvPicPr>
          <p:cNvPr id="374" name="Google Shape;374;p15"/>
          <p:cNvPicPr preferRelativeResize="0"/>
          <p:nvPr/>
        </p:nvPicPr>
        <p:blipFill rotWithShape="1">
          <a:blip r:embed="rId5">
            <a:alphaModFix/>
          </a:blip>
          <a:srcRect/>
          <a:stretch/>
        </p:blipFill>
        <p:spPr>
          <a:xfrm>
            <a:off x="6058388" y="2143325"/>
            <a:ext cx="2695575" cy="2095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6"/>
          <p:cNvSpPr txBox="1">
            <a:spLocks noGrp="1"/>
          </p:cNvSpPr>
          <p:nvPr>
            <p:ph type="title"/>
          </p:nvPr>
        </p:nvSpPr>
        <p:spPr>
          <a:xfrm>
            <a:off x="243375" y="2298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900"/>
              </a:spcBef>
              <a:spcAft>
                <a:spcPts val="900"/>
              </a:spcAft>
              <a:buSzPct val="157764"/>
              <a:buNone/>
            </a:pPr>
            <a:r>
              <a:rPr lang="en" sz="1971" b="1">
                <a:solidFill>
                  <a:schemeClr val="accent2"/>
                </a:solidFill>
                <a:highlight>
                  <a:srgbClr val="FFFFFF"/>
                </a:highlight>
                <a:latin typeface="Times New Roman"/>
                <a:ea typeface="Times New Roman"/>
                <a:cs typeface="Times New Roman"/>
                <a:sym typeface="Times New Roman"/>
              </a:rPr>
              <a:t>6. ML Model Implementation</a:t>
            </a:r>
            <a:endParaRPr>
              <a:latin typeface="Times New Roman"/>
              <a:ea typeface="Times New Roman"/>
              <a:cs typeface="Times New Roman"/>
              <a:sym typeface="Times New Roman"/>
            </a:endParaRPr>
          </a:p>
        </p:txBody>
      </p:sp>
      <p:sp>
        <p:nvSpPr>
          <p:cNvPr id="380" name="Google Shape;380;p16"/>
          <p:cNvSpPr txBox="1">
            <a:spLocks noGrp="1"/>
          </p:cNvSpPr>
          <p:nvPr>
            <p:ph type="body" idx="1"/>
          </p:nvPr>
        </p:nvSpPr>
        <p:spPr>
          <a:xfrm>
            <a:off x="243375" y="747675"/>
            <a:ext cx="8589000" cy="4158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700"/>
              </a:spcBef>
              <a:spcAft>
                <a:spcPts val="0"/>
              </a:spcAft>
              <a:buSzPts val="1800"/>
              <a:buNone/>
            </a:pPr>
            <a:r>
              <a:rPr lang="en" sz="1500">
                <a:solidFill>
                  <a:schemeClr val="accent2"/>
                </a:solidFill>
                <a:highlight>
                  <a:srgbClr val="FFFFFF"/>
                </a:highlight>
                <a:latin typeface="Times New Roman"/>
                <a:ea typeface="Times New Roman"/>
                <a:cs typeface="Times New Roman"/>
                <a:sym typeface="Times New Roman"/>
              </a:rPr>
              <a:t>ML Model - IV</a:t>
            </a:r>
            <a:endParaRPr sz="150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800"/>
              <a:buNone/>
            </a:pPr>
            <a:r>
              <a:rPr lang="en" sz="1200" b="1">
                <a:solidFill>
                  <a:schemeClr val="accent2"/>
                </a:solidFill>
                <a:highlight>
                  <a:srgbClr val="FFFFFF"/>
                </a:highlight>
                <a:latin typeface="Roboto"/>
                <a:ea typeface="Roboto"/>
                <a:cs typeface="Roboto"/>
                <a:sym typeface="Roboto"/>
              </a:rPr>
              <a:t>Linear Regression:</a:t>
            </a:r>
            <a:endParaRPr sz="150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800"/>
              <a:buNone/>
            </a:pPr>
            <a:r>
              <a:rPr lang="en" sz="1500">
                <a:solidFill>
                  <a:schemeClr val="accent2"/>
                </a:solidFill>
                <a:highlight>
                  <a:srgbClr val="FFFFFF"/>
                </a:highlight>
                <a:latin typeface="Times New Roman"/>
                <a:ea typeface="Times New Roman"/>
                <a:cs typeface="Times New Roman"/>
                <a:sym typeface="Times New Roman"/>
              </a:rPr>
              <a:t>Algorithm: </a:t>
            </a:r>
            <a:endParaRPr sz="150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ts val="1800"/>
              <a:buNone/>
            </a:pPr>
            <a:endParaRPr sz="150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SzPts val="1800"/>
              <a:buNone/>
            </a:pPr>
            <a:endParaRPr sz="150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Clr>
                <a:schemeClr val="dk1"/>
              </a:buClr>
              <a:buSzPts val="1100"/>
              <a:buFont typeface="Arial"/>
              <a:buNone/>
            </a:pPr>
            <a:endParaRPr sz="150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SzPts val="1800"/>
              <a:buNone/>
            </a:pPr>
            <a:r>
              <a:rPr lang="en"/>
              <a:t>   </a:t>
            </a:r>
            <a:endParaRPr/>
          </a:p>
        </p:txBody>
      </p:sp>
      <p:pic>
        <p:nvPicPr>
          <p:cNvPr id="381" name="Google Shape;381;p16"/>
          <p:cNvPicPr preferRelativeResize="0"/>
          <p:nvPr/>
        </p:nvPicPr>
        <p:blipFill rotWithShape="1">
          <a:blip r:embed="rId3">
            <a:alphaModFix/>
          </a:blip>
          <a:srcRect/>
          <a:stretch/>
        </p:blipFill>
        <p:spPr>
          <a:xfrm>
            <a:off x="5491675" y="2054175"/>
            <a:ext cx="2800350" cy="1809750"/>
          </a:xfrm>
          <a:prstGeom prst="rect">
            <a:avLst/>
          </a:prstGeom>
          <a:noFill/>
          <a:ln>
            <a:noFill/>
          </a:ln>
        </p:spPr>
      </p:pic>
      <p:pic>
        <p:nvPicPr>
          <p:cNvPr id="382" name="Google Shape;382;p16"/>
          <p:cNvPicPr preferRelativeResize="0"/>
          <p:nvPr/>
        </p:nvPicPr>
        <p:blipFill rotWithShape="1">
          <a:blip r:embed="rId4">
            <a:alphaModFix/>
          </a:blip>
          <a:srcRect/>
          <a:stretch/>
        </p:blipFill>
        <p:spPr>
          <a:xfrm>
            <a:off x="243375" y="1834925"/>
            <a:ext cx="5067300" cy="1076425"/>
          </a:xfrm>
          <a:prstGeom prst="rect">
            <a:avLst/>
          </a:prstGeom>
          <a:noFill/>
          <a:ln>
            <a:noFill/>
          </a:ln>
        </p:spPr>
      </p:pic>
      <p:pic>
        <p:nvPicPr>
          <p:cNvPr id="383" name="Google Shape;383;p16"/>
          <p:cNvPicPr preferRelativeResize="0"/>
          <p:nvPr/>
        </p:nvPicPr>
        <p:blipFill rotWithShape="1">
          <a:blip r:embed="rId5">
            <a:alphaModFix/>
          </a:blip>
          <a:srcRect/>
          <a:stretch/>
        </p:blipFill>
        <p:spPr>
          <a:xfrm>
            <a:off x="311700" y="3005825"/>
            <a:ext cx="3540650" cy="18727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17"/>
          <p:cNvSpPr txBox="1">
            <a:spLocks noGrp="1"/>
          </p:cNvSpPr>
          <p:nvPr>
            <p:ph type="title"/>
          </p:nvPr>
        </p:nvSpPr>
        <p:spPr>
          <a:xfrm>
            <a:off x="311700" y="208156"/>
            <a:ext cx="8520600" cy="809569"/>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Clr>
                <a:schemeClr val="dk1"/>
              </a:buClr>
              <a:buSzPct val="45938"/>
              <a:buFont typeface="Arial"/>
              <a:buNone/>
            </a:pPr>
            <a:r>
              <a:rPr lang="en" sz="2394" b="1" dirty="0">
                <a:solidFill>
                  <a:schemeClr val="accent2"/>
                </a:solidFill>
                <a:highlight>
                  <a:srgbClr val="FFFFFF"/>
                </a:highlight>
                <a:latin typeface="Times New Roman"/>
                <a:ea typeface="Times New Roman"/>
                <a:cs typeface="Times New Roman"/>
                <a:sym typeface="Times New Roman"/>
              </a:rPr>
              <a:t>Conclusion</a:t>
            </a:r>
            <a:endParaRPr sz="2394" b="1" dirty="0">
              <a:solidFill>
                <a:schemeClr val="accent2"/>
              </a:solidFill>
              <a:highlight>
                <a:srgbClr val="FFFFFF"/>
              </a:highlight>
              <a:latin typeface="Times New Roman"/>
              <a:ea typeface="Times New Roman"/>
              <a:cs typeface="Times New Roman"/>
              <a:sym typeface="Times New Roman"/>
            </a:endParaRPr>
          </a:p>
          <a:p>
            <a:pPr marL="0" lvl="0" indent="0" algn="l" rtl="0">
              <a:lnSpc>
                <a:spcPct val="100000"/>
              </a:lnSpc>
              <a:spcBef>
                <a:spcPts val="1200"/>
              </a:spcBef>
              <a:spcAft>
                <a:spcPts val="0"/>
              </a:spcAft>
              <a:buSzPct val="222222"/>
              <a:buNone/>
            </a:pPr>
            <a:endParaRPr dirty="0">
              <a:latin typeface="Times New Roman"/>
              <a:ea typeface="Times New Roman"/>
              <a:cs typeface="Times New Roman"/>
              <a:sym typeface="Times New Roman"/>
            </a:endParaRPr>
          </a:p>
        </p:txBody>
      </p:sp>
      <p:sp>
        <p:nvSpPr>
          <p:cNvPr id="389" name="Google Shape;389;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endParaRPr/>
          </a:p>
        </p:txBody>
      </p:sp>
      <p:pic>
        <p:nvPicPr>
          <p:cNvPr id="390" name="Google Shape;390;p17"/>
          <p:cNvPicPr preferRelativeResize="0"/>
          <p:nvPr/>
        </p:nvPicPr>
        <p:blipFill rotWithShape="1">
          <a:blip r:embed="rId3">
            <a:alphaModFix/>
          </a:blip>
          <a:srcRect/>
          <a:stretch/>
        </p:blipFill>
        <p:spPr>
          <a:xfrm>
            <a:off x="329125" y="1017725"/>
            <a:ext cx="8413549" cy="1662375"/>
          </a:xfrm>
          <a:prstGeom prst="rect">
            <a:avLst/>
          </a:prstGeom>
          <a:noFill/>
          <a:ln>
            <a:noFill/>
          </a:ln>
        </p:spPr>
      </p:pic>
      <p:pic>
        <p:nvPicPr>
          <p:cNvPr id="391" name="Google Shape;391;p17"/>
          <p:cNvPicPr preferRelativeResize="0"/>
          <p:nvPr/>
        </p:nvPicPr>
        <p:blipFill rotWithShape="1">
          <a:blip r:embed="rId4">
            <a:alphaModFix/>
          </a:blip>
          <a:srcRect/>
          <a:stretch/>
        </p:blipFill>
        <p:spPr>
          <a:xfrm>
            <a:off x="373525" y="2794000"/>
            <a:ext cx="6319625" cy="2047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18"/>
          <p:cNvSpPr txBox="1">
            <a:spLocks noGrp="1"/>
          </p:cNvSpPr>
          <p:nvPr>
            <p:ph type="title"/>
          </p:nvPr>
        </p:nvSpPr>
        <p:spPr>
          <a:xfrm>
            <a:off x="311700" y="574624"/>
            <a:ext cx="8520600" cy="684501"/>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dirty="0"/>
              <a:t>Questions</a:t>
            </a:r>
            <a:endParaRPr dirty="0"/>
          </a:p>
        </p:txBody>
      </p:sp>
      <p:sp>
        <p:nvSpPr>
          <p:cNvPr id="397" name="Google Shape;39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700"/>
              </a:spcBef>
              <a:spcAft>
                <a:spcPts val="0"/>
              </a:spcAft>
              <a:buClr>
                <a:schemeClr val="dk1"/>
              </a:buClr>
              <a:buSzPct val="73333"/>
              <a:buFont typeface="Arial"/>
              <a:buNone/>
            </a:pPr>
            <a:r>
              <a:rPr lang="en" sz="1500" b="1">
                <a:solidFill>
                  <a:schemeClr val="accent2"/>
                </a:solidFill>
                <a:highlight>
                  <a:srgbClr val="FFFFFF"/>
                </a:highlight>
                <a:latin typeface="Times New Roman"/>
                <a:ea typeface="Times New Roman"/>
                <a:cs typeface="Times New Roman"/>
                <a:sym typeface="Times New Roman"/>
              </a:rPr>
              <a:t>Q. Which ML model did you choose from the above created models as your final prediction model and why?</a:t>
            </a:r>
            <a:endParaRPr sz="150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ct val="162162"/>
              <a:buNone/>
            </a:pPr>
            <a:r>
              <a:rPr lang="en" sz="1200">
                <a:solidFill>
                  <a:schemeClr val="accent2"/>
                </a:solidFill>
                <a:highlight>
                  <a:srgbClr val="FFFFFF"/>
                </a:highlight>
                <a:latin typeface="Times New Roman"/>
                <a:ea typeface="Times New Roman"/>
                <a:cs typeface="Times New Roman"/>
                <a:sym typeface="Times New Roman"/>
              </a:rPr>
              <a:t>Ans: I will choose Decision tree for future prediction as its r2 score is 1 for training set and for testing set it is 0.81 which is very high accuracy</a:t>
            </a:r>
            <a:endParaRPr sz="120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ct val="129729"/>
              <a:buNone/>
            </a:pPr>
            <a:r>
              <a:rPr lang="en" sz="1500" b="1">
                <a:solidFill>
                  <a:schemeClr val="accent2"/>
                </a:solidFill>
                <a:highlight>
                  <a:srgbClr val="FFFFFF"/>
                </a:highlight>
                <a:latin typeface="Times New Roman"/>
                <a:ea typeface="Times New Roman"/>
                <a:cs typeface="Times New Roman"/>
                <a:sym typeface="Times New Roman"/>
              </a:rPr>
              <a:t>Q. Explain the model which you have used and the feature importance using any model explainability tool?</a:t>
            </a:r>
            <a:endParaRPr sz="150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SzPct val="162162"/>
              <a:buNone/>
            </a:pPr>
            <a:r>
              <a:rPr lang="en" sz="1200" b="1">
                <a:solidFill>
                  <a:schemeClr val="accent2"/>
                </a:solidFill>
                <a:highlight>
                  <a:srgbClr val="FFFFFF"/>
                </a:highlight>
                <a:latin typeface="Times New Roman"/>
                <a:ea typeface="Times New Roman"/>
                <a:cs typeface="Times New Roman"/>
                <a:sym typeface="Times New Roman"/>
              </a:rPr>
              <a:t>Ans  Decision Tree Algorithm:</a:t>
            </a:r>
            <a:endParaRPr sz="120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600"/>
              </a:spcBef>
              <a:spcAft>
                <a:spcPts val="0"/>
              </a:spcAft>
              <a:buSzPct val="162162"/>
              <a:buNone/>
            </a:pPr>
            <a:r>
              <a:rPr lang="en" sz="1200">
                <a:solidFill>
                  <a:schemeClr val="accent2"/>
                </a:solidFill>
                <a:highlight>
                  <a:srgbClr val="FFFFFF"/>
                </a:highlight>
                <a:latin typeface="Times New Roman"/>
                <a:ea typeface="Times New Roman"/>
                <a:cs typeface="Times New Roman"/>
                <a:sym typeface="Times New Roman"/>
              </a:rPr>
              <a:t>Decision tree is a supervised learning algorithm used for both classification and regression tasks.</a:t>
            </a:r>
            <a:endParaRPr sz="120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600"/>
              </a:spcBef>
              <a:spcAft>
                <a:spcPts val="0"/>
              </a:spcAft>
              <a:buSzPct val="162162"/>
              <a:buNone/>
            </a:pPr>
            <a:r>
              <a:rPr lang="en" sz="1200">
                <a:solidFill>
                  <a:schemeClr val="accent2"/>
                </a:solidFill>
                <a:highlight>
                  <a:srgbClr val="FFFFFF"/>
                </a:highlight>
                <a:latin typeface="Times New Roman"/>
                <a:ea typeface="Times New Roman"/>
                <a:cs typeface="Times New Roman"/>
                <a:sym typeface="Times New Roman"/>
              </a:rPr>
              <a:t>It works by recursively partitioning the feature space into subsets based on the values of features, creating a tree-like structure where each internal node represents a decision based on a feature, and each leaf node represents a predicted outcome.</a:t>
            </a:r>
            <a:endParaRPr sz="120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600"/>
              </a:spcBef>
              <a:spcAft>
                <a:spcPts val="0"/>
              </a:spcAft>
              <a:buSzPct val="162162"/>
              <a:buNone/>
            </a:pPr>
            <a:r>
              <a:rPr lang="en" sz="1200">
                <a:solidFill>
                  <a:schemeClr val="accent2"/>
                </a:solidFill>
                <a:highlight>
                  <a:srgbClr val="FFFFFF"/>
                </a:highlight>
                <a:latin typeface="Times New Roman"/>
                <a:ea typeface="Times New Roman"/>
                <a:cs typeface="Times New Roman"/>
                <a:sym typeface="Times New Roman"/>
              </a:rPr>
              <a:t>The splitting process aims to maximize the homogeneity (purity) of the subsets with respect to the target variable.</a:t>
            </a:r>
            <a:endParaRPr sz="120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600"/>
              </a:spcBef>
              <a:spcAft>
                <a:spcPts val="0"/>
              </a:spcAft>
              <a:buSzPct val="162162"/>
              <a:buNone/>
            </a:pPr>
            <a:r>
              <a:rPr lang="en" sz="1200" b="1">
                <a:solidFill>
                  <a:schemeClr val="accent2"/>
                </a:solidFill>
                <a:highlight>
                  <a:srgbClr val="FFFFFF"/>
                </a:highlight>
                <a:latin typeface="Times New Roman"/>
                <a:ea typeface="Times New Roman"/>
                <a:cs typeface="Times New Roman"/>
                <a:sym typeface="Times New Roman"/>
              </a:rPr>
              <a:t>Feature Importance Analysis:</a:t>
            </a:r>
            <a:endParaRPr sz="1200" b="1">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600"/>
              </a:spcBef>
              <a:spcAft>
                <a:spcPts val="0"/>
              </a:spcAft>
              <a:buSzPct val="162162"/>
              <a:buNone/>
            </a:pPr>
            <a:r>
              <a:rPr lang="en" sz="1200">
                <a:solidFill>
                  <a:schemeClr val="accent2"/>
                </a:solidFill>
                <a:highlight>
                  <a:srgbClr val="FFFFFF"/>
                </a:highlight>
                <a:latin typeface="Times New Roman"/>
                <a:ea typeface="Times New Roman"/>
                <a:cs typeface="Times New Roman"/>
                <a:sym typeface="Times New Roman"/>
              </a:rPr>
              <a:t>Gini Importance or Mean Decrease in Impurity (MDI): One common method for determining feature importance in decision trees is to measure how much each feature contributes to decreasing impurity (Gini impurity or entropy) across all nodes where it is used for splitting.</a:t>
            </a:r>
            <a:endParaRPr sz="120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600"/>
              </a:spcBef>
              <a:spcAft>
                <a:spcPts val="0"/>
              </a:spcAft>
              <a:buSzPct val="162162"/>
              <a:buNone/>
            </a:pPr>
            <a:r>
              <a:rPr lang="en" sz="1200">
                <a:solidFill>
                  <a:schemeClr val="accent2"/>
                </a:solidFill>
                <a:highlight>
                  <a:srgbClr val="FFFFFF"/>
                </a:highlight>
                <a:latin typeface="Times New Roman"/>
                <a:ea typeface="Times New Roman"/>
                <a:cs typeface="Times New Roman"/>
                <a:sym typeface="Times New Roman"/>
              </a:rPr>
              <a:t>Features that lead to the greatest reduction in impurity are considered more important.</a:t>
            </a:r>
            <a:endParaRPr sz="1200">
              <a:solidFill>
                <a:schemeClr val="accent2"/>
              </a:solidFill>
              <a:highlight>
                <a:srgbClr val="FFFFFF"/>
              </a:highlight>
              <a:latin typeface="Times New Roman"/>
              <a:ea typeface="Times New Roman"/>
              <a:cs typeface="Times New Roman"/>
              <a:sym typeface="Times New Roman"/>
            </a:endParaRPr>
          </a:p>
          <a:p>
            <a:pPr marL="0" lvl="0" indent="0" algn="l" rtl="0">
              <a:lnSpc>
                <a:spcPct val="115000"/>
              </a:lnSpc>
              <a:spcBef>
                <a:spcPts val="700"/>
              </a:spcBef>
              <a:spcAft>
                <a:spcPts val="0"/>
              </a:spcAft>
              <a:buClr>
                <a:schemeClr val="dk1"/>
              </a:buClr>
              <a:buSzPct val="73333"/>
              <a:buFont typeface="Arial"/>
              <a:buNone/>
            </a:pPr>
            <a:endParaRPr sz="150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SzPct val="162162"/>
              <a:buNone/>
            </a:pPr>
            <a:endParaRPr sz="1200">
              <a:solidFill>
                <a:schemeClr val="accent2"/>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2"/>
          <p:cNvSpPr txBox="1">
            <a:spLocks noGrp="1"/>
          </p:cNvSpPr>
          <p:nvPr>
            <p:ph type="title"/>
          </p:nvPr>
        </p:nvSpPr>
        <p:spPr>
          <a:xfrm>
            <a:off x="311725" y="528550"/>
            <a:ext cx="8520600" cy="6705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5600"/>
              <a:buNone/>
            </a:pPr>
            <a:r>
              <a:rPr lang="en"/>
              <a:t>                                 </a:t>
            </a:r>
            <a:r>
              <a:rPr lang="en" sz="3600" b="1">
                <a:solidFill>
                  <a:srgbClr val="CC0000"/>
                </a:solidFill>
                <a:latin typeface="Montserrat"/>
                <a:ea typeface="Montserrat"/>
                <a:cs typeface="Montserrat"/>
                <a:sym typeface="Montserrat"/>
              </a:rPr>
              <a:t> CONTENT</a:t>
            </a:r>
            <a:endParaRPr sz="1400"/>
          </a:p>
          <a:p>
            <a:pPr marL="0" lvl="0" indent="0" algn="l" rtl="0">
              <a:lnSpc>
                <a:spcPct val="100000"/>
              </a:lnSpc>
              <a:spcBef>
                <a:spcPts val="0"/>
              </a:spcBef>
              <a:spcAft>
                <a:spcPts val="0"/>
              </a:spcAft>
              <a:buSzPct val="111111"/>
              <a:buNone/>
            </a:pPr>
            <a:endParaRPr/>
          </a:p>
        </p:txBody>
      </p:sp>
      <p:sp>
        <p:nvSpPr>
          <p:cNvPr id="271" name="Google Shape;271;p2"/>
          <p:cNvSpPr txBox="1">
            <a:spLocks noGrp="1"/>
          </p:cNvSpPr>
          <p:nvPr>
            <p:ph type="body" idx="1"/>
          </p:nvPr>
        </p:nvSpPr>
        <p:spPr>
          <a:xfrm>
            <a:off x="950975" y="1199050"/>
            <a:ext cx="7881300" cy="3630000"/>
          </a:xfrm>
          <a:prstGeom prst="rect">
            <a:avLst/>
          </a:prstGeom>
          <a:noFill/>
          <a:ln>
            <a:noFill/>
          </a:ln>
        </p:spPr>
        <p:txBody>
          <a:bodyPr spcFirstLastPara="1" wrap="square" lIns="91425" tIns="91425" rIns="91425" bIns="91425" anchor="t" anchorCtr="0">
            <a:normAutofit fontScale="77500" lnSpcReduction="20000"/>
          </a:bodyPr>
          <a:lstStyle/>
          <a:p>
            <a:pPr marL="285750" lvl="0" indent="-240310" algn="l" rtl="0">
              <a:lnSpc>
                <a:spcPct val="150000"/>
              </a:lnSpc>
              <a:spcBef>
                <a:spcPts val="0"/>
              </a:spcBef>
              <a:spcAft>
                <a:spcPts val="0"/>
              </a:spcAft>
              <a:buClr>
                <a:srgbClr val="000000"/>
              </a:buClr>
              <a:buSzPct val="126818"/>
              <a:buFont typeface="Noto Sans Symbols"/>
              <a:buChar char="⮚"/>
            </a:pPr>
            <a:r>
              <a:rPr lang="en" sz="1917" b="1">
                <a:solidFill>
                  <a:srgbClr val="134F5C"/>
                </a:solidFill>
                <a:latin typeface="Open Sans"/>
                <a:ea typeface="Open Sans"/>
                <a:cs typeface="Open Sans"/>
                <a:sym typeface="Open Sans"/>
              </a:rPr>
              <a:t>Problem Statement</a:t>
            </a:r>
            <a:endParaRPr sz="1517">
              <a:solidFill>
                <a:srgbClr val="000000"/>
              </a:solidFill>
            </a:endParaRPr>
          </a:p>
          <a:p>
            <a:pPr marL="285750" lvl="0" indent="-251911" algn="l" rtl="0">
              <a:lnSpc>
                <a:spcPct val="150000"/>
              </a:lnSpc>
              <a:spcBef>
                <a:spcPts val="0"/>
              </a:spcBef>
              <a:spcAft>
                <a:spcPts val="0"/>
              </a:spcAft>
              <a:buClr>
                <a:srgbClr val="000000"/>
              </a:buClr>
              <a:buSzPct val="100000"/>
              <a:buFont typeface="Noto Sans Symbols"/>
              <a:buChar char="⮚"/>
            </a:pPr>
            <a:r>
              <a:rPr lang="en" sz="2025" b="1">
                <a:solidFill>
                  <a:srgbClr val="134F5C"/>
                </a:solidFill>
                <a:latin typeface="Open Sans"/>
                <a:ea typeface="Open Sans"/>
                <a:cs typeface="Open Sans"/>
                <a:sym typeface="Open Sans"/>
              </a:rPr>
              <a:t>Objective</a:t>
            </a:r>
            <a:endParaRPr sz="2025" b="1">
              <a:solidFill>
                <a:srgbClr val="134F5C"/>
              </a:solidFill>
              <a:latin typeface="Open Sans"/>
              <a:ea typeface="Open Sans"/>
              <a:cs typeface="Open Sans"/>
              <a:sym typeface="Open Sans"/>
            </a:endParaRPr>
          </a:p>
          <a:p>
            <a:pPr marL="285750" lvl="0" indent="-251911" algn="l" rtl="0">
              <a:lnSpc>
                <a:spcPct val="150000"/>
              </a:lnSpc>
              <a:spcBef>
                <a:spcPts val="0"/>
              </a:spcBef>
              <a:spcAft>
                <a:spcPts val="0"/>
              </a:spcAft>
              <a:buClr>
                <a:srgbClr val="134F5C"/>
              </a:buClr>
              <a:buSzPct val="100000"/>
              <a:buFont typeface="Open Sans"/>
              <a:buChar char="⮚"/>
            </a:pPr>
            <a:r>
              <a:rPr lang="en" sz="2025" b="1">
                <a:solidFill>
                  <a:srgbClr val="134F5C"/>
                </a:solidFill>
                <a:latin typeface="Open Sans"/>
                <a:ea typeface="Open Sans"/>
                <a:cs typeface="Open Sans"/>
                <a:sym typeface="Open Sans"/>
              </a:rPr>
              <a:t>Tools Used</a:t>
            </a:r>
            <a:endParaRPr sz="2025" b="1">
              <a:solidFill>
                <a:srgbClr val="134F5C"/>
              </a:solidFill>
              <a:latin typeface="Open Sans"/>
              <a:ea typeface="Open Sans"/>
              <a:cs typeface="Open Sans"/>
              <a:sym typeface="Open Sans"/>
            </a:endParaRPr>
          </a:p>
          <a:p>
            <a:pPr marL="285750" lvl="0" indent="-251911" algn="l" rtl="0">
              <a:lnSpc>
                <a:spcPct val="150000"/>
              </a:lnSpc>
              <a:spcBef>
                <a:spcPts val="0"/>
              </a:spcBef>
              <a:spcAft>
                <a:spcPts val="0"/>
              </a:spcAft>
              <a:buClr>
                <a:srgbClr val="000000"/>
              </a:buClr>
              <a:buSzPct val="100000"/>
              <a:buFont typeface="Noto Sans Symbols"/>
              <a:buChar char="⮚"/>
            </a:pPr>
            <a:r>
              <a:rPr lang="en" sz="2025" b="1">
                <a:solidFill>
                  <a:srgbClr val="134F5C"/>
                </a:solidFill>
                <a:latin typeface="Open Sans"/>
                <a:ea typeface="Open Sans"/>
                <a:cs typeface="Open Sans"/>
                <a:sym typeface="Open Sans"/>
              </a:rPr>
              <a:t>Data Summary</a:t>
            </a:r>
            <a:endParaRPr sz="2025" b="1">
              <a:solidFill>
                <a:srgbClr val="134F5C"/>
              </a:solidFill>
              <a:latin typeface="Open Sans"/>
              <a:ea typeface="Open Sans"/>
              <a:cs typeface="Open Sans"/>
              <a:sym typeface="Open Sans"/>
            </a:endParaRPr>
          </a:p>
          <a:p>
            <a:pPr marL="285750" lvl="0" indent="-251908" algn="l" rtl="0">
              <a:lnSpc>
                <a:spcPct val="150000"/>
              </a:lnSpc>
              <a:spcBef>
                <a:spcPts val="0"/>
              </a:spcBef>
              <a:spcAft>
                <a:spcPts val="0"/>
              </a:spcAft>
              <a:buClr>
                <a:srgbClr val="000000"/>
              </a:buClr>
              <a:buSzPct val="92278"/>
              <a:buFont typeface="Noto Sans Symbols"/>
              <a:buChar char="⮚"/>
            </a:pPr>
            <a:r>
              <a:rPr lang="en" sz="2194" b="1">
                <a:solidFill>
                  <a:schemeClr val="accent2"/>
                </a:solidFill>
                <a:highlight>
                  <a:schemeClr val="lt1"/>
                </a:highlight>
                <a:latin typeface="Times New Roman"/>
                <a:ea typeface="Times New Roman"/>
                <a:cs typeface="Times New Roman"/>
                <a:sym typeface="Times New Roman"/>
              </a:rPr>
              <a:t>Feature Engineering &amp; Data Pre-processing</a:t>
            </a:r>
            <a:endParaRPr sz="2194" b="1">
              <a:solidFill>
                <a:schemeClr val="accent2"/>
              </a:solidFill>
              <a:highlight>
                <a:schemeClr val="lt1"/>
              </a:highlight>
              <a:latin typeface="Times New Roman"/>
              <a:ea typeface="Times New Roman"/>
              <a:cs typeface="Times New Roman"/>
              <a:sym typeface="Times New Roman"/>
            </a:endParaRPr>
          </a:p>
          <a:p>
            <a:pPr marL="285750" lvl="0" indent="-251927" algn="l" rtl="0">
              <a:lnSpc>
                <a:spcPct val="150000"/>
              </a:lnSpc>
              <a:spcBef>
                <a:spcPts val="0"/>
              </a:spcBef>
              <a:spcAft>
                <a:spcPts val="0"/>
              </a:spcAft>
              <a:buClr>
                <a:srgbClr val="000000"/>
              </a:buClr>
              <a:buSzPct val="98513"/>
              <a:buFont typeface="Noto Sans Symbols"/>
              <a:buChar char="⮚"/>
            </a:pPr>
            <a:r>
              <a:rPr lang="en" sz="2055" b="1">
                <a:solidFill>
                  <a:schemeClr val="accent2"/>
                </a:solidFill>
                <a:highlight>
                  <a:schemeClr val="lt1"/>
                </a:highlight>
                <a:latin typeface="Times New Roman"/>
                <a:ea typeface="Times New Roman"/>
                <a:cs typeface="Times New Roman"/>
                <a:sym typeface="Times New Roman"/>
              </a:rPr>
              <a:t> Feature Manipulation &amp; Selection</a:t>
            </a:r>
            <a:endParaRPr sz="2055" b="1">
              <a:solidFill>
                <a:schemeClr val="accent2"/>
              </a:solidFill>
              <a:highlight>
                <a:schemeClr val="lt1"/>
              </a:highlight>
              <a:latin typeface="Times New Roman"/>
              <a:ea typeface="Times New Roman"/>
              <a:cs typeface="Times New Roman"/>
              <a:sym typeface="Times New Roman"/>
            </a:endParaRPr>
          </a:p>
          <a:p>
            <a:pPr marL="285750" lvl="0" indent="-251926" algn="l" rtl="0">
              <a:lnSpc>
                <a:spcPct val="150000"/>
              </a:lnSpc>
              <a:spcBef>
                <a:spcPts val="0"/>
              </a:spcBef>
              <a:spcAft>
                <a:spcPts val="0"/>
              </a:spcAft>
              <a:buClr>
                <a:srgbClr val="000000"/>
              </a:buClr>
              <a:buSzPct val="93461"/>
              <a:buFont typeface="Noto Sans Symbols"/>
              <a:buChar char="⮚"/>
            </a:pPr>
            <a:r>
              <a:rPr lang="en" sz="2166" b="1">
                <a:solidFill>
                  <a:schemeClr val="accent2"/>
                </a:solidFill>
                <a:highlight>
                  <a:schemeClr val="lt1"/>
                </a:highlight>
                <a:latin typeface="Times New Roman"/>
                <a:ea typeface="Times New Roman"/>
                <a:cs typeface="Times New Roman"/>
                <a:sym typeface="Times New Roman"/>
              </a:rPr>
              <a:t>Data Scaling</a:t>
            </a:r>
            <a:endParaRPr sz="2298">
              <a:solidFill>
                <a:schemeClr val="dk1"/>
              </a:solidFill>
            </a:endParaRPr>
          </a:p>
          <a:p>
            <a:pPr marL="285750" lvl="0" indent="-251900" algn="l" rtl="0">
              <a:lnSpc>
                <a:spcPct val="150000"/>
              </a:lnSpc>
              <a:spcBef>
                <a:spcPts val="0"/>
              </a:spcBef>
              <a:spcAft>
                <a:spcPts val="0"/>
              </a:spcAft>
              <a:buClr>
                <a:srgbClr val="000000"/>
              </a:buClr>
              <a:buSzPct val="96941"/>
              <a:buFont typeface="Noto Sans Symbols"/>
              <a:buChar char="⮚"/>
            </a:pPr>
            <a:r>
              <a:rPr lang="en" sz="2088" b="1">
                <a:solidFill>
                  <a:schemeClr val="accent2"/>
                </a:solidFill>
                <a:highlight>
                  <a:schemeClr val="lt1"/>
                </a:highlight>
                <a:latin typeface="Times New Roman"/>
                <a:ea typeface="Times New Roman"/>
                <a:cs typeface="Times New Roman"/>
                <a:sym typeface="Times New Roman"/>
              </a:rPr>
              <a:t>Data Splitting</a:t>
            </a:r>
            <a:endParaRPr sz="2088" b="1">
              <a:solidFill>
                <a:schemeClr val="accent2"/>
              </a:solidFill>
              <a:highlight>
                <a:schemeClr val="lt1"/>
              </a:highlight>
              <a:latin typeface="Times New Roman"/>
              <a:ea typeface="Times New Roman"/>
              <a:cs typeface="Times New Roman"/>
              <a:sym typeface="Times New Roman"/>
            </a:endParaRPr>
          </a:p>
          <a:p>
            <a:pPr marL="285750" lvl="0" indent="-251922" algn="l" rtl="0">
              <a:lnSpc>
                <a:spcPct val="150000"/>
              </a:lnSpc>
              <a:spcBef>
                <a:spcPts val="0"/>
              </a:spcBef>
              <a:spcAft>
                <a:spcPts val="0"/>
              </a:spcAft>
              <a:buClr>
                <a:srgbClr val="000000"/>
              </a:buClr>
              <a:buSzPct val="102623"/>
              <a:buFont typeface="Noto Sans Symbols"/>
              <a:buChar char="⮚"/>
            </a:pPr>
            <a:r>
              <a:rPr lang="en" sz="1971" b="1">
                <a:solidFill>
                  <a:schemeClr val="accent2"/>
                </a:solidFill>
                <a:highlight>
                  <a:schemeClr val="lt1"/>
                </a:highlight>
                <a:latin typeface="Times New Roman"/>
                <a:ea typeface="Times New Roman"/>
                <a:cs typeface="Times New Roman"/>
                <a:sym typeface="Times New Roman"/>
              </a:rPr>
              <a:t>ML Model Implementation</a:t>
            </a:r>
            <a:endParaRPr sz="2800">
              <a:solidFill>
                <a:schemeClr val="dk1"/>
              </a:solidFill>
            </a:endParaRPr>
          </a:p>
          <a:p>
            <a:pPr marL="285750" lvl="0" indent="-251911" algn="l" rtl="0">
              <a:lnSpc>
                <a:spcPct val="150000"/>
              </a:lnSpc>
              <a:spcBef>
                <a:spcPts val="0"/>
              </a:spcBef>
              <a:spcAft>
                <a:spcPts val="0"/>
              </a:spcAft>
              <a:buClr>
                <a:srgbClr val="134F5C"/>
              </a:buClr>
              <a:buSzPct val="100000"/>
              <a:buFont typeface="Open Sans"/>
              <a:buChar char="⮚"/>
            </a:pPr>
            <a:r>
              <a:rPr lang="en" sz="2025" b="1">
                <a:solidFill>
                  <a:srgbClr val="134F5C"/>
                </a:solidFill>
                <a:latin typeface="Open Sans"/>
                <a:ea typeface="Open Sans"/>
                <a:cs typeface="Open Sans"/>
                <a:sym typeface="Open Sans"/>
              </a:rPr>
              <a:t>Conclusions</a:t>
            </a:r>
            <a:endParaRPr sz="1625">
              <a:solidFill>
                <a:srgbClr val="000000"/>
              </a:solidFill>
            </a:endParaRPr>
          </a:p>
          <a:p>
            <a:pPr marL="285750" lvl="0" indent="-251911" algn="l" rtl="0">
              <a:lnSpc>
                <a:spcPct val="150000"/>
              </a:lnSpc>
              <a:spcBef>
                <a:spcPts val="0"/>
              </a:spcBef>
              <a:spcAft>
                <a:spcPts val="0"/>
              </a:spcAft>
              <a:buClr>
                <a:srgbClr val="000000"/>
              </a:buClr>
              <a:buSzPct val="100000"/>
              <a:buFont typeface="Noto Sans Symbols"/>
              <a:buChar char="⮚"/>
            </a:pPr>
            <a:r>
              <a:rPr lang="en" sz="2025" b="1">
                <a:solidFill>
                  <a:srgbClr val="134F5C"/>
                </a:solidFill>
                <a:latin typeface="Open Sans"/>
                <a:ea typeface="Open Sans"/>
                <a:cs typeface="Open Sans"/>
                <a:sym typeface="Open Sans"/>
              </a:rPr>
              <a:t>Q &amp; A</a:t>
            </a:r>
            <a:endParaRPr sz="1625">
              <a:solidFill>
                <a:srgbClr val="000000"/>
              </a:solidFill>
            </a:endParaRPr>
          </a:p>
          <a:p>
            <a:pPr marL="0" lvl="0" indent="0" algn="l" rtl="0">
              <a:lnSpc>
                <a:spcPct val="115000"/>
              </a:lnSpc>
              <a:spcBef>
                <a:spcPts val="0"/>
              </a:spcBef>
              <a:spcAft>
                <a:spcPts val="1200"/>
              </a:spcAft>
              <a:buSzPct val="117646"/>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
          <p:cNvSpPr txBox="1">
            <a:spLocks noGrp="1"/>
          </p:cNvSpPr>
          <p:nvPr>
            <p:ph type="title"/>
          </p:nvPr>
        </p:nvSpPr>
        <p:spPr>
          <a:xfrm>
            <a:off x="-131276" y="347375"/>
            <a:ext cx="8660400" cy="10422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556"/>
              <a:buNone/>
            </a:pPr>
            <a:r>
              <a:rPr lang="en"/>
              <a:t>                      </a:t>
            </a:r>
            <a:endParaRPr/>
          </a:p>
          <a:p>
            <a:pPr marL="0" lvl="0" indent="0" algn="l" rtl="0">
              <a:lnSpc>
                <a:spcPct val="100000"/>
              </a:lnSpc>
              <a:spcBef>
                <a:spcPts val="0"/>
              </a:spcBef>
              <a:spcAft>
                <a:spcPts val="0"/>
              </a:spcAft>
              <a:buSzPts val="3111"/>
              <a:buNone/>
            </a:pPr>
            <a:r>
              <a:rPr lang="en" sz="2400" b="1">
                <a:solidFill>
                  <a:srgbClr val="CC0000"/>
                </a:solidFill>
              </a:rPr>
              <a:t>                                  PROBLEM STATEMENT</a:t>
            </a:r>
            <a:endParaRPr>
              <a:solidFill>
                <a:srgbClr val="CC0000"/>
              </a:solidFill>
            </a:endParaRPr>
          </a:p>
          <a:p>
            <a:pPr marL="0" lvl="0" indent="0" algn="l" rtl="0">
              <a:lnSpc>
                <a:spcPct val="100000"/>
              </a:lnSpc>
              <a:spcBef>
                <a:spcPts val="0"/>
              </a:spcBef>
              <a:spcAft>
                <a:spcPts val="0"/>
              </a:spcAft>
              <a:buSzPts val="3111"/>
              <a:buNone/>
            </a:pPr>
            <a:endParaRPr sz="3600" b="1">
              <a:solidFill>
                <a:srgbClr val="CC0000"/>
              </a:solidFill>
              <a:latin typeface="Montserrat"/>
              <a:ea typeface="Montserrat"/>
              <a:cs typeface="Montserrat"/>
              <a:sym typeface="Montserrat"/>
            </a:endParaRPr>
          </a:p>
          <a:p>
            <a:pPr marL="0" lvl="0" indent="0" algn="l" rtl="0">
              <a:lnSpc>
                <a:spcPct val="100000"/>
              </a:lnSpc>
              <a:spcBef>
                <a:spcPts val="0"/>
              </a:spcBef>
              <a:spcAft>
                <a:spcPts val="0"/>
              </a:spcAft>
              <a:buSzPts val="1556"/>
              <a:buNone/>
            </a:pPr>
            <a:endParaRPr/>
          </a:p>
        </p:txBody>
      </p:sp>
      <p:sp>
        <p:nvSpPr>
          <p:cNvPr id="277" name="Google Shape;277;p3"/>
          <p:cNvSpPr txBox="1">
            <a:spLocks noGrp="1"/>
          </p:cNvSpPr>
          <p:nvPr>
            <p:ph type="body" idx="1"/>
          </p:nvPr>
        </p:nvSpPr>
        <p:spPr>
          <a:xfrm>
            <a:off x="408000" y="1041925"/>
            <a:ext cx="8467800" cy="3754200"/>
          </a:xfrm>
          <a:prstGeom prst="rect">
            <a:avLst/>
          </a:prstGeom>
          <a:noFill/>
          <a:ln>
            <a:noFill/>
          </a:ln>
        </p:spPr>
        <p:txBody>
          <a:bodyPr spcFirstLastPara="1" wrap="square" lIns="91425" tIns="91425" rIns="91425" bIns="91425" anchor="t" anchorCtr="0">
            <a:normAutofit/>
          </a:bodyPr>
          <a:lstStyle/>
          <a:p>
            <a:pPr marL="457200" lvl="0" indent="-330200" algn="l" rtl="0">
              <a:lnSpc>
                <a:spcPct val="115000"/>
              </a:lnSpc>
              <a:spcBef>
                <a:spcPts val="0"/>
              </a:spcBef>
              <a:spcAft>
                <a:spcPts val="0"/>
              </a:spcAft>
              <a:buClr>
                <a:srgbClr val="0D0D0D"/>
              </a:buClr>
              <a:buSzPts val="1600"/>
              <a:buFont typeface="Roboto"/>
              <a:buChar char="●"/>
            </a:pPr>
            <a:r>
              <a:rPr lang="en" sz="1600">
                <a:solidFill>
                  <a:srgbClr val="0D0D0D"/>
                </a:solidFill>
                <a:highlight>
                  <a:srgbClr val="FFFFFF"/>
                </a:highlight>
                <a:latin typeface="Roboto"/>
                <a:ea typeface="Roboto"/>
                <a:cs typeface="Roboto"/>
                <a:sym typeface="Roboto"/>
              </a:rPr>
              <a:t>The Superstore Sales Data consists of various attributes such as order details, customer information, product categories, sales figures, and geographical information. The goal is to leverage this dataset to gain insights that will help improve business performance, optimize operations, and enhance customer satisfaction.</a:t>
            </a:r>
            <a:endParaRPr sz="1600">
              <a:solidFill>
                <a:srgbClr val="0D0D0D"/>
              </a:solidFill>
              <a:highlight>
                <a:srgbClr val="FFFFFF"/>
              </a:highlight>
              <a:latin typeface="Roboto"/>
              <a:ea typeface="Roboto"/>
              <a:cs typeface="Roboto"/>
              <a:sym typeface="Roboto"/>
            </a:endParaRPr>
          </a:p>
          <a:p>
            <a:pPr marL="457200" lvl="0" indent="0" algn="l" rtl="0">
              <a:lnSpc>
                <a:spcPct val="115000"/>
              </a:lnSpc>
              <a:spcBef>
                <a:spcPts val="1200"/>
              </a:spcBef>
              <a:spcAft>
                <a:spcPts val="0"/>
              </a:spcAft>
              <a:buSzPts val="1800"/>
              <a:buNone/>
            </a:pPr>
            <a:endParaRPr sz="1600">
              <a:solidFill>
                <a:srgbClr val="0D0D0D"/>
              </a:solidFill>
              <a:highlight>
                <a:srgbClr val="FFFFFF"/>
              </a:highlight>
              <a:latin typeface="Roboto"/>
              <a:ea typeface="Roboto"/>
              <a:cs typeface="Roboto"/>
              <a:sym typeface="Roboto"/>
            </a:endParaRPr>
          </a:p>
          <a:p>
            <a:pPr marL="457200" lvl="0" indent="0" algn="l" rtl="0">
              <a:lnSpc>
                <a:spcPct val="115000"/>
              </a:lnSpc>
              <a:spcBef>
                <a:spcPts val="1200"/>
              </a:spcBef>
              <a:spcAft>
                <a:spcPts val="0"/>
              </a:spcAft>
              <a:buSzPts val="1800"/>
              <a:buNone/>
            </a:pPr>
            <a:endParaRPr sz="1600">
              <a:solidFill>
                <a:srgbClr val="0D0D0D"/>
              </a:solidFill>
              <a:highlight>
                <a:srgbClr val="FFFFFF"/>
              </a:highlight>
              <a:latin typeface="Roboto"/>
              <a:ea typeface="Roboto"/>
              <a:cs typeface="Roboto"/>
              <a:sym typeface="Roboto"/>
            </a:endParaRPr>
          </a:p>
          <a:p>
            <a:pPr marL="0" lvl="0" indent="0" algn="l" rtl="0">
              <a:lnSpc>
                <a:spcPct val="115000"/>
              </a:lnSpc>
              <a:spcBef>
                <a:spcPts val="1200"/>
              </a:spcBef>
              <a:spcAft>
                <a:spcPts val="1200"/>
              </a:spcAft>
              <a:buSzPts val="1800"/>
              <a:buNone/>
            </a:pPr>
            <a:r>
              <a:rPr lang="en" sz="1600">
                <a:solidFill>
                  <a:srgbClr val="0D0D0D"/>
                </a:solidFill>
                <a:highlight>
                  <a:srgbClr val="FFFFFF"/>
                </a:highlight>
                <a:latin typeface="Roboto"/>
                <a:ea typeface="Roboto"/>
                <a:cs typeface="Roboto"/>
                <a:sym typeface="Roboto"/>
              </a:rPr>
              <a:t>         </a:t>
            </a:r>
            <a:endParaRPr sz="1600">
              <a:solidFill>
                <a:srgbClr val="0D0D0D"/>
              </a:solidFill>
              <a:highlight>
                <a:srgbClr val="FFFFFF"/>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
          <p:cNvSpPr txBox="1">
            <a:spLocks noGrp="1"/>
          </p:cNvSpPr>
          <p:nvPr>
            <p:ph type="title"/>
          </p:nvPr>
        </p:nvSpPr>
        <p:spPr>
          <a:xfrm>
            <a:off x="460917" y="810322"/>
            <a:ext cx="8371383" cy="214662"/>
          </a:xfrm>
          <a:prstGeom prst="rect">
            <a:avLst/>
          </a:prstGeom>
          <a:solidFill>
            <a:srgbClr val="FFFFFF"/>
          </a:solid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75273"/>
              <a:buNone/>
            </a:pPr>
            <a:r>
              <a:rPr lang="en" sz="4133" dirty="0"/>
              <a:t> </a:t>
            </a:r>
            <a:r>
              <a:rPr lang="en" sz="4577" dirty="0"/>
              <a:t>  </a:t>
            </a:r>
            <a:r>
              <a:rPr lang="en" sz="4911" dirty="0"/>
              <a:t> </a:t>
            </a:r>
            <a:r>
              <a:rPr lang="en" sz="3177" b="1" dirty="0">
                <a:solidFill>
                  <a:srgbClr val="CC0000"/>
                </a:solidFill>
              </a:rPr>
              <a:t>Objectives</a:t>
            </a:r>
            <a:endParaRPr sz="3233" dirty="0">
              <a:solidFill>
                <a:srgbClr val="0D0D0D"/>
              </a:solidFill>
              <a:highlight>
                <a:srgbClr val="FFFFFF"/>
              </a:highlight>
              <a:latin typeface="Roboto"/>
              <a:ea typeface="Roboto"/>
              <a:cs typeface="Roboto"/>
              <a:sym typeface="Roboto"/>
            </a:endParaRPr>
          </a:p>
          <a:p>
            <a:pPr marL="457200" lvl="0" indent="-339220" algn="l" rtl="0">
              <a:lnSpc>
                <a:spcPct val="100000"/>
              </a:lnSpc>
              <a:spcBef>
                <a:spcPts val="1500"/>
              </a:spcBef>
              <a:spcAft>
                <a:spcPts val="0"/>
              </a:spcAft>
              <a:buClr>
                <a:srgbClr val="0D0D0D"/>
              </a:buClr>
              <a:buSzPct val="100000"/>
              <a:buFont typeface="Roboto"/>
              <a:buChar char="●"/>
            </a:pPr>
            <a:r>
              <a:rPr lang="en" sz="1933" dirty="0">
                <a:solidFill>
                  <a:srgbClr val="0D0D0D"/>
                </a:solidFill>
                <a:highlight>
                  <a:srgbClr val="FFFFFF"/>
                </a:highlight>
                <a:latin typeface="Roboto"/>
                <a:ea typeface="Roboto"/>
                <a:cs typeface="Roboto"/>
                <a:sym typeface="Roboto"/>
              </a:rPr>
              <a:t>Analyze sales trends over time: Investigate patterns and trends in sales figures over different time periods (e.g., daily, monthly, yearly) to identify seasonal variations, growth trends, and potential areas for improvement. </a:t>
            </a:r>
            <a:endParaRPr sz="1933" dirty="0">
              <a:solidFill>
                <a:srgbClr val="0D0D0D"/>
              </a:solidFill>
              <a:highlight>
                <a:srgbClr val="FFFFFF"/>
              </a:highlight>
              <a:latin typeface="Roboto"/>
              <a:ea typeface="Roboto"/>
              <a:cs typeface="Roboto"/>
              <a:sym typeface="Roboto"/>
            </a:endParaRPr>
          </a:p>
          <a:p>
            <a:pPr marL="457200" lvl="0" indent="0" algn="l" rtl="0">
              <a:lnSpc>
                <a:spcPct val="100000"/>
              </a:lnSpc>
              <a:spcBef>
                <a:spcPts val="1500"/>
              </a:spcBef>
              <a:spcAft>
                <a:spcPts val="0"/>
              </a:spcAft>
              <a:buSzPct val="160947"/>
              <a:buNone/>
            </a:pPr>
            <a:endParaRPr sz="1933" dirty="0">
              <a:solidFill>
                <a:srgbClr val="0D0D0D"/>
              </a:solidFill>
              <a:highlight>
                <a:srgbClr val="FFFFFF"/>
              </a:highlight>
              <a:latin typeface="Roboto"/>
              <a:ea typeface="Roboto"/>
              <a:cs typeface="Roboto"/>
              <a:sym typeface="Roboto"/>
            </a:endParaRPr>
          </a:p>
          <a:p>
            <a:pPr marL="457200" lvl="0" indent="-339220" algn="l" rtl="0">
              <a:lnSpc>
                <a:spcPct val="100000"/>
              </a:lnSpc>
              <a:spcBef>
                <a:spcPts val="1500"/>
              </a:spcBef>
              <a:spcAft>
                <a:spcPts val="0"/>
              </a:spcAft>
              <a:buClr>
                <a:srgbClr val="0D0D0D"/>
              </a:buClr>
              <a:buSzPct val="100000"/>
              <a:buFont typeface="Roboto"/>
              <a:buChar char="●"/>
            </a:pPr>
            <a:r>
              <a:rPr lang="en" sz="1933" dirty="0">
                <a:solidFill>
                  <a:srgbClr val="0D0D0D"/>
                </a:solidFill>
                <a:highlight>
                  <a:srgbClr val="FFFFFF"/>
                </a:highlight>
                <a:latin typeface="Roboto"/>
                <a:ea typeface="Roboto"/>
                <a:cs typeface="Roboto"/>
                <a:sym typeface="Roboto"/>
              </a:rPr>
              <a:t>Understand customer segmentation: Explore customer segments based on demographics, purchase behavior, and geographic location. Identify high-value customer segments and tailor marketing strategies to better serve their needs.</a:t>
            </a:r>
            <a:endParaRPr sz="1933" dirty="0">
              <a:solidFill>
                <a:srgbClr val="0D0D0D"/>
              </a:solidFill>
              <a:highlight>
                <a:srgbClr val="FFFFFF"/>
              </a:highlight>
              <a:latin typeface="Roboto"/>
              <a:ea typeface="Roboto"/>
              <a:cs typeface="Roboto"/>
              <a:sym typeface="Roboto"/>
            </a:endParaRPr>
          </a:p>
          <a:p>
            <a:pPr marL="0" lvl="0" indent="0" algn="l" rtl="0">
              <a:lnSpc>
                <a:spcPct val="100000"/>
              </a:lnSpc>
              <a:spcBef>
                <a:spcPts val="1500"/>
              </a:spcBef>
              <a:spcAft>
                <a:spcPts val="0"/>
              </a:spcAft>
              <a:buSzPct val="160947"/>
              <a:buNone/>
            </a:pPr>
            <a:endParaRPr sz="1933" dirty="0">
              <a:solidFill>
                <a:srgbClr val="0D0D0D"/>
              </a:solidFill>
              <a:highlight>
                <a:srgbClr val="FFFFFF"/>
              </a:highlight>
              <a:latin typeface="Roboto"/>
              <a:ea typeface="Roboto"/>
              <a:cs typeface="Roboto"/>
              <a:sym typeface="Roboto"/>
            </a:endParaRPr>
          </a:p>
          <a:p>
            <a:pPr marL="0" lvl="0" indent="0" algn="l" rtl="0">
              <a:lnSpc>
                <a:spcPct val="100000"/>
              </a:lnSpc>
              <a:spcBef>
                <a:spcPts val="1500"/>
              </a:spcBef>
              <a:spcAft>
                <a:spcPts val="0"/>
              </a:spcAft>
              <a:buSzPct val="160947"/>
              <a:buNone/>
            </a:pPr>
            <a:endParaRPr sz="1933" dirty="0">
              <a:solidFill>
                <a:srgbClr val="0D0D0D"/>
              </a:solidFill>
              <a:highlight>
                <a:srgbClr val="FFFFFF"/>
              </a:highlight>
              <a:latin typeface="Roboto"/>
              <a:ea typeface="Roboto"/>
              <a:cs typeface="Roboto"/>
              <a:sym typeface="Roboto"/>
            </a:endParaRPr>
          </a:p>
          <a:p>
            <a:pPr marL="0" lvl="0" indent="0" algn="l" rtl="0">
              <a:lnSpc>
                <a:spcPct val="100000"/>
              </a:lnSpc>
              <a:spcBef>
                <a:spcPts val="1500"/>
              </a:spcBef>
              <a:spcAft>
                <a:spcPts val="0"/>
              </a:spcAft>
              <a:buSzPct val="11111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
          <p:cNvSpPr txBox="1">
            <a:spLocks noGrp="1"/>
          </p:cNvSpPr>
          <p:nvPr>
            <p:ph type="title"/>
          </p:nvPr>
        </p:nvSpPr>
        <p:spPr>
          <a:xfrm>
            <a:off x="244200" y="58005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 sz="3060" b="1">
                <a:solidFill>
                  <a:srgbClr val="CC0000"/>
                </a:solidFill>
              </a:rPr>
              <a:t>Tools Used</a:t>
            </a:r>
            <a:endParaRPr sz="3060" b="1">
              <a:solidFill>
                <a:srgbClr val="CC0000"/>
              </a:solidFill>
            </a:endParaRPr>
          </a:p>
          <a:p>
            <a:pPr marL="0" lvl="0" indent="0" algn="l" rtl="0">
              <a:lnSpc>
                <a:spcPct val="100000"/>
              </a:lnSpc>
              <a:spcBef>
                <a:spcPts val="0"/>
              </a:spcBef>
              <a:spcAft>
                <a:spcPts val="0"/>
              </a:spcAft>
              <a:buSzPts val="990"/>
              <a:buNone/>
            </a:pPr>
            <a:endParaRPr sz="2520"/>
          </a:p>
        </p:txBody>
      </p:sp>
      <p:sp>
        <p:nvSpPr>
          <p:cNvPr id="288" name="Google Shape;288;p5"/>
          <p:cNvSpPr txBox="1">
            <a:spLocks noGrp="1"/>
          </p:cNvSpPr>
          <p:nvPr>
            <p:ph type="body" idx="1"/>
          </p:nvPr>
        </p:nvSpPr>
        <p:spPr>
          <a:xfrm>
            <a:off x="686350" y="1174250"/>
            <a:ext cx="8212200" cy="3353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None/>
            </a:pPr>
            <a:endParaRPr sz="1900" b="1">
              <a:highlight>
                <a:srgbClr val="FFFFFF"/>
              </a:highlight>
              <a:latin typeface="Calibri"/>
              <a:ea typeface="Calibri"/>
              <a:cs typeface="Calibri"/>
              <a:sym typeface="Calibri"/>
            </a:endParaRPr>
          </a:p>
          <a:p>
            <a:pPr marL="457200" lvl="0" indent="-349250" algn="l" rtl="0">
              <a:lnSpc>
                <a:spcPct val="115000"/>
              </a:lnSpc>
              <a:spcBef>
                <a:spcPts val="0"/>
              </a:spcBef>
              <a:spcAft>
                <a:spcPts val="0"/>
              </a:spcAft>
              <a:buClr>
                <a:srgbClr val="000000"/>
              </a:buClr>
              <a:buSzPts val="1774"/>
              <a:buChar char="●"/>
            </a:pPr>
            <a:r>
              <a:rPr lang="en" sz="1900" b="1">
                <a:solidFill>
                  <a:srgbClr val="000000"/>
                </a:solidFill>
                <a:highlight>
                  <a:srgbClr val="FFFFFF"/>
                </a:highlight>
                <a:latin typeface="Calibri"/>
                <a:ea typeface="Calibri"/>
                <a:cs typeface="Calibri"/>
                <a:sym typeface="Calibri"/>
              </a:rPr>
              <a:t>Google collab is used as IDE.</a:t>
            </a:r>
            <a:endParaRPr sz="1900" b="1">
              <a:solidFill>
                <a:srgbClr val="000000"/>
              </a:solidFill>
              <a:highlight>
                <a:srgbClr val="FFFFFF"/>
              </a:highlight>
              <a:latin typeface="Calibri"/>
              <a:ea typeface="Calibri"/>
              <a:cs typeface="Calibri"/>
              <a:sym typeface="Calibri"/>
            </a:endParaRPr>
          </a:p>
          <a:p>
            <a:pPr marL="457200" lvl="0" indent="-349250" algn="l" rtl="0">
              <a:lnSpc>
                <a:spcPct val="115000"/>
              </a:lnSpc>
              <a:spcBef>
                <a:spcPts val="0"/>
              </a:spcBef>
              <a:spcAft>
                <a:spcPts val="0"/>
              </a:spcAft>
              <a:buClr>
                <a:srgbClr val="000000"/>
              </a:buClr>
              <a:buSzPts val="1774"/>
              <a:buChar char="●"/>
            </a:pPr>
            <a:r>
              <a:rPr lang="en" sz="1900" b="1">
                <a:solidFill>
                  <a:srgbClr val="000000"/>
                </a:solidFill>
                <a:highlight>
                  <a:srgbClr val="FFFFFF"/>
                </a:highlight>
                <a:latin typeface="Calibri"/>
                <a:ea typeface="Calibri"/>
                <a:cs typeface="Calibri"/>
                <a:sym typeface="Calibri"/>
              </a:rPr>
              <a:t>Pandas and NumPy are used for Data Manipulation &amp; Pre-processing and Mathematical functions respectively.</a:t>
            </a:r>
            <a:endParaRPr sz="1900" b="1">
              <a:solidFill>
                <a:srgbClr val="000000"/>
              </a:solidFill>
              <a:highlight>
                <a:srgbClr val="FFFFFF"/>
              </a:highlight>
              <a:latin typeface="Calibri"/>
              <a:ea typeface="Calibri"/>
              <a:cs typeface="Calibri"/>
              <a:sym typeface="Calibri"/>
            </a:endParaRPr>
          </a:p>
          <a:p>
            <a:pPr marL="457200" lvl="0" indent="-349250" algn="l" rtl="0">
              <a:lnSpc>
                <a:spcPct val="115000"/>
              </a:lnSpc>
              <a:spcBef>
                <a:spcPts val="0"/>
              </a:spcBef>
              <a:spcAft>
                <a:spcPts val="0"/>
              </a:spcAft>
              <a:buClr>
                <a:srgbClr val="000000"/>
              </a:buClr>
              <a:buSzPts val="1774"/>
              <a:buChar char="●"/>
            </a:pPr>
            <a:r>
              <a:rPr lang="en" sz="1900" b="1">
                <a:solidFill>
                  <a:srgbClr val="000000"/>
                </a:solidFill>
                <a:highlight>
                  <a:srgbClr val="FFFFFF"/>
                </a:highlight>
                <a:latin typeface="Calibri"/>
                <a:ea typeface="Calibri"/>
                <a:cs typeface="Calibri"/>
                <a:sym typeface="Calibri"/>
              </a:rPr>
              <a:t>Exploratory data analysis is automated by data prep.</a:t>
            </a:r>
            <a:endParaRPr sz="1900" b="1">
              <a:solidFill>
                <a:srgbClr val="000000"/>
              </a:solidFill>
              <a:highlight>
                <a:srgbClr val="FFFFFF"/>
              </a:highlight>
              <a:latin typeface="Calibri"/>
              <a:ea typeface="Calibri"/>
              <a:cs typeface="Calibri"/>
              <a:sym typeface="Calibri"/>
            </a:endParaRPr>
          </a:p>
          <a:p>
            <a:pPr marL="457200" lvl="0" indent="-349250" algn="l" rtl="0">
              <a:lnSpc>
                <a:spcPct val="115000"/>
              </a:lnSpc>
              <a:spcBef>
                <a:spcPts val="0"/>
              </a:spcBef>
              <a:spcAft>
                <a:spcPts val="0"/>
              </a:spcAft>
              <a:buClr>
                <a:srgbClr val="000000"/>
              </a:buClr>
              <a:buSzPts val="1774"/>
              <a:buChar char="●"/>
            </a:pPr>
            <a:r>
              <a:rPr lang="en" sz="1900" b="1">
                <a:solidFill>
                  <a:srgbClr val="000000"/>
                </a:solidFill>
                <a:highlight>
                  <a:srgbClr val="FFFFFF"/>
                </a:highlight>
                <a:latin typeface="Calibri"/>
                <a:ea typeface="Calibri"/>
                <a:cs typeface="Calibri"/>
                <a:sym typeface="Calibri"/>
              </a:rPr>
              <a:t>For visualization of the plots, Matplotlib, Seaborn, Plotty are used.</a:t>
            </a:r>
            <a:endParaRPr sz="1900" b="1">
              <a:solidFill>
                <a:srgbClr val="000000"/>
              </a:solidFill>
              <a:highlight>
                <a:srgbClr val="FFFFFF"/>
              </a:highlight>
              <a:latin typeface="Calibri"/>
              <a:ea typeface="Calibri"/>
              <a:cs typeface="Calibri"/>
              <a:sym typeface="Calibri"/>
            </a:endParaRPr>
          </a:p>
          <a:p>
            <a:pPr marL="457200" lvl="0" indent="-349250" algn="l" rtl="0">
              <a:lnSpc>
                <a:spcPct val="115000"/>
              </a:lnSpc>
              <a:spcBef>
                <a:spcPts val="0"/>
              </a:spcBef>
              <a:spcAft>
                <a:spcPts val="0"/>
              </a:spcAft>
              <a:buClr>
                <a:srgbClr val="000000"/>
              </a:buClr>
              <a:buSzPts val="1774"/>
              <a:buChar char="●"/>
            </a:pPr>
            <a:r>
              <a:rPr lang="en" sz="1900" b="1">
                <a:solidFill>
                  <a:srgbClr val="000000"/>
                </a:solidFill>
                <a:highlight>
                  <a:srgbClr val="FFFFFF"/>
                </a:highlight>
                <a:latin typeface="Calibri"/>
                <a:ea typeface="Calibri"/>
                <a:cs typeface="Calibri"/>
                <a:sym typeface="Calibri"/>
              </a:rPr>
              <a:t>GitHub is used as version control system</a:t>
            </a:r>
            <a:endParaRPr sz="1900" b="1">
              <a:solidFill>
                <a:srgbClr val="000000"/>
              </a:solidFill>
              <a:highlight>
                <a:srgbClr val="FFFFFF"/>
              </a:highlight>
              <a:latin typeface="Calibri"/>
              <a:ea typeface="Calibri"/>
              <a:cs typeface="Calibri"/>
              <a:sym typeface="Calibri"/>
            </a:endParaRPr>
          </a:p>
          <a:p>
            <a:pPr marL="0" lvl="0" indent="0" algn="l" rtl="0">
              <a:lnSpc>
                <a:spcPct val="115000"/>
              </a:lnSpc>
              <a:spcBef>
                <a:spcPts val="1200"/>
              </a:spcBef>
              <a:spcAft>
                <a:spcPts val="0"/>
              </a:spcAft>
              <a:buSzPts val="1800"/>
              <a:buNone/>
            </a:pPr>
            <a:endParaRPr sz="1900">
              <a:solidFill>
                <a:srgbClr val="000000"/>
              </a:solidFill>
              <a:highlight>
                <a:srgbClr val="FFFFFF"/>
              </a:highlight>
            </a:endParaRPr>
          </a:p>
          <a:p>
            <a:pPr marL="0" lvl="0" indent="0" algn="l" rtl="0">
              <a:lnSpc>
                <a:spcPct val="115000"/>
              </a:lnSpc>
              <a:spcBef>
                <a:spcPts val="0"/>
              </a:spcBef>
              <a:spcAft>
                <a:spcPts val="120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6"/>
          <p:cNvSpPr txBox="1"/>
          <p:nvPr/>
        </p:nvSpPr>
        <p:spPr>
          <a:xfrm>
            <a:off x="6168900" y="570450"/>
            <a:ext cx="2816700" cy="25611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900"/>
              <a:buFont typeface="Arial"/>
              <a:buNone/>
            </a:pPr>
            <a:r>
              <a:rPr lang="en" sz="1900" b="1" i="0" u="sng" strike="noStrike" cap="none">
                <a:solidFill>
                  <a:srgbClr val="CC0000"/>
                </a:solidFill>
                <a:latin typeface="Calibri"/>
                <a:ea typeface="Calibri"/>
                <a:cs typeface="Calibri"/>
                <a:sym typeface="Calibri"/>
              </a:rPr>
              <a:t>  Categorical Data</a:t>
            </a:r>
            <a:endParaRPr sz="1900" b="1" i="0" u="sng" strike="noStrike" cap="none">
              <a:solidFill>
                <a:srgbClr val="CC0000"/>
              </a:solidFill>
              <a:latin typeface="Calibri"/>
              <a:ea typeface="Calibri"/>
              <a:cs typeface="Calibri"/>
              <a:sym typeface="Calibri"/>
            </a:endParaRPr>
          </a:p>
          <a:p>
            <a:pPr marL="914400" marR="0" lvl="0" indent="-336550" algn="l" rtl="0">
              <a:lnSpc>
                <a:spcPct val="100000"/>
              </a:lnSpc>
              <a:spcBef>
                <a:spcPts val="0"/>
              </a:spcBef>
              <a:spcAft>
                <a:spcPts val="0"/>
              </a:spcAft>
              <a:buClr>
                <a:schemeClr val="dk1"/>
              </a:buClr>
              <a:buSzPts val="1700"/>
              <a:buFont typeface="Calibri"/>
              <a:buChar char="●"/>
            </a:pPr>
            <a:r>
              <a:rPr lang="en" sz="1700" b="1" i="0" u="none" strike="noStrike" cap="none">
                <a:solidFill>
                  <a:schemeClr val="dk1"/>
                </a:solidFill>
                <a:latin typeface="Calibri"/>
                <a:ea typeface="Calibri"/>
                <a:cs typeface="Calibri"/>
                <a:sym typeface="Calibri"/>
              </a:rPr>
              <a:t>Category</a:t>
            </a:r>
            <a:endParaRPr sz="1700" b="1" i="0" u="none" strike="noStrike" cap="none">
              <a:solidFill>
                <a:schemeClr val="dk1"/>
              </a:solidFill>
              <a:latin typeface="Calibri"/>
              <a:ea typeface="Calibri"/>
              <a:cs typeface="Calibri"/>
              <a:sym typeface="Calibri"/>
            </a:endParaRPr>
          </a:p>
          <a:p>
            <a:pPr marL="914400" marR="0" lvl="0" indent="-336550" algn="l" rtl="0">
              <a:lnSpc>
                <a:spcPct val="100000"/>
              </a:lnSpc>
              <a:spcBef>
                <a:spcPts val="0"/>
              </a:spcBef>
              <a:spcAft>
                <a:spcPts val="0"/>
              </a:spcAft>
              <a:buClr>
                <a:schemeClr val="dk1"/>
              </a:buClr>
              <a:buSzPts val="1700"/>
              <a:buFont typeface="Calibri"/>
              <a:buChar char="●"/>
            </a:pPr>
            <a:r>
              <a:rPr lang="en" sz="1700" b="1" i="0" u="none" strike="noStrike" cap="none">
                <a:solidFill>
                  <a:schemeClr val="dk1"/>
                </a:solidFill>
                <a:latin typeface="Calibri"/>
                <a:ea typeface="Calibri"/>
                <a:cs typeface="Calibri"/>
                <a:sym typeface="Calibri"/>
              </a:rPr>
              <a:t>Sub category</a:t>
            </a:r>
            <a:endParaRPr sz="1700" b="1" i="0" u="none" strike="noStrike" cap="none">
              <a:solidFill>
                <a:schemeClr val="dk1"/>
              </a:solidFill>
              <a:latin typeface="Calibri"/>
              <a:ea typeface="Calibri"/>
              <a:cs typeface="Calibri"/>
              <a:sym typeface="Calibri"/>
            </a:endParaRPr>
          </a:p>
          <a:p>
            <a:pPr marL="914400" marR="0" lvl="0" indent="-336550" algn="l" rtl="0">
              <a:lnSpc>
                <a:spcPct val="100000"/>
              </a:lnSpc>
              <a:spcBef>
                <a:spcPts val="0"/>
              </a:spcBef>
              <a:spcAft>
                <a:spcPts val="0"/>
              </a:spcAft>
              <a:buClr>
                <a:schemeClr val="dk1"/>
              </a:buClr>
              <a:buSzPts val="1700"/>
              <a:buFont typeface="Calibri"/>
              <a:buChar char="●"/>
            </a:pPr>
            <a:r>
              <a:rPr lang="en" sz="1700" b="1" i="0" u="none" strike="noStrike" cap="none">
                <a:solidFill>
                  <a:schemeClr val="dk1"/>
                </a:solidFill>
                <a:latin typeface="Calibri"/>
                <a:ea typeface="Calibri"/>
                <a:cs typeface="Calibri"/>
                <a:sym typeface="Calibri"/>
              </a:rPr>
              <a:t>State</a:t>
            </a:r>
            <a:endParaRPr sz="1700" b="1" i="0" u="none" strike="noStrike" cap="none">
              <a:solidFill>
                <a:schemeClr val="dk1"/>
              </a:solidFill>
              <a:latin typeface="Calibri"/>
              <a:ea typeface="Calibri"/>
              <a:cs typeface="Calibri"/>
              <a:sym typeface="Calibri"/>
            </a:endParaRPr>
          </a:p>
          <a:p>
            <a:pPr marL="914400" marR="0" lvl="0" indent="-336550" algn="l" rtl="0">
              <a:lnSpc>
                <a:spcPct val="100000"/>
              </a:lnSpc>
              <a:spcBef>
                <a:spcPts val="0"/>
              </a:spcBef>
              <a:spcAft>
                <a:spcPts val="0"/>
              </a:spcAft>
              <a:buClr>
                <a:schemeClr val="dk1"/>
              </a:buClr>
              <a:buSzPts val="1700"/>
              <a:buFont typeface="Calibri"/>
              <a:buChar char="●"/>
            </a:pPr>
            <a:r>
              <a:rPr lang="en" sz="1700" b="1" i="0" u="none" strike="noStrike" cap="none">
                <a:solidFill>
                  <a:schemeClr val="dk1"/>
                </a:solidFill>
                <a:latin typeface="Calibri"/>
                <a:ea typeface="Calibri"/>
                <a:cs typeface="Calibri"/>
                <a:sym typeface="Calibri"/>
              </a:rPr>
              <a:t>City</a:t>
            </a:r>
            <a:endParaRPr sz="1700" b="1" i="0" u="none" strike="noStrike" cap="none">
              <a:solidFill>
                <a:schemeClr val="dk1"/>
              </a:solidFill>
              <a:latin typeface="Calibri"/>
              <a:ea typeface="Calibri"/>
              <a:cs typeface="Calibri"/>
              <a:sym typeface="Calibri"/>
            </a:endParaRPr>
          </a:p>
          <a:p>
            <a:pPr marL="914400" marR="0" lvl="0" indent="-336550" algn="l" rtl="0">
              <a:lnSpc>
                <a:spcPct val="100000"/>
              </a:lnSpc>
              <a:spcBef>
                <a:spcPts val="0"/>
              </a:spcBef>
              <a:spcAft>
                <a:spcPts val="0"/>
              </a:spcAft>
              <a:buClr>
                <a:schemeClr val="dk1"/>
              </a:buClr>
              <a:buSzPts val="1700"/>
              <a:buFont typeface="Calibri"/>
              <a:buChar char="●"/>
            </a:pPr>
            <a:r>
              <a:rPr lang="en" sz="1700" b="1" i="0" u="none" strike="noStrike" cap="none">
                <a:solidFill>
                  <a:schemeClr val="dk1"/>
                </a:solidFill>
                <a:latin typeface="Calibri"/>
                <a:ea typeface="Calibri"/>
                <a:cs typeface="Calibri"/>
                <a:sym typeface="Calibri"/>
              </a:rPr>
              <a:t>Region</a:t>
            </a:r>
            <a:endParaRPr sz="1700" b="1" i="0" u="none" strike="noStrike" cap="none">
              <a:solidFill>
                <a:schemeClr val="dk1"/>
              </a:solidFill>
              <a:latin typeface="Calibri"/>
              <a:ea typeface="Calibri"/>
              <a:cs typeface="Calibri"/>
              <a:sym typeface="Calibri"/>
            </a:endParaRPr>
          </a:p>
          <a:p>
            <a:pPr marL="914400" marR="0" lvl="0" indent="-336550" algn="l" rtl="0">
              <a:lnSpc>
                <a:spcPct val="100000"/>
              </a:lnSpc>
              <a:spcBef>
                <a:spcPts val="0"/>
              </a:spcBef>
              <a:spcAft>
                <a:spcPts val="0"/>
              </a:spcAft>
              <a:buClr>
                <a:schemeClr val="dk1"/>
              </a:buClr>
              <a:buSzPts val="1700"/>
              <a:buFont typeface="Calibri"/>
              <a:buChar char="●"/>
            </a:pPr>
            <a:r>
              <a:rPr lang="en" sz="1700" b="1" i="0" u="none" strike="noStrike" cap="none">
                <a:solidFill>
                  <a:schemeClr val="dk1"/>
                </a:solidFill>
                <a:latin typeface="Calibri"/>
                <a:ea typeface="Calibri"/>
                <a:cs typeface="Calibri"/>
                <a:sym typeface="Calibri"/>
              </a:rPr>
              <a:t>Country</a:t>
            </a:r>
            <a:endParaRPr sz="1700" b="1" i="0" u="none" strike="noStrike" cap="none">
              <a:solidFill>
                <a:schemeClr val="dk1"/>
              </a:solidFill>
              <a:latin typeface="Calibri"/>
              <a:ea typeface="Calibri"/>
              <a:cs typeface="Calibri"/>
              <a:sym typeface="Calibri"/>
            </a:endParaRPr>
          </a:p>
          <a:p>
            <a:pPr marL="914400" marR="0" lvl="0" indent="-336550" algn="l" rtl="0">
              <a:lnSpc>
                <a:spcPct val="100000"/>
              </a:lnSpc>
              <a:spcBef>
                <a:spcPts val="0"/>
              </a:spcBef>
              <a:spcAft>
                <a:spcPts val="0"/>
              </a:spcAft>
              <a:buClr>
                <a:schemeClr val="dk1"/>
              </a:buClr>
              <a:buSzPts val="1700"/>
              <a:buFont typeface="Calibri"/>
              <a:buChar char="●"/>
            </a:pPr>
            <a:r>
              <a:rPr lang="en" sz="1700" b="1" i="0" u="none" strike="noStrike" cap="none">
                <a:solidFill>
                  <a:schemeClr val="dk1"/>
                </a:solidFill>
                <a:latin typeface="Calibri"/>
                <a:ea typeface="Calibri"/>
                <a:cs typeface="Calibri"/>
                <a:sym typeface="Calibri"/>
              </a:rPr>
              <a:t>Segment</a:t>
            </a:r>
            <a:endParaRPr sz="1700" b="1" i="0" u="none" strike="noStrike" cap="none">
              <a:solidFill>
                <a:schemeClr val="dk1"/>
              </a:solidFill>
              <a:latin typeface="Calibri"/>
              <a:ea typeface="Calibri"/>
              <a:cs typeface="Calibri"/>
              <a:sym typeface="Calibri"/>
            </a:endParaRPr>
          </a:p>
          <a:p>
            <a:pPr marL="914400" marR="0" lvl="0" indent="-336550" algn="l" rtl="0">
              <a:lnSpc>
                <a:spcPct val="100000"/>
              </a:lnSpc>
              <a:spcBef>
                <a:spcPts val="0"/>
              </a:spcBef>
              <a:spcAft>
                <a:spcPts val="0"/>
              </a:spcAft>
              <a:buClr>
                <a:schemeClr val="dk1"/>
              </a:buClr>
              <a:buSzPts val="1700"/>
              <a:buFont typeface="Calibri"/>
              <a:buChar char="●"/>
            </a:pPr>
            <a:r>
              <a:rPr lang="en" sz="1700" b="1" i="0" u="none" strike="noStrike" cap="none">
                <a:solidFill>
                  <a:schemeClr val="dk1"/>
                </a:solidFill>
                <a:latin typeface="Calibri"/>
                <a:ea typeface="Calibri"/>
                <a:cs typeface="Calibri"/>
                <a:sym typeface="Calibri"/>
              </a:rPr>
              <a:t>Ship Mode</a:t>
            </a:r>
            <a:endParaRPr sz="17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900"/>
              <a:buFont typeface="Arial"/>
              <a:buNone/>
            </a:pPr>
            <a:endParaRPr sz="1900" b="1" i="0" u="sng" strike="noStrike" cap="none">
              <a:solidFill>
                <a:srgbClr val="CC0000"/>
              </a:solidFill>
              <a:latin typeface="Calibri"/>
              <a:ea typeface="Calibri"/>
              <a:cs typeface="Calibri"/>
              <a:sym typeface="Calibri"/>
            </a:endParaRPr>
          </a:p>
          <a:p>
            <a:pPr marL="457200" marR="0" lvl="0" indent="-228600" algn="l" rtl="0">
              <a:lnSpc>
                <a:spcPct val="115000"/>
              </a:lnSpc>
              <a:spcBef>
                <a:spcPts val="0"/>
              </a:spcBef>
              <a:spcAft>
                <a:spcPts val="0"/>
              </a:spcAft>
              <a:buClr>
                <a:srgbClr val="000000"/>
              </a:buClr>
              <a:buSzPts val="1400"/>
              <a:buFont typeface="Arial"/>
              <a:buNone/>
            </a:pPr>
            <a:endParaRPr sz="1400" b="0" i="0" u="sng" strike="noStrike" cap="none">
              <a:solidFill>
                <a:srgbClr val="212121"/>
              </a:solidFill>
              <a:latin typeface="Calibri"/>
              <a:ea typeface="Calibri"/>
              <a:cs typeface="Calibri"/>
              <a:sym typeface="Calibri"/>
            </a:endParaRPr>
          </a:p>
          <a:p>
            <a:pPr marL="457200" marR="0" lvl="0" indent="-228600" algn="l" rtl="0">
              <a:lnSpc>
                <a:spcPct val="115000"/>
              </a:lnSpc>
              <a:spcBef>
                <a:spcPts val="0"/>
              </a:spcBef>
              <a:spcAft>
                <a:spcPts val="0"/>
              </a:spcAft>
              <a:buClr>
                <a:srgbClr val="000000"/>
              </a:buClr>
              <a:buSzPts val="1100"/>
              <a:buFont typeface="Arial"/>
              <a:buNone/>
            </a:pPr>
            <a:endParaRPr sz="1100" b="1" i="0" u="sng" strike="noStrike" cap="none">
              <a:solidFill>
                <a:srgbClr val="212121"/>
              </a:solidFill>
              <a:latin typeface="Calibri"/>
              <a:ea typeface="Calibri"/>
              <a:cs typeface="Calibri"/>
              <a:sym typeface="Calibri"/>
            </a:endParaRPr>
          </a:p>
        </p:txBody>
      </p:sp>
      <p:cxnSp>
        <p:nvCxnSpPr>
          <p:cNvPr id="294" name="Google Shape;294;p6"/>
          <p:cNvCxnSpPr/>
          <p:nvPr/>
        </p:nvCxnSpPr>
        <p:spPr>
          <a:xfrm rot="10800000" flipH="1">
            <a:off x="5088212" y="1399181"/>
            <a:ext cx="928800" cy="551700"/>
          </a:xfrm>
          <a:prstGeom prst="bentConnector3">
            <a:avLst>
              <a:gd name="adj1" fmla="val 50000"/>
            </a:avLst>
          </a:prstGeom>
          <a:noFill/>
          <a:ln w="43175" cap="flat" cmpd="sng">
            <a:solidFill>
              <a:srgbClr val="5E7177"/>
            </a:solidFill>
            <a:prstDash val="solid"/>
            <a:round/>
            <a:headEnd type="none" w="sm" len="sm"/>
            <a:tailEnd type="triangle" w="med" len="med"/>
          </a:ln>
        </p:spPr>
      </p:cxnSp>
      <p:cxnSp>
        <p:nvCxnSpPr>
          <p:cNvPr id="295" name="Google Shape;295;p6"/>
          <p:cNvCxnSpPr/>
          <p:nvPr/>
        </p:nvCxnSpPr>
        <p:spPr>
          <a:xfrm rot="10800000">
            <a:off x="2673127" y="2189849"/>
            <a:ext cx="1066800" cy="941700"/>
          </a:xfrm>
          <a:prstGeom prst="bentConnector3">
            <a:avLst>
              <a:gd name="adj1" fmla="val 48660"/>
            </a:avLst>
          </a:prstGeom>
          <a:noFill/>
          <a:ln w="43175" cap="flat" cmpd="sng">
            <a:solidFill>
              <a:srgbClr val="5E7177"/>
            </a:solidFill>
            <a:prstDash val="solid"/>
            <a:round/>
            <a:headEnd type="none" w="sm" len="sm"/>
            <a:tailEnd type="triangle" w="med" len="med"/>
          </a:ln>
        </p:spPr>
      </p:cxnSp>
      <p:sp>
        <p:nvSpPr>
          <p:cNvPr id="296" name="Google Shape;296;p6"/>
          <p:cNvSpPr/>
          <p:nvPr/>
        </p:nvSpPr>
        <p:spPr>
          <a:xfrm>
            <a:off x="774199" y="1439926"/>
            <a:ext cx="2332500" cy="24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800" b="1" i="0" u="sng" strike="noStrike" cap="none">
                <a:solidFill>
                  <a:srgbClr val="CC0000"/>
                </a:solidFill>
                <a:latin typeface="Calibri"/>
                <a:ea typeface="Calibri"/>
                <a:cs typeface="Calibri"/>
                <a:sym typeface="Calibri"/>
              </a:rPr>
              <a:t>Numerical Data</a:t>
            </a:r>
            <a:endParaRPr sz="1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2100" b="0" i="0" u="sng" strike="noStrike" cap="none">
              <a:solidFill>
                <a:srgbClr val="212121"/>
              </a:solidFill>
              <a:latin typeface="Calibri"/>
              <a:ea typeface="Calibri"/>
              <a:cs typeface="Calibri"/>
              <a:sym typeface="Calibri"/>
            </a:endParaRPr>
          </a:p>
          <a:p>
            <a:pPr marL="457200" marR="0" lvl="0" indent="-336550" algn="l" rtl="0">
              <a:lnSpc>
                <a:spcPct val="100000"/>
              </a:lnSpc>
              <a:spcBef>
                <a:spcPts val="0"/>
              </a:spcBef>
              <a:spcAft>
                <a:spcPts val="0"/>
              </a:spcAft>
              <a:buClr>
                <a:srgbClr val="000000"/>
              </a:buClr>
              <a:buSzPts val="1700"/>
              <a:buFont typeface="Calibri"/>
              <a:buChar char="●"/>
            </a:pPr>
            <a:r>
              <a:rPr lang="en" sz="1700" b="1" i="0" u="none" strike="noStrike" cap="none">
                <a:solidFill>
                  <a:srgbClr val="000000"/>
                </a:solidFill>
                <a:latin typeface="Calibri"/>
                <a:ea typeface="Calibri"/>
                <a:cs typeface="Calibri"/>
                <a:sym typeface="Calibri"/>
              </a:rPr>
              <a:t>Sales</a:t>
            </a:r>
            <a:endParaRPr sz="1700" b="1" i="0" u="none" strike="noStrike" cap="none">
              <a:solidFill>
                <a:srgbClr val="000000"/>
              </a:solidFill>
              <a:latin typeface="Calibri"/>
              <a:ea typeface="Calibri"/>
              <a:cs typeface="Calibri"/>
              <a:sym typeface="Calibri"/>
            </a:endParaRPr>
          </a:p>
          <a:p>
            <a:pPr marL="457200" marR="0" lvl="0" indent="-336550" algn="l" rtl="0">
              <a:lnSpc>
                <a:spcPct val="100000"/>
              </a:lnSpc>
              <a:spcBef>
                <a:spcPts val="0"/>
              </a:spcBef>
              <a:spcAft>
                <a:spcPts val="0"/>
              </a:spcAft>
              <a:buClr>
                <a:srgbClr val="000000"/>
              </a:buClr>
              <a:buSzPts val="1700"/>
              <a:buFont typeface="Calibri"/>
              <a:buChar char="●"/>
            </a:pPr>
            <a:r>
              <a:rPr lang="en" sz="1700" b="1" i="0" u="none" strike="noStrike" cap="none">
                <a:solidFill>
                  <a:schemeClr val="dk1"/>
                </a:solidFill>
                <a:latin typeface="Calibri"/>
                <a:ea typeface="Calibri"/>
                <a:cs typeface="Calibri"/>
                <a:sym typeface="Calibri"/>
              </a:rPr>
              <a:t>Order Date</a:t>
            </a:r>
            <a:endParaRPr sz="1700" b="1" i="0" u="none" strike="noStrike" cap="none">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dk1"/>
              </a:buClr>
              <a:buSzPts val="1700"/>
              <a:buFont typeface="Calibri"/>
              <a:buChar char="●"/>
            </a:pPr>
            <a:r>
              <a:rPr lang="en" sz="1700" b="1" i="0" u="none" strike="noStrike" cap="none">
                <a:solidFill>
                  <a:schemeClr val="dk1"/>
                </a:solidFill>
                <a:latin typeface="Calibri"/>
                <a:ea typeface="Calibri"/>
                <a:cs typeface="Calibri"/>
                <a:sym typeface="Calibri"/>
              </a:rPr>
              <a:t>Ship Date</a:t>
            </a:r>
            <a:endParaRPr sz="1700" b="1" i="0" u="none" strike="noStrike" cap="none">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dk1"/>
              </a:buClr>
              <a:buSzPts val="1700"/>
              <a:buFont typeface="Calibri"/>
              <a:buChar char="●"/>
            </a:pPr>
            <a:r>
              <a:rPr lang="en" sz="1700" b="1" i="0" u="none" strike="noStrike" cap="none">
                <a:solidFill>
                  <a:schemeClr val="dk1"/>
                </a:solidFill>
                <a:latin typeface="Calibri"/>
                <a:ea typeface="Calibri"/>
                <a:cs typeface="Calibri"/>
                <a:sym typeface="Calibri"/>
              </a:rPr>
              <a:t>Profit</a:t>
            </a:r>
            <a:endParaRPr sz="1700" b="1" i="0" u="none" strike="noStrike" cap="none">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dk1"/>
              </a:buClr>
              <a:buSzPts val="1700"/>
              <a:buFont typeface="Calibri"/>
              <a:buChar char="●"/>
            </a:pPr>
            <a:r>
              <a:rPr lang="en" sz="1700" b="1" i="0" u="none" strike="noStrike" cap="none">
                <a:solidFill>
                  <a:schemeClr val="dk1"/>
                </a:solidFill>
                <a:latin typeface="Calibri"/>
                <a:ea typeface="Calibri"/>
                <a:cs typeface="Calibri"/>
                <a:sym typeface="Calibri"/>
              </a:rPr>
              <a:t>Discount</a:t>
            </a:r>
            <a:endParaRPr sz="1700" b="1"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700"/>
              <a:buFont typeface="Arial"/>
              <a:buNone/>
            </a:pPr>
            <a:endParaRPr sz="17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297" name="Google Shape;297;p6"/>
          <p:cNvCxnSpPr/>
          <p:nvPr/>
        </p:nvCxnSpPr>
        <p:spPr>
          <a:xfrm>
            <a:off x="4416798" y="3117223"/>
            <a:ext cx="1600200" cy="341100"/>
          </a:xfrm>
          <a:prstGeom prst="bentConnector3">
            <a:avLst>
              <a:gd name="adj1" fmla="val 50000"/>
            </a:avLst>
          </a:prstGeom>
          <a:noFill/>
          <a:ln w="43175" cap="flat" cmpd="sng">
            <a:solidFill>
              <a:srgbClr val="5E7177"/>
            </a:solidFill>
            <a:prstDash val="solid"/>
            <a:round/>
            <a:headEnd type="none" w="sm" len="sm"/>
            <a:tailEnd type="triangle" w="med" len="med"/>
          </a:ln>
        </p:spPr>
      </p:cxnSp>
      <p:sp>
        <p:nvSpPr>
          <p:cNvPr id="298" name="Google Shape;298;p6"/>
          <p:cNvSpPr/>
          <p:nvPr/>
        </p:nvSpPr>
        <p:spPr>
          <a:xfrm>
            <a:off x="6449425" y="2665800"/>
            <a:ext cx="2014500" cy="2561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900" b="1" i="0" u="sng" strike="noStrike" cap="none">
                <a:solidFill>
                  <a:srgbClr val="CC0000"/>
                </a:solidFill>
                <a:latin typeface="Calibri"/>
                <a:ea typeface="Calibri"/>
                <a:cs typeface="Calibri"/>
                <a:sym typeface="Calibri"/>
              </a:rPr>
              <a:t>   </a:t>
            </a:r>
            <a:endParaRPr sz="1900" b="1" i="0" u="sng" strike="noStrike" cap="none">
              <a:solidFill>
                <a:srgbClr val="CC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900" b="1" i="0" u="sng" strike="noStrike" cap="none">
              <a:solidFill>
                <a:srgbClr val="CC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 sz="1900" b="1" i="0" u="sng" strike="noStrike" cap="none">
                <a:solidFill>
                  <a:srgbClr val="CC0000"/>
                </a:solidFill>
                <a:latin typeface="Calibri"/>
                <a:ea typeface="Calibri"/>
                <a:cs typeface="Calibri"/>
                <a:sym typeface="Calibri"/>
              </a:rPr>
              <a:t>Unique Data</a:t>
            </a:r>
            <a:endParaRPr sz="1900" b="1" i="0" u="sng" strike="noStrike" cap="none">
              <a:solidFill>
                <a:srgbClr val="CC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700" b="1" i="0" u="sng" strike="noStrike" cap="none">
              <a:solidFill>
                <a:srgbClr val="CC0000"/>
              </a:solidFill>
              <a:latin typeface="Calibri"/>
              <a:ea typeface="Calibri"/>
              <a:cs typeface="Calibri"/>
              <a:sym typeface="Calibri"/>
            </a:endParaRPr>
          </a:p>
          <a:p>
            <a:pPr marL="457200" marR="0" lvl="0" indent="-336550" algn="l" rtl="0">
              <a:lnSpc>
                <a:spcPct val="100000"/>
              </a:lnSpc>
              <a:spcBef>
                <a:spcPts val="0"/>
              </a:spcBef>
              <a:spcAft>
                <a:spcPts val="0"/>
              </a:spcAft>
              <a:buClr>
                <a:schemeClr val="dk1"/>
              </a:buClr>
              <a:buSzPts val="1700"/>
              <a:buFont typeface="Calibri"/>
              <a:buChar char="●"/>
            </a:pPr>
            <a:r>
              <a:rPr lang="en" sz="1700" b="1" i="0" u="none" strike="noStrike" cap="none">
                <a:solidFill>
                  <a:schemeClr val="dk1"/>
                </a:solidFill>
                <a:latin typeface="Calibri"/>
                <a:ea typeface="Calibri"/>
                <a:cs typeface="Calibri"/>
                <a:sym typeface="Calibri"/>
              </a:rPr>
              <a:t>Sales</a:t>
            </a:r>
            <a:endParaRPr sz="1700" b="1" i="0" u="none" strike="noStrike" cap="none">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dk1"/>
              </a:buClr>
              <a:buSzPts val="1700"/>
              <a:buFont typeface="Calibri"/>
              <a:buChar char="●"/>
            </a:pPr>
            <a:r>
              <a:rPr lang="en" sz="1700" b="1" i="0" u="none" strike="noStrike" cap="none">
                <a:solidFill>
                  <a:schemeClr val="dk1"/>
                </a:solidFill>
                <a:latin typeface="Calibri"/>
                <a:ea typeface="Calibri"/>
                <a:cs typeface="Calibri"/>
                <a:sym typeface="Calibri"/>
              </a:rPr>
              <a:t>Row Id</a:t>
            </a:r>
            <a:endParaRPr sz="1700" b="1" i="0" u="none" strike="noStrike" cap="none">
              <a:solidFill>
                <a:schemeClr val="dk1"/>
              </a:solidFill>
              <a:latin typeface="Calibri"/>
              <a:ea typeface="Calibri"/>
              <a:cs typeface="Calibri"/>
              <a:sym typeface="Calibri"/>
            </a:endParaRPr>
          </a:p>
          <a:p>
            <a:pPr marL="457200" marR="0" lvl="0" indent="-336550" algn="l" rtl="0">
              <a:lnSpc>
                <a:spcPct val="100000"/>
              </a:lnSpc>
              <a:spcBef>
                <a:spcPts val="0"/>
              </a:spcBef>
              <a:spcAft>
                <a:spcPts val="0"/>
              </a:spcAft>
              <a:buClr>
                <a:schemeClr val="dk1"/>
              </a:buClr>
              <a:buSzPts val="1700"/>
              <a:buFont typeface="Calibri"/>
              <a:buChar char="●"/>
            </a:pPr>
            <a:r>
              <a:rPr lang="en" sz="1700" b="1" i="0" u="none" strike="noStrike" cap="none">
                <a:solidFill>
                  <a:schemeClr val="dk1"/>
                </a:solidFill>
                <a:latin typeface="Calibri"/>
                <a:ea typeface="Calibri"/>
                <a:cs typeface="Calibri"/>
                <a:sym typeface="Calibri"/>
              </a:rPr>
              <a:t>Postal Code</a:t>
            </a:r>
            <a:endParaRPr sz="17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700" b="1" i="0" u="sng" strike="noStrike" cap="none">
              <a:solidFill>
                <a:srgbClr val="CC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700" b="1" i="0" u="sng" strike="noStrike" cap="none">
              <a:solidFill>
                <a:srgbClr val="CC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1" i="0" u="sng" strike="noStrike" cap="none">
              <a:solidFill>
                <a:srgbClr val="CC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700" b="1" i="0" u="none" strike="noStrike" cap="none">
              <a:solidFill>
                <a:srgbClr val="21212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1" i="0" u="sng" strike="noStrike" cap="none">
              <a:solidFill>
                <a:srgbClr val="CC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sng" strike="noStrike" cap="none">
              <a:solidFill>
                <a:srgbClr val="CC0000"/>
              </a:solidFill>
              <a:latin typeface="Arial"/>
              <a:ea typeface="Arial"/>
              <a:cs typeface="Arial"/>
              <a:sym typeface="Arial"/>
            </a:endParaRPr>
          </a:p>
        </p:txBody>
      </p:sp>
      <p:pic>
        <p:nvPicPr>
          <p:cNvPr id="299" name="Google Shape;299;p6" descr="Release notes"/>
          <p:cNvPicPr preferRelativeResize="0"/>
          <p:nvPr/>
        </p:nvPicPr>
        <p:blipFill rotWithShape="1">
          <a:blip r:embed="rId3">
            <a:alphaModFix/>
          </a:blip>
          <a:srcRect/>
          <a:stretch/>
        </p:blipFill>
        <p:spPr>
          <a:xfrm>
            <a:off x="3418458" y="1506491"/>
            <a:ext cx="2014538" cy="2014538"/>
          </a:xfrm>
          <a:prstGeom prst="rect">
            <a:avLst/>
          </a:prstGeom>
          <a:noFill/>
          <a:ln>
            <a:noFill/>
          </a:ln>
        </p:spPr>
      </p:pic>
      <p:sp>
        <p:nvSpPr>
          <p:cNvPr id="300" name="Google Shape;300;p6"/>
          <p:cNvSpPr txBox="1"/>
          <p:nvPr/>
        </p:nvSpPr>
        <p:spPr>
          <a:xfrm>
            <a:off x="-353078" y="492759"/>
            <a:ext cx="8949900" cy="6465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sng" strike="noStrike" cap="none">
                <a:solidFill>
                  <a:srgbClr val="CC0000"/>
                </a:solidFill>
                <a:latin typeface="Arial"/>
                <a:ea typeface="Arial"/>
                <a:cs typeface="Arial"/>
                <a:sym typeface="Arial"/>
              </a:rPr>
              <a:t>DATA SUMMARY</a:t>
            </a:r>
            <a:endParaRPr sz="2800" b="0" i="0" u="sng" strike="noStrike" cap="none">
              <a:solidFill>
                <a:srgbClr val="CC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7"/>
          <p:cNvSpPr txBox="1">
            <a:spLocks noGrp="1"/>
          </p:cNvSpPr>
          <p:nvPr>
            <p:ph type="title"/>
          </p:nvPr>
        </p:nvSpPr>
        <p:spPr>
          <a:xfrm>
            <a:off x="323952" y="5588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1556"/>
              <a:buNone/>
            </a:pPr>
            <a:r>
              <a:rPr lang="en"/>
              <a:t>                                </a:t>
            </a:r>
            <a:r>
              <a:rPr lang="en" sz="2400" b="1">
                <a:solidFill>
                  <a:srgbClr val="CC0000"/>
                </a:solidFill>
              </a:rPr>
              <a:t>DATA SUMMARY</a:t>
            </a:r>
            <a:endParaRPr/>
          </a:p>
        </p:txBody>
      </p:sp>
      <p:sp>
        <p:nvSpPr>
          <p:cNvPr id="306" name="Google Shape;306;p7"/>
          <p:cNvSpPr txBox="1">
            <a:spLocks noGrp="1"/>
          </p:cNvSpPr>
          <p:nvPr>
            <p:ph type="body" idx="1"/>
          </p:nvPr>
        </p:nvSpPr>
        <p:spPr>
          <a:xfrm>
            <a:off x="311700" y="1083275"/>
            <a:ext cx="8520600" cy="34857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chemeClr val="accent2"/>
              </a:buClr>
              <a:buSzPts val="924"/>
              <a:buChar char="●"/>
            </a:pPr>
            <a:r>
              <a:rPr lang="en" sz="1200" b="1">
                <a:solidFill>
                  <a:schemeClr val="dk1"/>
                </a:solidFill>
                <a:latin typeface="Calibri"/>
                <a:ea typeface="Calibri"/>
                <a:cs typeface="Calibri"/>
                <a:sym typeface="Calibri"/>
              </a:rPr>
              <a:t>This is the Superstore Sale dataset. In the below table it shows the top 3 rows</a:t>
            </a:r>
            <a:endParaRPr/>
          </a:p>
        </p:txBody>
      </p:sp>
      <p:sp>
        <p:nvSpPr>
          <p:cNvPr id="307" name="Google Shape;307;p7"/>
          <p:cNvSpPr txBox="1"/>
          <p:nvPr/>
        </p:nvSpPr>
        <p:spPr>
          <a:xfrm>
            <a:off x="1306550" y="669825"/>
            <a:ext cx="4763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pic>
        <p:nvPicPr>
          <p:cNvPr id="308" name="Google Shape;308;p7"/>
          <p:cNvPicPr preferRelativeResize="0"/>
          <p:nvPr/>
        </p:nvPicPr>
        <p:blipFill rotWithShape="1">
          <a:blip r:embed="rId3">
            <a:alphaModFix/>
          </a:blip>
          <a:srcRect/>
          <a:stretch/>
        </p:blipFill>
        <p:spPr>
          <a:xfrm>
            <a:off x="461325" y="1536950"/>
            <a:ext cx="8383227" cy="3174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8"/>
          <p:cNvSpPr txBox="1">
            <a:spLocks noGrp="1"/>
          </p:cNvSpPr>
          <p:nvPr>
            <p:ph type="title"/>
          </p:nvPr>
        </p:nvSpPr>
        <p:spPr>
          <a:xfrm>
            <a:off x="237893" y="150975"/>
            <a:ext cx="8615857" cy="85815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900"/>
              </a:spcBef>
              <a:spcAft>
                <a:spcPts val="0"/>
              </a:spcAft>
              <a:buClr>
                <a:schemeClr val="dk1"/>
              </a:buClr>
              <a:buSzPct val="50126"/>
              <a:buFont typeface="Arial"/>
              <a:buNone/>
            </a:pPr>
            <a:r>
              <a:rPr lang="en" sz="2194" b="1" dirty="0">
                <a:solidFill>
                  <a:schemeClr val="accent2"/>
                </a:solidFill>
                <a:highlight>
                  <a:srgbClr val="FFFFFF"/>
                </a:highlight>
                <a:latin typeface="Times New Roman"/>
                <a:ea typeface="Times New Roman"/>
                <a:cs typeface="Times New Roman"/>
                <a:sym typeface="Times New Roman"/>
              </a:rPr>
              <a:t>Feature Engineering &amp; Data Pre-processing</a:t>
            </a:r>
            <a:endParaRPr sz="2194" b="1" dirty="0">
              <a:solidFill>
                <a:schemeClr val="accent2"/>
              </a:solidFill>
              <a:highlight>
                <a:srgbClr val="FFFFFF"/>
              </a:highlight>
              <a:latin typeface="Times New Roman"/>
              <a:ea typeface="Times New Roman"/>
              <a:cs typeface="Times New Roman"/>
              <a:sym typeface="Times New Roman"/>
            </a:endParaRPr>
          </a:p>
          <a:p>
            <a:pPr marL="0" lvl="0" indent="0" algn="l" rtl="0">
              <a:lnSpc>
                <a:spcPct val="100000"/>
              </a:lnSpc>
              <a:spcBef>
                <a:spcPts val="900"/>
              </a:spcBef>
              <a:spcAft>
                <a:spcPts val="0"/>
              </a:spcAft>
              <a:buSzPct val="222222"/>
              <a:buNone/>
            </a:pPr>
            <a:endParaRPr dirty="0"/>
          </a:p>
        </p:txBody>
      </p:sp>
      <p:sp>
        <p:nvSpPr>
          <p:cNvPr id="314" name="Google Shape;314;p8"/>
          <p:cNvSpPr txBox="1">
            <a:spLocks noGrp="1"/>
          </p:cNvSpPr>
          <p:nvPr>
            <p:ph type="body" idx="1"/>
          </p:nvPr>
        </p:nvSpPr>
        <p:spPr>
          <a:xfrm>
            <a:off x="311700" y="914400"/>
            <a:ext cx="8520600" cy="3654475"/>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700"/>
              </a:spcBef>
              <a:spcAft>
                <a:spcPts val="0"/>
              </a:spcAft>
              <a:buSzPts val="1800"/>
              <a:buNone/>
            </a:pPr>
            <a:r>
              <a:rPr lang="en" sz="1500">
                <a:solidFill>
                  <a:schemeClr val="accent2"/>
                </a:solidFill>
                <a:highlight>
                  <a:srgbClr val="FFFFFF"/>
                </a:highlight>
                <a:latin typeface="Roboto"/>
                <a:ea typeface="Roboto"/>
                <a:cs typeface="Roboto"/>
                <a:sym typeface="Roboto"/>
              </a:rPr>
              <a:t>1. Handling Missing Values</a:t>
            </a:r>
            <a:endParaRPr sz="150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SzPts val="1800"/>
              <a:buNone/>
            </a:pPr>
            <a:endParaRPr sz="150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SzPts val="1800"/>
              <a:buNone/>
            </a:pPr>
            <a:endParaRPr sz="150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SzPts val="1800"/>
              <a:buNone/>
            </a:pPr>
            <a:endParaRPr sz="150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SzPts val="1800"/>
              <a:buNone/>
            </a:pPr>
            <a:r>
              <a:rPr lang="en" sz="1500">
                <a:solidFill>
                  <a:schemeClr val="accent2"/>
                </a:solidFill>
                <a:highlight>
                  <a:srgbClr val="FFFFFF"/>
                </a:highlight>
                <a:latin typeface="Roboto"/>
                <a:ea typeface="Roboto"/>
                <a:cs typeface="Roboto"/>
                <a:sym typeface="Roboto"/>
              </a:rPr>
              <a:t>2. Categorical Encoding (One Hot)</a:t>
            </a:r>
            <a:endParaRPr sz="150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SzPts val="1800"/>
              <a:buNone/>
            </a:pPr>
            <a:endParaRPr sz="150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SzPts val="1800"/>
              <a:buNone/>
            </a:pPr>
            <a:endParaRPr sz="150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SzPts val="1800"/>
              <a:buNone/>
            </a:pPr>
            <a:endParaRPr sz="150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Clr>
                <a:schemeClr val="dk1"/>
              </a:buClr>
              <a:buSzPts val="1100"/>
              <a:buFont typeface="Arial"/>
              <a:buNone/>
            </a:pPr>
            <a:endParaRPr sz="1500">
              <a:solidFill>
                <a:schemeClr val="accent2"/>
              </a:solidFill>
              <a:highlight>
                <a:srgbClr val="FFFFFF"/>
              </a:highlight>
              <a:latin typeface="Roboto"/>
              <a:ea typeface="Roboto"/>
              <a:cs typeface="Roboto"/>
              <a:sym typeface="Roboto"/>
            </a:endParaRPr>
          </a:p>
          <a:p>
            <a:pPr marL="0" lvl="0" indent="0" algn="l" rtl="0">
              <a:lnSpc>
                <a:spcPct val="115000"/>
              </a:lnSpc>
              <a:spcBef>
                <a:spcPts val="700"/>
              </a:spcBef>
              <a:spcAft>
                <a:spcPts val="0"/>
              </a:spcAft>
              <a:buSzPts val="1800"/>
              <a:buNone/>
            </a:pPr>
            <a:endParaRPr/>
          </a:p>
        </p:txBody>
      </p:sp>
      <p:pic>
        <p:nvPicPr>
          <p:cNvPr id="315" name="Google Shape;315;p8"/>
          <p:cNvPicPr preferRelativeResize="0"/>
          <p:nvPr/>
        </p:nvPicPr>
        <p:blipFill rotWithShape="1">
          <a:blip r:embed="rId3">
            <a:alphaModFix/>
          </a:blip>
          <a:srcRect/>
          <a:stretch/>
        </p:blipFill>
        <p:spPr>
          <a:xfrm>
            <a:off x="403313" y="1619175"/>
            <a:ext cx="5400675" cy="685800"/>
          </a:xfrm>
          <a:prstGeom prst="rect">
            <a:avLst/>
          </a:prstGeom>
          <a:noFill/>
          <a:ln>
            <a:noFill/>
          </a:ln>
        </p:spPr>
      </p:pic>
      <p:pic>
        <p:nvPicPr>
          <p:cNvPr id="316" name="Google Shape;316;p8"/>
          <p:cNvPicPr preferRelativeResize="0"/>
          <p:nvPr/>
        </p:nvPicPr>
        <p:blipFill rotWithShape="1">
          <a:blip r:embed="rId4">
            <a:alphaModFix/>
          </a:blip>
          <a:srcRect/>
          <a:stretch/>
        </p:blipFill>
        <p:spPr>
          <a:xfrm>
            <a:off x="499750" y="2791750"/>
            <a:ext cx="7384650" cy="676300"/>
          </a:xfrm>
          <a:prstGeom prst="rect">
            <a:avLst/>
          </a:prstGeom>
          <a:noFill/>
          <a:ln>
            <a:noFill/>
          </a:ln>
        </p:spPr>
      </p:pic>
      <p:pic>
        <p:nvPicPr>
          <p:cNvPr id="317" name="Google Shape;317;p8"/>
          <p:cNvPicPr preferRelativeResize="0"/>
          <p:nvPr/>
        </p:nvPicPr>
        <p:blipFill rotWithShape="1">
          <a:blip r:embed="rId5">
            <a:alphaModFix/>
          </a:blip>
          <a:srcRect/>
          <a:stretch/>
        </p:blipFill>
        <p:spPr>
          <a:xfrm>
            <a:off x="476075" y="3586725"/>
            <a:ext cx="4095923" cy="1405799"/>
          </a:xfrm>
          <a:prstGeom prst="rect">
            <a:avLst/>
          </a:prstGeom>
          <a:noFill/>
          <a:ln>
            <a:noFill/>
          </a:ln>
        </p:spPr>
      </p:pic>
      <p:pic>
        <p:nvPicPr>
          <p:cNvPr id="318" name="Google Shape;318;p8"/>
          <p:cNvPicPr preferRelativeResize="0"/>
          <p:nvPr/>
        </p:nvPicPr>
        <p:blipFill rotWithShape="1">
          <a:blip r:embed="rId6">
            <a:alphaModFix/>
          </a:blip>
          <a:srcRect/>
          <a:stretch/>
        </p:blipFill>
        <p:spPr>
          <a:xfrm>
            <a:off x="4678975" y="3681175"/>
            <a:ext cx="4207399" cy="131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9"/>
          <p:cNvSpPr txBox="1">
            <a:spLocks noGrp="1"/>
          </p:cNvSpPr>
          <p:nvPr>
            <p:ph type="title"/>
          </p:nvPr>
        </p:nvSpPr>
        <p:spPr>
          <a:xfrm>
            <a:off x="311700" y="287775"/>
            <a:ext cx="8542200" cy="7299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700"/>
              </a:spcBef>
              <a:spcAft>
                <a:spcPts val="0"/>
              </a:spcAft>
              <a:buClr>
                <a:schemeClr val="dk1"/>
              </a:buClr>
              <a:buSzPct val="53513"/>
              <a:buFont typeface="Arial"/>
              <a:buNone/>
            </a:pPr>
            <a:r>
              <a:rPr lang="en" sz="2055" b="1">
                <a:solidFill>
                  <a:schemeClr val="accent2"/>
                </a:solidFill>
                <a:highlight>
                  <a:srgbClr val="FFFFFF"/>
                </a:highlight>
                <a:latin typeface="Times New Roman"/>
                <a:ea typeface="Times New Roman"/>
                <a:cs typeface="Times New Roman"/>
                <a:sym typeface="Times New Roman"/>
              </a:rPr>
              <a:t> Feature Manipulation &amp; Selection</a:t>
            </a:r>
            <a:endParaRPr sz="2055" b="1">
              <a:solidFill>
                <a:schemeClr val="accent2"/>
              </a:solidFill>
              <a:highlight>
                <a:srgbClr val="FFFFFF"/>
              </a:highlight>
              <a:latin typeface="Times New Roman"/>
              <a:ea typeface="Times New Roman"/>
              <a:cs typeface="Times New Roman"/>
              <a:sym typeface="Times New Roman"/>
            </a:endParaRPr>
          </a:p>
          <a:p>
            <a:pPr marL="0" lvl="0" indent="0" algn="l" rtl="0">
              <a:lnSpc>
                <a:spcPct val="100000"/>
              </a:lnSpc>
              <a:spcBef>
                <a:spcPts val="700"/>
              </a:spcBef>
              <a:spcAft>
                <a:spcPts val="0"/>
              </a:spcAft>
              <a:buSzPct val="222222"/>
              <a:buNone/>
            </a:pPr>
            <a:endParaRPr/>
          </a:p>
        </p:txBody>
      </p:sp>
      <p:sp>
        <p:nvSpPr>
          <p:cNvPr id="324" name="Google Shape;324;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600"/>
              </a:spcBef>
              <a:spcAft>
                <a:spcPts val="0"/>
              </a:spcAft>
              <a:buClr>
                <a:schemeClr val="dk1"/>
              </a:buClr>
              <a:buSzPts val="1100"/>
              <a:buFont typeface="Arial"/>
              <a:buNone/>
            </a:pPr>
            <a:r>
              <a:rPr lang="en" sz="1350">
                <a:solidFill>
                  <a:schemeClr val="accent2"/>
                </a:solidFill>
                <a:highlight>
                  <a:srgbClr val="FFFFFF"/>
                </a:highlight>
                <a:latin typeface="Roboto"/>
                <a:ea typeface="Roboto"/>
                <a:cs typeface="Roboto"/>
                <a:sym typeface="Roboto"/>
              </a:rPr>
              <a:t>1. Feature Manipulation</a:t>
            </a:r>
            <a:endParaRPr sz="1350">
              <a:solidFill>
                <a:schemeClr val="accent2"/>
              </a:solidFill>
              <a:highlight>
                <a:srgbClr val="FFFFFF"/>
              </a:highlight>
              <a:latin typeface="Roboto"/>
              <a:ea typeface="Roboto"/>
              <a:cs typeface="Roboto"/>
              <a:sym typeface="Roboto"/>
            </a:endParaRPr>
          </a:p>
          <a:p>
            <a:pPr marL="0" lvl="0" indent="0" algn="l" rtl="0">
              <a:lnSpc>
                <a:spcPct val="115000"/>
              </a:lnSpc>
              <a:spcBef>
                <a:spcPts val="600"/>
              </a:spcBef>
              <a:spcAft>
                <a:spcPts val="0"/>
              </a:spcAft>
              <a:buSzPts val="1800"/>
              <a:buNone/>
            </a:pPr>
            <a:endParaRPr/>
          </a:p>
        </p:txBody>
      </p:sp>
      <p:pic>
        <p:nvPicPr>
          <p:cNvPr id="325" name="Google Shape;325;p9"/>
          <p:cNvPicPr preferRelativeResize="0"/>
          <p:nvPr/>
        </p:nvPicPr>
        <p:blipFill rotWithShape="1">
          <a:blip r:embed="rId3">
            <a:alphaModFix/>
          </a:blip>
          <a:srcRect/>
          <a:stretch/>
        </p:blipFill>
        <p:spPr>
          <a:xfrm>
            <a:off x="356350" y="1525875"/>
            <a:ext cx="8056150" cy="829500"/>
          </a:xfrm>
          <a:prstGeom prst="rect">
            <a:avLst/>
          </a:prstGeom>
          <a:noFill/>
          <a:ln>
            <a:noFill/>
          </a:ln>
        </p:spPr>
      </p:pic>
      <p:pic>
        <p:nvPicPr>
          <p:cNvPr id="326" name="Google Shape;326;p9"/>
          <p:cNvPicPr preferRelativeResize="0"/>
          <p:nvPr/>
        </p:nvPicPr>
        <p:blipFill rotWithShape="1">
          <a:blip r:embed="rId4">
            <a:alphaModFix/>
          </a:blip>
          <a:srcRect/>
          <a:stretch/>
        </p:blipFill>
        <p:spPr>
          <a:xfrm>
            <a:off x="356350" y="2451449"/>
            <a:ext cx="8633499" cy="2021650"/>
          </a:xfrm>
          <a:prstGeom prst="rect">
            <a:avLst/>
          </a:prstGeom>
          <a:noFill/>
          <a:ln>
            <a:noFill/>
          </a:ln>
        </p:spPr>
      </p:pic>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800</Words>
  <Application>Microsoft Office PowerPoint</Application>
  <PresentationFormat>On-screen Show (16:9)</PresentationFormat>
  <Paragraphs>154</Paragraphs>
  <Slides>18</Slides>
  <Notes>18</Notes>
  <HiddenSlides>0</HiddenSlides>
  <MMClips>0</MMClips>
  <ScaleCrop>false</ScaleCrop>
  <HeadingPairs>
    <vt:vector size="6" baseType="variant">
      <vt:variant>
        <vt:lpstr>Fonts Used</vt:lpstr>
      </vt:variant>
      <vt:variant>
        <vt:i4>9</vt:i4>
      </vt:variant>
      <vt:variant>
        <vt:lpstr>Theme</vt:lpstr>
      </vt:variant>
      <vt:variant>
        <vt:i4>8</vt:i4>
      </vt:variant>
      <vt:variant>
        <vt:lpstr>Slide Titles</vt:lpstr>
      </vt:variant>
      <vt:variant>
        <vt:i4>18</vt:i4>
      </vt:variant>
    </vt:vector>
  </HeadingPairs>
  <TitlesOfParts>
    <vt:vector size="35" baseType="lpstr">
      <vt:lpstr>Noto Sans Symbols</vt:lpstr>
      <vt:lpstr>Times New Roman</vt:lpstr>
      <vt:lpstr>Montserrat</vt:lpstr>
      <vt:lpstr>Cambria</vt:lpstr>
      <vt:lpstr>Courier New</vt:lpstr>
      <vt:lpstr>Open Sans</vt:lpstr>
      <vt:lpstr>Roboto</vt:lpstr>
      <vt:lpstr>Arial</vt:lpstr>
      <vt:lpstr>Calibri</vt:lpstr>
      <vt:lpstr>1_Office Theme</vt:lpstr>
      <vt:lpstr>Simple Light</vt:lpstr>
      <vt:lpstr>2_Office Theme</vt:lpstr>
      <vt:lpstr>4_Office Theme</vt:lpstr>
      <vt:lpstr>5_Office Theme</vt:lpstr>
      <vt:lpstr>6_Office Theme</vt:lpstr>
      <vt:lpstr>Office Theme</vt:lpstr>
      <vt:lpstr>3_Office Theme</vt:lpstr>
      <vt:lpstr>                        Capstone Project-1               Superstore Sales Data   </vt:lpstr>
      <vt:lpstr>                                  CONTENT </vt:lpstr>
      <vt:lpstr>                                                         PROBLEM STATEMENT  </vt:lpstr>
      <vt:lpstr>    Objectives Analyze sales trends over time: Investigate patterns and trends in sales figures over different time periods (e.g., daily, monthly, yearly) to identify seasonal variations, growth trends, and potential areas for improvement.   Understand customer segmentation: Explore customer segments based on demographics, purchase behavior, and geographic location. Identify high-value customer segments and tailor marketing strategies to better serve their needs.   </vt:lpstr>
      <vt:lpstr>Tools Used </vt:lpstr>
      <vt:lpstr>PowerPoint Presentation</vt:lpstr>
      <vt:lpstr>                                DATA SUMMARY</vt:lpstr>
      <vt:lpstr>Feature Engineering &amp; Data Pre-processing </vt:lpstr>
      <vt:lpstr> Feature Manipulation &amp; Selection </vt:lpstr>
      <vt:lpstr> Data Scaling</vt:lpstr>
      <vt:lpstr>Columns</vt:lpstr>
      <vt:lpstr>Data Splitting </vt:lpstr>
      <vt:lpstr>6. ML Model Implementation</vt:lpstr>
      <vt:lpstr>6. ML Model Implementation</vt:lpstr>
      <vt:lpstr>6. ML Model Implementation</vt:lpstr>
      <vt:lpstr>6. ML Model Implementation</vt:lpstr>
      <vt:lpstr>Conclusion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Capstone Project-1               Superstore Sales Data   </dc:title>
  <cp:lastModifiedBy>ujjwal mutneja</cp:lastModifiedBy>
  <cp:revision>2</cp:revision>
  <dcterms:modified xsi:type="dcterms:W3CDTF">2024-05-13T13:37:40Z</dcterms:modified>
</cp:coreProperties>
</file>