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6" r:id="rId6"/>
    <p:sldId id="27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06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A9095B-D553-4C80-BCDF-8250E90CCB13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E366F6-C12F-405A-9E05-3B318B776A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i="1" u="sng" dirty="0" smtClean="0">
                <a:solidFill>
                  <a:srgbClr val="00B050"/>
                </a:solidFill>
              </a:rPr>
              <a:t>Student</a:t>
            </a:r>
            <a:r>
              <a:rPr lang="en-US" u="sng" dirty="0" smtClean="0">
                <a:solidFill>
                  <a:srgbClr val="00B050"/>
                </a:solidFill>
              </a:rPr>
              <a:t> Portal</a:t>
            </a:r>
            <a:endParaRPr lang="en-US" u="sng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276600"/>
          </a:xfrm>
        </p:spPr>
        <p:txBody>
          <a:bodyPr/>
          <a:lstStyle/>
          <a:p>
            <a:r>
              <a:rPr lang="en-US" dirty="0" smtClean="0"/>
              <a:t>Project Name:-Student Portal</a:t>
            </a:r>
          </a:p>
          <a:p>
            <a:r>
              <a:rPr lang="en-US" dirty="0" smtClean="0"/>
              <a:t>Members:- </a:t>
            </a:r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kalambe</a:t>
            </a:r>
            <a:endParaRPr lang="en-US" dirty="0" smtClean="0"/>
          </a:p>
          <a:p>
            <a:r>
              <a:rPr lang="en-US" dirty="0" smtClean="0"/>
              <a:t>                       </a:t>
            </a:r>
            <a:r>
              <a:rPr lang="en-US" dirty="0" err="1" smtClean="0"/>
              <a:t>Ujjwal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r>
              <a:rPr lang="en-US" dirty="0" smtClean="0"/>
              <a:t> </a:t>
            </a:r>
            <a:r>
              <a:rPr lang="en-US" dirty="0" err="1" smtClean="0"/>
              <a:t>Baghel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Shreya</a:t>
            </a:r>
            <a:r>
              <a:rPr lang="en-US" dirty="0" smtClean="0"/>
              <a:t> </a:t>
            </a:r>
            <a:r>
              <a:rPr lang="en-US" dirty="0" err="1" smtClean="0"/>
              <a:t>Shukla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Sujata</a:t>
            </a:r>
            <a:r>
              <a:rPr lang="en-US" dirty="0" smtClean="0"/>
              <a:t> </a:t>
            </a:r>
            <a:r>
              <a:rPr lang="en-US" dirty="0" err="1" smtClean="0"/>
              <a:t>sarkar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hoen\Desktop\time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305800" cy="49461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hoen\Desktop\sy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905000"/>
            <a:ext cx="9144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hoen\Desktop\fa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Registered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phoen\Desktop\view r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62400"/>
            <a:ext cx="8305800" cy="45719"/>
          </a:xfrm>
        </p:spPr>
        <p:txBody>
          <a:bodyPr>
            <a:normAutofit fontScale="90000"/>
          </a:bodyPr>
          <a:lstStyle/>
          <a:p>
            <a:r>
              <a:rPr lang="en-US" sz="6600" u="sng" dirty="0" smtClean="0">
                <a:solidFill>
                  <a:schemeClr val="accent6">
                    <a:lumMod val="50000"/>
                  </a:schemeClr>
                </a:solidFill>
              </a:rPr>
              <a:t> THANK YOU</a:t>
            </a:r>
            <a:endParaRPr lang="en-US" sz="6600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  <a:endParaRPr lang="en-US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college student portal for students.</a:t>
            </a:r>
          </a:p>
          <a:p>
            <a:r>
              <a:rPr lang="en-US" dirty="0" smtClean="0"/>
              <a:t>Working of portal is</a:t>
            </a:r>
          </a:p>
          <a:p>
            <a:r>
              <a:rPr lang="en-US" dirty="0" smtClean="0"/>
              <a:t>1) student account</a:t>
            </a:r>
          </a:p>
          <a:p>
            <a:r>
              <a:rPr lang="en-US" dirty="0" smtClean="0"/>
              <a:t>2)student registration</a:t>
            </a:r>
          </a:p>
          <a:p>
            <a:r>
              <a:rPr lang="en-US" dirty="0" smtClean="0"/>
              <a:t>3)Syllabus and Books information</a:t>
            </a:r>
          </a:p>
          <a:p>
            <a:r>
              <a:rPr lang="en-US" dirty="0" smtClean="0"/>
              <a:t>4)Faculty information</a:t>
            </a:r>
          </a:p>
          <a:p>
            <a:r>
              <a:rPr lang="en-US" dirty="0" smtClean="0"/>
              <a:t>It will work on server. it is user friendly.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r>
              <a:rPr lang="en-US" dirty="0" smtClean="0"/>
              <a:t> server 5.5</a:t>
            </a:r>
          </a:p>
          <a:p>
            <a:r>
              <a:rPr lang="en-US" dirty="0" smtClean="0"/>
              <a:t>Macromedia Dreamweaver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5.5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server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student portal is to facilitate the students with the information.</a:t>
            </a:r>
          </a:p>
          <a:p>
            <a:r>
              <a:rPr lang="en-US" dirty="0" smtClean="0"/>
              <a:t>Now days in college this procedure is on paper  that take too much time to make simplify this process.</a:t>
            </a:r>
          </a:p>
          <a:p>
            <a:r>
              <a:rPr lang="en-US" dirty="0" smtClean="0"/>
              <a:t>Student portal provides the information related to college and other information of study</a:t>
            </a:r>
          </a:p>
          <a:p>
            <a:r>
              <a:rPr lang="en-US" dirty="0" smtClean="0"/>
              <a:t>It also provide some study material like syllabus and time table regarding  college  lecture   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user friendly</a:t>
            </a:r>
          </a:p>
          <a:p>
            <a:r>
              <a:rPr lang="en-US" dirty="0" smtClean="0"/>
              <a:t>Less paper work</a:t>
            </a:r>
          </a:p>
          <a:p>
            <a:r>
              <a:rPr lang="en-US" dirty="0" smtClean="0"/>
              <a:t>It has reduced the complexity of  registration system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Sign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hoen\Desktop\sign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458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hoen\Desktop\log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3213"/>
            <a:ext cx="9144000" cy="5284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phoen\Desktop\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43786"/>
            <a:ext cx="9096375" cy="5114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hoen\Desktop\r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5028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105</TotalTime>
  <Words>167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Student Portal</vt:lpstr>
      <vt:lpstr>INTRODUCTION</vt:lpstr>
      <vt:lpstr>Software Used</vt:lpstr>
      <vt:lpstr>                 PURPOSE</vt:lpstr>
      <vt:lpstr>           ADVANTAGES</vt:lpstr>
      <vt:lpstr>Sign Up </vt:lpstr>
      <vt:lpstr>Log In</vt:lpstr>
      <vt:lpstr>Home</vt:lpstr>
      <vt:lpstr>Registration</vt:lpstr>
      <vt:lpstr>Time Table</vt:lpstr>
      <vt:lpstr>Syllabus</vt:lpstr>
      <vt:lpstr>Faculty Info</vt:lpstr>
      <vt:lpstr>View Registered Students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Portal</dc:title>
  <dc:creator>SHUBHAM</dc:creator>
  <cp:lastModifiedBy>phoenix</cp:lastModifiedBy>
  <cp:revision>18</cp:revision>
  <dcterms:created xsi:type="dcterms:W3CDTF">2016-05-10T05:38:23Z</dcterms:created>
  <dcterms:modified xsi:type="dcterms:W3CDTF">2016-05-16T08:16:17Z</dcterms:modified>
</cp:coreProperties>
</file>