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If Programming Languages Were Dating Profiles…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Which One Gets the Most Right-Swipes?</a:t>
            </a:r>
          </a:p>
          <a:p>
            <a:r>
              <a:t>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– Friendly ⭐⭐⭐⭐⭐</a:t>
            </a:r>
          </a:p>
          <a:p>
            <a:r>
              <a:t>Java – Dependable ⭐⭐⭐⭐</a:t>
            </a:r>
          </a:p>
          <a:p>
            <a:r>
              <a:t>JavaScript – Trendy ⭐⭐⭐⭐⭐</a:t>
            </a:r>
          </a:p>
          <a:p>
            <a:r>
              <a:t>C++ – Intense ⭐⭐⭐</a:t>
            </a:r>
          </a:p>
          <a:p>
            <a:r>
              <a:t>Ruby – Charming ⭐⭐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Most right-swipes? Python 🐍 &amp; JavaScript 🌐</a:t>
            </a:r>
          </a:p>
          <a:p>
            <a:r>
              <a:t>Why? Easy to use, versatile, and trendy.</a:t>
            </a:r>
          </a:p>
          <a:p>
            <a:r>
              <a:t>Programming isn’t just about power – it’s about appeal and usability too.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Who would you swipe right on?</a:t>
            </a:r>
          </a:p>
          <a:p>
            <a:r>
              <a:t>Thank you! 🙌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</a:t>
            </a:r>
          </a:p>
          <a:p>
            <a:r>
              <a:t>2. The Dating Profile Concept</a:t>
            </a:r>
          </a:p>
          <a:p>
            <a:r>
              <a:t>3. Programming Language Profiles</a:t>
            </a:r>
          </a:p>
          <a:p>
            <a:r>
              <a:t>4. Comparing 'Swipe Potential'</a:t>
            </a:r>
          </a:p>
          <a:p>
            <a:r>
              <a:t>5. Conclusion</a:t>
            </a:r>
          </a:p>
          <a:p>
            <a:r>
              <a:t>6.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Imagine if coding languages were people…</a:t>
            </a:r>
          </a:p>
          <a:p>
            <a:r>
              <a:t>Each with their own personality, strengths, and quirks.</a:t>
            </a:r>
          </a:p>
          <a:p>
            <a:r>
              <a:t>The question: Who’s most attractive in the coding 'dating app'?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Dating Profile Analogy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Right-swipes = popularity, appeal, versatility.</a:t>
            </a:r>
          </a:p>
          <a:p>
            <a:r>
              <a:t>Factors: ease of use, community support, trendiness, and reliability.</a:t>
            </a:r>
          </a:p>
          <a:p>
            <a:r>
              <a:t>Let’s meet the 'contestants'!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Profile – Python 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Bio: 'I’m simple, easy-going, and everyone loves me.'</a:t>
            </a:r>
          </a:p>
          <a:p>
            <a:r>
              <a:t>Strengths: Easy to learn, versatile (AI, web, data science).</a:t>
            </a:r>
          </a:p>
          <a:p>
            <a:r>
              <a:t>Weakness: Not the fastest in performance.</a:t>
            </a:r>
          </a:p>
          <a:p>
            <a:r>
              <a:t>Swipe Potential: ⭐⭐⭐⭐⭐ (High!)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Profile – Java 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Bio: 'Reliable, mature, and perfect for long-term commitment.'</a:t>
            </a:r>
          </a:p>
          <a:p>
            <a:r>
              <a:t>Strengths: Robust, enterprise-ready, strong community.</a:t>
            </a:r>
          </a:p>
          <a:p>
            <a:r>
              <a:t>Weakness: Verbose, a bit old-school.</a:t>
            </a:r>
          </a:p>
          <a:p>
            <a:r>
              <a:t>Swipe Potential: ⭐⭐⭐⭐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Profile – JavaScript 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Bio: 'The life of the party – I run the web!'</a:t>
            </a:r>
          </a:p>
          <a:p>
            <a:r>
              <a:t>Strengths: Ubiquitous, works everywhere, highly flexible.</a:t>
            </a:r>
          </a:p>
          <a:p>
            <a:r>
              <a:t>Weakness: Messy at times, too many frameworks.</a:t>
            </a:r>
          </a:p>
          <a:p>
            <a:r>
              <a:t>Swipe Potential: ⭐⭐⭐⭐⭐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Profile – C++ 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Bio: 'I’m powerful, fast, but a little complicated.'</a:t>
            </a:r>
          </a:p>
          <a:p>
            <a:r>
              <a:t>Strengths: High performance, used in gaming, system software.</a:t>
            </a:r>
          </a:p>
          <a:p>
            <a:r>
              <a:t>Weakness: Steep learning curve, complex syntax.</a:t>
            </a:r>
          </a:p>
          <a:p>
            <a:r>
              <a:t>Swipe Potential: ⭐⭐⭐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Profile – Ruby 💎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Bio: 'I’m elegant, fun, and was once everyone’s favorite.'</a:t>
            </a:r>
          </a:p>
          <a:p>
            <a:r>
              <a:t>Strengths: Developer-friendly, Rails framework.</a:t>
            </a:r>
          </a:p>
          <a:p>
            <a:r>
              <a:t>Weakness: Declining popularity.</a:t>
            </a:r>
          </a:p>
          <a:p>
            <a:r>
              <a:t>Swipe Potential: ⭐⭐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