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Lst>
  <p:sldSz cy="5143500" cx="9144000"/>
  <p:notesSz cx="6858000" cy="9144000"/>
  <p:embeddedFontLst>
    <p:embeddedFont>
      <p:font typeface="Quattrocento Sans"/>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 uri="GoogleSlidesCustomDataVersion2">
      <go:slidesCustomData xmlns:go="http://customooxmlschemas.google.com/" r:id="rId26" roundtripDataSignature="AMtx7mjt/cXcNEKDKQeIeJ7UObGQ5VwtY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font" Target="fonts/QuattrocentoSans-regular.fntdata"/><Relationship Id="rId21" Type="http://schemas.openxmlformats.org/officeDocument/2006/relationships/slide" Target="slides/slide15.xml"/><Relationship Id="rId24" Type="http://schemas.openxmlformats.org/officeDocument/2006/relationships/font" Target="fonts/QuattrocentoSans-italic.fntdata"/><Relationship Id="rId23" Type="http://schemas.openxmlformats.org/officeDocument/2006/relationships/font" Target="fonts/QuattrocentoSans-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customschemas.google.com/relationships/presentationmetadata" Target="metadata"/><Relationship Id="rId25" Type="http://schemas.openxmlformats.org/officeDocument/2006/relationships/font" Target="fonts/QuattrocentoSans-boldItalic.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1:notes"/>
          <p:cNvSpPr txBox="1"/>
          <p:nvPr>
            <p:ph idx="12" type="sldNum"/>
          </p:nvPr>
        </p:nvSpPr>
        <p:spPr>
          <a:xfrm>
            <a:off x="3884414" y="8685893"/>
            <a:ext cx="2972098" cy="456595"/>
          </a:xfrm>
          <a:prstGeom prst="rect">
            <a:avLst/>
          </a:prstGeom>
          <a:noFill/>
          <a:ln>
            <a:noFill/>
          </a:ln>
        </p:spPr>
        <p:txBody>
          <a:bodyPr anchorCtr="0" anchor="b" bIns="45550" lIns="91100" spcFirstLastPara="1" rIns="91100" wrap="square" tIns="45550">
            <a:noAutofit/>
          </a:bodyPr>
          <a:lstStyle/>
          <a:p>
            <a:pPr indent="0" lvl="0" marL="0" marR="0" rtl="0" algn="r">
              <a:lnSpc>
                <a:spcPct val="100000"/>
              </a:lnSpc>
              <a:spcBef>
                <a:spcPts val="0"/>
              </a:spcBef>
              <a:spcAft>
                <a:spcPts val="0"/>
              </a:spcAft>
              <a:buClr>
                <a:srgbClr val="000000"/>
              </a:buClr>
              <a:buSzPts val="1300"/>
              <a:buFont typeface="Arial"/>
              <a:buNone/>
            </a:pPr>
            <a:fld id="{00000000-1234-1234-1234-123412341234}" type="slidenum">
              <a:rPr b="0" i="0" lang="en-US" sz="1300" u="none" cap="none" strike="noStrike">
                <a:solidFill>
                  <a:srgbClr val="000000"/>
                </a:solidFill>
                <a:latin typeface="Arial"/>
                <a:ea typeface="Arial"/>
                <a:cs typeface="Arial"/>
                <a:sym typeface="Arial"/>
              </a:rPr>
              <a:t>‹#›</a:t>
            </a:fld>
            <a:endParaRPr b="0" i="0" sz="1300" u="none" cap="none" strike="noStrike">
              <a:solidFill>
                <a:srgbClr val="000000"/>
              </a:solidFill>
              <a:latin typeface="Arial"/>
              <a:ea typeface="Arial"/>
              <a:cs typeface="Arial"/>
              <a:sym typeface="Arial"/>
            </a:endParaRPr>
          </a:p>
        </p:txBody>
      </p:sp>
      <p:sp>
        <p:nvSpPr>
          <p:cNvPr id="90" name="Google Shape;90;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91" name="Google Shape;91;p1:notes"/>
          <p:cNvSpPr txBox="1"/>
          <p:nvPr>
            <p:ph idx="1" type="body"/>
          </p:nvPr>
        </p:nvSpPr>
        <p:spPr>
          <a:xfrm>
            <a:off x="686098" y="4343703"/>
            <a:ext cx="5485805" cy="4113892"/>
          </a:xfrm>
          <a:prstGeom prst="rect">
            <a:avLst/>
          </a:prstGeom>
          <a:noFill/>
          <a:ln>
            <a:noFill/>
          </a:ln>
        </p:spPr>
        <p:txBody>
          <a:bodyPr anchorCtr="0" anchor="t" bIns="45550" lIns="91100" spcFirstLastPara="1" rIns="91100" wrap="square" tIns="45550">
            <a:noAutofit/>
          </a:bodyPr>
          <a:lstStyle/>
          <a:p>
            <a:pPr indent="0" lvl="0" marL="0" rtl="0" algn="l">
              <a:lnSpc>
                <a:spcPct val="100000"/>
              </a:lnSpc>
              <a:spcBef>
                <a:spcPts val="0"/>
              </a:spcBef>
              <a:spcAft>
                <a:spcPts val="0"/>
              </a:spcAft>
              <a:buSzPts val="1300"/>
              <a:buNone/>
            </a:pPr>
            <a:r>
              <a:t/>
            </a:r>
            <a:endParaRPr sz="1300"/>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9: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10:notes"/>
          <p:cNvSpPr txBox="1"/>
          <p:nvPr>
            <p:ph idx="1" type="body"/>
          </p:nvPr>
        </p:nvSpPr>
        <p:spPr>
          <a:xfrm>
            <a:off x="686098" y="4343703"/>
            <a:ext cx="5485805" cy="4113892"/>
          </a:xfrm>
          <a:prstGeom prst="rect">
            <a:avLst/>
          </a:prstGeom>
          <a:noFill/>
          <a:ln>
            <a:noFill/>
          </a:ln>
        </p:spPr>
        <p:txBody>
          <a:bodyPr anchorCtr="0" anchor="t" bIns="86175" lIns="86175" spcFirstLastPara="1" rIns="86175" wrap="square" tIns="86175">
            <a:noAutofit/>
          </a:bodyPr>
          <a:lstStyle/>
          <a:p>
            <a:pPr indent="0" lvl="0" marL="0" rtl="0" algn="l">
              <a:lnSpc>
                <a:spcPct val="100000"/>
              </a:lnSpc>
              <a:spcBef>
                <a:spcPts val="0"/>
              </a:spcBef>
              <a:spcAft>
                <a:spcPts val="0"/>
              </a:spcAft>
              <a:buSzPts val="1100"/>
              <a:buNone/>
            </a:pPr>
            <a:r>
              <a:t/>
            </a:r>
            <a:endParaRPr/>
          </a:p>
        </p:txBody>
      </p:sp>
      <p:sp>
        <p:nvSpPr>
          <p:cNvPr id="150" name="Google Shape;150;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11:notes"/>
          <p:cNvSpPr txBox="1"/>
          <p:nvPr>
            <p:ph idx="1" type="body"/>
          </p:nvPr>
        </p:nvSpPr>
        <p:spPr>
          <a:xfrm>
            <a:off x="686098" y="4343703"/>
            <a:ext cx="5485805" cy="4113892"/>
          </a:xfrm>
          <a:prstGeom prst="rect">
            <a:avLst/>
          </a:prstGeom>
          <a:noFill/>
          <a:ln>
            <a:noFill/>
          </a:ln>
        </p:spPr>
        <p:txBody>
          <a:bodyPr anchorCtr="0" anchor="t" bIns="86175" lIns="86175" spcFirstLastPara="1" rIns="86175" wrap="square" tIns="86175">
            <a:noAutofit/>
          </a:bodyPr>
          <a:lstStyle/>
          <a:p>
            <a:pPr indent="0" lvl="0" marL="0" rtl="0" algn="l">
              <a:lnSpc>
                <a:spcPct val="100000"/>
              </a:lnSpc>
              <a:spcBef>
                <a:spcPts val="0"/>
              </a:spcBef>
              <a:spcAft>
                <a:spcPts val="0"/>
              </a:spcAft>
              <a:buSzPts val="1100"/>
              <a:buNone/>
            </a:pPr>
            <a:r>
              <a:t/>
            </a:r>
            <a:endParaRPr/>
          </a:p>
        </p:txBody>
      </p:sp>
      <p:sp>
        <p:nvSpPr>
          <p:cNvPr id="156" name="Google Shape;156;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12:notes"/>
          <p:cNvSpPr txBox="1"/>
          <p:nvPr>
            <p:ph idx="1" type="body"/>
          </p:nvPr>
        </p:nvSpPr>
        <p:spPr>
          <a:xfrm>
            <a:off x="686098" y="4343703"/>
            <a:ext cx="5485800" cy="4113900"/>
          </a:xfrm>
          <a:prstGeom prst="rect">
            <a:avLst/>
          </a:prstGeom>
          <a:noFill/>
          <a:ln>
            <a:noFill/>
          </a:ln>
        </p:spPr>
        <p:txBody>
          <a:bodyPr anchorCtr="0" anchor="t" bIns="86175" lIns="86175" spcFirstLastPara="1" rIns="86175" wrap="square" tIns="86175">
            <a:noAutofit/>
          </a:bodyPr>
          <a:lstStyle/>
          <a:p>
            <a:pPr indent="0" lvl="0" marL="0" rtl="0" algn="l">
              <a:lnSpc>
                <a:spcPct val="100000"/>
              </a:lnSpc>
              <a:spcBef>
                <a:spcPts val="0"/>
              </a:spcBef>
              <a:spcAft>
                <a:spcPts val="0"/>
              </a:spcAft>
              <a:buSzPts val="1100"/>
              <a:buNone/>
            </a:pPr>
            <a:r>
              <a:t/>
            </a:r>
            <a:endParaRPr/>
          </a:p>
        </p:txBody>
      </p:sp>
      <p:sp>
        <p:nvSpPr>
          <p:cNvPr id="162" name="Google Shape;162;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13:notes"/>
          <p:cNvSpPr txBox="1"/>
          <p:nvPr>
            <p:ph idx="1" type="body"/>
          </p:nvPr>
        </p:nvSpPr>
        <p:spPr>
          <a:xfrm>
            <a:off x="686098" y="4343703"/>
            <a:ext cx="5485805" cy="4113892"/>
          </a:xfrm>
          <a:prstGeom prst="rect">
            <a:avLst/>
          </a:prstGeom>
          <a:noFill/>
          <a:ln>
            <a:noFill/>
          </a:ln>
        </p:spPr>
        <p:txBody>
          <a:bodyPr anchorCtr="0" anchor="t" bIns="86175" lIns="86175" spcFirstLastPara="1" rIns="86175" wrap="square" tIns="86175">
            <a:noAutofit/>
          </a:bodyPr>
          <a:lstStyle/>
          <a:p>
            <a:pPr indent="0" lvl="0" marL="0" rtl="0" algn="l">
              <a:lnSpc>
                <a:spcPct val="100000"/>
              </a:lnSpc>
              <a:spcBef>
                <a:spcPts val="0"/>
              </a:spcBef>
              <a:spcAft>
                <a:spcPts val="0"/>
              </a:spcAft>
              <a:buSzPts val="1100"/>
              <a:buNone/>
            </a:pPr>
            <a:r>
              <a:t/>
            </a:r>
            <a:endParaRPr/>
          </a:p>
        </p:txBody>
      </p:sp>
      <p:sp>
        <p:nvSpPr>
          <p:cNvPr id="168" name="Google Shape;168;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14:notes"/>
          <p:cNvSpPr txBox="1"/>
          <p:nvPr>
            <p:ph idx="1" type="body"/>
          </p:nvPr>
        </p:nvSpPr>
        <p:spPr>
          <a:xfrm>
            <a:off x="686098" y="4343703"/>
            <a:ext cx="5485805" cy="4113892"/>
          </a:xfrm>
          <a:prstGeom prst="rect">
            <a:avLst/>
          </a:prstGeom>
          <a:noFill/>
          <a:ln>
            <a:noFill/>
          </a:ln>
        </p:spPr>
        <p:txBody>
          <a:bodyPr anchorCtr="0" anchor="t" bIns="86175" lIns="86175" spcFirstLastPara="1" rIns="86175" wrap="square" tIns="86175">
            <a:noAutofit/>
          </a:bodyPr>
          <a:lstStyle/>
          <a:p>
            <a:pPr indent="0" lvl="0" marL="0" rtl="0" algn="l">
              <a:lnSpc>
                <a:spcPct val="100000"/>
              </a:lnSpc>
              <a:spcBef>
                <a:spcPts val="0"/>
              </a:spcBef>
              <a:spcAft>
                <a:spcPts val="0"/>
              </a:spcAft>
              <a:buSzPts val="1100"/>
              <a:buNone/>
            </a:pPr>
            <a:r>
              <a:t/>
            </a:r>
            <a:endParaRPr/>
          </a:p>
        </p:txBody>
      </p:sp>
      <p:sp>
        <p:nvSpPr>
          <p:cNvPr id="174" name="Google Shape;174;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2:notes"/>
          <p:cNvSpPr txBox="1"/>
          <p:nvPr>
            <p:ph idx="1" type="body"/>
          </p:nvPr>
        </p:nvSpPr>
        <p:spPr>
          <a:xfrm>
            <a:off x="686098" y="4343703"/>
            <a:ext cx="5485805" cy="4113892"/>
          </a:xfrm>
          <a:prstGeom prst="rect">
            <a:avLst/>
          </a:prstGeom>
          <a:noFill/>
          <a:ln>
            <a:noFill/>
          </a:ln>
        </p:spPr>
        <p:txBody>
          <a:bodyPr anchorCtr="0" anchor="t" bIns="86175" lIns="86175" spcFirstLastPara="1" rIns="86175" wrap="square" tIns="86175">
            <a:noAutofit/>
          </a:bodyPr>
          <a:lstStyle/>
          <a:p>
            <a:pPr indent="0" lvl="0" marL="0" rtl="0" algn="l">
              <a:lnSpc>
                <a:spcPct val="100000"/>
              </a:lnSpc>
              <a:spcBef>
                <a:spcPts val="0"/>
              </a:spcBef>
              <a:spcAft>
                <a:spcPts val="0"/>
              </a:spcAft>
              <a:buSzPts val="1100"/>
              <a:buNone/>
            </a:pPr>
            <a:r>
              <a:t/>
            </a:r>
            <a:endParaRPr/>
          </a:p>
        </p:txBody>
      </p:sp>
      <p:sp>
        <p:nvSpPr>
          <p:cNvPr id="97" name="Google Shape;97;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3:notes"/>
          <p:cNvSpPr txBox="1"/>
          <p:nvPr>
            <p:ph idx="1" type="body"/>
          </p:nvPr>
        </p:nvSpPr>
        <p:spPr>
          <a:xfrm>
            <a:off x="686098" y="4343703"/>
            <a:ext cx="5485805" cy="4113892"/>
          </a:xfrm>
          <a:prstGeom prst="rect">
            <a:avLst/>
          </a:prstGeom>
          <a:noFill/>
          <a:ln>
            <a:noFill/>
          </a:ln>
        </p:spPr>
        <p:txBody>
          <a:bodyPr anchorCtr="0" anchor="t" bIns="86175" lIns="86175" spcFirstLastPara="1" rIns="86175" wrap="square" tIns="86175">
            <a:noAutofit/>
          </a:bodyPr>
          <a:lstStyle/>
          <a:p>
            <a:pPr indent="0" lvl="0" marL="0" rtl="0" algn="l">
              <a:lnSpc>
                <a:spcPct val="100000"/>
              </a:lnSpc>
              <a:spcBef>
                <a:spcPts val="0"/>
              </a:spcBef>
              <a:spcAft>
                <a:spcPts val="0"/>
              </a:spcAft>
              <a:buSzPts val="1100"/>
              <a:buNone/>
            </a:pPr>
            <a:r>
              <a:t/>
            </a:r>
            <a:endParaRPr/>
          </a:p>
        </p:txBody>
      </p:sp>
      <p:sp>
        <p:nvSpPr>
          <p:cNvPr id="103" name="Google Shape;103;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4:notes"/>
          <p:cNvSpPr txBox="1"/>
          <p:nvPr>
            <p:ph idx="1" type="body"/>
          </p:nvPr>
        </p:nvSpPr>
        <p:spPr>
          <a:xfrm>
            <a:off x="686098" y="4343703"/>
            <a:ext cx="5485805" cy="4113892"/>
          </a:xfrm>
          <a:prstGeom prst="rect">
            <a:avLst/>
          </a:prstGeom>
          <a:noFill/>
          <a:ln>
            <a:noFill/>
          </a:ln>
        </p:spPr>
        <p:txBody>
          <a:bodyPr anchorCtr="0" anchor="t" bIns="86175" lIns="86175" spcFirstLastPara="1" rIns="86175" wrap="square" tIns="86175">
            <a:noAutofit/>
          </a:bodyPr>
          <a:lstStyle/>
          <a:p>
            <a:pPr indent="0" lvl="0" marL="0" rtl="0" algn="l">
              <a:lnSpc>
                <a:spcPct val="100000"/>
              </a:lnSpc>
              <a:spcBef>
                <a:spcPts val="0"/>
              </a:spcBef>
              <a:spcAft>
                <a:spcPts val="0"/>
              </a:spcAft>
              <a:buSzPts val="1100"/>
              <a:buNone/>
            </a:pPr>
            <a:r>
              <a:t/>
            </a:r>
            <a:endParaRPr/>
          </a:p>
        </p:txBody>
      </p:sp>
      <p:sp>
        <p:nvSpPr>
          <p:cNvPr id="109" name="Google Shape;109;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5:notes"/>
          <p:cNvSpPr txBox="1"/>
          <p:nvPr>
            <p:ph idx="1" type="body"/>
          </p:nvPr>
        </p:nvSpPr>
        <p:spPr>
          <a:xfrm>
            <a:off x="686098" y="4343703"/>
            <a:ext cx="5485805" cy="4113892"/>
          </a:xfrm>
          <a:prstGeom prst="rect">
            <a:avLst/>
          </a:prstGeom>
          <a:noFill/>
          <a:ln>
            <a:noFill/>
          </a:ln>
        </p:spPr>
        <p:txBody>
          <a:bodyPr anchorCtr="0" anchor="t" bIns="86175" lIns="86175" spcFirstLastPara="1" rIns="86175" wrap="square" tIns="86175">
            <a:noAutofit/>
          </a:bodyPr>
          <a:lstStyle/>
          <a:p>
            <a:pPr indent="0" lvl="0" marL="0" rtl="0" algn="l">
              <a:lnSpc>
                <a:spcPct val="100000"/>
              </a:lnSpc>
              <a:spcBef>
                <a:spcPts val="0"/>
              </a:spcBef>
              <a:spcAft>
                <a:spcPts val="0"/>
              </a:spcAft>
              <a:buSzPts val="1100"/>
              <a:buNone/>
            </a:pPr>
            <a:r>
              <a:t/>
            </a:r>
            <a:endParaRPr/>
          </a:p>
        </p:txBody>
      </p:sp>
      <p:sp>
        <p:nvSpPr>
          <p:cNvPr id="116" name="Google Shape;116;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6:notes"/>
          <p:cNvSpPr txBox="1"/>
          <p:nvPr>
            <p:ph idx="1" type="body"/>
          </p:nvPr>
        </p:nvSpPr>
        <p:spPr>
          <a:xfrm>
            <a:off x="686098" y="4343703"/>
            <a:ext cx="5485805" cy="4113892"/>
          </a:xfrm>
          <a:prstGeom prst="rect">
            <a:avLst/>
          </a:prstGeom>
          <a:noFill/>
          <a:ln>
            <a:noFill/>
          </a:ln>
        </p:spPr>
        <p:txBody>
          <a:bodyPr anchorCtr="0" anchor="t" bIns="86175" lIns="86175" spcFirstLastPara="1" rIns="86175" wrap="square" tIns="86175">
            <a:noAutofit/>
          </a:bodyPr>
          <a:lstStyle/>
          <a:p>
            <a:pPr indent="0" lvl="0" marL="0" rtl="0" algn="l">
              <a:lnSpc>
                <a:spcPct val="100000"/>
              </a:lnSpc>
              <a:spcBef>
                <a:spcPts val="0"/>
              </a:spcBef>
              <a:spcAft>
                <a:spcPts val="0"/>
              </a:spcAft>
              <a:buSzPts val="1100"/>
              <a:buNone/>
            </a:pPr>
            <a:r>
              <a:t/>
            </a:r>
            <a:endParaRPr/>
          </a:p>
        </p:txBody>
      </p:sp>
      <p:sp>
        <p:nvSpPr>
          <p:cNvPr id="122" name="Google Shape;122;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7: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89a88bfced_0_4:notes"/>
          <p:cNvSpPr txBox="1"/>
          <p:nvPr>
            <p:ph idx="1" type="body"/>
          </p:nvPr>
        </p:nvSpPr>
        <p:spPr>
          <a:xfrm>
            <a:off x="686098" y="4343703"/>
            <a:ext cx="5485800" cy="4113900"/>
          </a:xfrm>
          <a:prstGeom prst="rect">
            <a:avLst/>
          </a:prstGeom>
          <a:noFill/>
          <a:ln>
            <a:noFill/>
          </a:ln>
        </p:spPr>
        <p:txBody>
          <a:bodyPr anchorCtr="0" anchor="t" bIns="86175" lIns="86175" spcFirstLastPara="1" rIns="86175" wrap="square" tIns="86175">
            <a:noAutofit/>
          </a:bodyPr>
          <a:lstStyle/>
          <a:p>
            <a:pPr indent="0" lvl="0" marL="0" rtl="0" algn="l">
              <a:lnSpc>
                <a:spcPct val="100000"/>
              </a:lnSpc>
              <a:spcBef>
                <a:spcPts val="0"/>
              </a:spcBef>
              <a:spcAft>
                <a:spcPts val="0"/>
              </a:spcAft>
              <a:buSzPts val="1100"/>
              <a:buNone/>
            </a:pPr>
            <a:r>
              <a:t/>
            </a:r>
            <a:endParaRPr/>
          </a:p>
        </p:txBody>
      </p:sp>
      <p:sp>
        <p:nvSpPr>
          <p:cNvPr id="133" name="Google Shape;133;g289a88bfced_0_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8: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8" name="Shape 8"/>
        <p:cNvGrpSpPr/>
        <p:nvPr/>
      </p:nvGrpSpPr>
      <p:grpSpPr>
        <a:xfrm>
          <a:off x="0" y="0"/>
          <a:ext cx="0" cy="0"/>
          <a:chOff x="0" y="0"/>
          <a:chExt cx="0" cy="0"/>
        </a:xfrm>
      </p:grpSpPr>
      <p:sp>
        <p:nvSpPr>
          <p:cNvPr id="9" name="Google Shape;9;p16"/>
          <p:cNvSpPr txBox="1"/>
          <p:nvPr>
            <p:ph type="ctrTitle"/>
          </p:nvPr>
        </p:nvSpPr>
        <p:spPr>
          <a:xfrm>
            <a:off x="685800" y="1597819"/>
            <a:ext cx="7772400" cy="1102519"/>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0" name="Google Shape;10;p16"/>
          <p:cNvSpPr txBox="1"/>
          <p:nvPr>
            <p:ph idx="1" type="subTitle"/>
          </p:nvPr>
        </p:nvSpPr>
        <p:spPr>
          <a:xfrm>
            <a:off x="1371600" y="2914650"/>
            <a:ext cx="6400800" cy="131445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480"/>
              </a:spcBef>
              <a:spcAft>
                <a:spcPts val="0"/>
              </a:spcAft>
              <a:buClr>
                <a:srgbClr val="0000FF"/>
              </a:buClr>
              <a:buSzPts val="2400"/>
              <a:buFont typeface="Arial"/>
              <a:buNone/>
              <a:defRPr/>
            </a:lvl1pPr>
            <a:lvl2pPr lvl="1" algn="ctr">
              <a:lnSpc>
                <a:spcPct val="100000"/>
              </a:lnSpc>
              <a:spcBef>
                <a:spcPts val="480"/>
              </a:spcBef>
              <a:spcAft>
                <a:spcPts val="0"/>
              </a:spcAft>
              <a:buClr>
                <a:srgbClr val="0000FF"/>
              </a:buClr>
              <a:buSzPts val="2400"/>
              <a:buFont typeface="Arial"/>
              <a:buNone/>
              <a:defRPr/>
            </a:lvl2pPr>
            <a:lvl3pPr lvl="2" algn="ctr">
              <a:lnSpc>
                <a:spcPct val="100000"/>
              </a:lnSpc>
              <a:spcBef>
                <a:spcPts val="480"/>
              </a:spcBef>
              <a:spcAft>
                <a:spcPts val="0"/>
              </a:spcAft>
              <a:buClr>
                <a:srgbClr val="0000FF"/>
              </a:buClr>
              <a:buSzPts val="2400"/>
              <a:buFont typeface="Arial"/>
              <a:buNone/>
              <a:defRPr/>
            </a:lvl3pPr>
            <a:lvl4pPr lvl="3" algn="ctr">
              <a:lnSpc>
                <a:spcPct val="100000"/>
              </a:lnSpc>
              <a:spcBef>
                <a:spcPts val="480"/>
              </a:spcBef>
              <a:spcAft>
                <a:spcPts val="0"/>
              </a:spcAft>
              <a:buClr>
                <a:srgbClr val="0000FF"/>
              </a:buClr>
              <a:buSzPts val="2400"/>
              <a:buFont typeface="Arial"/>
              <a:buNone/>
              <a:defRPr/>
            </a:lvl4pPr>
            <a:lvl5pPr lvl="4" algn="ctr">
              <a:lnSpc>
                <a:spcPct val="100000"/>
              </a:lnSpc>
              <a:spcBef>
                <a:spcPts val="480"/>
              </a:spcBef>
              <a:spcAft>
                <a:spcPts val="0"/>
              </a:spcAft>
              <a:buClr>
                <a:srgbClr val="0000FF"/>
              </a:buClr>
              <a:buSzPts val="2400"/>
              <a:buFont typeface="Arial"/>
              <a:buNone/>
              <a:defRPr/>
            </a:lvl5pPr>
            <a:lvl6pPr lvl="5" algn="ctr">
              <a:lnSpc>
                <a:spcPct val="100000"/>
              </a:lnSpc>
              <a:spcBef>
                <a:spcPts val="480"/>
              </a:spcBef>
              <a:spcAft>
                <a:spcPts val="0"/>
              </a:spcAft>
              <a:buClr>
                <a:srgbClr val="0000FF"/>
              </a:buClr>
              <a:buSzPts val="2400"/>
              <a:buFont typeface="Arial"/>
              <a:buNone/>
              <a:defRPr/>
            </a:lvl6pPr>
            <a:lvl7pPr lvl="6" algn="ctr">
              <a:lnSpc>
                <a:spcPct val="100000"/>
              </a:lnSpc>
              <a:spcBef>
                <a:spcPts val="480"/>
              </a:spcBef>
              <a:spcAft>
                <a:spcPts val="0"/>
              </a:spcAft>
              <a:buClr>
                <a:srgbClr val="0000FF"/>
              </a:buClr>
              <a:buSzPts val="2400"/>
              <a:buFont typeface="Arial"/>
              <a:buNone/>
              <a:defRPr/>
            </a:lvl7pPr>
            <a:lvl8pPr lvl="7" algn="ctr">
              <a:lnSpc>
                <a:spcPct val="100000"/>
              </a:lnSpc>
              <a:spcBef>
                <a:spcPts val="480"/>
              </a:spcBef>
              <a:spcAft>
                <a:spcPts val="0"/>
              </a:spcAft>
              <a:buClr>
                <a:srgbClr val="0000FF"/>
              </a:buClr>
              <a:buSzPts val="2400"/>
              <a:buFont typeface="Arial"/>
              <a:buNone/>
              <a:defRPr/>
            </a:lvl8pPr>
            <a:lvl9pPr lvl="8" algn="ctr">
              <a:lnSpc>
                <a:spcPct val="100000"/>
              </a:lnSpc>
              <a:spcBef>
                <a:spcPts val="480"/>
              </a:spcBef>
              <a:spcAft>
                <a:spcPts val="0"/>
              </a:spcAft>
              <a:buClr>
                <a:srgbClr val="0000FF"/>
              </a:buClr>
              <a:buSzPts val="2400"/>
              <a:buFont typeface="Arial"/>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able" showMasterSp="0" type="tbl">
  <p:cSld name="TABLE">
    <p:spTree>
      <p:nvGrpSpPr>
        <p:cNvPr id="41" name="Shape 41"/>
        <p:cNvGrpSpPr/>
        <p:nvPr/>
      </p:nvGrpSpPr>
      <p:grpSpPr>
        <a:xfrm>
          <a:off x="0" y="0"/>
          <a:ext cx="0" cy="0"/>
          <a:chOff x="0" y="0"/>
          <a:chExt cx="0" cy="0"/>
        </a:xfrm>
      </p:grpSpPr>
      <p:sp>
        <p:nvSpPr>
          <p:cNvPr id="42" name="Google Shape;42;p37"/>
          <p:cNvSpPr txBox="1"/>
          <p:nvPr>
            <p:ph type="title"/>
          </p:nvPr>
        </p:nvSpPr>
        <p:spPr>
          <a:xfrm>
            <a:off x="457200" y="205978"/>
            <a:ext cx="8229600" cy="85725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7" name="Shape 47"/>
        <p:cNvGrpSpPr/>
        <p:nvPr/>
      </p:nvGrpSpPr>
      <p:grpSpPr>
        <a:xfrm>
          <a:off x="0" y="0"/>
          <a:ext cx="0" cy="0"/>
          <a:chOff x="0" y="0"/>
          <a:chExt cx="0" cy="0"/>
        </a:xfrm>
      </p:grpSpPr>
      <p:sp>
        <p:nvSpPr>
          <p:cNvPr id="48" name="Google Shape;48;p1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49" name="Google Shape;49;p19"/>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50" name="Google Shape;50;p19"/>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51" name="Google Shape;51;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2" name="Shape 52"/>
        <p:cNvGrpSpPr/>
        <p:nvPr/>
      </p:nvGrpSpPr>
      <p:grpSpPr>
        <a:xfrm>
          <a:off x="0" y="0"/>
          <a:ext cx="0" cy="0"/>
          <a:chOff x="0" y="0"/>
          <a:chExt cx="0" cy="0"/>
        </a:xfrm>
      </p:grpSpPr>
      <p:sp>
        <p:nvSpPr>
          <p:cNvPr id="53" name="Google Shape;53;p20"/>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54" name="Google Shape;54;p20"/>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55" name="Google Shape;55;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6" name="Shape 56"/>
        <p:cNvGrpSpPr/>
        <p:nvPr/>
      </p:nvGrpSpPr>
      <p:grpSpPr>
        <a:xfrm>
          <a:off x="0" y="0"/>
          <a:ext cx="0" cy="0"/>
          <a:chOff x="0" y="0"/>
          <a:chExt cx="0" cy="0"/>
        </a:xfrm>
      </p:grpSpPr>
      <p:sp>
        <p:nvSpPr>
          <p:cNvPr id="57" name="Google Shape;57;p21"/>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58" name="Google Shape;58;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59" name="Shape 59"/>
        <p:cNvGrpSpPr/>
        <p:nvPr/>
      </p:nvGrpSpPr>
      <p:grpSpPr>
        <a:xfrm>
          <a:off x="0" y="0"/>
          <a:ext cx="0" cy="0"/>
          <a:chOff x="0" y="0"/>
          <a:chExt cx="0" cy="0"/>
        </a:xfrm>
      </p:grpSpPr>
      <p:sp>
        <p:nvSpPr>
          <p:cNvPr id="60" name="Google Shape;60;p2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61" name="Google Shape;61;p2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62" name="Google Shape;62;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3" name="Shape 63"/>
        <p:cNvGrpSpPr/>
        <p:nvPr/>
      </p:nvGrpSpPr>
      <p:grpSpPr>
        <a:xfrm>
          <a:off x="0" y="0"/>
          <a:ext cx="0" cy="0"/>
          <a:chOff x="0" y="0"/>
          <a:chExt cx="0" cy="0"/>
        </a:xfrm>
      </p:grpSpPr>
      <p:sp>
        <p:nvSpPr>
          <p:cNvPr id="64" name="Google Shape;64;p2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65" name="Google Shape;65;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6" name="Shape 66"/>
        <p:cNvGrpSpPr/>
        <p:nvPr/>
      </p:nvGrpSpPr>
      <p:grpSpPr>
        <a:xfrm>
          <a:off x="0" y="0"/>
          <a:ext cx="0" cy="0"/>
          <a:chOff x="0" y="0"/>
          <a:chExt cx="0" cy="0"/>
        </a:xfrm>
      </p:grpSpPr>
      <p:sp>
        <p:nvSpPr>
          <p:cNvPr id="67" name="Google Shape;67;p24"/>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68" name="Google Shape;68;p24"/>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69" name="Google Shape;69;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70" name="Shape 70"/>
        <p:cNvGrpSpPr/>
        <p:nvPr/>
      </p:nvGrpSpPr>
      <p:grpSpPr>
        <a:xfrm>
          <a:off x="0" y="0"/>
          <a:ext cx="0" cy="0"/>
          <a:chOff x="0" y="0"/>
          <a:chExt cx="0" cy="0"/>
        </a:xfrm>
      </p:grpSpPr>
      <p:sp>
        <p:nvSpPr>
          <p:cNvPr id="71" name="Google Shape;71;p25"/>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72" name="Google Shape;72;p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73" name="Shape 73"/>
        <p:cNvGrpSpPr/>
        <p:nvPr/>
      </p:nvGrpSpPr>
      <p:grpSpPr>
        <a:xfrm>
          <a:off x="0" y="0"/>
          <a:ext cx="0" cy="0"/>
          <a:chOff x="0" y="0"/>
          <a:chExt cx="0" cy="0"/>
        </a:xfrm>
      </p:grpSpPr>
      <p:sp>
        <p:nvSpPr>
          <p:cNvPr id="74" name="Google Shape;74;p26"/>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 name="Google Shape;75;p26"/>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76" name="Google Shape;76;p26"/>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77" name="Google Shape;77;p26"/>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78" name="Google Shape;78;p2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9" name="Shape 79"/>
        <p:cNvGrpSpPr/>
        <p:nvPr/>
      </p:nvGrpSpPr>
      <p:grpSpPr>
        <a:xfrm>
          <a:off x="0" y="0"/>
          <a:ext cx="0" cy="0"/>
          <a:chOff x="0" y="0"/>
          <a:chExt cx="0" cy="0"/>
        </a:xfrm>
      </p:grpSpPr>
      <p:sp>
        <p:nvSpPr>
          <p:cNvPr id="80" name="Google Shape;80;p27"/>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81" name="Google Shape;81;p2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showMasterSp="0" type="obj">
  <p:cSld name="OBJECT">
    <p:spTree>
      <p:nvGrpSpPr>
        <p:cNvPr id="11" name="Shape 11"/>
        <p:cNvGrpSpPr/>
        <p:nvPr/>
      </p:nvGrpSpPr>
      <p:grpSpPr>
        <a:xfrm>
          <a:off x="0" y="0"/>
          <a:ext cx="0" cy="0"/>
          <a:chOff x="0" y="0"/>
          <a:chExt cx="0" cy="0"/>
        </a:xfrm>
      </p:grpSpPr>
      <p:sp>
        <p:nvSpPr>
          <p:cNvPr id="12" name="Google Shape;12;p17"/>
          <p:cNvSpPr txBox="1"/>
          <p:nvPr>
            <p:ph type="title"/>
          </p:nvPr>
        </p:nvSpPr>
        <p:spPr>
          <a:xfrm>
            <a:off x="457200" y="205978"/>
            <a:ext cx="8229600" cy="85725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3" name="Google Shape;13;p17"/>
          <p:cNvSpPr txBox="1"/>
          <p:nvPr>
            <p:ph idx="1" type="body"/>
          </p:nvPr>
        </p:nvSpPr>
        <p:spPr>
          <a:xfrm>
            <a:off x="457200" y="1200150"/>
            <a:ext cx="8229600" cy="3394472"/>
          </a:xfrm>
          <a:prstGeom prst="rect">
            <a:avLst/>
          </a:prstGeom>
          <a:noFill/>
          <a:ln>
            <a:noFill/>
          </a:ln>
        </p:spPr>
        <p:txBody>
          <a:bodyPr anchorCtr="0" anchor="t" bIns="45700" lIns="91425" spcFirstLastPara="1" rIns="91425" wrap="square" tIns="45700">
            <a:noAutofit/>
          </a:bodyPr>
          <a:lstStyle>
            <a:lvl1pPr indent="-381000" lvl="0" marL="457200" algn="l">
              <a:lnSpc>
                <a:spcPct val="100000"/>
              </a:lnSpc>
              <a:spcBef>
                <a:spcPts val="480"/>
              </a:spcBef>
              <a:spcAft>
                <a:spcPts val="0"/>
              </a:spcAft>
              <a:buSzPts val="2400"/>
              <a:buChar char="•"/>
              <a:defRPr/>
            </a:lvl1pPr>
            <a:lvl2pPr indent="-381000" lvl="1" marL="914400" algn="l">
              <a:lnSpc>
                <a:spcPct val="100000"/>
              </a:lnSpc>
              <a:spcBef>
                <a:spcPts val="480"/>
              </a:spcBef>
              <a:spcAft>
                <a:spcPts val="0"/>
              </a:spcAft>
              <a:buSzPts val="2400"/>
              <a:buChar char="–"/>
              <a:defRPr/>
            </a:lvl2pPr>
            <a:lvl3pPr indent="-381000" lvl="2" marL="1371600" algn="l">
              <a:lnSpc>
                <a:spcPct val="100000"/>
              </a:lnSpc>
              <a:spcBef>
                <a:spcPts val="480"/>
              </a:spcBef>
              <a:spcAft>
                <a:spcPts val="0"/>
              </a:spcAft>
              <a:buSzPts val="2400"/>
              <a:buChar char="•"/>
              <a:defRPr/>
            </a:lvl3pPr>
            <a:lvl4pPr indent="-381000" lvl="3" marL="1828800" algn="l">
              <a:lnSpc>
                <a:spcPct val="100000"/>
              </a:lnSpc>
              <a:spcBef>
                <a:spcPts val="480"/>
              </a:spcBef>
              <a:spcAft>
                <a:spcPts val="0"/>
              </a:spcAft>
              <a:buSzPts val="2400"/>
              <a:buChar char="–"/>
              <a:defRPr/>
            </a:lvl4pPr>
            <a:lvl5pPr indent="-381000" lvl="4" marL="2286000" algn="l">
              <a:lnSpc>
                <a:spcPct val="100000"/>
              </a:lnSpc>
              <a:spcBef>
                <a:spcPts val="480"/>
              </a:spcBef>
              <a:spcAft>
                <a:spcPts val="0"/>
              </a:spcAft>
              <a:buSzPts val="2400"/>
              <a:buChar char="»"/>
              <a:defRPr/>
            </a:lvl5pPr>
            <a:lvl6pPr indent="-381000" lvl="5" marL="2743200" algn="l">
              <a:lnSpc>
                <a:spcPct val="100000"/>
              </a:lnSpc>
              <a:spcBef>
                <a:spcPts val="480"/>
              </a:spcBef>
              <a:spcAft>
                <a:spcPts val="0"/>
              </a:spcAft>
              <a:buSzPts val="2400"/>
              <a:buChar char="»"/>
              <a:defRPr/>
            </a:lvl6pPr>
            <a:lvl7pPr indent="-381000" lvl="6" marL="3200400" algn="l">
              <a:lnSpc>
                <a:spcPct val="100000"/>
              </a:lnSpc>
              <a:spcBef>
                <a:spcPts val="480"/>
              </a:spcBef>
              <a:spcAft>
                <a:spcPts val="0"/>
              </a:spcAft>
              <a:buSzPts val="2400"/>
              <a:buChar char="»"/>
              <a:defRPr/>
            </a:lvl7pPr>
            <a:lvl8pPr indent="-381000" lvl="7" marL="3657600" algn="l">
              <a:lnSpc>
                <a:spcPct val="100000"/>
              </a:lnSpc>
              <a:spcBef>
                <a:spcPts val="480"/>
              </a:spcBef>
              <a:spcAft>
                <a:spcPts val="0"/>
              </a:spcAft>
              <a:buSzPts val="2400"/>
              <a:buChar char="»"/>
              <a:defRPr/>
            </a:lvl8pPr>
            <a:lvl9pPr indent="-381000" lvl="8" marL="4114800" algn="l">
              <a:lnSpc>
                <a:spcPct val="100000"/>
              </a:lnSpc>
              <a:spcBef>
                <a:spcPts val="480"/>
              </a:spcBef>
              <a:spcAft>
                <a:spcPts val="0"/>
              </a:spcAft>
              <a:buSzPts val="2400"/>
              <a:buChar char="»"/>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82" name="Shape 82"/>
        <p:cNvGrpSpPr/>
        <p:nvPr/>
      </p:nvGrpSpPr>
      <p:grpSpPr>
        <a:xfrm>
          <a:off x="0" y="0"/>
          <a:ext cx="0" cy="0"/>
          <a:chOff x="0" y="0"/>
          <a:chExt cx="0" cy="0"/>
        </a:xfrm>
      </p:grpSpPr>
      <p:sp>
        <p:nvSpPr>
          <p:cNvPr id="83" name="Google Shape;83;p28"/>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84" name="Google Shape;84;p28"/>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85" name="Google Shape;85;p2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6" name="Shape 86"/>
        <p:cNvGrpSpPr/>
        <p:nvPr/>
      </p:nvGrpSpPr>
      <p:grpSpPr>
        <a:xfrm>
          <a:off x="0" y="0"/>
          <a:ext cx="0" cy="0"/>
          <a:chOff x="0" y="0"/>
          <a:chExt cx="0" cy="0"/>
        </a:xfrm>
      </p:grpSpPr>
      <p:sp>
        <p:nvSpPr>
          <p:cNvPr id="87" name="Google Shape;87;p2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spTree>
      <p:nvGrpSpPr>
        <p:cNvPr id="14" name="Shape 14"/>
        <p:cNvGrpSpPr/>
        <p:nvPr/>
      </p:nvGrpSpPr>
      <p:grpSpPr>
        <a:xfrm>
          <a:off x="0" y="0"/>
          <a:ext cx="0" cy="0"/>
          <a:chOff x="0" y="0"/>
          <a:chExt cx="0" cy="0"/>
        </a:xfrm>
      </p:grpSpPr>
      <p:sp>
        <p:nvSpPr>
          <p:cNvPr id="15" name="Google Shape;15;p30"/>
          <p:cNvSpPr txBox="1"/>
          <p:nvPr>
            <p:ph type="title"/>
          </p:nvPr>
        </p:nvSpPr>
        <p:spPr>
          <a:xfrm>
            <a:off x="722313" y="3305175"/>
            <a:ext cx="7772400" cy="1021556"/>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b="1" sz="4000" cap="none"/>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6" name="Google Shape;16;p30"/>
          <p:cNvSpPr txBox="1"/>
          <p:nvPr>
            <p:ph idx="1" type="body"/>
          </p:nvPr>
        </p:nvSpPr>
        <p:spPr>
          <a:xfrm>
            <a:off x="722313" y="2180035"/>
            <a:ext cx="7772400" cy="1125140"/>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00"/>
              </a:spcBef>
              <a:spcAft>
                <a:spcPts val="0"/>
              </a:spcAft>
              <a:buClr>
                <a:srgbClr val="0000FF"/>
              </a:buClr>
              <a:buSzPts val="2000"/>
              <a:buFont typeface="Arial"/>
              <a:buNone/>
              <a:defRPr sz="2000"/>
            </a:lvl1pPr>
            <a:lvl2pPr indent="-228600" lvl="1" marL="914400" algn="l">
              <a:lnSpc>
                <a:spcPct val="100000"/>
              </a:lnSpc>
              <a:spcBef>
                <a:spcPts val="360"/>
              </a:spcBef>
              <a:spcAft>
                <a:spcPts val="0"/>
              </a:spcAft>
              <a:buClr>
                <a:srgbClr val="0000FF"/>
              </a:buClr>
              <a:buSzPts val="1800"/>
              <a:buFont typeface="Arial"/>
              <a:buNone/>
              <a:defRPr sz="1800"/>
            </a:lvl2pPr>
            <a:lvl3pPr indent="-228600" lvl="2" marL="1371600" algn="l">
              <a:lnSpc>
                <a:spcPct val="100000"/>
              </a:lnSpc>
              <a:spcBef>
                <a:spcPts val="320"/>
              </a:spcBef>
              <a:spcAft>
                <a:spcPts val="0"/>
              </a:spcAft>
              <a:buClr>
                <a:srgbClr val="0000FF"/>
              </a:buClr>
              <a:buSzPts val="1600"/>
              <a:buFont typeface="Arial"/>
              <a:buNone/>
              <a:defRPr sz="1600"/>
            </a:lvl3pPr>
            <a:lvl4pPr indent="-228600" lvl="3" marL="1828800" algn="l">
              <a:lnSpc>
                <a:spcPct val="100000"/>
              </a:lnSpc>
              <a:spcBef>
                <a:spcPts val="280"/>
              </a:spcBef>
              <a:spcAft>
                <a:spcPts val="0"/>
              </a:spcAft>
              <a:buClr>
                <a:srgbClr val="0000FF"/>
              </a:buClr>
              <a:buSzPts val="1400"/>
              <a:buFont typeface="Arial"/>
              <a:buNone/>
              <a:defRPr sz="1400"/>
            </a:lvl4pPr>
            <a:lvl5pPr indent="-228600" lvl="4" marL="2286000" algn="l">
              <a:lnSpc>
                <a:spcPct val="100000"/>
              </a:lnSpc>
              <a:spcBef>
                <a:spcPts val="280"/>
              </a:spcBef>
              <a:spcAft>
                <a:spcPts val="0"/>
              </a:spcAft>
              <a:buClr>
                <a:srgbClr val="0000FF"/>
              </a:buClr>
              <a:buSzPts val="1400"/>
              <a:buFont typeface="Arial"/>
              <a:buNone/>
              <a:defRPr sz="1400"/>
            </a:lvl5pPr>
            <a:lvl6pPr indent="-228600" lvl="5" marL="2743200" algn="l">
              <a:lnSpc>
                <a:spcPct val="100000"/>
              </a:lnSpc>
              <a:spcBef>
                <a:spcPts val="280"/>
              </a:spcBef>
              <a:spcAft>
                <a:spcPts val="0"/>
              </a:spcAft>
              <a:buClr>
                <a:srgbClr val="0000FF"/>
              </a:buClr>
              <a:buSzPts val="1400"/>
              <a:buFont typeface="Arial"/>
              <a:buNone/>
              <a:defRPr sz="1400"/>
            </a:lvl6pPr>
            <a:lvl7pPr indent="-228600" lvl="6" marL="3200400" algn="l">
              <a:lnSpc>
                <a:spcPct val="100000"/>
              </a:lnSpc>
              <a:spcBef>
                <a:spcPts val="280"/>
              </a:spcBef>
              <a:spcAft>
                <a:spcPts val="0"/>
              </a:spcAft>
              <a:buClr>
                <a:srgbClr val="0000FF"/>
              </a:buClr>
              <a:buSzPts val="1400"/>
              <a:buFont typeface="Arial"/>
              <a:buNone/>
              <a:defRPr sz="1400"/>
            </a:lvl7pPr>
            <a:lvl8pPr indent="-228600" lvl="7" marL="3657600" algn="l">
              <a:lnSpc>
                <a:spcPct val="100000"/>
              </a:lnSpc>
              <a:spcBef>
                <a:spcPts val="280"/>
              </a:spcBef>
              <a:spcAft>
                <a:spcPts val="0"/>
              </a:spcAft>
              <a:buClr>
                <a:srgbClr val="0000FF"/>
              </a:buClr>
              <a:buSzPts val="1400"/>
              <a:buFont typeface="Arial"/>
              <a:buNone/>
              <a:defRPr sz="1400"/>
            </a:lvl8pPr>
            <a:lvl9pPr indent="-228600" lvl="8" marL="4114800" algn="l">
              <a:lnSpc>
                <a:spcPct val="100000"/>
              </a:lnSpc>
              <a:spcBef>
                <a:spcPts val="280"/>
              </a:spcBef>
              <a:spcAft>
                <a:spcPts val="0"/>
              </a:spcAft>
              <a:buClr>
                <a:srgbClr val="0000FF"/>
              </a:buClr>
              <a:buSzPts val="1400"/>
              <a:buFont typeface="Arial"/>
              <a:buNone/>
              <a:defRPr sz="1400"/>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showMasterSp="0" type="twoTxTwoObj">
  <p:cSld name="TWO_OBJECTS_WITH_TEXT">
    <p:spTree>
      <p:nvGrpSpPr>
        <p:cNvPr id="17" name="Shape 17"/>
        <p:cNvGrpSpPr/>
        <p:nvPr/>
      </p:nvGrpSpPr>
      <p:grpSpPr>
        <a:xfrm>
          <a:off x="0" y="0"/>
          <a:ext cx="0" cy="0"/>
          <a:chOff x="0" y="0"/>
          <a:chExt cx="0" cy="0"/>
        </a:xfrm>
      </p:grpSpPr>
      <p:sp>
        <p:nvSpPr>
          <p:cNvPr id="18" name="Google Shape;18;p31"/>
          <p:cNvSpPr txBox="1"/>
          <p:nvPr>
            <p:ph type="title"/>
          </p:nvPr>
        </p:nvSpPr>
        <p:spPr>
          <a:xfrm>
            <a:off x="457200" y="205978"/>
            <a:ext cx="8229600" cy="85725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9" name="Google Shape;19;p31"/>
          <p:cNvSpPr txBox="1"/>
          <p:nvPr>
            <p:ph idx="1" type="body"/>
          </p:nvPr>
        </p:nvSpPr>
        <p:spPr>
          <a:xfrm>
            <a:off x="457200" y="1151335"/>
            <a:ext cx="4040188" cy="47982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80"/>
              </a:spcBef>
              <a:spcAft>
                <a:spcPts val="0"/>
              </a:spcAft>
              <a:buClr>
                <a:srgbClr val="0000FF"/>
              </a:buClr>
              <a:buSzPts val="2400"/>
              <a:buFont typeface="Arial"/>
              <a:buNone/>
              <a:defRPr b="1" sz="2400"/>
            </a:lvl1pPr>
            <a:lvl2pPr indent="-228600" lvl="1" marL="914400" algn="l">
              <a:lnSpc>
                <a:spcPct val="100000"/>
              </a:lnSpc>
              <a:spcBef>
                <a:spcPts val="400"/>
              </a:spcBef>
              <a:spcAft>
                <a:spcPts val="0"/>
              </a:spcAft>
              <a:buClr>
                <a:srgbClr val="0000FF"/>
              </a:buClr>
              <a:buSzPts val="2000"/>
              <a:buFont typeface="Arial"/>
              <a:buNone/>
              <a:defRPr b="1" sz="2000"/>
            </a:lvl2pPr>
            <a:lvl3pPr indent="-228600" lvl="2" marL="1371600" algn="l">
              <a:lnSpc>
                <a:spcPct val="100000"/>
              </a:lnSpc>
              <a:spcBef>
                <a:spcPts val="360"/>
              </a:spcBef>
              <a:spcAft>
                <a:spcPts val="0"/>
              </a:spcAft>
              <a:buClr>
                <a:srgbClr val="0000FF"/>
              </a:buClr>
              <a:buSzPts val="1800"/>
              <a:buFont typeface="Arial"/>
              <a:buNone/>
              <a:defRPr b="1" sz="1800"/>
            </a:lvl3pPr>
            <a:lvl4pPr indent="-228600" lvl="3" marL="1828800" algn="l">
              <a:lnSpc>
                <a:spcPct val="100000"/>
              </a:lnSpc>
              <a:spcBef>
                <a:spcPts val="320"/>
              </a:spcBef>
              <a:spcAft>
                <a:spcPts val="0"/>
              </a:spcAft>
              <a:buClr>
                <a:srgbClr val="0000FF"/>
              </a:buClr>
              <a:buSzPts val="1600"/>
              <a:buFont typeface="Arial"/>
              <a:buNone/>
              <a:defRPr b="1" sz="1600"/>
            </a:lvl4pPr>
            <a:lvl5pPr indent="-228600" lvl="4" marL="2286000" algn="l">
              <a:lnSpc>
                <a:spcPct val="100000"/>
              </a:lnSpc>
              <a:spcBef>
                <a:spcPts val="320"/>
              </a:spcBef>
              <a:spcAft>
                <a:spcPts val="0"/>
              </a:spcAft>
              <a:buClr>
                <a:srgbClr val="0000FF"/>
              </a:buClr>
              <a:buSzPts val="1600"/>
              <a:buFont typeface="Arial"/>
              <a:buNone/>
              <a:defRPr b="1" sz="1600"/>
            </a:lvl5pPr>
            <a:lvl6pPr indent="-228600" lvl="5" marL="2743200" algn="l">
              <a:lnSpc>
                <a:spcPct val="100000"/>
              </a:lnSpc>
              <a:spcBef>
                <a:spcPts val="320"/>
              </a:spcBef>
              <a:spcAft>
                <a:spcPts val="0"/>
              </a:spcAft>
              <a:buClr>
                <a:srgbClr val="0000FF"/>
              </a:buClr>
              <a:buSzPts val="1600"/>
              <a:buFont typeface="Arial"/>
              <a:buNone/>
              <a:defRPr b="1" sz="1600"/>
            </a:lvl6pPr>
            <a:lvl7pPr indent="-228600" lvl="6" marL="3200400" algn="l">
              <a:lnSpc>
                <a:spcPct val="100000"/>
              </a:lnSpc>
              <a:spcBef>
                <a:spcPts val="320"/>
              </a:spcBef>
              <a:spcAft>
                <a:spcPts val="0"/>
              </a:spcAft>
              <a:buClr>
                <a:srgbClr val="0000FF"/>
              </a:buClr>
              <a:buSzPts val="1600"/>
              <a:buFont typeface="Arial"/>
              <a:buNone/>
              <a:defRPr b="1" sz="1600"/>
            </a:lvl7pPr>
            <a:lvl8pPr indent="-228600" lvl="7" marL="3657600" algn="l">
              <a:lnSpc>
                <a:spcPct val="100000"/>
              </a:lnSpc>
              <a:spcBef>
                <a:spcPts val="320"/>
              </a:spcBef>
              <a:spcAft>
                <a:spcPts val="0"/>
              </a:spcAft>
              <a:buClr>
                <a:srgbClr val="0000FF"/>
              </a:buClr>
              <a:buSzPts val="1600"/>
              <a:buFont typeface="Arial"/>
              <a:buNone/>
              <a:defRPr b="1" sz="1600"/>
            </a:lvl8pPr>
            <a:lvl9pPr indent="-228600" lvl="8" marL="4114800" algn="l">
              <a:lnSpc>
                <a:spcPct val="100000"/>
              </a:lnSpc>
              <a:spcBef>
                <a:spcPts val="320"/>
              </a:spcBef>
              <a:spcAft>
                <a:spcPts val="0"/>
              </a:spcAft>
              <a:buClr>
                <a:srgbClr val="0000FF"/>
              </a:buClr>
              <a:buSzPts val="1600"/>
              <a:buFont typeface="Arial"/>
              <a:buNone/>
              <a:defRPr b="1" sz="1600"/>
            </a:lvl9pPr>
          </a:lstStyle>
          <a:p/>
        </p:txBody>
      </p:sp>
      <p:sp>
        <p:nvSpPr>
          <p:cNvPr id="20" name="Google Shape;20;p31"/>
          <p:cNvSpPr txBox="1"/>
          <p:nvPr>
            <p:ph idx="2" type="body"/>
          </p:nvPr>
        </p:nvSpPr>
        <p:spPr>
          <a:xfrm>
            <a:off x="457200" y="1631156"/>
            <a:ext cx="4040188" cy="2963466"/>
          </a:xfrm>
          <a:prstGeom prst="rect">
            <a:avLst/>
          </a:prstGeom>
          <a:noFill/>
          <a:ln>
            <a:noFill/>
          </a:ln>
        </p:spPr>
        <p:txBody>
          <a:bodyPr anchorCtr="0" anchor="t" bIns="45700" lIns="91425" spcFirstLastPara="1" rIns="91425" wrap="square" tIns="45700">
            <a:noAutofit/>
          </a:bodyPr>
          <a:lstStyle>
            <a:lvl1pPr indent="-381000" lvl="0" marL="457200" algn="l">
              <a:lnSpc>
                <a:spcPct val="100000"/>
              </a:lnSpc>
              <a:spcBef>
                <a:spcPts val="480"/>
              </a:spcBef>
              <a:spcAft>
                <a:spcPts val="0"/>
              </a:spcAft>
              <a:buClr>
                <a:srgbClr val="0000FF"/>
              </a:buClr>
              <a:buSzPts val="2400"/>
              <a:buFont typeface="Arial"/>
              <a:buChar char="•"/>
              <a:defRPr sz="2400"/>
            </a:lvl1pPr>
            <a:lvl2pPr indent="-355600" lvl="1" marL="914400" algn="l">
              <a:lnSpc>
                <a:spcPct val="100000"/>
              </a:lnSpc>
              <a:spcBef>
                <a:spcPts val="400"/>
              </a:spcBef>
              <a:spcAft>
                <a:spcPts val="0"/>
              </a:spcAft>
              <a:buClr>
                <a:srgbClr val="0000FF"/>
              </a:buClr>
              <a:buSzPts val="2000"/>
              <a:buFont typeface="Arial"/>
              <a:buChar char="–"/>
              <a:defRPr sz="2000"/>
            </a:lvl2pPr>
            <a:lvl3pPr indent="-342900" lvl="2" marL="1371600" algn="l">
              <a:lnSpc>
                <a:spcPct val="100000"/>
              </a:lnSpc>
              <a:spcBef>
                <a:spcPts val="360"/>
              </a:spcBef>
              <a:spcAft>
                <a:spcPts val="0"/>
              </a:spcAft>
              <a:buClr>
                <a:srgbClr val="0000FF"/>
              </a:buClr>
              <a:buSzPts val="1800"/>
              <a:buFont typeface="Arial"/>
              <a:buChar char="•"/>
              <a:defRPr sz="1800"/>
            </a:lvl3pPr>
            <a:lvl4pPr indent="-330200" lvl="3" marL="1828800" algn="l">
              <a:lnSpc>
                <a:spcPct val="100000"/>
              </a:lnSpc>
              <a:spcBef>
                <a:spcPts val="320"/>
              </a:spcBef>
              <a:spcAft>
                <a:spcPts val="0"/>
              </a:spcAft>
              <a:buClr>
                <a:srgbClr val="0000FF"/>
              </a:buClr>
              <a:buSzPts val="1600"/>
              <a:buFont typeface="Arial"/>
              <a:buChar char="–"/>
              <a:defRPr sz="1600"/>
            </a:lvl4pPr>
            <a:lvl5pPr indent="-330200" lvl="4" marL="2286000" algn="l">
              <a:lnSpc>
                <a:spcPct val="100000"/>
              </a:lnSpc>
              <a:spcBef>
                <a:spcPts val="320"/>
              </a:spcBef>
              <a:spcAft>
                <a:spcPts val="0"/>
              </a:spcAft>
              <a:buClr>
                <a:srgbClr val="0000FF"/>
              </a:buClr>
              <a:buSzPts val="1600"/>
              <a:buFont typeface="Arial"/>
              <a:buChar char="»"/>
              <a:defRPr sz="1600"/>
            </a:lvl5pPr>
            <a:lvl6pPr indent="-330200" lvl="5" marL="2743200" algn="l">
              <a:lnSpc>
                <a:spcPct val="100000"/>
              </a:lnSpc>
              <a:spcBef>
                <a:spcPts val="320"/>
              </a:spcBef>
              <a:spcAft>
                <a:spcPts val="0"/>
              </a:spcAft>
              <a:buClr>
                <a:srgbClr val="0000FF"/>
              </a:buClr>
              <a:buSzPts val="1600"/>
              <a:buFont typeface="Arial"/>
              <a:buChar char="»"/>
              <a:defRPr sz="1600"/>
            </a:lvl6pPr>
            <a:lvl7pPr indent="-330200" lvl="6" marL="3200400" algn="l">
              <a:lnSpc>
                <a:spcPct val="100000"/>
              </a:lnSpc>
              <a:spcBef>
                <a:spcPts val="320"/>
              </a:spcBef>
              <a:spcAft>
                <a:spcPts val="0"/>
              </a:spcAft>
              <a:buClr>
                <a:srgbClr val="0000FF"/>
              </a:buClr>
              <a:buSzPts val="1600"/>
              <a:buFont typeface="Arial"/>
              <a:buChar char="»"/>
              <a:defRPr sz="1600"/>
            </a:lvl7pPr>
            <a:lvl8pPr indent="-330200" lvl="7" marL="3657600" algn="l">
              <a:lnSpc>
                <a:spcPct val="100000"/>
              </a:lnSpc>
              <a:spcBef>
                <a:spcPts val="320"/>
              </a:spcBef>
              <a:spcAft>
                <a:spcPts val="0"/>
              </a:spcAft>
              <a:buClr>
                <a:srgbClr val="0000FF"/>
              </a:buClr>
              <a:buSzPts val="1600"/>
              <a:buFont typeface="Arial"/>
              <a:buChar char="»"/>
              <a:defRPr sz="1600"/>
            </a:lvl8pPr>
            <a:lvl9pPr indent="-330200" lvl="8" marL="4114800" algn="l">
              <a:lnSpc>
                <a:spcPct val="100000"/>
              </a:lnSpc>
              <a:spcBef>
                <a:spcPts val="320"/>
              </a:spcBef>
              <a:spcAft>
                <a:spcPts val="0"/>
              </a:spcAft>
              <a:buClr>
                <a:srgbClr val="0000FF"/>
              </a:buClr>
              <a:buSzPts val="1600"/>
              <a:buFont typeface="Arial"/>
              <a:buChar char="»"/>
              <a:defRPr sz="1600"/>
            </a:lvl9pPr>
          </a:lstStyle>
          <a:p/>
        </p:txBody>
      </p:sp>
      <p:sp>
        <p:nvSpPr>
          <p:cNvPr id="21" name="Google Shape;21;p31"/>
          <p:cNvSpPr txBox="1"/>
          <p:nvPr>
            <p:ph idx="3" type="body"/>
          </p:nvPr>
        </p:nvSpPr>
        <p:spPr>
          <a:xfrm>
            <a:off x="4645025" y="1151335"/>
            <a:ext cx="4041775" cy="47982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80"/>
              </a:spcBef>
              <a:spcAft>
                <a:spcPts val="0"/>
              </a:spcAft>
              <a:buClr>
                <a:srgbClr val="0000FF"/>
              </a:buClr>
              <a:buSzPts val="2400"/>
              <a:buFont typeface="Arial"/>
              <a:buNone/>
              <a:defRPr b="1" sz="2400"/>
            </a:lvl1pPr>
            <a:lvl2pPr indent="-228600" lvl="1" marL="914400" algn="l">
              <a:lnSpc>
                <a:spcPct val="100000"/>
              </a:lnSpc>
              <a:spcBef>
                <a:spcPts val="400"/>
              </a:spcBef>
              <a:spcAft>
                <a:spcPts val="0"/>
              </a:spcAft>
              <a:buClr>
                <a:srgbClr val="0000FF"/>
              </a:buClr>
              <a:buSzPts val="2000"/>
              <a:buFont typeface="Arial"/>
              <a:buNone/>
              <a:defRPr b="1" sz="2000"/>
            </a:lvl2pPr>
            <a:lvl3pPr indent="-228600" lvl="2" marL="1371600" algn="l">
              <a:lnSpc>
                <a:spcPct val="100000"/>
              </a:lnSpc>
              <a:spcBef>
                <a:spcPts val="360"/>
              </a:spcBef>
              <a:spcAft>
                <a:spcPts val="0"/>
              </a:spcAft>
              <a:buClr>
                <a:srgbClr val="0000FF"/>
              </a:buClr>
              <a:buSzPts val="1800"/>
              <a:buFont typeface="Arial"/>
              <a:buNone/>
              <a:defRPr b="1" sz="1800"/>
            </a:lvl3pPr>
            <a:lvl4pPr indent="-228600" lvl="3" marL="1828800" algn="l">
              <a:lnSpc>
                <a:spcPct val="100000"/>
              </a:lnSpc>
              <a:spcBef>
                <a:spcPts val="320"/>
              </a:spcBef>
              <a:spcAft>
                <a:spcPts val="0"/>
              </a:spcAft>
              <a:buClr>
                <a:srgbClr val="0000FF"/>
              </a:buClr>
              <a:buSzPts val="1600"/>
              <a:buFont typeface="Arial"/>
              <a:buNone/>
              <a:defRPr b="1" sz="1600"/>
            </a:lvl4pPr>
            <a:lvl5pPr indent="-228600" lvl="4" marL="2286000" algn="l">
              <a:lnSpc>
                <a:spcPct val="100000"/>
              </a:lnSpc>
              <a:spcBef>
                <a:spcPts val="320"/>
              </a:spcBef>
              <a:spcAft>
                <a:spcPts val="0"/>
              </a:spcAft>
              <a:buClr>
                <a:srgbClr val="0000FF"/>
              </a:buClr>
              <a:buSzPts val="1600"/>
              <a:buFont typeface="Arial"/>
              <a:buNone/>
              <a:defRPr b="1" sz="1600"/>
            </a:lvl5pPr>
            <a:lvl6pPr indent="-228600" lvl="5" marL="2743200" algn="l">
              <a:lnSpc>
                <a:spcPct val="100000"/>
              </a:lnSpc>
              <a:spcBef>
                <a:spcPts val="320"/>
              </a:spcBef>
              <a:spcAft>
                <a:spcPts val="0"/>
              </a:spcAft>
              <a:buClr>
                <a:srgbClr val="0000FF"/>
              </a:buClr>
              <a:buSzPts val="1600"/>
              <a:buFont typeface="Arial"/>
              <a:buNone/>
              <a:defRPr b="1" sz="1600"/>
            </a:lvl6pPr>
            <a:lvl7pPr indent="-228600" lvl="6" marL="3200400" algn="l">
              <a:lnSpc>
                <a:spcPct val="100000"/>
              </a:lnSpc>
              <a:spcBef>
                <a:spcPts val="320"/>
              </a:spcBef>
              <a:spcAft>
                <a:spcPts val="0"/>
              </a:spcAft>
              <a:buClr>
                <a:srgbClr val="0000FF"/>
              </a:buClr>
              <a:buSzPts val="1600"/>
              <a:buFont typeface="Arial"/>
              <a:buNone/>
              <a:defRPr b="1" sz="1600"/>
            </a:lvl7pPr>
            <a:lvl8pPr indent="-228600" lvl="7" marL="3657600" algn="l">
              <a:lnSpc>
                <a:spcPct val="100000"/>
              </a:lnSpc>
              <a:spcBef>
                <a:spcPts val="320"/>
              </a:spcBef>
              <a:spcAft>
                <a:spcPts val="0"/>
              </a:spcAft>
              <a:buClr>
                <a:srgbClr val="0000FF"/>
              </a:buClr>
              <a:buSzPts val="1600"/>
              <a:buFont typeface="Arial"/>
              <a:buNone/>
              <a:defRPr b="1" sz="1600"/>
            </a:lvl8pPr>
            <a:lvl9pPr indent="-228600" lvl="8" marL="4114800" algn="l">
              <a:lnSpc>
                <a:spcPct val="100000"/>
              </a:lnSpc>
              <a:spcBef>
                <a:spcPts val="320"/>
              </a:spcBef>
              <a:spcAft>
                <a:spcPts val="0"/>
              </a:spcAft>
              <a:buClr>
                <a:srgbClr val="0000FF"/>
              </a:buClr>
              <a:buSzPts val="1600"/>
              <a:buFont typeface="Arial"/>
              <a:buNone/>
              <a:defRPr b="1" sz="1600"/>
            </a:lvl9pPr>
          </a:lstStyle>
          <a:p/>
        </p:txBody>
      </p:sp>
      <p:sp>
        <p:nvSpPr>
          <p:cNvPr id="22" name="Google Shape;22;p31"/>
          <p:cNvSpPr txBox="1"/>
          <p:nvPr>
            <p:ph idx="4" type="body"/>
          </p:nvPr>
        </p:nvSpPr>
        <p:spPr>
          <a:xfrm>
            <a:off x="4645025" y="1631156"/>
            <a:ext cx="4041775" cy="2963466"/>
          </a:xfrm>
          <a:prstGeom prst="rect">
            <a:avLst/>
          </a:prstGeom>
          <a:noFill/>
          <a:ln>
            <a:noFill/>
          </a:ln>
        </p:spPr>
        <p:txBody>
          <a:bodyPr anchorCtr="0" anchor="t" bIns="45700" lIns="91425" spcFirstLastPara="1" rIns="91425" wrap="square" tIns="45700">
            <a:noAutofit/>
          </a:bodyPr>
          <a:lstStyle>
            <a:lvl1pPr indent="-381000" lvl="0" marL="457200" algn="l">
              <a:lnSpc>
                <a:spcPct val="100000"/>
              </a:lnSpc>
              <a:spcBef>
                <a:spcPts val="480"/>
              </a:spcBef>
              <a:spcAft>
                <a:spcPts val="0"/>
              </a:spcAft>
              <a:buClr>
                <a:srgbClr val="0000FF"/>
              </a:buClr>
              <a:buSzPts val="2400"/>
              <a:buFont typeface="Arial"/>
              <a:buChar char="•"/>
              <a:defRPr sz="2400"/>
            </a:lvl1pPr>
            <a:lvl2pPr indent="-355600" lvl="1" marL="914400" algn="l">
              <a:lnSpc>
                <a:spcPct val="100000"/>
              </a:lnSpc>
              <a:spcBef>
                <a:spcPts val="400"/>
              </a:spcBef>
              <a:spcAft>
                <a:spcPts val="0"/>
              </a:spcAft>
              <a:buClr>
                <a:srgbClr val="0000FF"/>
              </a:buClr>
              <a:buSzPts val="2000"/>
              <a:buFont typeface="Arial"/>
              <a:buChar char="–"/>
              <a:defRPr sz="2000"/>
            </a:lvl2pPr>
            <a:lvl3pPr indent="-342900" lvl="2" marL="1371600" algn="l">
              <a:lnSpc>
                <a:spcPct val="100000"/>
              </a:lnSpc>
              <a:spcBef>
                <a:spcPts val="360"/>
              </a:spcBef>
              <a:spcAft>
                <a:spcPts val="0"/>
              </a:spcAft>
              <a:buClr>
                <a:srgbClr val="0000FF"/>
              </a:buClr>
              <a:buSzPts val="1800"/>
              <a:buFont typeface="Arial"/>
              <a:buChar char="•"/>
              <a:defRPr sz="1800"/>
            </a:lvl3pPr>
            <a:lvl4pPr indent="-330200" lvl="3" marL="1828800" algn="l">
              <a:lnSpc>
                <a:spcPct val="100000"/>
              </a:lnSpc>
              <a:spcBef>
                <a:spcPts val="320"/>
              </a:spcBef>
              <a:spcAft>
                <a:spcPts val="0"/>
              </a:spcAft>
              <a:buClr>
                <a:srgbClr val="0000FF"/>
              </a:buClr>
              <a:buSzPts val="1600"/>
              <a:buFont typeface="Arial"/>
              <a:buChar char="–"/>
              <a:defRPr sz="1600"/>
            </a:lvl4pPr>
            <a:lvl5pPr indent="-330200" lvl="4" marL="2286000" algn="l">
              <a:lnSpc>
                <a:spcPct val="100000"/>
              </a:lnSpc>
              <a:spcBef>
                <a:spcPts val="320"/>
              </a:spcBef>
              <a:spcAft>
                <a:spcPts val="0"/>
              </a:spcAft>
              <a:buClr>
                <a:srgbClr val="0000FF"/>
              </a:buClr>
              <a:buSzPts val="1600"/>
              <a:buFont typeface="Arial"/>
              <a:buChar char="»"/>
              <a:defRPr sz="1600"/>
            </a:lvl5pPr>
            <a:lvl6pPr indent="-330200" lvl="5" marL="2743200" algn="l">
              <a:lnSpc>
                <a:spcPct val="100000"/>
              </a:lnSpc>
              <a:spcBef>
                <a:spcPts val="320"/>
              </a:spcBef>
              <a:spcAft>
                <a:spcPts val="0"/>
              </a:spcAft>
              <a:buClr>
                <a:srgbClr val="0000FF"/>
              </a:buClr>
              <a:buSzPts val="1600"/>
              <a:buFont typeface="Arial"/>
              <a:buChar char="»"/>
              <a:defRPr sz="1600"/>
            </a:lvl6pPr>
            <a:lvl7pPr indent="-330200" lvl="6" marL="3200400" algn="l">
              <a:lnSpc>
                <a:spcPct val="100000"/>
              </a:lnSpc>
              <a:spcBef>
                <a:spcPts val="320"/>
              </a:spcBef>
              <a:spcAft>
                <a:spcPts val="0"/>
              </a:spcAft>
              <a:buClr>
                <a:srgbClr val="0000FF"/>
              </a:buClr>
              <a:buSzPts val="1600"/>
              <a:buFont typeface="Arial"/>
              <a:buChar char="»"/>
              <a:defRPr sz="1600"/>
            </a:lvl7pPr>
            <a:lvl8pPr indent="-330200" lvl="7" marL="3657600" algn="l">
              <a:lnSpc>
                <a:spcPct val="100000"/>
              </a:lnSpc>
              <a:spcBef>
                <a:spcPts val="320"/>
              </a:spcBef>
              <a:spcAft>
                <a:spcPts val="0"/>
              </a:spcAft>
              <a:buClr>
                <a:srgbClr val="0000FF"/>
              </a:buClr>
              <a:buSzPts val="1600"/>
              <a:buFont typeface="Arial"/>
              <a:buChar char="»"/>
              <a:defRPr sz="1600"/>
            </a:lvl8pPr>
            <a:lvl9pPr indent="-330200" lvl="8" marL="4114800" algn="l">
              <a:lnSpc>
                <a:spcPct val="100000"/>
              </a:lnSpc>
              <a:spcBef>
                <a:spcPts val="320"/>
              </a:spcBef>
              <a:spcAft>
                <a:spcPts val="0"/>
              </a:spcAft>
              <a:buClr>
                <a:srgbClr val="0000FF"/>
              </a:buClr>
              <a:buSzPts val="1600"/>
              <a:buFont typeface="Arial"/>
              <a:buChar char="»"/>
              <a:defRPr sz="16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spTree>
      <p:nvGrpSpPr>
        <p:cNvPr id="23" name="Shape 23"/>
        <p:cNvGrpSpPr/>
        <p:nvPr/>
      </p:nvGrpSpPr>
      <p:grpSpPr>
        <a:xfrm>
          <a:off x="0" y="0"/>
          <a:ext cx="0" cy="0"/>
          <a:chOff x="0" y="0"/>
          <a:chExt cx="0" cy="0"/>
        </a:xfrm>
      </p:grpSpPr>
      <p:sp>
        <p:nvSpPr>
          <p:cNvPr id="24" name="Google Shape;24;p32"/>
          <p:cNvSpPr txBox="1"/>
          <p:nvPr>
            <p:ph type="title"/>
          </p:nvPr>
        </p:nvSpPr>
        <p:spPr>
          <a:xfrm>
            <a:off x="457200" y="204788"/>
            <a:ext cx="3008313" cy="871538"/>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b="1" sz="20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5" name="Google Shape;25;p32"/>
          <p:cNvSpPr txBox="1"/>
          <p:nvPr>
            <p:ph idx="1" type="body"/>
          </p:nvPr>
        </p:nvSpPr>
        <p:spPr>
          <a:xfrm>
            <a:off x="3575050" y="204788"/>
            <a:ext cx="5111750" cy="4389835"/>
          </a:xfrm>
          <a:prstGeom prst="rect">
            <a:avLst/>
          </a:prstGeom>
          <a:noFill/>
          <a:ln>
            <a:noFill/>
          </a:ln>
        </p:spPr>
        <p:txBody>
          <a:bodyPr anchorCtr="0" anchor="t" bIns="45700" lIns="91425" spcFirstLastPara="1" rIns="91425" wrap="square" tIns="45700">
            <a:noAutofit/>
          </a:bodyPr>
          <a:lstStyle>
            <a:lvl1pPr indent="-431800" lvl="0" marL="457200" algn="l">
              <a:lnSpc>
                <a:spcPct val="100000"/>
              </a:lnSpc>
              <a:spcBef>
                <a:spcPts val="640"/>
              </a:spcBef>
              <a:spcAft>
                <a:spcPts val="0"/>
              </a:spcAft>
              <a:buClr>
                <a:srgbClr val="0000FF"/>
              </a:buClr>
              <a:buSzPts val="3200"/>
              <a:buFont typeface="Arial"/>
              <a:buChar char="•"/>
              <a:defRPr sz="3200"/>
            </a:lvl1pPr>
            <a:lvl2pPr indent="-406400" lvl="1" marL="914400" algn="l">
              <a:lnSpc>
                <a:spcPct val="100000"/>
              </a:lnSpc>
              <a:spcBef>
                <a:spcPts val="560"/>
              </a:spcBef>
              <a:spcAft>
                <a:spcPts val="0"/>
              </a:spcAft>
              <a:buClr>
                <a:srgbClr val="0000FF"/>
              </a:buClr>
              <a:buSzPts val="2800"/>
              <a:buFont typeface="Arial"/>
              <a:buChar char="–"/>
              <a:defRPr sz="2800"/>
            </a:lvl2pPr>
            <a:lvl3pPr indent="-381000" lvl="2" marL="1371600" algn="l">
              <a:lnSpc>
                <a:spcPct val="100000"/>
              </a:lnSpc>
              <a:spcBef>
                <a:spcPts val="480"/>
              </a:spcBef>
              <a:spcAft>
                <a:spcPts val="0"/>
              </a:spcAft>
              <a:buClr>
                <a:srgbClr val="0000FF"/>
              </a:buClr>
              <a:buSzPts val="2400"/>
              <a:buFont typeface="Arial"/>
              <a:buChar char="•"/>
              <a:defRPr sz="2400"/>
            </a:lvl3pPr>
            <a:lvl4pPr indent="-355600" lvl="3" marL="1828800" algn="l">
              <a:lnSpc>
                <a:spcPct val="100000"/>
              </a:lnSpc>
              <a:spcBef>
                <a:spcPts val="400"/>
              </a:spcBef>
              <a:spcAft>
                <a:spcPts val="0"/>
              </a:spcAft>
              <a:buClr>
                <a:srgbClr val="0000FF"/>
              </a:buClr>
              <a:buSzPts val="2000"/>
              <a:buFont typeface="Arial"/>
              <a:buChar char="–"/>
              <a:defRPr sz="2000"/>
            </a:lvl4pPr>
            <a:lvl5pPr indent="-355600" lvl="4" marL="2286000" algn="l">
              <a:lnSpc>
                <a:spcPct val="100000"/>
              </a:lnSpc>
              <a:spcBef>
                <a:spcPts val="400"/>
              </a:spcBef>
              <a:spcAft>
                <a:spcPts val="0"/>
              </a:spcAft>
              <a:buClr>
                <a:srgbClr val="0000FF"/>
              </a:buClr>
              <a:buSzPts val="2000"/>
              <a:buFont typeface="Arial"/>
              <a:buChar char="»"/>
              <a:defRPr sz="2000"/>
            </a:lvl5pPr>
            <a:lvl6pPr indent="-355600" lvl="5" marL="2743200" algn="l">
              <a:lnSpc>
                <a:spcPct val="100000"/>
              </a:lnSpc>
              <a:spcBef>
                <a:spcPts val="400"/>
              </a:spcBef>
              <a:spcAft>
                <a:spcPts val="0"/>
              </a:spcAft>
              <a:buClr>
                <a:srgbClr val="0000FF"/>
              </a:buClr>
              <a:buSzPts val="2000"/>
              <a:buFont typeface="Arial"/>
              <a:buChar char="»"/>
              <a:defRPr sz="2000"/>
            </a:lvl6pPr>
            <a:lvl7pPr indent="-355600" lvl="6" marL="3200400" algn="l">
              <a:lnSpc>
                <a:spcPct val="100000"/>
              </a:lnSpc>
              <a:spcBef>
                <a:spcPts val="400"/>
              </a:spcBef>
              <a:spcAft>
                <a:spcPts val="0"/>
              </a:spcAft>
              <a:buClr>
                <a:srgbClr val="0000FF"/>
              </a:buClr>
              <a:buSzPts val="2000"/>
              <a:buFont typeface="Arial"/>
              <a:buChar char="»"/>
              <a:defRPr sz="2000"/>
            </a:lvl7pPr>
            <a:lvl8pPr indent="-355600" lvl="7" marL="3657600" algn="l">
              <a:lnSpc>
                <a:spcPct val="100000"/>
              </a:lnSpc>
              <a:spcBef>
                <a:spcPts val="400"/>
              </a:spcBef>
              <a:spcAft>
                <a:spcPts val="0"/>
              </a:spcAft>
              <a:buClr>
                <a:srgbClr val="0000FF"/>
              </a:buClr>
              <a:buSzPts val="2000"/>
              <a:buFont typeface="Arial"/>
              <a:buChar char="»"/>
              <a:defRPr sz="2000"/>
            </a:lvl8pPr>
            <a:lvl9pPr indent="-355600" lvl="8" marL="4114800" algn="l">
              <a:lnSpc>
                <a:spcPct val="100000"/>
              </a:lnSpc>
              <a:spcBef>
                <a:spcPts val="400"/>
              </a:spcBef>
              <a:spcAft>
                <a:spcPts val="0"/>
              </a:spcAft>
              <a:buClr>
                <a:srgbClr val="0000FF"/>
              </a:buClr>
              <a:buSzPts val="2000"/>
              <a:buFont typeface="Arial"/>
              <a:buChar char="»"/>
              <a:defRPr sz="2000"/>
            </a:lvl9pPr>
          </a:lstStyle>
          <a:p/>
        </p:txBody>
      </p:sp>
      <p:sp>
        <p:nvSpPr>
          <p:cNvPr id="26" name="Google Shape;26;p32"/>
          <p:cNvSpPr txBox="1"/>
          <p:nvPr>
            <p:ph idx="2" type="body"/>
          </p:nvPr>
        </p:nvSpPr>
        <p:spPr>
          <a:xfrm>
            <a:off x="457200" y="1076325"/>
            <a:ext cx="3008313" cy="3518297"/>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280"/>
              </a:spcBef>
              <a:spcAft>
                <a:spcPts val="0"/>
              </a:spcAft>
              <a:buClr>
                <a:srgbClr val="0000FF"/>
              </a:buClr>
              <a:buSzPts val="1400"/>
              <a:buFont typeface="Arial"/>
              <a:buNone/>
              <a:defRPr sz="1400"/>
            </a:lvl1pPr>
            <a:lvl2pPr indent="-228600" lvl="1" marL="914400" algn="l">
              <a:lnSpc>
                <a:spcPct val="100000"/>
              </a:lnSpc>
              <a:spcBef>
                <a:spcPts val="240"/>
              </a:spcBef>
              <a:spcAft>
                <a:spcPts val="0"/>
              </a:spcAft>
              <a:buClr>
                <a:srgbClr val="0000FF"/>
              </a:buClr>
              <a:buSzPts val="1200"/>
              <a:buFont typeface="Arial"/>
              <a:buNone/>
              <a:defRPr sz="1200"/>
            </a:lvl2pPr>
            <a:lvl3pPr indent="-228600" lvl="2" marL="1371600" algn="l">
              <a:lnSpc>
                <a:spcPct val="100000"/>
              </a:lnSpc>
              <a:spcBef>
                <a:spcPts val="200"/>
              </a:spcBef>
              <a:spcAft>
                <a:spcPts val="0"/>
              </a:spcAft>
              <a:buClr>
                <a:srgbClr val="0000FF"/>
              </a:buClr>
              <a:buSzPts val="1000"/>
              <a:buFont typeface="Arial"/>
              <a:buNone/>
              <a:defRPr sz="1000"/>
            </a:lvl3pPr>
            <a:lvl4pPr indent="-228600" lvl="3" marL="1828800" algn="l">
              <a:lnSpc>
                <a:spcPct val="100000"/>
              </a:lnSpc>
              <a:spcBef>
                <a:spcPts val="180"/>
              </a:spcBef>
              <a:spcAft>
                <a:spcPts val="0"/>
              </a:spcAft>
              <a:buClr>
                <a:srgbClr val="0000FF"/>
              </a:buClr>
              <a:buSzPts val="900"/>
              <a:buFont typeface="Arial"/>
              <a:buNone/>
              <a:defRPr sz="900"/>
            </a:lvl4pPr>
            <a:lvl5pPr indent="-228600" lvl="4" marL="2286000" algn="l">
              <a:lnSpc>
                <a:spcPct val="100000"/>
              </a:lnSpc>
              <a:spcBef>
                <a:spcPts val="180"/>
              </a:spcBef>
              <a:spcAft>
                <a:spcPts val="0"/>
              </a:spcAft>
              <a:buClr>
                <a:srgbClr val="0000FF"/>
              </a:buClr>
              <a:buSzPts val="900"/>
              <a:buFont typeface="Arial"/>
              <a:buNone/>
              <a:defRPr sz="900"/>
            </a:lvl5pPr>
            <a:lvl6pPr indent="-228600" lvl="5" marL="2743200" algn="l">
              <a:lnSpc>
                <a:spcPct val="100000"/>
              </a:lnSpc>
              <a:spcBef>
                <a:spcPts val="180"/>
              </a:spcBef>
              <a:spcAft>
                <a:spcPts val="0"/>
              </a:spcAft>
              <a:buClr>
                <a:srgbClr val="0000FF"/>
              </a:buClr>
              <a:buSzPts val="900"/>
              <a:buFont typeface="Arial"/>
              <a:buNone/>
              <a:defRPr sz="900"/>
            </a:lvl6pPr>
            <a:lvl7pPr indent="-228600" lvl="6" marL="3200400" algn="l">
              <a:lnSpc>
                <a:spcPct val="100000"/>
              </a:lnSpc>
              <a:spcBef>
                <a:spcPts val="180"/>
              </a:spcBef>
              <a:spcAft>
                <a:spcPts val="0"/>
              </a:spcAft>
              <a:buClr>
                <a:srgbClr val="0000FF"/>
              </a:buClr>
              <a:buSzPts val="900"/>
              <a:buFont typeface="Arial"/>
              <a:buNone/>
              <a:defRPr sz="900"/>
            </a:lvl7pPr>
            <a:lvl8pPr indent="-228600" lvl="7" marL="3657600" algn="l">
              <a:lnSpc>
                <a:spcPct val="100000"/>
              </a:lnSpc>
              <a:spcBef>
                <a:spcPts val="180"/>
              </a:spcBef>
              <a:spcAft>
                <a:spcPts val="0"/>
              </a:spcAft>
              <a:buClr>
                <a:srgbClr val="0000FF"/>
              </a:buClr>
              <a:buSzPts val="900"/>
              <a:buFont typeface="Arial"/>
              <a:buNone/>
              <a:defRPr sz="900"/>
            </a:lvl8pPr>
            <a:lvl9pPr indent="-228600" lvl="8" marL="4114800" algn="l">
              <a:lnSpc>
                <a:spcPct val="100000"/>
              </a:lnSpc>
              <a:spcBef>
                <a:spcPts val="180"/>
              </a:spcBef>
              <a:spcAft>
                <a:spcPts val="0"/>
              </a:spcAft>
              <a:buClr>
                <a:srgbClr val="0000FF"/>
              </a:buClr>
              <a:buSzPts val="900"/>
              <a:buFont typeface="Arial"/>
              <a:buNone/>
              <a:defRPr sz="900"/>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27" name="Shape 27"/>
        <p:cNvGrpSpPr/>
        <p:nvPr/>
      </p:nvGrpSpPr>
      <p:grpSpPr>
        <a:xfrm>
          <a:off x="0" y="0"/>
          <a:ext cx="0" cy="0"/>
          <a:chOff x="0" y="0"/>
          <a:chExt cx="0" cy="0"/>
        </a:xfrm>
      </p:grpSpPr>
      <p:sp>
        <p:nvSpPr>
          <p:cNvPr id="28" name="Google Shape;28;p33"/>
          <p:cNvSpPr txBox="1"/>
          <p:nvPr>
            <p:ph type="title"/>
          </p:nvPr>
        </p:nvSpPr>
        <p:spPr>
          <a:xfrm>
            <a:off x="1792288" y="3600450"/>
            <a:ext cx="5486400" cy="425054"/>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b="1" sz="20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9" name="Google Shape;29;p33"/>
          <p:cNvSpPr/>
          <p:nvPr>
            <p:ph idx="2" type="pic"/>
          </p:nvPr>
        </p:nvSpPr>
        <p:spPr>
          <a:xfrm>
            <a:off x="1792288" y="459581"/>
            <a:ext cx="5486400" cy="3086100"/>
          </a:xfrm>
          <a:prstGeom prst="rect">
            <a:avLst/>
          </a:prstGeom>
          <a:noFill/>
          <a:ln>
            <a:noFill/>
          </a:ln>
        </p:spPr>
      </p:sp>
      <p:sp>
        <p:nvSpPr>
          <p:cNvPr id="30" name="Google Shape;30;p33"/>
          <p:cNvSpPr txBox="1"/>
          <p:nvPr>
            <p:ph idx="1" type="body"/>
          </p:nvPr>
        </p:nvSpPr>
        <p:spPr>
          <a:xfrm>
            <a:off x="1792288" y="4025503"/>
            <a:ext cx="5486400" cy="603647"/>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280"/>
              </a:spcBef>
              <a:spcAft>
                <a:spcPts val="0"/>
              </a:spcAft>
              <a:buClr>
                <a:srgbClr val="0000FF"/>
              </a:buClr>
              <a:buSzPts val="1400"/>
              <a:buFont typeface="Arial"/>
              <a:buNone/>
              <a:defRPr sz="1400"/>
            </a:lvl1pPr>
            <a:lvl2pPr indent="-228600" lvl="1" marL="914400" algn="l">
              <a:lnSpc>
                <a:spcPct val="100000"/>
              </a:lnSpc>
              <a:spcBef>
                <a:spcPts val="240"/>
              </a:spcBef>
              <a:spcAft>
                <a:spcPts val="0"/>
              </a:spcAft>
              <a:buClr>
                <a:srgbClr val="0000FF"/>
              </a:buClr>
              <a:buSzPts val="1200"/>
              <a:buFont typeface="Arial"/>
              <a:buNone/>
              <a:defRPr sz="1200"/>
            </a:lvl2pPr>
            <a:lvl3pPr indent="-228600" lvl="2" marL="1371600" algn="l">
              <a:lnSpc>
                <a:spcPct val="100000"/>
              </a:lnSpc>
              <a:spcBef>
                <a:spcPts val="200"/>
              </a:spcBef>
              <a:spcAft>
                <a:spcPts val="0"/>
              </a:spcAft>
              <a:buClr>
                <a:srgbClr val="0000FF"/>
              </a:buClr>
              <a:buSzPts val="1000"/>
              <a:buFont typeface="Arial"/>
              <a:buNone/>
              <a:defRPr sz="1000"/>
            </a:lvl3pPr>
            <a:lvl4pPr indent="-228600" lvl="3" marL="1828800" algn="l">
              <a:lnSpc>
                <a:spcPct val="100000"/>
              </a:lnSpc>
              <a:spcBef>
                <a:spcPts val="180"/>
              </a:spcBef>
              <a:spcAft>
                <a:spcPts val="0"/>
              </a:spcAft>
              <a:buClr>
                <a:srgbClr val="0000FF"/>
              </a:buClr>
              <a:buSzPts val="900"/>
              <a:buFont typeface="Arial"/>
              <a:buNone/>
              <a:defRPr sz="900"/>
            </a:lvl4pPr>
            <a:lvl5pPr indent="-228600" lvl="4" marL="2286000" algn="l">
              <a:lnSpc>
                <a:spcPct val="100000"/>
              </a:lnSpc>
              <a:spcBef>
                <a:spcPts val="180"/>
              </a:spcBef>
              <a:spcAft>
                <a:spcPts val="0"/>
              </a:spcAft>
              <a:buClr>
                <a:srgbClr val="0000FF"/>
              </a:buClr>
              <a:buSzPts val="900"/>
              <a:buFont typeface="Arial"/>
              <a:buNone/>
              <a:defRPr sz="900"/>
            </a:lvl5pPr>
            <a:lvl6pPr indent="-228600" lvl="5" marL="2743200" algn="l">
              <a:lnSpc>
                <a:spcPct val="100000"/>
              </a:lnSpc>
              <a:spcBef>
                <a:spcPts val="180"/>
              </a:spcBef>
              <a:spcAft>
                <a:spcPts val="0"/>
              </a:spcAft>
              <a:buClr>
                <a:srgbClr val="0000FF"/>
              </a:buClr>
              <a:buSzPts val="900"/>
              <a:buFont typeface="Arial"/>
              <a:buNone/>
              <a:defRPr sz="900"/>
            </a:lvl6pPr>
            <a:lvl7pPr indent="-228600" lvl="6" marL="3200400" algn="l">
              <a:lnSpc>
                <a:spcPct val="100000"/>
              </a:lnSpc>
              <a:spcBef>
                <a:spcPts val="180"/>
              </a:spcBef>
              <a:spcAft>
                <a:spcPts val="0"/>
              </a:spcAft>
              <a:buClr>
                <a:srgbClr val="0000FF"/>
              </a:buClr>
              <a:buSzPts val="900"/>
              <a:buFont typeface="Arial"/>
              <a:buNone/>
              <a:defRPr sz="900"/>
            </a:lvl7pPr>
            <a:lvl8pPr indent="-228600" lvl="7" marL="3657600" algn="l">
              <a:lnSpc>
                <a:spcPct val="100000"/>
              </a:lnSpc>
              <a:spcBef>
                <a:spcPts val="180"/>
              </a:spcBef>
              <a:spcAft>
                <a:spcPts val="0"/>
              </a:spcAft>
              <a:buClr>
                <a:srgbClr val="0000FF"/>
              </a:buClr>
              <a:buSzPts val="900"/>
              <a:buFont typeface="Arial"/>
              <a:buNone/>
              <a:defRPr sz="900"/>
            </a:lvl8pPr>
            <a:lvl9pPr indent="-228600" lvl="8" marL="4114800" algn="l">
              <a:lnSpc>
                <a:spcPct val="100000"/>
              </a:lnSpc>
              <a:spcBef>
                <a:spcPts val="180"/>
              </a:spcBef>
              <a:spcAft>
                <a:spcPts val="0"/>
              </a:spcAft>
              <a:buClr>
                <a:srgbClr val="0000FF"/>
              </a:buClr>
              <a:buSzPts val="900"/>
              <a:buFont typeface="Arial"/>
              <a:buNone/>
              <a:defRPr sz="900"/>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showMasterSp="0" type="vertTx">
  <p:cSld name="VERTICAL_TEXT">
    <p:spTree>
      <p:nvGrpSpPr>
        <p:cNvPr id="31" name="Shape 31"/>
        <p:cNvGrpSpPr/>
        <p:nvPr/>
      </p:nvGrpSpPr>
      <p:grpSpPr>
        <a:xfrm>
          <a:off x="0" y="0"/>
          <a:ext cx="0" cy="0"/>
          <a:chOff x="0" y="0"/>
          <a:chExt cx="0" cy="0"/>
        </a:xfrm>
      </p:grpSpPr>
      <p:sp>
        <p:nvSpPr>
          <p:cNvPr id="32" name="Google Shape;32;p34"/>
          <p:cNvSpPr txBox="1"/>
          <p:nvPr>
            <p:ph type="title"/>
          </p:nvPr>
        </p:nvSpPr>
        <p:spPr>
          <a:xfrm>
            <a:off x="457200" y="205978"/>
            <a:ext cx="8229600" cy="85725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3" name="Google Shape;33;p34"/>
          <p:cNvSpPr txBox="1"/>
          <p:nvPr>
            <p:ph idx="1" type="body"/>
          </p:nvPr>
        </p:nvSpPr>
        <p:spPr>
          <a:xfrm rot="5400000">
            <a:off x="2874763" y="-1217414"/>
            <a:ext cx="3394472" cy="822960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Clr>
                <a:srgbClr val="0000FF"/>
              </a:buClr>
              <a:buSzPts val="1800"/>
              <a:buChar char="•"/>
              <a:defRPr/>
            </a:lvl1pPr>
            <a:lvl2pPr indent="-342900" lvl="1" marL="914400" algn="l">
              <a:lnSpc>
                <a:spcPct val="100000"/>
              </a:lnSpc>
              <a:spcBef>
                <a:spcPts val="360"/>
              </a:spcBef>
              <a:spcAft>
                <a:spcPts val="0"/>
              </a:spcAft>
              <a:buClr>
                <a:srgbClr val="0000FF"/>
              </a:buClr>
              <a:buSzPts val="1800"/>
              <a:buChar char="–"/>
              <a:defRPr/>
            </a:lvl2pPr>
            <a:lvl3pPr indent="-342900" lvl="2" marL="1371600" algn="l">
              <a:lnSpc>
                <a:spcPct val="100000"/>
              </a:lnSpc>
              <a:spcBef>
                <a:spcPts val="360"/>
              </a:spcBef>
              <a:spcAft>
                <a:spcPts val="0"/>
              </a:spcAft>
              <a:buClr>
                <a:srgbClr val="0000FF"/>
              </a:buClr>
              <a:buSzPts val="1800"/>
              <a:buChar char="•"/>
              <a:defRPr/>
            </a:lvl3pPr>
            <a:lvl4pPr indent="-342900" lvl="3" marL="1828800" algn="l">
              <a:lnSpc>
                <a:spcPct val="100000"/>
              </a:lnSpc>
              <a:spcBef>
                <a:spcPts val="360"/>
              </a:spcBef>
              <a:spcAft>
                <a:spcPts val="0"/>
              </a:spcAft>
              <a:buClr>
                <a:srgbClr val="0000FF"/>
              </a:buClr>
              <a:buSzPts val="1800"/>
              <a:buChar char="–"/>
              <a:defRPr/>
            </a:lvl4pPr>
            <a:lvl5pPr indent="-342900" lvl="4" marL="2286000" algn="l">
              <a:lnSpc>
                <a:spcPct val="100000"/>
              </a:lnSpc>
              <a:spcBef>
                <a:spcPts val="360"/>
              </a:spcBef>
              <a:spcAft>
                <a:spcPts val="0"/>
              </a:spcAft>
              <a:buClr>
                <a:srgbClr val="0000FF"/>
              </a:buClr>
              <a:buSzPts val="1800"/>
              <a:buChar char="»"/>
              <a:defRPr/>
            </a:lvl5pPr>
            <a:lvl6pPr indent="-342900" lvl="5" marL="2743200" algn="l">
              <a:lnSpc>
                <a:spcPct val="100000"/>
              </a:lnSpc>
              <a:spcBef>
                <a:spcPts val="360"/>
              </a:spcBef>
              <a:spcAft>
                <a:spcPts val="0"/>
              </a:spcAft>
              <a:buClr>
                <a:srgbClr val="0000FF"/>
              </a:buClr>
              <a:buSzPts val="1800"/>
              <a:buChar char="»"/>
              <a:defRPr/>
            </a:lvl6pPr>
            <a:lvl7pPr indent="-342900" lvl="6" marL="3200400" algn="l">
              <a:lnSpc>
                <a:spcPct val="100000"/>
              </a:lnSpc>
              <a:spcBef>
                <a:spcPts val="360"/>
              </a:spcBef>
              <a:spcAft>
                <a:spcPts val="0"/>
              </a:spcAft>
              <a:buClr>
                <a:srgbClr val="0000FF"/>
              </a:buClr>
              <a:buSzPts val="1800"/>
              <a:buChar char="»"/>
              <a:defRPr/>
            </a:lvl7pPr>
            <a:lvl8pPr indent="-342900" lvl="7" marL="3657600" algn="l">
              <a:lnSpc>
                <a:spcPct val="100000"/>
              </a:lnSpc>
              <a:spcBef>
                <a:spcPts val="360"/>
              </a:spcBef>
              <a:spcAft>
                <a:spcPts val="0"/>
              </a:spcAft>
              <a:buClr>
                <a:srgbClr val="0000FF"/>
              </a:buClr>
              <a:buSzPts val="1800"/>
              <a:buChar char="»"/>
              <a:defRPr/>
            </a:lvl8pPr>
            <a:lvl9pPr indent="-342900" lvl="8" marL="4114800" algn="l">
              <a:lnSpc>
                <a:spcPct val="100000"/>
              </a:lnSpc>
              <a:spcBef>
                <a:spcPts val="360"/>
              </a:spcBef>
              <a:spcAft>
                <a:spcPts val="0"/>
              </a:spcAft>
              <a:buClr>
                <a:srgbClr val="0000FF"/>
              </a:buClr>
              <a:buSzPts val="1800"/>
              <a:buChar char="»"/>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34" name="Shape 34"/>
        <p:cNvGrpSpPr/>
        <p:nvPr/>
      </p:nvGrpSpPr>
      <p:grpSpPr>
        <a:xfrm>
          <a:off x="0" y="0"/>
          <a:ext cx="0" cy="0"/>
          <a:chOff x="0" y="0"/>
          <a:chExt cx="0" cy="0"/>
        </a:xfrm>
      </p:grpSpPr>
      <p:sp>
        <p:nvSpPr>
          <p:cNvPr id="35" name="Google Shape;35;p35"/>
          <p:cNvSpPr txBox="1"/>
          <p:nvPr>
            <p:ph type="title"/>
          </p:nvPr>
        </p:nvSpPr>
        <p:spPr>
          <a:xfrm rot="5400000">
            <a:off x="5463778" y="1371600"/>
            <a:ext cx="4388644" cy="20574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6" name="Google Shape;36;p35"/>
          <p:cNvSpPr txBox="1"/>
          <p:nvPr>
            <p:ph idx="1" type="body"/>
          </p:nvPr>
        </p:nvSpPr>
        <p:spPr>
          <a:xfrm rot="5400000">
            <a:off x="1272779" y="-609599"/>
            <a:ext cx="4388644" cy="601980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Clr>
                <a:srgbClr val="0000FF"/>
              </a:buClr>
              <a:buSzPts val="1800"/>
              <a:buChar char="•"/>
              <a:defRPr/>
            </a:lvl1pPr>
            <a:lvl2pPr indent="-342900" lvl="1" marL="914400" algn="l">
              <a:lnSpc>
                <a:spcPct val="100000"/>
              </a:lnSpc>
              <a:spcBef>
                <a:spcPts val="360"/>
              </a:spcBef>
              <a:spcAft>
                <a:spcPts val="0"/>
              </a:spcAft>
              <a:buClr>
                <a:srgbClr val="0000FF"/>
              </a:buClr>
              <a:buSzPts val="1800"/>
              <a:buChar char="–"/>
              <a:defRPr/>
            </a:lvl2pPr>
            <a:lvl3pPr indent="-342900" lvl="2" marL="1371600" algn="l">
              <a:lnSpc>
                <a:spcPct val="100000"/>
              </a:lnSpc>
              <a:spcBef>
                <a:spcPts val="360"/>
              </a:spcBef>
              <a:spcAft>
                <a:spcPts val="0"/>
              </a:spcAft>
              <a:buClr>
                <a:srgbClr val="0000FF"/>
              </a:buClr>
              <a:buSzPts val="1800"/>
              <a:buChar char="•"/>
              <a:defRPr/>
            </a:lvl3pPr>
            <a:lvl4pPr indent="-342900" lvl="3" marL="1828800" algn="l">
              <a:lnSpc>
                <a:spcPct val="100000"/>
              </a:lnSpc>
              <a:spcBef>
                <a:spcPts val="360"/>
              </a:spcBef>
              <a:spcAft>
                <a:spcPts val="0"/>
              </a:spcAft>
              <a:buClr>
                <a:srgbClr val="0000FF"/>
              </a:buClr>
              <a:buSzPts val="1800"/>
              <a:buChar char="–"/>
              <a:defRPr/>
            </a:lvl4pPr>
            <a:lvl5pPr indent="-342900" lvl="4" marL="2286000" algn="l">
              <a:lnSpc>
                <a:spcPct val="100000"/>
              </a:lnSpc>
              <a:spcBef>
                <a:spcPts val="360"/>
              </a:spcBef>
              <a:spcAft>
                <a:spcPts val="0"/>
              </a:spcAft>
              <a:buClr>
                <a:srgbClr val="0000FF"/>
              </a:buClr>
              <a:buSzPts val="1800"/>
              <a:buChar char="»"/>
              <a:defRPr/>
            </a:lvl5pPr>
            <a:lvl6pPr indent="-342900" lvl="5" marL="2743200" algn="l">
              <a:lnSpc>
                <a:spcPct val="100000"/>
              </a:lnSpc>
              <a:spcBef>
                <a:spcPts val="360"/>
              </a:spcBef>
              <a:spcAft>
                <a:spcPts val="0"/>
              </a:spcAft>
              <a:buClr>
                <a:srgbClr val="0000FF"/>
              </a:buClr>
              <a:buSzPts val="1800"/>
              <a:buChar char="»"/>
              <a:defRPr/>
            </a:lvl6pPr>
            <a:lvl7pPr indent="-342900" lvl="6" marL="3200400" algn="l">
              <a:lnSpc>
                <a:spcPct val="100000"/>
              </a:lnSpc>
              <a:spcBef>
                <a:spcPts val="360"/>
              </a:spcBef>
              <a:spcAft>
                <a:spcPts val="0"/>
              </a:spcAft>
              <a:buClr>
                <a:srgbClr val="0000FF"/>
              </a:buClr>
              <a:buSzPts val="1800"/>
              <a:buChar char="»"/>
              <a:defRPr/>
            </a:lvl7pPr>
            <a:lvl8pPr indent="-342900" lvl="7" marL="3657600" algn="l">
              <a:lnSpc>
                <a:spcPct val="100000"/>
              </a:lnSpc>
              <a:spcBef>
                <a:spcPts val="360"/>
              </a:spcBef>
              <a:spcAft>
                <a:spcPts val="0"/>
              </a:spcAft>
              <a:buClr>
                <a:srgbClr val="0000FF"/>
              </a:buClr>
              <a:buSzPts val="1800"/>
              <a:buChar char="»"/>
              <a:defRPr/>
            </a:lvl8pPr>
            <a:lvl9pPr indent="-342900" lvl="8" marL="4114800" algn="l">
              <a:lnSpc>
                <a:spcPct val="100000"/>
              </a:lnSpc>
              <a:spcBef>
                <a:spcPts val="360"/>
              </a:spcBef>
              <a:spcAft>
                <a:spcPts val="0"/>
              </a:spcAft>
              <a:buClr>
                <a:srgbClr val="0000FF"/>
              </a:buClr>
              <a:buSzPts val="180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ext, and Content" showMasterSp="0" type="txAndObj">
  <p:cSld name="TEXT_AND_OBJECT">
    <p:spTree>
      <p:nvGrpSpPr>
        <p:cNvPr id="37" name="Shape 37"/>
        <p:cNvGrpSpPr/>
        <p:nvPr/>
      </p:nvGrpSpPr>
      <p:grpSpPr>
        <a:xfrm>
          <a:off x="0" y="0"/>
          <a:ext cx="0" cy="0"/>
          <a:chOff x="0" y="0"/>
          <a:chExt cx="0" cy="0"/>
        </a:xfrm>
      </p:grpSpPr>
      <p:sp>
        <p:nvSpPr>
          <p:cNvPr id="38" name="Google Shape;38;p36"/>
          <p:cNvSpPr txBox="1"/>
          <p:nvPr>
            <p:ph type="title"/>
          </p:nvPr>
        </p:nvSpPr>
        <p:spPr>
          <a:xfrm>
            <a:off x="457200" y="205978"/>
            <a:ext cx="8229600" cy="85725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9" name="Google Shape;39;p36"/>
          <p:cNvSpPr txBox="1"/>
          <p:nvPr>
            <p:ph idx="1" type="body"/>
          </p:nvPr>
        </p:nvSpPr>
        <p:spPr>
          <a:xfrm>
            <a:off x="457200" y="1200150"/>
            <a:ext cx="4038600" cy="3394472"/>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Clr>
                <a:srgbClr val="0000FF"/>
              </a:buClr>
              <a:buSzPts val="1800"/>
              <a:buChar char="•"/>
              <a:defRPr/>
            </a:lvl1pPr>
            <a:lvl2pPr indent="-342900" lvl="1" marL="914400" algn="l">
              <a:lnSpc>
                <a:spcPct val="100000"/>
              </a:lnSpc>
              <a:spcBef>
                <a:spcPts val="360"/>
              </a:spcBef>
              <a:spcAft>
                <a:spcPts val="0"/>
              </a:spcAft>
              <a:buClr>
                <a:srgbClr val="0000FF"/>
              </a:buClr>
              <a:buSzPts val="1800"/>
              <a:buChar char="–"/>
              <a:defRPr/>
            </a:lvl2pPr>
            <a:lvl3pPr indent="-342900" lvl="2" marL="1371600" algn="l">
              <a:lnSpc>
                <a:spcPct val="100000"/>
              </a:lnSpc>
              <a:spcBef>
                <a:spcPts val="360"/>
              </a:spcBef>
              <a:spcAft>
                <a:spcPts val="0"/>
              </a:spcAft>
              <a:buClr>
                <a:srgbClr val="0000FF"/>
              </a:buClr>
              <a:buSzPts val="1800"/>
              <a:buChar char="•"/>
              <a:defRPr/>
            </a:lvl3pPr>
            <a:lvl4pPr indent="-342900" lvl="3" marL="1828800" algn="l">
              <a:lnSpc>
                <a:spcPct val="100000"/>
              </a:lnSpc>
              <a:spcBef>
                <a:spcPts val="360"/>
              </a:spcBef>
              <a:spcAft>
                <a:spcPts val="0"/>
              </a:spcAft>
              <a:buClr>
                <a:srgbClr val="0000FF"/>
              </a:buClr>
              <a:buSzPts val="1800"/>
              <a:buChar char="–"/>
              <a:defRPr/>
            </a:lvl4pPr>
            <a:lvl5pPr indent="-342900" lvl="4" marL="2286000" algn="l">
              <a:lnSpc>
                <a:spcPct val="100000"/>
              </a:lnSpc>
              <a:spcBef>
                <a:spcPts val="360"/>
              </a:spcBef>
              <a:spcAft>
                <a:spcPts val="0"/>
              </a:spcAft>
              <a:buClr>
                <a:srgbClr val="0000FF"/>
              </a:buClr>
              <a:buSzPts val="1800"/>
              <a:buChar char="»"/>
              <a:defRPr/>
            </a:lvl5pPr>
            <a:lvl6pPr indent="-342900" lvl="5" marL="2743200" algn="l">
              <a:lnSpc>
                <a:spcPct val="100000"/>
              </a:lnSpc>
              <a:spcBef>
                <a:spcPts val="360"/>
              </a:spcBef>
              <a:spcAft>
                <a:spcPts val="0"/>
              </a:spcAft>
              <a:buClr>
                <a:srgbClr val="0000FF"/>
              </a:buClr>
              <a:buSzPts val="1800"/>
              <a:buChar char="»"/>
              <a:defRPr/>
            </a:lvl6pPr>
            <a:lvl7pPr indent="-342900" lvl="6" marL="3200400" algn="l">
              <a:lnSpc>
                <a:spcPct val="100000"/>
              </a:lnSpc>
              <a:spcBef>
                <a:spcPts val="360"/>
              </a:spcBef>
              <a:spcAft>
                <a:spcPts val="0"/>
              </a:spcAft>
              <a:buClr>
                <a:srgbClr val="0000FF"/>
              </a:buClr>
              <a:buSzPts val="1800"/>
              <a:buChar char="»"/>
              <a:defRPr/>
            </a:lvl7pPr>
            <a:lvl8pPr indent="-342900" lvl="7" marL="3657600" algn="l">
              <a:lnSpc>
                <a:spcPct val="100000"/>
              </a:lnSpc>
              <a:spcBef>
                <a:spcPts val="360"/>
              </a:spcBef>
              <a:spcAft>
                <a:spcPts val="0"/>
              </a:spcAft>
              <a:buClr>
                <a:srgbClr val="0000FF"/>
              </a:buClr>
              <a:buSzPts val="1800"/>
              <a:buChar char="»"/>
              <a:defRPr/>
            </a:lvl8pPr>
            <a:lvl9pPr indent="-342900" lvl="8" marL="4114800" algn="l">
              <a:lnSpc>
                <a:spcPct val="100000"/>
              </a:lnSpc>
              <a:spcBef>
                <a:spcPts val="360"/>
              </a:spcBef>
              <a:spcAft>
                <a:spcPts val="0"/>
              </a:spcAft>
              <a:buClr>
                <a:srgbClr val="0000FF"/>
              </a:buClr>
              <a:buSzPts val="1800"/>
              <a:buChar char="»"/>
              <a:defRPr/>
            </a:lvl9pPr>
          </a:lstStyle>
          <a:p/>
        </p:txBody>
      </p:sp>
      <p:sp>
        <p:nvSpPr>
          <p:cNvPr id="40" name="Google Shape;40;p36"/>
          <p:cNvSpPr txBox="1"/>
          <p:nvPr>
            <p:ph idx="2" type="body"/>
          </p:nvPr>
        </p:nvSpPr>
        <p:spPr>
          <a:xfrm>
            <a:off x="4648200" y="1200150"/>
            <a:ext cx="4038600" cy="3394472"/>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Clr>
                <a:srgbClr val="0000FF"/>
              </a:buClr>
              <a:buSzPts val="1800"/>
              <a:buChar char="•"/>
              <a:defRPr/>
            </a:lvl1pPr>
            <a:lvl2pPr indent="-342900" lvl="1" marL="914400" algn="l">
              <a:lnSpc>
                <a:spcPct val="100000"/>
              </a:lnSpc>
              <a:spcBef>
                <a:spcPts val="360"/>
              </a:spcBef>
              <a:spcAft>
                <a:spcPts val="0"/>
              </a:spcAft>
              <a:buClr>
                <a:srgbClr val="0000FF"/>
              </a:buClr>
              <a:buSzPts val="1800"/>
              <a:buChar char="–"/>
              <a:defRPr/>
            </a:lvl2pPr>
            <a:lvl3pPr indent="-342900" lvl="2" marL="1371600" algn="l">
              <a:lnSpc>
                <a:spcPct val="100000"/>
              </a:lnSpc>
              <a:spcBef>
                <a:spcPts val="360"/>
              </a:spcBef>
              <a:spcAft>
                <a:spcPts val="0"/>
              </a:spcAft>
              <a:buClr>
                <a:srgbClr val="0000FF"/>
              </a:buClr>
              <a:buSzPts val="1800"/>
              <a:buChar char="•"/>
              <a:defRPr/>
            </a:lvl3pPr>
            <a:lvl4pPr indent="-342900" lvl="3" marL="1828800" algn="l">
              <a:lnSpc>
                <a:spcPct val="100000"/>
              </a:lnSpc>
              <a:spcBef>
                <a:spcPts val="360"/>
              </a:spcBef>
              <a:spcAft>
                <a:spcPts val="0"/>
              </a:spcAft>
              <a:buClr>
                <a:srgbClr val="0000FF"/>
              </a:buClr>
              <a:buSzPts val="1800"/>
              <a:buChar char="–"/>
              <a:defRPr/>
            </a:lvl4pPr>
            <a:lvl5pPr indent="-342900" lvl="4" marL="2286000" algn="l">
              <a:lnSpc>
                <a:spcPct val="100000"/>
              </a:lnSpc>
              <a:spcBef>
                <a:spcPts val="360"/>
              </a:spcBef>
              <a:spcAft>
                <a:spcPts val="0"/>
              </a:spcAft>
              <a:buClr>
                <a:srgbClr val="0000FF"/>
              </a:buClr>
              <a:buSzPts val="1800"/>
              <a:buChar char="»"/>
              <a:defRPr/>
            </a:lvl5pPr>
            <a:lvl6pPr indent="-342900" lvl="5" marL="2743200" algn="l">
              <a:lnSpc>
                <a:spcPct val="100000"/>
              </a:lnSpc>
              <a:spcBef>
                <a:spcPts val="360"/>
              </a:spcBef>
              <a:spcAft>
                <a:spcPts val="0"/>
              </a:spcAft>
              <a:buClr>
                <a:srgbClr val="0000FF"/>
              </a:buClr>
              <a:buSzPts val="1800"/>
              <a:buChar char="»"/>
              <a:defRPr/>
            </a:lvl6pPr>
            <a:lvl7pPr indent="-342900" lvl="6" marL="3200400" algn="l">
              <a:lnSpc>
                <a:spcPct val="100000"/>
              </a:lnSpc>
              <a:spcBef>
                <a:spcPts val="360"/>
              </a:spcBef>
              <a:spcAft>
                <a:spcPts val="0"/>
              </a:spcAft>
              <a:buClr>
                <a:srgbClr val="0000FF"/>
              </a:buClr>
              <a:buSzPts val="1800"/>
              <a:buChar char="»"/>
              <a:defRPr/>
            </a:lvl7pPr>
            <a:lvl8pPr indent="-342900" lvl="7" marL="3657600" algn="l">
              <a:lnSpc>
                <a:spcPct val="100000"/>
              </a:lnSpc>
              <a:spcBef>
                <a:spcPts val="360"/>
              </a:spcBef>
              <a:spcAft>
                <a:spcPts val="0"/>
              </a:spcAft>
              <a:buClr>
                <a:srgbClr val="0000FF"/>
              </a:buClr>
              <a:buSzPts val="1800"/>
              <a:buChar char="»"/>
              <a:defRPr/>
            </a:lvl8pPr>
            <a:lvl9pPr indent="-342900" lvl="8" marL="4114800" algn="l">
              <a:lnSpc>
                <a:spcPct val="100000"/>
              </a:lnSpc>
              <a:spcBef>
                <a:spcPts val="360"/>
              </a:spcBef>
              <a:spcAft>
                <a:spcPts val="0"/>
              </a:spcAft>
              <a:buClr>
                <a:srgbClr val="0000FF"/>
              </a:buClr>
              <a:buSzPts val="1800"/>
              <a:buChar char="»"/>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1.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slideLayout" Target="../slideLayouts/slideLayout12.xml"/><Relationship Id="rId3" Type="http://schemas.openxmlformats.org/officeDocument/2006/relationships/slideLayout" Target="../slideLayouts/slideLayout13.xml"/><Relationship Id="rId4" Type="http://schemas.openxmlformats.org/officeDocument/2006/relationships/slideLayout" Target="../slideLayouts/slideLayout14.xml"/><Relationship Id="rId11" Type="http://schemas.openxmlformats.org/officeDocument/2006/relationships/slideLayout" Target="../slideLayouts/slideLayout21.xml"/><Relationship Id="rId10" Type="http://schemas.openxmlformats.org/officeDocument/2006/relationships/slideLayout" Target="../slideLayouts/slideLayout20.xml"/><Relationship Id="rId12" Type="http://schemas.openxmlformats.org/officeDocument/2006/relationships/theme" Target="../theme/theme3.xml"/><Relationship Id="rId9" Type="http://schemas.openxmlformats.org/officeDocument/2006/relationships/slideLayout" Target="../slideLayouts/slideLayout19.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CC">
            <a:alpha val="0"/>
          </a:srgbClr>
        </a:solidFill>
      </p:bgPr>
    </p:bg>
    <p:spTree>
      <p:nvGrpSpPr>
        <p:cNvPr id="5" name="Shape 5"/>
        <p:cNvGrpSpPr/>
        <p:nvPr/>
      </p:nvGrpSpPr>
      <p:grpSpPr>
        <a:xfrm>
          <a:off x="0" y="0"/>
          <a:ext cx="0" cy="0"/>
          <a:chOff x="0" y="0"/>
          <a:chExt cx="0" cy="0"/>
        </a:xfrm>
      </p:grpSpPr>
      <p:sp>
        <p:nvSpPr>
          <p:cNvPr id="6" name="Google Shape;6;p15"/>
          <p:cNvSpPr txBox="1"/>
          <p:nvPr>
            <p:ph type="title"/>
          </p:nvPr>
        </p:nvSpPr>
        <p:spPr>
          <a:xfrm>
            <a:off x="457200" y="205978"/>
            <a:ext cx="8229600" cy="85725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4000" u="none" cap="none" strike="noStrike">
                <a:solidFill>
                  <a:srgbClr val="009900"/>
                </a:solidFill>
                <a:latin typeface="Arial"/>
                <a:ea typeface="Arial"/>
                <a:cs typeface="Arial"/>
                <a:sym typeface="Arial"/>
              </a:defRPr>
            </a:lvl1pPr>
            <a:lvl2pPr lvl="1" marR="0" rtl="0" algn="ctr">
              <a:lnSpc>
                <a:spcPct val="100000"/>
              </a:lnSpc>
              <a:spcBef>
                <a:spcPts val="0"/>
              </a:spcBef>
              <a:spcAft>
                <a:spcPts val="0"/>
              </a:spcAft>
              <a:buClr>
                <a:srgbClr val="000000"/>
              </a:buClr>
              <a:buSzPts val="1400"/>
              <a:buFont typeface="Arial"/>
              <a:buNone/>
              <a:defRPr b="0" i="0" sz="4000" u="none" cap="none" strike="noStrike">
                <a:solidFill>
                  <a:srgbClr val="009900"/>
                </a:solidFill>
                <a:latin typeface="Arial"/>
                <a:ea typeface="Arial"/>
                <a:cs typeface="Arial"/>
                <a:sym typeface="Arial"/>
              </a:defRPr>
            </a:lvl2pPr>
            <a:lvl3pPr lvl="2" marR="0" rtl="0" algn="ctr">
              <a:lnSpc>
                <a:spcPct val="100000"/>
              </a:lnSpc>
              <a:spcBef>
                <a:spcPts val="0"/>
              </a:spcBef>
              <a:spcAft>
                <a:spcPts val="0"/>
              </a:spcAft>
              <a:buClr>
                <a:srgbClr val="000000"/>
              </a:buClr>
              <a:buSzPts val="1400"/>
              <a:buFont typeface="Arial"/>
              <a:buNone/>
              <a:defRPr b="0" i="0" sz="4000" u="none" cap="none" strike="noStrike">
                <a:solidFill>
                  <a:srgbClr val="009900"/>
                </a:solidFill>
                <a:latin typeface="Arial"/>
                <a:ea typeface="Arial"/>
                <a:cs typeface="Arial"/>
                <a:sym typeface="Arial"/>
              </a:defRPr>
            </a:lvl3pPr>
            <a:lvl4pPr lvl="3" marR="0" rtl="0" algn="ctr">
              <a:lnSpc>
                <a:spcPct val="100000"/>
              </a:lnSpc>
              <a:spcBef>
                <a:spcPts val="0"/>
              </a:spcBef>
              <a:spcAft>
                <a:spcPts val="0"/>
              </a:spcAft>
              <a:buClr>
                <a:srgbClr val="000000"/>
              </a:buClr>
              <a:buSzPts val="1400"/>
              <a:buFont typeface="Arial"/>
              <a:buNone/>
              <a:defRPr b="0" i="0" sz="4000" u="none" cap="none" strike="noStrike">
                <a:solidFill>
                  <a:srgbClr val="009900"/>
                </a:solidFill>
                <a:latin typeface="Arial"/>
                <a:ea typeface="Arial"/>
                <a:cs typeface="Arial"/>
                <a:sym typeface="Arial"/>
              </a:defRPr>
            </a:lvl4pPr>
            <a:lvl5pPr lvl="4" marR="0" rtl="0" algn="ctr">
              <a:lnSpc>
                <a:spcPct val="100000"/>
              </a:lnSpc>
              <a:spcBef>
                <a:spcPts val="0"/>
              </a:spcBef>
              <a:spcAft>
                <a:spcPts val="0"/>
              </a:spcAft>
              <a:buClr>
                <a:srgbClr val="000000"/>
              </a:buClr>
              <a:buSzPts val="1400"/>
              <a:buFont typeface="Arial"/>
              <a:buNone/>
              <a:defRPr b="0" i="0" sz="4000" u="none" cap="none" strike="noStrike">
                <a:solidFill>
                  <a:srgbClr val="009900"/>
                </a:solidFill>
                <a:latin typeface="Arial"/>
                <a:ea typeface="Arial"/>
                <a:cs typeface="Arial"/>
                <a:sym typeface="Arial"/>
              </a:defRPr>
            </a:lvl5pPr>
            <a:lvl6pPr lvl="5" marR="0" rtl="0" algn="ctr">
              <a:lnSpc>
                <a:spcPct val="100000"/>
              </a:lnSpc>
              <a:spcBef>
                <a:spcPts val="0"/>
              </a:spcBef>
              <a:spcAft>
                <a:spcPts val="0"/>
              </a:spcAft>
              <a:buClr>
                <a:srgbClr val="000000"/>
              </a:buClr>
              <a:buSzPts val="1400"/>
              <a:buFont typeface="Arial"/>
              <a:buNone/>
              <a:defRPr b="0" i="0" sz="4000" u="none" cap="none" strike="noStrike">
                <a:solidFill>
                  <a:srgbClr val="009900"/>
                </a:solidFill>
                <a:latin typeface="Arial"/>
                <a:ea typeface="Arial"/>
                <a:cs typeface="Arial"/>
                <a:sym typeface="Arial"/>
              </a:defRPr>
            </a:lvl6pPr>
            <a:lvl7pPr lvl="6" marR="0" rtl="0" algn="ctr">
              <a:lnSpc>
                <a:spcPct val="100000"/>
              </a:lnSpc>
              <a:spcBef>
                <a:spcPts val="0"/>
              </a:spcBef>
              <a:spcAft>
                <a:spcPts val="0"/>
              </a:spcAft>
              <a:buClr>
                <a:srgbClr val="000000"/>
              </a:buClr>
              <a:buSzPts val="1400"/>
              <a:buFont typeface="Arial"/>
              <a:buNone/>
              <a:defRPr b="0" i="0" sz="4000" u="none" cap="none" strike="noStrike">
                <a:solidFill>
                  <a:srgbClr val="009900"/>
                </a:solidFill>
                <a:latin typeface="Arial"/>
                <a:ea typeface="Arial"/>
                <a:cs typeface="Arial"/>
                <a:sym typeface="Arial"/>
              </a:defRPr>
            </a:lvl7pPr>
            <a:lvl8pPr lvl="7" marR="0" rtl="0" algn="ctr">
              <a:lnSpc>
                <a:spcPct val="100000"/>
              </a:lnSpc>
              <a:spcBef>
                <a:spcPts val="0"/>
              </a:spcBef>
              <a:spcAft>
                <a:spcPts val="0"/>
              </a:spcAft>
              <a:buClr>
                <a:srgbClr val="000000"/>
              </a:buClr>
              <a:buSzPts val="1400"/>
              <a:buFont typeface="Arial"/>
              <a:buNone/>
              <a:defRPr b="0" i="0" sz="4000" u="none" cap="none" strike="noStrike">
                <a:solidFill>
                  <a:srgbClr val="009900"/>
                </a:solidFill>
                <a:latin typeface="Arial"/>
                <a:ea typeface="Arial"/>
                <a:cs typeface="Arial"/>
                <a:sym typeface="Arial"/>
              </a:defRPr>
            </a:lvl8pPr>
            <a:lvl9pPr lvl="8" marR="0" rtl="0" algn="ctr">
              <a:lnSpc>
                <a:spcPct val="100000"/>
              </a:lnSpc>
              <a:spcBef>
                <a:spcPts val="0"/>
              </a:spcBef>
              <a:spcAft>
                <a:spcPts val="0"/>
              </a:spcAft>
              <a:buClr>
                <a:srgbClr val="000000"/>
              </a:buClr>
              <a:buSzPts val="1400"/>
              <a:buFont typeface="Arial"/>
              <a:buNone/>
              <a:defRPr b="0" i="0" sz="4000" u="none" cap="none" strike="noStrike">
                <a:solidFill>
                  <a:srgbClr val="009900"/>
                </a:solidFill>
                <a:latin typeface="Arial"/>
                <a:ea typeface="Arial"/>
                <a:cs typeface="Arial"/>
                <a:sym typeface="Arial"/>
              </a:defRPr>
            </a:lvl9pPr>
          </a:lstStyle>
          <a:p/>
        </p:txBody>
      </p:sp>
      <p:sp>
        <p:nvSpPr>
          <p:cNvPr id="7" name="Google Shape;7;p15"/>
          <p:cNvSpPr txBox="1"/>
          <p:nvPr>
            <p:ph idx="1" type="body"/>
          </p:nvPr>
        </p:nvSpPr>
        <p:spPr>
          <a:xfrm>
            <a:off x="457200" y="1200150"/>
            <a:ext cx="8229600" cy="3394472"/>
          </a:xfrm>
          <a:prstGeom prst="rect">
            <a:avLst/>
          </a:prstGeom>
          <a:noFill/>
          <a:ln>
            <a:noFill/>
          </a:ln>
        </p:spPr>
        <p:txBody>
          <a:bodyPr anchorCtr="0" anchor="t" bIns="45700" lIns="91425" spcFirstLastPara="1" rIns="91425" wrap="square" tIns="45700">
            <a:noAutofit/>
          </a:bodyPr>
          <a:lstStyle>
            <a:lvl1pPr indent="-381000" lvl="0" marL="457200" marR="0" rtl="0" algn="l">
              <a:lnSpc>
                <a:spcPct val="100000"/>
              </a:lnSpc>
              <a:spcBef>
                <a:spcPts val="480"/>
              </a:spcBef>
              <a:spcAft>
                <a:spcPts val="0"/>
              </a:spcAft>
              <a:buClr>
                <a:srgbClr val="0000FF"/>
              </a:buClr>
              <a:buSzPts val="2400"/>
              <a:buFont typeface="Arial"/>
              <a:buChar char="•"/>
              <a:defRPr b="0" i="0" sz="2400" u="none" cap="none" strike="noStrike">
                <a:solidFill>
                  <a:srgbClr val="0000FF"/>
                </a:solidFill>
                <a:latin typeface="Arial"/>
                <a:ea typeface="Arial"/>
                <a:cs typeface="Arial"/>
                <a:sym typeface="Arial"/>
              </a:defRPr>
            </a:lvl1pPr>
            <a:lvl2pPr indent="-381000" lvl="1" marL="914400" marR="0" rtl="0" algn="l">
              <a:lnSpc>
                <a:spcPct val="100000"/>
              </a:lnSpc>
              <a:spcBef>
                <a:spcPts val="480"/>
              </a:spcBef>
              <a:spcAft>
                <a:spcPts val="0"/>
              </a:spcAft>
              <a:buClr>
                <a:srgbClr val="0000FF"/>
              </a:buClr>
              <a:buSzPts val="2400"/>
              <a:buFont typeface="Arial"/>
              <a:buChar char="–"/>
              <a:defRPr b="0" i="0" sz="2400" u="none" cap="none" strike="noStrike">
                <a:solidFill>
                  <a:srgbClr val="0000FF"/>
                </a:solidFill>
                <a:latin typeface="Arial"/>
                <a:ea typeface="Arial"/>
                <a:cs typeface="Arial"/>
                <a:sym typeface="Arial"/>
              </a:defRPr>
            </a:lvl2pPr>
            <a:lvl3pPr indent="-381000" lvl="2" marL="1371600" marR="0" rtl="0" algn="l">
              <a:lnSpc>
                <a:spcPct val="100000"/>
              </a:lnSpc>
              <a:spcBef>
                <a:spcPts val="480"/>
              </a:spcBef>
              <a:spcAft>
                <a:spcPts val="0"/>
              </a:spcAft>
              <a:buClr>
                <a:srgbClr val="0000FF"/>
              </a:buClr>
              <a:buSzPts val="2400"/>
              <a:buFont typeface="Arial"/>
              <a:buChar char="•"/>
              <a:defRPr b="0" i="0" sz="2400" u="none" cap="none" strike="noStrike">
                <a:solidFill>
                  <a:srgbClr val="0000FF"/>
                </a:solidFill>
                <a:latin typeface="Arial"/>
                <a:ea typeface="Arial"/>
                <a:cs typeface="Arial"/>
                <a:sym typeface="Arial"/>
              </a:defRPr>
            </a:lvl3pPr>
            <a:lvl4pPr indent="-381000" lvl="3" marL="1828800" marR="0" rtl="0" algn="l">
              <a:lnSpc>
                <a:spcPct val="100000"/>
              </a:lnSpc>
              <a:spcBef>
                <a:spcPts val="480"/>
              </a:spcBef>
              <a:spcAft>
                <a:spcPts val="0"/>
              </a:spcAft>
              <a:buClr>
                <a:srgbClr val="0000FF"/>
              </a:buClr>
              <a:buSzPts val="2400"/>
              <a:buFont typeface="Arial"/>
              <a:buChar char="–"/>
              <a:defRPr b="0" i="0" sz="2400" u="none" cap="none" strike="noStrike">
                <a:solidFill>
                  <a:srgbClr val="0000FF"/>
                </a:solidFill>
                <a:latin typeface="Arial"/>
                <a:ea typeface="Arial"/>
                <a:cs typeface="Arial"/>
                <a:sym typeface="Arial"/>
              </a:defRPr>
            </a:lvl4pPr>
            <a:lvl5pPr indent="-381000" lvl="4" marL="2286000" marR="0" rtl="0" algn="l">
              <a:lnSpc>
                <a:spcPct val="100000"/>
              </a:lnSpc>
              <a:spcBef>
                <a:spcPts val="480"/>
              </a:spcBef>
              <a:spcAft>
                <a:spcPts val="0"/>
              </a:spcAft>
              <a:buClr>
                <a:srgbClr val="0000FF"/>
              </a:buClr>
              <a:buSzPts val="2400"/>
              <a:buFont typeface="Arial"/>
              <a:buChar char="»"/>
              <a:defRPr b="0" i="0" sz="2400" u="none" cap="none" strike="noStrike">
                <a:solidFill>
                  <a:srgbClr val="0000FF"/>
                </a:solidFill>
                <a:latin typeface="Arial"/>
                <a:ea typeface="Arial"/>
                <a:cs typeface="Arial"/>
                <a:sym typeface="Arial"/>
              </a:defRPr>
            </a:lvl5pPr>
            <a:lvl6pPr indent="-381000" lvl="5" marL="2743200" marR="0" rtl="0" algn="l">
              <a:lnSpc>
                <a:spcPct val="100000"/>
              </a:lnSpc>
              <a:spcBef>
                <a:spcPts val="480"/>
              </a:spcBef>
              <a:spcAft>
                <a:spcPts val="0"/>
              </a:spcAft>
              <a:buClr>
                <a:srgbClr val="0000FF"/>
              </a:buClr>
              <a:buSzPts val="2400"/>
              <a:buFont typeface="Arial"/>
              <a:buChar char="»"/>
              <a:defRPr b="0" i="0" sz="2400" u="none" cap="none" strike="noStrike">
                <a:solidFill>
                  <a:srgbClr val="0000FF"/>
                </a:solidFill>
                <a:latin typeface="Arial"/>
                <a:ea typeface="Arial"/>
                <a:cs typeface="Arial"/>
                <a:sym typeface="Arial"/>
              </a:defRPr>
            </a:lvl6pPr>
            <a:lvl7pPr indent="-381000" lvl="6" marL="3200400" marR="0" rtl="0" algn="l">
              <a:lnSpc>
                <a:spcPct val="100000"/>
              </a:lnSpc>
              <a:spcBef>
                <a:spcPts val="480"/>
              </a:spcBef>
              <a:spcAft>
                <a:spcPts val="0"/>
              </a:spcAft>
              <a:buClr>
                <a:srgbClr val="0000FF"/>
              </a:buClr>
              <a:buSzPts val="2400"/>
              <a:buFont typeface="Arial"/>
              <a:buChar char="»"/>
              <a:defRPr b="0" i="0" sz="2400" u="none" cap="none" strike="noStrike">
                <a:solidFill>
                  <a:srgbClr val="0000FF"/>
                </a:solidFill>
                <a:latin typeface="Arial"/>
                <a:ea typeface="Arial"/>
                <a:cs typeface="Arial"/>
                <a:sym typeface="Arial"/>
              </a:defRPr>
            </a:lvl7pPr>
            <a:lvl8pPr indent="-381000" lvl="7" marL="3657600" marR="0" rtl="0" algn="l">
              <a:lnSpc>
                <a:spcPct val="100000"/>
              </a:lnSpc>
              <a:spcBef>
                <a:spcPts val="480"/>
              </a:spcBef>
              <a:spcAft>
                <a:spcPts val="0"/>
              </a:spcAft>
              <a:buClr>
                <a:srgbClr val="0000FF"/>
              </a:buClr>
              <a:buSzPts val="2400"/>
              <a:buFont typeface="Arial"/>
              <a:buChar char="»"/>
              <a:defRPr b="0" i="0" sz="2400" u="none" cap="none" strike="noStrike">
                <a:solidFill>
                  <a:srgbClr val="0000FF"/>
                </a:solidFill>
                <a:latin typeface="Arial"/>
                <a:ea typeface="Arial"/>
                <a:cs typeface="Arial"/>
                <a:sym typeface="Arial"/>
              </a:defRPr>
            </a:lvl8pPr>
            <a:lvl9pPr indent="-381000" lvl="8" marL="4114800" marR="0" rtl="0" algn="l">
              <a:lnSpc>
                <a:spcPct val="100000"/>
              </a:lnSpc>
              <a:spcBef>
                <a:spcPts val="480"/>
              </a:spcBef>
              <a:spcAft>
                <a:spcPts val="0"/>
              </a:spcAft>
              <a:buClr>
                <a:srgbClr val="0000FF"/>
              </a:buClr>
              <a:buSzPts val="2400"/>
              <a:buFont typeface="Arial"/>
              <a:buChar char="»"/>
              <a:defRPr b="0" i="0" sz="2400" u="none" cap="none" strike="noStrike">
                <a:solidFill>
                  <a:srgbClr val="0000FF"/>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43" name="Shape 43"/>
        <p:cNvGrpSpPr/>
        <p:nvPr/>
      </p:nvGrpSpPr>
      <p:grpSpPr>
        <a:xfrm>
          <a:off x="0" y="0"/>
          <a:ext cx="0" cy="0"/>
          <a:chOff x="0" y="0"/>
          <a:chExt cx="0" cy="0"/>
        </a:xfrm>
      </p:grpSpPr>
      <p:sp>
        <p:nvSpPr>
          <p:cNvPr id="44" name="Google Shape;44;p1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45" name="Google Shape;45;p1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46" name="Google Shape;46;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92" name="Shape 92"/>
        <p:cNvGrpSpPr/>
        <p:nvPr/>
      </p:nvGrpSpPr>
      <p:grpSpPr>
        <a:xfrm>
          <a:off x="0" y="0"/>
          <a:ext cx="0" cy="0"/>
          <a:chOff x="0" y="0"/>
          <a:chExt cx="0" cy="0"/>
        </a:xfrm>
      </p:grpSpPr>
      <p:sp>
        <p:nvSpPr>
          <p:cNvPr id="93" name="Google Shape;93;p1"/>
          <p:cNvSpPr txBox="1"/>
          <p:nvPr>
            <p:ph type="ctrTitle"/>
          </p:nvPr>
        </p:nvSpPr>
        <p:spPr>
          <a:xfrm>
            <a:off x="274350" y="0"/>
            <a:ext cx="8686800" cy="16575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b="1" lang="en-US"/>
              <a:t> </a:t>
            </a:r>
            <a:r>
              <a:rPr b="1" lang="en-US" sz="4400"/>
              <a:t>Assignment-Discussion</a:t>
            </a:r>
            <a:br>
              <a:rPr b="1" lang="en-US" sz="4400"/>
            </a:br>
            <a:r>
              <a:rPr b="1" lang="en-US" sz="4400"/>
              <a:t>POS Tagging Using HMM</a:t>
            </a:r>
            <a:endParaRPr/>
          </a:p>
        </p:txBody>
      </p:sp>
      <p:sp>
        <p:nvSpPr>
          <p:cNvPr id="94" name="Google Shape;94;p1"/>
          <p:cNvSpPr txBox="1"/>
          <p:nvPr>
            <p:ph idx="1" type="subTitle"/>
          </p:nvPr>
        </p:nvSpPr>
        <p:spPr>
          <a:xfrm>
            <a:off x="115875" y="2121700"/>
            <a:ext cx="8610600" cy="3719400"/>
          </a:xfrm>
          <a:prstGeom prst="rect">
            <a:avLst/>
          </a:prstGeom>
          <a:noFill/>
          <a:ln>
            <a:noFill/>
          </a:ln>
        </p:spPr>
        <p:txBody>
          <a:bodyPr anchorCtr="0" anchor="t" bIns="45700" lIns="91425" spcFirstLastPara="1" rIns="91425" wrap="square" tIns="45700">
            <a:noAutofit/>
          </a:bodyPr>
          <a:lstStyle/>
          <a:p>
            <a:pPr indent="-381000" lvl="0" marL="457200" rtl="0" algn="ctr">
              <a:spcBef>
                <a:spcPts val="480"/>
              </a:spcBef>
              <a:spcAft>
                <a:spcPts val="0"/>
              </a:spcAft>
              <a:buClr>
                <a:srgbClr val="0000FF"/>
              </a:buClr>
              <a:buSzPts val="2400"/>
              <a:buFont typeface="Arial"/>
              <a:buNone/>
            </a:pPr>
            <a:r>
              <a:rPr lang="en-US" sz="2800"/>
              <a:t>23M0837,Ujjwal Sharma, M.Tech 1st year,CSE</a:t>
            </a:r>
            <a:endParaRPr sz="2800"/>
          </a:p>
          <a:p>
            <a:pPr indent="-381000" lvl="0" marL="457200" rtl="0" algn="ctr">
              <a:lnSpc>
                <a:spcPct val="100000"/>
              </a:lnSpc>
              <a:spcBef>
                <a:spcPts val="480"/>
              </a:spcBef>
              <a:spcAft>
                <a:spcPts val="0"/>
              </a:spcAft>
              <a:buClr>
                <a:srgbClr val="0000FF"/>
              </a:buClr>
              <a:buSzPts val="2400"/>
              <a:buFont typeface="Arial"/>
              <a:buNone/>
            </a:pPr>
            <a:r>
              <a:rPr lang="en-US" sz="2800"/>
              <a:t>23M0753,Swapnil Bhattacharyya,Mtech 1st year, CSE</a:t>
            </a:r>
            <a:endParaRPr sz="2000"/>
          </a:p>
          <a:p>
            <a:pPr indent="-381000" lvl="0" marL="457200" rtl="0" algn="ctr">
              <a:lnSpc>
                <a:spcPct val="100000"/>
              </a:lnSpc>
              <a:spcBef>
                <a:spcPts val="480"/>
              </a:spcBef>
              <a:spcAft>
                <a:spcPts val="0"/>
              </a:spcAft>
              <a:buClr>
                <a:srgbClr val="0000FF"/>
              </a:buClr>
              <a:buSzPts val="2400"/>
              <a:buFont typeface="Arial"/>
              <a:buNone/>
            </a:pPr>
            <a:r>
              <a:rPr lang="en-US" sz="2800"/>
              <a:t>23M0834, Priyanshu Sharma, M.Tech 1st year, CSE</a:t>
            </a:r>
            <a:endParaRPr sz="2000"/>
          </a:p>
          <a:p>
            <a:pPr indent="0" lvl="0" marL="0" rtl="0" algn="ctr">
              <a:lnSpc>
                <a:spcPct val="90000"/>
              </a:lnSpc>
              <a:spcBef>
                <a:spcPts val="0"/>
              </a:spcBef>
              <a:spcAft>
                <a:spcPts val="0"/>
              </a:spcAft>
              <a:buClr>
                <a:schemeClr val="dk1"/>
              </a:buClr>
              <a:buSzPts val="2400"/>
              <a:buNone/>
            </a:pPr>
            <a:r>
              <a:rPr lang="en-US" sz="2800"/>
              <a:t>&lt;Roll No.&gt;,&lt;Year&gt;, &lt;Dept.&gt;</a:t>
            </a:r>
            <a:endParaRPr sz="2800"/>
          </a:p>
          <a:p>
            <a:pPr indent="0" lvl="0" marL="0" rtl="0" algn="ctr">
              <a:lnSpc>
                <a:spcPct val="90000"/>
              </a:lnSpc>
              <a:spcBef>
                <a:spcPts val="0"/>
              </a:spcBef>
              <a:spcAft>
                <a:spcPts val="0"/>
              </a:spcAft>
              <a:buSzPts val="2240"/>
              <a:buNone/>
            </a:pPr>
            <a:r>
              <a:t/>
            </a:r>
            <a:endParaRPr sz="2800"/>
          </a:p>
          <a:p>
            <a:pPr indent="-381000" lvl="0" marL="457200" rtl="0" algn="ctr">
              <a:lnSpc>
                <a:spcPct val="100000"/>
              </a:lnSpc>
              <a:spcBef>
                <a:spcPts val="480"/>
              </a:spcBef>
              <a:spcAft>
                <a:spcPts val="0"/>
              </a:spcAft>
              <a:buSzPts val="2400"/>
              <a:buFont typeface="Arial"/>
              <a:buNone/>
            </a:pPr>
            <a:r>
              <a:t/>
            </a:r>
            <a:endParaRPr sz="2800"/>
          </a:p>
          <a:p>
            <a:pPr indent="0" lvl="0" marL="0" rtl="0" algn="ctr">
              <a:lnSpc>
                <a:spcPct val="90000"/>
              </a:lnSpc>
              <a:spcBef>
                <a:spcPts val="0"/>
              </a:spcBef>
              <a:spcAft>
                <a:spcPts val="0"/>
              </a:spcAft>
              <a:buSzPts val="2240"/>
              <a:buNone/>
            </a:pPr>
            <a:r>
              <a:t/>
            </a:r>
            <a:endParaRPr sz="2800"/>
          </a:p>
          <a:p>
            <a:pPr indent="0" lvl="0" marL="0" rtl="0" algn="ctr">
              <a:lnSpc>
                <a:spcPct val="90000"/>
              </a:lnSpc>
              <a:spcBef>
                <a:spcPts val="0"/>
              </a:spcBef>
              <a:spcAft>
                <a:spcPts val="0"/>
              </a:spcAft>
              <a:buSzPts val="2400"/>
              <a:buNone/>
            </a:pPr>
            <a:r>
              <a:t/>
            </a:r>
            <a:endParaRPr sz="2800"/>
          </a:p>
          <a:p>
            <a:pPr indent="0" lvl="0" marL="0" rtl="0" algn="ctr">
              <a:lnSpc>
                <a:spcPct val="90000"/>
              </a:lnSpc>
              <a:spcBef>
                <a:spcPts val="600"/>
              </a:spcBef>
              <a:spcAft>
                <a:spcPts val="0"/>
              </a:spcAft>
              <a:buSzPts val="2400"/>
              <a:buNone/>
            </a:pPr>
            <a:r>
              <a:t/>
            </a:r>
            <a:endParaRPr sz="2800"/>
          </a:p>
          <a:p>
            <a:pPr indent="0" lvl="0" marL="0" rtl="0" algn="ctr">
              <a:lnSpc>
                <a:spcPct val="90000"/>
              </a:lnSpc>
              <a:spcBef>
                <a:spcPts val="600"/>
              </a:spcBef>
              <a:spcAft>
                <a:spcPts val="0"/>
              </a:spcAft>
              <a:buClr>
                <a:srgbClr val="FE8637"/>
              </a:buClr>
              <a:buSzPts val="2240"/>
              <a:buNone/>
            </a:pPr>
            <a:r>
              <a:t/>
            </a:r>
            <a:endParaRPr sz="28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9"/>
          <p:cNvSpPr txBox="1"/>
          <p:nvPr>
            <p:ph idx="1" type="body"/>
          </p:nvPr>
        </p:nvSpPr>
        <p:spPr>
          <a:xfrm>
            <a:off x="457200" y="324678"/>
            <a:ext cx="8229600" cy="4269944"/>
          </a:xfrm>
          <a:prstGeom prst="rect">
            <a:avLst/>
          </a:prstGeom>
          <a:noFill/>
          <a:ln>
            <a:noFill/>
          </a:ln>
        </p:spPr>
        <p:txBody>
          <a:bodyPr anchorCtr="0" anchor="t" bIns="45700" lIns="91425" spcFirstLastPara="1" rIns="91425" wrap="square" tIns="45700">
            <a:noAutofit/>
          </a:bodyPr>
          <a:lstStyle/>
          <a:p>
            <a:pPr indent="-228600" lvl="0" marL="457200" rtl="0" algn="l">
              <a:lnSpc>
                <a:spcPct val="100000"/>
              </a:lnSpc>
              <a:spcBef>
                <a:spcPts val="480"/>
              </a:spcBef>
              <a:spcAft>
                <a:spcPts val="0"/>
              </a:spcAft>
              <a:buSzPts val="2400"/>
              <a:buNone/>
            </a:pPr>
            <a:r>
              <a:t/>
            </a:r>
            <a:endParaRPr sz="1800"/>
          </a:p>
          <a:p>
            <a:pPr indent="-381000" lvl="0" marL="457200" rtl="0" algn="l">
              <a:lnSpc>
                <a:spcPct val="100000"/>
              </a:lnSpc>
              <a:spcBef>
                <a:spcPts val="480"/>
              </a:spcBef>
              <a:spcAft>
                <a:spcPts val="0"/>
              </a:spcAft>
              <a:buSzPts val="2400"/>
              <a:buChar char="•"/>
            </a:pPr>
            <a:r>
              <a:rPr b="0" lang="en-US" sz="1400">
                <a:solidFill>
                  <a:srgbClr val="A31515"/>
                </a:solidFill>
                <a:latin typeface="Consolas"/>
                <a:ea typeface="Consolas"/>
                <a:cs typeface="Consolas"/>
                <a:sym typeface="Consolas"/>
              </a:rPr>
              <a:t>‘go MIT for higher studies’</a:t>
            </a:r>
            <a:endParaRPr b="0" sz="1400">
              <a:solidFill>
                <a:srgbClr val="000000"/>
              </a:solidFill>
              <a:latin typeface="Consolas"/>
              <a:ea typeface="Consolas"/>
              <a:cs typeface="Consolas"/>
              <a:sym typeface="Consolas"/>
            </a:endParaRPr>
          </a:p>
          <a:p>
            <a:pPr indent="-381000" lvl="0" marL="457200" rtl="0" algn="l">
              <a:lnSpc>
                <a:spcPct val="100000"/>
              </a:lnSpc>
              <a:spcBef>
                <a:spcPts val="480"/>
              </a:spcBef>
              <a:spcAft>
                <a:spcPts val="0"/>
              </a:spcAft>
              <a:buSzPts val="2400"/>
              <a:buChar char="•"/>
            </a:pPr>
            <a:r>
              <a:rPr b="0" i="0" lang="en-US" sz="1600">
                <a:solidFill>
                  <a:srgbClr val="000000"/>
                </a:solidFill>
                <a:latin typeface="Times New Roman"/>
                <a:ea typeface="Times New Roman"/>
                <a:cs typeface="Times New Roman"/>
                <a:sym typeface="Times New Roman"/>
              </a:rPr>
              <a:t> 'go': Predicted as VERB (should be a VERB, so correctly classified)</a:t>
            </a:r>
            <a:endParaRPr/>
          </a:p>
          <a:p>
            <a:pPr indent="-381000" lvl="0" marL="457200" rtl="0" algn="l">
              <a:lnSpc>
                <a:spcPct val="100000"/>
              </a:lnSpc>
              <a:spcBef>
                <a:spcPts val="480"/>
              </a:spcBef>
              <a:spcAft>
                <a:spcPts val="0"/>
              </a:spcAft>
              <a:buSzPts val="2400"/>
              <a:buChar char="•"/>
            </a:pPr>
            <a:r>
              <a:rPr b="0" i="0" lang="en-US" sz="1600">
                <a:solidFill>
                  <a:srgbClr val="000000"/>
                </a:solidFill>
                <a:latin typeface="Times New Roman"/>
                <a:ea typeface="Times New Roman"/>
                <a:cs typeface="Times New Roman"/>
                <a:sym typeface="Times New Roman"/>
              </a:rPr>
              <a:t>‘MIT': Predicted as VERB (should be a NOUN or PROPN, so misclassified)</a:t>
            </a:r>
            <a:endParaRPr/>
          </a:p>
          <a:p>
            <a:pPr indent="-381000" lvl="0" marL="457200" rtl="0" algn="l">
              <a:lnSpc>
                <a:spcPct val="100000"/>
              </a:lnSpc>
              <a:spcBef>
                <a:spcPts val="480"/>
              </a:spcBef>
              <a:spcAft>
                <a:spcPts val="0"/>
              </a:spcAft>
              <a:buSzPts val="2400"/>
              <a:buChar char="•"/>
            </a:pPr>
            <a:r>
              <a:rPr b="0" i="0" lang="en-US" sz="1600">
                <a:solidFill>
                  <a:srgbClr val="000000"/>
                </a:solidFill>
                <a:latin typeface="Times New Roman"/>
                <a:ea typeface="Times New Roman"/>
                <a:cs typeface="Times New Roman"/>
                <a:sym typeface="Times New Roman"/>
              </a:rPr>
              <a:t>'for': Predicted as ADP (should be an ADP, so correctly classified)</a:t>
            </a:r>
            <a:endParaRPr/>
          </a:p>
          <a:p>
            <a:pPr indent="-381000" lvl="0" marL="457200" rtl="0" algn="l">
              <a:lnSpc>
                <a:spcPct val="100000"/>
              </a:lnSpc>
              <a:spcBef>
                <a:spcPts val="480"/>
              </a:spcBef>
              <a:spcAft>
                <a:spcPts val="0"/>
              </a:spcAft>
              <a:buSzPts val="2400"/>
              <a:buChar char="•"/>
            </a:pPr>
            <a:r>
              <a:rPr b="0" i="0" lang="en-US" sz="1600">
                <a:solidFill>
                  <a:srgbClr val="000000"/>
                </a:solidFill>
                <a:latin typeface="Times New Roman"/>
                <a:ea typeface="Times New Roman"/>
                <a:cs typeface="Times New Roman"/>
                <a:sym typeface="Times New Roman"/>
              </a:rPr>
              <a:t>'higher': Predicted as ADJ (should be an ADJ, so correctly classified)</a:t>
            </a:r>
            <a:endParaRPr/>
          </a:p>
          <a:p>
            <a:pPr indent="-381000" lvl="0" marL="457200" rtl="0" algn="l">
              <a:lnSpc>
                <a:spcPct val="100000"/>
              </a:lnSpc>
              <a:spcBef>
                <a:spcPts val="480"/>
              </a:spcBef>
              <a:spcAft>
                <a:spcPts val="0"/>
              </a:spcAft>
              <a:buSzPts val="2400"/>
              <a:buChar char="•"/>
            </a:pPr>
            <a:r>
              <a:rPr b="0" i="0" lang="en-US" sz="1600">
                <a:solidFill>
                  <a:srgbClr val="000000"/>
                </a:solidFill>
                <a:latin typeface="Times New Roman"/>
                <a:ea typeface="Times New Roman"/>
                <a:cs typeface="Times New Roman"/>
                <a:sym typeface="Times New Roman"/>
              </a:rPr>
              <a:t>'studies': Predicted as NOUN (should be a NOUN, so correctly classified)</a:t>
            </a:r>
            <a:endParaRPr/>
          </a:p>
          <a:p>
            <a:pPr indent="-228600" lvl="0" marL="457200" rtl="0" algn="l">
              <a:lnSpc>
                <a:spcPct val="100000"/>
              </a:lnSpc>
              <a:spcBef>
                <a:spcPts val="480"/>
              </a:spcBef>
              <a:spcAft>
                <a:spcPts val="0"/>
              </a:spcAft>
              <a:buSzPts val="2400"/>
              <a:buNone/>
            </a:pPr>
            <a:r>
              <a:t/>
            </a:r>
            <a:endParaRPr sz="1600">
              <a:latin typeface="Times New Roman"/>
              <a:ea typeface="Times New Roman"/>
              <a:cs typeface="Times New Roman"/>
              <a:sym typeface="Times New Roman"/>
            </a:endParaRPr>
          </a:p>
          <a:p>
            <a:pPr indent="-381000" lvl="0" marL="457200" rtl="0" algn="l">
              <a:lnSpc>
                <a:spcPct val="100000"/>
              </a:lnSpc>
              <a:spcBef>
                <a:spcPts val="480"/>
              </a:spcBef>
              <a:spcAft>
                <a:spcPts val="0"/>
              </a:spcAft>
              <a:buSzPts val="2400"/>
              <a:buChar char="•"/>
            </a:pPr>
            <a:r>
              <a:rPr lang="en-US" sz="1600">
                <a:solidFill>
                  <a:schemeClr val="dk1"/>
                </a:solidFill>
                <a:latin typeface="Times New Roman"/>
                <a:ea typeface="Times New Roman"/>
                <a:cs typeface="Times New Roman"/>
                <a:sym typeface="Times New Roman"/>
              </a:rPr>
              <a:t>If “MIT" is a rare word (as opposite to “NYU”) or is not present in the training data, the HMM-based model may struggle to accurately predict its POS tag. Rare or out-of-vocabulary words often pose challenges for statistical models like HMMs. So, If the training data used to train the HMM-based POS tagger does not contain enough instances of the word “MIT" tagged correctly, the model may struggle to accurately assign the correct POS tag.  </a:t>
            </a:r>
            <a:endParaRPr/>
          </a:p>
          <a:p>
            <a:pPr indent="-228600" lvl="0" marL="457200" rtl="0" algn="l">
              <a:lnSpc>
                <a:spcPct val="100000"/>
              </a:lnSpc>
              <a:spcBef>
                <a:spcPts val="480"/>
              </a:spcBef>
              <a:spcAft>
                <a:spcPts val="0"/>
              </a:spcAft>
              <a:buSzPts val="2400"/>
              <a:buNone/>
            </a:pPr>
            <a:r>
              <a:t/>
            </a:r>
            <a:endParaRPr sz="2400"/>
          </a:p>
          <a:p>
            <a:pPr indent="-228600" lvl="0" marL="457200" rtl="0" algn="l">
              <a:lnSpc>
                <a:spcPct val="100000"/>
              </a:lnSpc>
              <a:spcBef>
                <a:spcPts val="480"/>
              </a:spcBef>
              <a:spcAft>
                <a:spcPts val="0"/>
              </a:spcAft>
              <a:buSzPts val="2400"/>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0"/>
          <p:cNvSpPr txBox="1"/>
          <p:nvPr>
            <p:ph type="title"/>
          </p:nvPr>
        </p:nvSpPr>
        <p:spPr>
          <a:xfrm>
            <a:off x="457200" y="205978"/>
            <a:ext cx="8229600" cy="85725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Data Processing Info (Pre-processing)</a:t>
            </a:r>
            <a:endParaRPr/>
          </a:p>
        </p:txBody>
      </p:sp>
      <p:sp>
        <p:nvSpPr>
          <p:cNvPr id="153" name="Google Shape;153;p10"/>
          <p:cNvSpPr txBox="1"/>
          <p:nvPr>
            <p:ph idx="1" type="body"/>
          </p:nvPr>
        </p:nvSpPr>
        <p:spPr>
          <a:xfrm>
            <a:off x="466725" y="1200150"/>
            <a:ext cx="8229600" cy="3394472"/>
          </a:xfrm>
          <a:prstGeom prst="rect">
            <a:avLst/>
          </a:prstGeom>
          <a:noFill/>
          <a:ln>
            <a:noFill/>
          </a:ln>
        </p:spPr>
        <p:txBody>
          <a:bodyPr anchorCtr="0" anchor="t" bIns="45700" lIns="91425" spcFirstLastPara="1" rIns="91425" wrap="square" tIns="45700">
            <a:noAutofit/>
          </a:bodyPr>
          <a:lstStyle/>
          <a:p>
            <a:pPr indent="0" lvl="0" marL="76200" rtl="0" algn="l">
              <a:lnSpc>
                <a:spcPct val="100000"/>
              </a:lnSpc>
              <a:spcBef>
                <a:spcPts val="480"/>
              </a:spcBef>
              <a:spcAft>
                <a:spcPts val="0"/>
              </a:spcAft>
              <a:buSzPts val="2400"/>
              <a:buNone/>
            </a:pPr>
            <a:r>
              <a:rPr b="0" i="0" lang="en-US" sz="1800" u="none" strike="noStrike">
                <a:solidFill>
                  <a:srgbClr val="0000FF"/>
                </a:solidFill>
                <a:latin typeface="Arial"/>
                <a:ea typeface="Arial"/>
                <a:cs typeface="Arial"/>
                <a:sym typeface="Arial"/>
              </a:rPr>
              <a:t>1)First we preprocessed the data which included converting the text into lower case and adding ‘^’ as start token and ‘$’ as end token in each sentence.</a:t>
            </a:r>
            <a:r>
              <a:rPr b="0" i="0" lang="en-US" sz="1800">
                <a:solidFill>
                  <a:srgbClr val="0000FF"/>
                </a:solidFill>
                <a:latin typeface="Arial"/>
                <a:ea typeface="Arial"/>
                <a:cs typeface="Arial"/>
                <a:sym typeface="Arial"/>
              </a:rPr>
              <a:t>​</a:t>
            </a:r>
            <a:endParaRPr b="0" i="0">
              <a:solidFill>
                <a:srgbClr val="000000"/>
              </a:solidFill>
              <a:latin typeface="Quattrocento Sans"/>
              <a:ea typeface="Quattrocento Sans"/>
              <a:cs typeface="Quattrocento Sans"/>
              <a:sym typeface="Quattrocento Sans"/>
            </a:endParaRPr>
          </a:p>
          <a:p>
            <a:pPr indent="0" lvl="0" marL="76200" rtl="0" algn="l">
              <a:lnSpc>
                <a:spcPct val="100000"/>
              </a:lnSpc>
              <a:spcBef>
                <a:spcPts val="480"/>
              </a:spcBef>
              <a:spcAft>
                <a:spcPts val="0"/>
              </a:spcAft>
              <a:buSzPts val="2400"/>
              <a:buNone/>
            </a:pPr>
            <a:r>
              <a:rPr b="0" i="0" lang="en-US" sz="1800" u="none" strike="noStrike">
                <a:solidFill>
                  <a:srgbClr val="0000FF"/>
                </a:solidFill>
                <a:latin typeface="Arial"/>
                <a:ea typeface="Arial"/>
                <a:cs typeface="Arial"/>
                <a:sym typeface="Arial"/>
              </a:rPr>
              <a:t>2)POS_TAG_COUNTS – stores occurrence of tags in training set</a:t>
            </a:r>
            <a:r>
              <a:rPr b="0" i="0" lang="en-US" sz="1800">
                <a:solidFill>
                  <a:srgbClr val="0000FF"/>
                </a:solidFill>
                <a:latin typeface="Arial"/>
                <a:ea typeface="Arial"/>
                <a:cs typeface="Arial"/>
                <a:sym typeface="Arial"/>
              </a:rPr>
              <a:t>​</a:t>
            </a:r>
            <a:endParaRPr b="0" i="0">
              <a:solidFill>
                <a:srgbClr val="000000"/>
              </a:solidFill>
              <a:latin typeface="Quattrocento Sans"/>
              <a:ea typeface="Quattrocento Sans"/>
              <a:cs typeface="Quattrocento Sans"/>
              <a:sym typeface="Quattrocento Sans"/>
            </a:endParaRPr>
          </a:p>
          <a:p>
            <a:pPr indent="0" lvl="0" marL="76200" rtl="0" algn="l">
              <a:lnSpc>
                <a:spcPct val="100000"/>
              </a:lnSpc>
              <a:spcBef>
                <a:spcPts val="480"/>
              </a:spcBef>
              <a:spcAft>
                <a:spcPts val="0"/>
              </a:spcAft>
              <a:buSzPts val="2400"/>
              <a:buNone/>
            </a:pPr>
            <a:r>
              <a:rPr b="0" i="0" lang="en-US" sz="1800" u="none" strike="noStrike">
                <a:solidFill>
                  <a:srgbClr val="0000FF"/>
                </a:solidFill>
                <a:latin typeface="Arial"/>
                <a:ea typeface="Arial"/>
                <a:cs typeface="Arial"/>
                <a:sym typeface="Arial"/>
              </a:rPr>
              <a:t>3) POS_TaggedWords – 2D array with 1st</a:t>
            </a:r>
            <a:r>
              <a:rPr lang="en-US" sz="1800"/>
              <a:t> </a:t>
            </a:r>
            <a:r>
              <a:rPr b="0" i="0" lang="en-US" sz="1800" u="none" strike="noStrike">
                <a:solidFill>
                  <a:srgbClr val="0000FF"/>
                </a:solidFill>
                <a:latin typeface="Arial"/>
                <a:ea typeface="Arial"/>
                <a:cs typeface="Arial"/>
                <a:sym typeface="Arial"/>
              </a:rPr>
              <a:t>key as word w and 2</a:t>
            </a:r>
            <a:r>
              <a:rPr lang="en-US" sz="1800"/>
              <a:t>nd </a:t>
            </a:r>
            <a:r>
              <a:rPr b="0" i="0" lang="en-US" sz="1800" u="none" strike="noStrike">
                <a:solidFill>
                  <a:srgbClr val="0000FF"/>
                </a:solidFill>
                <a:latin typeface="Arial"/>
                <a:ea typeface="Arial"/>
                <a:cs typeface="Arial"/>
                <a:sym typeface="Arial"/>
              </a:rPr>
              <a:t>key as tag t and stores no of times word w uses as tag t.</a:t>
            </a:r>
            <a:r>
              <a:rPr b="0" i="0" lang="en-US" sz="1800">
                <a:solidFill>
                  <a:srgbClr val="0000FF"/>
                </a:solidFill>
                <a:latin typeface="Arial"/>
                <a:ea typeface="Arial"/>
                <a:cs typeface="Arial"/>
                <a:sym typeface="Arial"/>
              </a:rPr>
              <a:t>​</a:t>
            </a:r>
            <a:endParaRPr b="0" i="0">
              <a:solidFill>
                <a:srgbClr val="000000"/>
              </a:solidFill>
              <a:latin typeface="Quattrocento Sans"/>
              <a:ea typeface="Quattrocento Sans"/>
              <a:cs typeface="Quattrocento Sans"/>
              <a:sym typeface="Quattrocento Sans"/>
            </a:endParaRPr>
          </a:p>
          <a:p>
            <a:pPr indent="0" lvl="0" marL="76200" rtl="0" algn="l">
              <a:lnSpc>
                <a:spcPct val="100000"/>
              </a:lnSpc>
              <a:spcBef>
                <a:spcPts val="480"/>
              </a:spcBef>
              <a:spcAft>
                <a:spcPts val="0"/>
              </a:spcAft>
              <a:buSzPts val="2400"/>
              <a:buNone/>
            </a:pPr>
            <a:r>
              <a:rPr b="0" i="0" lang="en-US" sz="1800" u="none" strike="noStrike">
                <a:solidFill>
                  <a:srgbClr val="0000FF"/>
                </a:solidFill>
                <a:latin typeface="Arial"/>
                <a:ea typeface="Arial"/>
                <a:cs typeface="Arial"/>
                <a:sym typeface="Arial"/>
              </a:rPr>
              <a:t>4)tagTransitionCount – 2D array with 1st key as tag1 &amp; 2nd key as tag2 and stores no of times there is a transition from tag1 to tag2.</a:t>
            </a:r>
            <a:r>
              <a:rPr b="0" i="0" lang="en-US" sz="1800">
                <a:solidFill>
                  <a:srgbClr val="0000FF"/>
                </a:solidFill>
                <a:latin typeface="Arial"/>
                <a:ea typeface="Arial"/>
                <a:cs typeface="Arial"/>
                <a:sym typeface="Arial"/>
              </a:rPr>
              <a:t>​</a:t>
            </a:r>
            <a:endParaRPr b="0" i="0">
              <a:solidFill>
                <a:srgbClr val="000000"/>
              </a:solidFill>
              <a:latin typeface="Quattrocento Sans"/>
              <a:ea typeface="Quattrocento Sans"/>
              <a:cs typeface="Quattrocento Sans"/>
              <a:sym typeface="Quattrocento Sans"/>
            </a:endParaRPr>
          </a:p>
          <a:p>
            <a:pPr indent="0" lvl="0" marL="76200" rtl="0" algn="l">
              <a:lnSpc>
                <a:spcPct val="100000"/>
              </a:lnSpc>
              <a:spcBef>
                <a:spcPts val="480"/>
              </a:spcBef>
              <a:spcAft>
                <a:spcPts val="0"/>
              </a:spcAft>
              <a:buSzPts val="2400"/>
              <a:buNone/>
            </a:pPr>
            <a:r>
              <a:rPr b="0" i="0" lang="en-US" sz="1800">
                <a:solidFill>
                  <a:srgbClr val="0000FF"/>
                </a:solidFill>
                <a:latin typeface="Arial"/>
                <a:ea typeface="Arial"/>
                <a:cs typeface="Arial"/>
                <a:sym typeface="Arial"/>
              </a:rPr>
              <a:t>​</a:t>
            </a:r>
            <a:endParaRPr b="0" i="0">
              <a:solidFill>
                <a:srgbClr val="000000"/>
              </a:solidFill>
              <a:latin typeface="Quattrocento Sans"/>
              <a:ea typeface="Quattrocento Sans"/>
              <a:cs typeface="Quattrocento Sans"/>
              <a:sym typeface="Quattrocento Sans"/>
            </a:endParaRPr>
          </a:p>
          <a:p>
            <a:pPr indent="-228600" lvl="0" marL="457200" rtl="0" algn="l">
              <a:lnSpc>
                <a:spcPct val="100000"/>
              </a:lnSpc>
              <a:spcBef>
                <a:spcPts val="480"/>
              </a:spcBef>
              <a:spcAft>
                <a:spcPts val="0"/>
              </a:spcAft>
              <a:buSzPts val="2400"/>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1"/>
          <p:cNvSpPr txBox="1"/>
          <p:nvPr>
            <p:ph type="title"/>
          </p:nvPr>
        </p:nvSpPr>
        <p:spPr>
          <a:xfrm>
            <a:off x="457200" y="205978"/>
            <a:ext cx="8229600" cy="85725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Inferencing/Decoding Info</a:t>
            </a:r>
            <a:endParaRPr/>
          </a:p>
        </p:txBody>
      </p:sp>
      <p:sp>
        <p:nvSpPr>
          <p:cNvPr id="159" name="Google Shape;159;p11"/>
          <p:cNvSpPr txBox="1"/>
          <p:nvPr>
            <p:ph idx="1" type="body"/>
          </p:nvPr>
        </p:nvSpPr>
        <p:spPr>
          <a:xfrm>
            <a:off x="437745" y="1000549"/>
            <a:ext cx="8501974" cy="4255370"/>
          </a:xfrm>
          <a:prstGeom prst="rect">
            <a:avLst/>
          </a:prstGeom>
          <a:noFill/>
          <a:ln>
            <a:noFill/>
          </a:ln>
        </p:spPr>
        <p:txBody>
          <a:bodyPr anchorCtr="0" anchor="t" bIns="45700" lIns="91425" spcFirstLastPara="1" rIns="91425" wrap="square" tIns="45700">
            <a:noAutofit/>
          </a:bodyPr>
          <a:lstStyle/>
          <a:p>
            <a:pPr indent="0" lvl="0" marL="76200" rtl="0" algn="l">
              <a:lnSpc>
                <a:spcPct val="100000"/>
              </a:lnSpc>
              <a:spcBef>
                <a:spcPts val="480"/>
              </a:spcBef>
              <a:spcAft>
                <a:spcPts val="0"/>
              </a:spcAft>
              <a:buSzPts val="2400"/>
              <a:buNone/>
            </a:pPr>
            <a:r>
              <a:rPr b="0" i="0" lang="en-US" sz="1600" u="none" strike="noStrike">
                <a:solidFill>
                  <a:srgbClr val="0000FF"/>
                </a:solidFill>
                <a:latin typeface="Arial"/>
                <a:ea typeface="Arial"/>
                <a:cs typeface="Arial"/>
                <a:sym typeface="Arial"/>
              </a:rPr>
              <a:t>Implemented Viterbi algorithm using the following approach:</a:t>
            </a:r>
            <a:endParaRPr/>
          </a:p>
          <a:p>
            <a:pPr indent="0" lvl="0" marL="76200" rtl="0" algn="l">
              <a:lnSpc>
                <a:spcPct val="100000"/>
              </a:lnSpc>
              <a:spcBef>
                <a:spcPts val="480"/>
              </a:spcBef>
              <a:spcAft>
                <a:spcPts val="0"/>
              </a:spcAft>
              <a:buSzPts val="2400"/>
              <a:buNone/>
            </a:pPr>
            <a:r>
              <a:rPr b="0" i="0" lang="en-US" sz="1600" u="none" strike="noStrike">
                <a:solidFill>
                  <a:srgbClr val="0000FF"/>
                </a:solidFill>
                <a:latin typeface="Arial"/>
                <a:ea typeface="Arial"/>
                <a:cs typeface="Arial"/>
                <a:sym typeface="Arial"/>
              </a:rPr>
              <a:t>i) The "prev" array stores the conditional probability P(word|tag) for the last observed word (i.e., at the previous level).</a:t>
            </a:r>
            <a:endParaRPr/>
          </a:p>
          <a:p>
            <a:pPr indent="0" lvl="0" marL="76200" rtl="0" algn="l">
              <a:lnSpc>
                <a:spcPct val="100000"/>
              </a:lnSpc>
              <a:spcBef>
                <a:spcPts val="480"/>
              </a:spcBef>
              <a:spcAft>
                <a:spcPts val="0"/>
              </a:spcAft>
              <a:buSzPts val="2400"/>
              <a:buNone/>
            </a:pPr>
            <a:r>
              <a:rPr b="0" i="0" lang="en-US" sz="1600" u="none" strike="noStrike">
                <a:solidFill>
                  <a:srgbClr val="0000FF"/>
                </a:solidFill>
                <a:latin typeface="Arial"/>
                <a:ea typeface="Arial"/>
                <a:cs typeface="Arial"/>
                <a:sym typeface="Arial"/>
              </a:rPr>
              <a:t>ii) The "curr" array holds the conditional probability P(word|tag) for the current word, and its values are updated during each iteration. At the end of a level, the data in "curr" is stored in "prev."</a:t>
            </a:r>
            <a:endParaRPr/>
          </a:p>
          <a:p>
            <a:pPr indent="0" lvl="0" marL="76200" rtl="0" algn="l">
              <a:lnSpc>
                <a:spcPct val="100000"/>
              </a:lnSpc>
              <a:spcBef>
                <a:spcPts val="480"/>
              </a:spcBef>
              <a:spcAft>
                <a:spcPts val="0"/>
              </a:spcAft>
              <a:buSzPts val="2400"/>
              <a:buNone/>
            </a:pPr>
            <a:r>
              <a:rPr b="0" i="0" lang="en-US" sz="1600" u="none" strike="noStrike">
                <a:solidFill>
                  <a:srgbClr val="0000FF"/>
                </a:solidFill>
                <a:latin typeface="Arial"/>
                <a:ea typeface="Arial"/>
                <a:cs typeface="Arial"/>
                <a:sym typeface="Arial"/>
              </a:rPr>
              <a:t>iii) The 2-D "parent" array aids in backtracking to determine the best possible tag for each word in the given sentence.</a:t>
            </a:r>
            <a:endParaRPr/>
          </a:p>
          <a:p>
            <a:pPr indent="0" lvl="0" marL="76200" rtl="0" algn="l">
              <a:lnSpc>
                <a:spcPct val="100000"/>
              </a:lnSpc>
              <a:spcBef>
                <a:spcPts val="480"/>
              </a:spcBef>
              <a:spcAft>
                <a:spcPts val="0"/>
              </a:spcAft>
              <a:buSzPts val="2400"/>
              <a:buNone/>
            </a:pPr>
            <a:r>
              <a:rPr b="0" i="0" lang="en-US" sz="1600" u="none" strike="noStrike">
                <a:solidFill>
                  <a:srgbClr val="0000FF"/>
                </a:solidFill>
                <a:latin typeface="Arial"/>
                <a:ea typeface="Arial"/>
                <a:cs typeface="Arial"/>
                <a:sym typeface="Arial"/>
              </a:rPr>
              <a:t>- Backtracking formula:</a:t>
            </a:r>
            <a:endParaRPr/>
          </a:p>
          <a:p>
            <a:pPr indent="0" lvl="0" marL="76200" rtl="0" algn="l">
              <a:lnSpc>
                <a:spcPct val="100000"/>
              </a:lnSpc>
              <a:spcBef>
                <a:spcPts val="480"/>
              </a:spcBef>
              <a:spcAft>
                <a:spcPts val="0"/>
              </a:spcAft>
              <a:buSzPts val="2400"/>
              <a:buNone/>
            </a:pPr>
            <a:r>
              <a:rPr b="0" i="0" lang="en-US" sz="1600" u="none" strike="noStrike">
                <a:solidFill>
                  <a:srgbClr val="0000FF"/>
                </a:solidFill>
                <a:latin typeface="Arial"/>
                <a:ea typeface="Arial"/>
                <a:cs typeface="Arial"/>
                <a:sym typeface="Arial"/>
              </a:rPr>
              <a:t>final_tags[i] = parent[i+1][final_tags[i+1]].</a:t>
            </a:r>
            <a:endParaRPr/>
          </a:p>
          <a:p>
            <a:pPr indent="0" lvl="0" marL="76200" rtl="0" algn="l">
              <a:lnSpc>
                <a:spcPct val="100000"/>
              </a:lnSpc>
              <a:spcBef>
                <a:spcPts val="480"/>
              </a:spcBef>
              <a:spcAft>
                <a:spcPts val="0"/>
              </a:spcAft>
              <a:buSzPts val="2400"/>
              <a:buNone/>
            </a:pPr>
            <a:r>
              <a:rPr b="0" i="0" lang="en-US" sz="1600" u="none" strike="noStrike">
                <a:solidFill>
                  <a:srgbClr val="0000FF"/>
                </a:solidFill>
                <a:latin typeface="Arial"/>
                <a:ea typeface="Arial"/>
                <a:cs typeface="Arial"/>
                <a:sym typeface="Arial"/>
              </a:rPr>
              <a:t>- This helps estimate the tag at the (i)th level based on which tag at the (i+1)th level has the highest probability.</a:t>
            </a:r>
            <a:endParaRPr/>
          </a:p>
          <a:p>
            <a:pPr indent="0" lvl="0" marL="76200" rtl="0" algn="l">
              <a:lnSpc>
                <a:spcPct val="100000"/>
              </a:lnSpc>
              <a:spcBef>
                <a:spcPts val="480"/>
              </a:spcBef>
              <a:spcAft>
                <a:spcPts val="0"/>
              </a:spcAft>
              <a:buSzPts val="2400"/>
              <a:buNone/>
            </a:pPr>
            <a:r>
              <a:rPr b="0" i="0" lang="en-US" sz="1600" u="none" strike="noStrike">
                <a:solidFill>
                  <a:srgbClr val="0000FF"/>
                </a:solidFill>
                <a:latin typeface="Arial"/>
                <a:ea typeface="Arial"/>
                <a:cs typeface="Arial"/>
                <a:sym typeface="Arial"/>
              </a:rPr>
              <a:t>iv) "final_tags" is a list that contains the tags for the given word sequence.</a:t>
            </a:r>
            <a:endParaRPr/>
          </a:p>
          <a:p>
            <a:pPr indent="0" lvl="0" marL="76200" rtl="0" algn="l">
              <a:lnSpc>
                <a:spcPct val="100000"/>
              </a:lnSpc>
              <a:spcBef>
                <a:spcPts val="480"/>
              </a:spcBef>
              <a:spcAft>
                <a:spcPts val="0"/>
              </a:spcAft>
              <a:buSzPts val="2400"/>
              <a:buNone/>
            </a:pPr>
            <a:r>
              <a:rPr b="0" i="0" lang="en-US" sz="1600" u="none" strike="noStrike">
                <a:solidFill>
                  <a:srgbClr val="0000FF"/>
                </a:solidFill>
                <a:latin typeface="Arial"/>
                <a:ea typeface="Arial"/>
                <a:cs typeface="Arial"/>
                <a:sym typeface="Arial"/>
              </a:rPr>
              <a:t>v) Viterbi algorithm is utilized to accurately predict the tags for a given sentence.</a:t>
            </a:r>
            <a:endParaRPr sz="20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2"/>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Demo</a:t>
            </a:r>
            <a:endParaRPr/>
          </a:p>
        </p:txBody>
      </p:sp>
      <p:sp>
        <p:nvSpPr>
          <p:cNvPr id="165" name="Google Shape;165;p12"/>
          <p:cNvSpPr txBox="1"/>
          <p:nvPr>
            <p:ph idx="1" type="body"/>
          </p:nvPr>
        </p:nvSpPr>
        <p:spPr>
          <a:xfrm>
            <a:off x="437745" y="1000550"/>
            <a:ext cx="8502000" cy="4255500"/>
          </a:xfrm>
          <a:prstGeom prst="rect">
            <a:avLst/>
          </a:prstGeom>
          <a:noFill/>
          <a:ln>
            <a:noFill/>
          </a:ln>
        </p:spPr>
        <p:txBody>
          <a:bodyPr anchorCtr="0" anchor="t" bIns="45700" lIns="91425" spcFirstLastPara="1" rIns="91425" wrap="square" tIns="45700">
            <a:noAutofit/>
          </a:bodyPr>
          <a:lstStyle/>
          <a:p>
            <a:pPr indent="-381000" lvl="0" marL="457200" rtl="0" algn="l">
              <a:lnSpc>
                <a:spcPct val="100000"/>
              </a:lnSpc>
              <a:spcBef>
                <a:spcPts val="480"/>
              </a:spcBef>
              <a:spcAft>
                <a:spcPts val="0"/>
              </a:spcAft>
              <a:buSzPts val="2400"/>
              <a:buChar char="•"/>
            </a:pPr>
            <a:r>
              <a:rPr lang="en-US"/>
              <a:t>Shown in properly integrated interface</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3"/>
          <p:cNvSpPr txBox="1"/>
          <p:nvPr>
            <p:ph type="title"/>
          </p:nvPr>
        </p:nvSpPr>
        <p:spPr>
          <a:xfrm>
            <a:off x="457200" y="205978"/>
            <a:ext cx="8229600" cy="85725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Marking Scheme</a:t>
            </a:r>
            <a:endParaRPr/>
          </a:p>
        </p:txBody>
      </p:sp>
      <p:sp>
        <p:nvSpPr>
          <p:cNvPr id="171" name="Google Shape;171;p13"/>
          <p:cNvSpPr txBox="1"/>
          <p:nvPr>
            <p:ph idx="1" type="body"/>
          </p:nvPr>
        </p:nvSpPr>
        <p:spPr>
          <a:xfrm>
            <a:off x="457200" y="1200150"/>
            <a:ext cx="8229600" cy="3394472"/>
          </a:xfrm>
          <a:prstGeom prst="rect">
            <a:avLst/>
          </a:prstGeom>
          <a:noFill/>
          <a:ln>
            <a:noFill/>
          </a:ln>
        </p:spPr>
        <p:txBody>
          <a:bodyPr anchorCtr="0" anchor="t" bIns="45700" lIns="91425" spcFirstLastPara="1" rIns="91425" wrap="square" tIns="45700">
            <a:noAutofit/>
          </a:bodyPr>
          <a:lstStyle/>
          <a:p>
            <a:pPr indent="-381000" lvl="0" marL="457200" rtl="0" algn="l">
              <a:lnSpc>
                <a:spcPct val="100000"/>
              </a:lnSpc>
              <a:spcBef>
                <a:spcPts val="480"/>
              </a:spcBef>
              <a:spcAft>
                <a:spcPts val="0"/>
              </a:spcAft>
              <a:buSzPts val="2400"/>
              <a:buChar char="•"/>
            </a:pPr>
            <a:r>
              <a:rPr lang="en-US"/>
              <a:t>1. Demo working- 10/10 (if not, 0)</a:t>
            </a:r>
            <a:endParaRPr/>
          </a:p>
          <a:p>
            <a:pPr indent="-381000" lvl="0" marL="457200" rtl="0" algn="l">
              <a:lnSpc>
                <a:spcPct val="100000"/>
              </a:lnSpc>
              <a:spcBef>
                <a:spcPts val="480"/>
              </a:spcBef>
              <a:spcAft>
                <a:spcPts val="0"/>
              </a:spcAft>
              <a:buSzPts val="2400"/>
              <a:buChar char="•"/>
            </a:pPr>
            <a:r>
              <a:rPr lang="en-US"/>
              <a:t>2. Implemented Viterbi and Clarity on Viterbi- 5/5</a:t>
            </a:r>
            <a:endParaRPr/>
          </a:p>
          <a:p>
            <a:pPr indent="-381000" lvl="0" marL="457200" rtl="0" algn="l">
              <a:lnSpc>
                <a:spcPct val="100000"/>
              </a:lnSpc>
              <a:spcBef>
                <a:spcPts val="480"/>
              </a:spcBef>
              <a:spcAft>
                <a:spcPts val="0"/>
              </a:spcAft>
              <a:buSzPts val="2400"/>
              <a:buChar char="•"/>
            </a:pPr>
            <a:r>
              <a:rPr lang="en-US"/>
              <a:t>3. Transition and Lexical tables clearly described- 5/5</a:t>
            </a:r>
            <a:endParaRPr/>
          </a:p>
          <a:p>
            <a:pPr indent="-381000" lvl="0" marL="457200" rtl="0" algn="l">
              <a:lnSpc>
                <a:spcPct val="100000"/>
              </a:lnSpc>
              <a:spcBef>
                <a:spcPts val="480"/>
              </a:spcBef>
              <a:spcAft>
                <a:spcPts val="0"/>
              </a:spcAft>
              <a:buSzPts val="2400"/>
              <a:buChar char="•"/>
            </a:pPr>
            <a:r>
              <a:rPr lang="en-US"/>
              <a:t>4. Confusion matrix drawn and error analysed- 5/5</a:t>
            </a:r>
            <a:endParaRPr/>
          </a:p>
          <a:p>
            <a:pPr indent="-381000" lvl="0" marL="457200" rtl="0" algn="l">
              <a:lnSpc>
                <a:spcPct val="100000"/>
              </a:lnSpc>
              <a:spcBef>
                <a:spcPts val="480"/>
              </a:spcBef>
              <a:spcAft>
                <a:spcPts val="0"/>
              </a:spcAft>
              <a:buSzPts val="2400"/>
              <a:buChar char="•"/>
            </a:pPr>
            <a:r>
              <a:rPr lang="en-US"/>
              <a:t>5. Overall F-score &gt; 90- 10/10, &gt;80 &amp; &lt;=90- 8/10, else 6/10</a:t>
            </a:r>
            <a:endParaRPr/>
          </a:p>
          <a:p>
            <a:pPr indent="-381000" lvl="0" marL="457200" rtl="0" algn="l">
              <a:lnSpc>
                <a:spcPct val="100000"/>
              </a:lnSpc>
              <a:spcBef>
                <a:spcPts val="480"/>
              </a:spcBef>
              <a:spcAft>
                <a:spcPts val="0"/>
              </a:spcAft>
              <a:buSzPts val="2400"/>
              <a:buChar char="•"/>
            </a:pPr>
            <a:r>
              <a:rPr lang="en-US"/>
              <a:t>6. Unknown word handling- done (5/5; else 0)</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14"/>
          <p:cNvSpPr txBox="1"/>
          <p:nvPr>
            <p:ph type="title"/>
          </p:nvPr>
        </p:nvSpPr>
        <p:spPr>
          <a:xfrm>
            <a:off x="457200" y="205978"/>
            <a:ext cx="8229600" cy="85725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Any thoughts on generative vs. discriminative POS tagging</a:t>
            </a:r>
            <a:endParaRPr/>
          </a:p>
        </p:txBody>
      </p:sp>
      <p:sp>
        <p:nvSpPr>
          <p:cNvPr id="177" name="Google Shape;177;p14"/>
          <p:cNvSpPr txBox="1"/>
          <p:nvPr>
            <p:ph idx="1" type="body"/>
          </p:nvPr>
        </p:nvSpPr>
        <p:spPr>
          <a:xfrm>
            <a:off x="457200" y="1200150"/>
            <a:ext cx="8229600" cy="3394472"/>
          </a:xfrm>
          <a:prstGeom prst="rect">
            <a:avLst/>
          </a:prstGeom>
          <a:noFill/>
          <a:ln>
            <a:noFill/>
          </a:ln>
        </p:spPr>
        <p:txBody>
          <a:bodyPr anchorCtr="0" anchor="t" bIns="45700" lIns="91425" spcFirstLastPara="1" rIns="91425" wrap="square" tIns="45700">
            <a:noAutofit/>
          </a:bodyPr>
          <a:lstStyle/>
          <a:p>
            <a:pPr indent="-228600" lvl="0" marL="457200" rtl="0" algn="l">
              <a:lnSpc>
                <a:spcPct val="100000"/>
              </a:lnSpc>
              <a:spcBef>
                <a:spcPts val="480"/>
              </a:spcBef>
              <a:spcAft>
                <a:spcPts val="0"/>
              </a:spcAft>
              <a:buSzPts val="2400"/>
              <a:buNone/>
            </a:pPr>
            <a:r>
              <a:rPr b="0" i="0" lang="en-US">
                <a:solidFill>
                  <a:srgbClr val="374151"/>
                </a:solidFill>
                <a:latin typeface="Arial"/>
                <a:ea typeface="Arial"/>
                <a:cs typeface="Arial"/>
                <a:sym typeface="Arial"/>
              </a:rPr>
              <a:t>Generative models aim to model the joint probability distribution of words and their corresponding POS tags. One of the most well-known generative models for POS tagging is the Hidden Markov Model (HMM) which we have used.</a:t>
            </a:r>
            <a:endParaRPr/>
          </a:p>
          <a:p>
            <a:pPr indent="-228600" lvl="0" marL="457200" rtl="0" algn="l">
              <a:lnSpc>
                <a:spcPct val="100000"/>
              </a:lnSpc>
              <a:spcBef>
                <a:spcPts val="480"/>
              </a:spcBef>
              <a:spcAft>
                <a:spcPts val="0"/>
              </a:spcAft>
              <a:buSzPts val="2400"/>
              <a:buNone/>
            </a:pPr>
            <a:r>
              <a:rPr b="0" i="0" lang="en-US">
                <a:solidFill>
                  <a:srgbClr val="374151"/>
                </a:solidFill>
                <a:latin typeface="Arial"/>
                <a:ea typeface="Arial"/>
                <a:cs typeface="Arial"/>
                <a:sym typeface="Arial"/>
              </a:rPr>
              <a:t>Discriminative models directly model the conditional probability of POS tags given words. Common discriminative models for POS tagging include Conditional Random Fields (CRFs) and Maximum Entropy Markov Models (MEMMs).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
          <p:cNvSpPr txBox="1"/>
          <p:nvPr>
            <p:ph type="title"/>
          </p:nvPr>
        </p:nvSpPr>
        <p:spPr>
          <a:xfrm>
            <a:off x="472751" y="217642"/>
            <a:ext cx="8229600" cy="85725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solidFill>
                  <a:srgbClr val="92D050"/>
                </a:solidFill>
              </a:rPr>
              <a:t>Problem Statement</a:t>
            </a:r>
            <a:endParaRPr/>
          </a:p>
        </p:txBody>
      </p:sp>
      <p:sp>
        <p:nvSpPr>
          <p:cNvPr id="100" name="Google Shape;100;p2"/>
          <p:cNvSpPr txBox="1"/>
          <p:nvPr>
            <p:ph idx="1" type="body"/>
          </p:nvPr>
        </p:nvSpPr>
        <p:spPr>
          <a:xfrm>
            <a:off x="457200" y="1200150"/>
            <a:ext cx="8229600" cy="3394472"/>
          </a:xfrm>
          <a:prstGeom prst="rect">
            <a:avLst/>
          </a:prstGeom>
          <a:noFill/>
          <a:ln>
            <a:noFill/>
          </a:ln>
        </p:spPr>
        <p:txBody>
          <a:bodyPr anchorCtr="0" anchor="t" bIns="45700" lIns="91425" spcFirstLastPara="1" rIns="91425" wrap="square" tIns="45700">
            <a:noAutofit/>
          </a:bodyPr>
          <a:lstStyle/>
          <a:p>
            <a:pPr indent="-381000" lvl="0" marL="457200" rtl="0" algn="l">
              <a:lnSpc>
                <a:spcPct val="100000"/>
              </a:lnSpc>
              <a:spcBef>
                <a:spcPts val="480"/>
              </a:spcBef>
              <a:spcAft>
                <a:spcPts val="0"/>
              </a:spcAft>
              <a:buSzPts val="2400"/>
              <a:buChar char="•"/>
            </a:pPr>
            <a:r>
              <a:rPr lang="en-US"/>
              <a:t>Given a sequence of words, produce the POS tag sequence</a:t>
            </a:r>
            <a:endParaRPr/>
          </a:p>
          <a:p>
            <a:pPr indent="-228600" lvl="0" marL="457200" rtl="0" algn="l">
              <a:lnSpc>
                <a:spcPct val="100000"/>
              </a:lnSpc>
              <a:spcBef>
                <a:spcPts val="480"/>
              </a:spcBef>
              <a:spcAft>
                <a:spcPts val="0"/>
              </a:spcAft>
              <a:buSzPts val="2400"/>
              <a:buNone/>
            </a:pPr>
            <a:r>
              <a:t/>
            </a:r>
            <a:endParaRPr/>
          </a:p>
          <a:p>
            <a:pPr indent="-381000" lvl="0" marL="457200" rtl="0" algn="l">
              <a:lnSpc>
                <a:spcPct val="100000"/>
              </a:lnSpc>
              <a:spcBef>
                <a:spcPts val="480"/>
              </a:spcBef>
              <a:spcAft>
                <a:spcPts val="0"/>
              </a:spcAft>
              <a:buSzPts val="2400"/>
              <a:buChar char="•"/>
            </a:pPr>
            <a:r>
              <a:rPr lang="en-US"/>
              <a:t>Technique to be used: HMM-Viterbi</a:t>
            </a:r>
            <a:endParaRPr/>
          </a:p>
          <a:p>
            <a:pPr indent="-228600" lvl="0" marL="457200" rtl="0" algn="l">
              <a:lnSpc>
                <a:spcPct val="100000"/>
              </a:lnSpc>
              <a:spcBef>
                <a:spcPts val="480"/>
              </a:spcBef>
              <a:spcAft>
                <a:spcPts val="0"/>
              </a:spcAft>
              <a:buSzPts val="2400"/>
              <a:buNone/>
            </a:pPr>
            <a:r>
              <a:t/>
            </a:r>
            <a:endParaRPr/>
          </a:p>
          <a:p>
            <a:pPr indent="-381000" lvl="0" marL="457200" rtl="0" algn="l">
              <a:lnSpc>
                <a:spcPct val="100000"/>
              </a:lnSpc>
              <a:spcBef>
                <a:spcPts val="480"/>
              </a:spcBef>
              <a:spcAft>
                <a:spcPts val="0"/>
              </a:spcAft>
              <a:buSzPts val="2400"/>
              <a:buChar char="•"/>
            </a:pPr>
            <a:r>
              <a:rPr lang="en-US"/>
              <a:t>Use Universal Tag Set (12 in number)</a:t>
            </a:r>
            <a:endParaRPr/>
          </a:p>
          <a:p>
            <a:pPr indent="-228600" lvl="0" marL="457200" rtl="0" algn="l">
              <a:lnSpc>
                <a:spcPct val="100000"/>
              </a:lnSpc>
              <a:spcBef>
                <a:spcPts val="480"/>
              </a:spcBef>
              <a:spcAft>
                <a:spcPts val="0"/>
              </a:spcAft>
              <a:buSzPts val="2400"/>
              <a:buNone/>
            </a:pPr>
            <a:r>
              <a:t/>
            </a:r>
            <a:endParaRPr/>
          </a:p>
          <a:p>
            <a:pPr indent="-381000" lvl="0" marL="457200" rtl="0" algn="l">
              <a:lnSpc>
                <a:spcPct val="100000"/>
              </a:lnSpc>
              <a:spcBef>
                <a:spcPts val="480"/>
              </a:spcBef>
              <a:spcAft>
                <a:spcPts val="0"/>
              </a:spcAft>
              <a:buSzPts val="2400"/>
              <a:buChar char="•"/>
            </a:pPr>
            <a:r>
              <a:rPr lang="en-US"/>
              <a:t>5-fold cross validation</a:t>
            </a:r>
            <a:endParaRPr/>
          </a:p>
          <a:p>
            <a:pPr indent="-381000" lvl="0" marL="457200" rtl="0" algn="l">
              <a:lnSpc>
                <a:spcPct val="100000"/>
              </a:lnSpc>
              <a:spcBef>
                <a:spcPts val="480"/>
              </a:spcBef>
              <a:spcAft>
                <a:spcPts val="0"/>
              </a:spcAft>
              <a:buSzPts val="2400"/>
              <a:buChar char="•"/>
            </a:pPr>
            <a:r>
              <a:rPr lang="en-US"/>
              <a:t>&lt;list of tags&gt;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3"/>
          <p:cNvSpPr txBox="1"/>
          <p:nvPr>
            <p:ph type="title"/>
          </p:nvPr>
        </p:nvSpPr>
        <p:spPr>
          <a:xfrm>
            <a:off x="457200" y="205978"/>
            <a:ext cx="8229600" cy="85725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Overall performance</a:t>
            </a:r>
            <a:endParaRPr/>
          </a:p>
        </p:txBody>
      </p:sp>
      <p:sp>
        <p:nvSpPr>
          <p:cNvPr id="106" name="Google Shape;106;p3"/>
          <p:cNvSpPr txBox="1"/>
          <p:nvPr>
            <p:ph idx="1" type="body"/>
          </p:nvPr>
        </p:nvSpPr>
        <p:spPr>
          <a:xfrm>
            <a:off x="329253" y="1200150"/>
            <a:ext cx="8229600" cy="3394472"/>
          </a:xfrm>
          <a:prstGeom prst="rect">
            <a:avLst/>
          </a:prstGeom>
          <a:noFill/>
          <a:ln>
            <a:noFill/>
          </a:ln>
        </p:spPr>
        <p:txBody>
          <a:bodyPr anchorCtr="0" anchor="t" bIns="45700" lIns="91425" spcFirstLastPara="1" rIns="91425" wrap="square" tIns="45700">
            <a:noAutofit/>
          </a:bodyPr>
          <a:lstStyle/>
          <a:p>
            <a:pPr indent="-381000" lvl="0" marL="457200" rtl="0" algn="l">
              <a:lnSpc>
                <a:spcPct val="100000"/>
              </a:lnSpc>
              <a:spcBef>
                <a:spcPts val="480"/>
              </a:spcBef>
              <a:spcAft>
                <a:spcPts val="0"/>
              </a:spcAft>
              <a:buSzPts val="2400"/>
              <a:buChar char="•"/>
            </a:pPr>
            <a:r>
              <a:rPr lang="en-US"/>
              <a:t>Precision : </a:t>
            </a:r>
            <a:r>
              <a:rPr b="0" i="0" lang="en-US">
                <a:solidFill>
                  <a:srgbClr val="212121"/>
                </a:solidFill>
                <a:latin typeface="Courier New"/>
                <a:ea typeface="Courier New"/>
                <a:cs typeface="Courier New"/>
                <a:sym typeface="Courier New"/>
              </a:rPr>
              <a:t>94.0198283308899 </a:t>
            </a:r>
            <a:endParaRPr/>
          </a:p>
          <a:p>
            <a:pPr indent="-381000" lvl="0" marL="457200" rtl="0" algn="l">
              <a:lnSpc>
                <a:spcPct val="100000"/>
              </a:lnSpc>
              <a:spcBef>
                <a:spcPts val="480"/>
              </a:spcBef>
              <a:spcAft>
                <a:spcPts val="0"/>
              </a:spcAft>
              <a:buSzPts val="2400"/>
              <a:buChar char="•"/>
            </a:pPr>
            <a:r>
              <a:rPr lang="en-US"/>
              <a:t>Recall : </a:t>
            </a:r>
            <a:r>
              <a:rPr b="0" i="0" lang="en-US">
                <a:solidFill>
                  <a:srgbClr val="212121"/>
                </a:solidFill>
                <a:latin typeface="Courier New"/>
                <a:ea typeface="Courier New"/>
                <a:cs typeface="Courier New"/>
                <a:sym typeface="Courier New"/>
              </a:rPr>
              <a:t>93.85240363559173</a:t>
            </a:r>
            <a:endParaRPr/>
          </a:p>
          <a:p>
            <a:pPr indent="-381000" lvl="0" marL="457200" rtl="0" algn="l">
              <a:lnSpc>
                <a:spcPct val="100000"/>
              </a:lnSpc>
              <a:spcBef>
                <a:spcPts val="480"/>
              </a:spcBef>
              <a:spcAft>
                <a:spcPts val="0"/>
              </a:spcAft>
              <a:buSzPts val="2400"/>
              <a:buChar char="•"/>
            </a:pPr>
            <a:r>
              <a:rPr lang="en-US"/>
              <a:t>F-score (3 values)</a:t>
            </a:r>
            <a:endParaRPr/>
          </a:p>
          <a:p>
            <a:pPr indent="-381000" lvl="1" marL="914400" rtl="0" algn="l">
              <a:lnSpc>
                <a:spcPct val="100000"/>
              </a:lnSpc>
              <a:spcBef>
                <a:spcPts val="480"/>
              </a:spcBef>
              <a:spcAft>
                <a:spcPts val="0"/>
              </a:spcAft>
              <a:buSzPts val="2400"/>
              <a:buChar char="–"/>
            </a:pPr>
            <a:r>
              <a:rPr lang="en-US"/>
              <a:t>F1-score :</a:t>
            </a:r>
            <a:r>
              <a:rPr b="0" i="0" lang="en-US">
                <a:solidFill>
                  <a:srgbClr val="212121"/>
                </a:solidFill>
                <a:latin typeface="Courier New"/>
                <a:ea typeface="Courier New"/>
                <a:cs typeface="Courier New"/>
                <a:sym typeface="Courier New"/>
              </a:rPr>
              <a:t>93.8693149901081</a:t>
            </a:r>
            <a:endParaRPr/>
          </a:p>
          <a:p>
            <a:pPr indent="-381000" lvl="1" marL="914400" rtl="0" algn="l">
              <a:lnSpc>
                <a:spcPct val="100000"/>
              </a:lnSpc>
              <a:spcBef>
                <a:spcPts val="480"/>
              </a:spcBef>
              <a:spcAft>
                <a:spcPts val="0"/>
              </a:spcAft>
              <a:buSzPts val="2400"/>
              <a:buChar char="–"/>
            </a:pPr>
            <a:r>
              <a:rPr lang="en-US"/>
              <a:t>F0.5-score :</a:t>
            </a:r>
            <a:r>
              <a:rPr b="0" i="0" lang="en-US">
                <a:solidFill>
                  <a:srgbClr val="212121"/>
                </a:solidFill>
                <a:latin typeface="Courier New"/>
                <a:ea typeface="Courier New"/>
                <a:cs typeface="Courier New"/>
                <a:sym typeface="Courier New"/>
              </a:rPr>
              <a:t> 93.94349573883815</a:t>
            </a:r>
            <a:endParaRPr/>
          </a:p>
          <a:p>
            <a:pPr indent="-381000" lvl="1" marL="914400" rtl="0" algn="l">
              <a:lnSpc>
                <a:spcPct val="100000"/>
              </a:lnSpc>
              <a:spcBef>
                <a:spcPts val="480"/>
              </a:spcBef>
              <a:spcAft>
                <a:spcPts val="0"/>
              </a:spcAft>
              <a:buSzPts val="2400"/>
              <a:buChar char="–"/>
            </a:pPr>
            <a:r>
              <a:rPr lang="en-US"/>
              <a:t>F2-score :</a:t>
            </a:r>
            <a:r>
              <a:rPr b="0" i="0" lang="en-US">
                <a:solidFill>
                  <a:srgbClr val="212121"/>
                </a:solidFill>
                <a:latin typeface="Courier New"/>
                <a:ea typeface="Courier New"/>
                <a:cs typeface="Courier New"/>
                <a:sym typeface="Courier New"/>
              </a:rPr>
              <a:t> 93.84289948874141</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4"/>
          <p:cNvSpPr txBox="1"/>
          <p:nvPr>
            <p:ph type="title"/>
          </p:nvPr>
        </p:nvSpPr>
        <p:spPr>
          <a:xfrm>
            <a:off x="311700" y="445025"/>
            <a:ext cx="8520600" cy="5727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solidFill>
                  <a:srgbClr val="92D050"/>
                </a:solidFill>
              </a:rPr>
              <a:t>Overall performance</a:t>
            </a:r>
            <a:endParaRPr>
              <a:solidFill>
                <a:srgbClr val="92D050"/>
              </a:solidFill>
            </a:endParaRPr>
          </a:p>
        </p:txBody>
      </p:sp>
      <p:sp>
        <p:nvSpPr>
          <p:cNvPr id="112" name="Google Shape;112;p4"/>
          <p:cNvSpPr txBox="1"/>
          <p:nvPr>
            <p:ph idx="1" type="body"/>
          </p:nvPr>
        </p:nvSpPr>
        <p:spPr>
          <a:xfrm>
            <a:off x="311700" y="1152475"/>
            <a:ext cx="4260300" cy="3416400"/>
          </a:xfrm>
          <a:prstGeom prst="rect">
            <a:avLst/>
          </a:prstGeom>
          <a:noFill/>
          <a:ln>
            <a:noFill/>
          </a:ln>
        </p:spPr>
        <p:txBody>
          <a:bodyPr anchorCtr="0" anchor="t" bIns="45700" lIns="91425" spcFirstLastPara="1" rIns="91425" wrap="square" tIns="45700">
            <a:noAutofit/>
          </a:bodyPr>
          <a:lstStyle/>
          <a:p>
            <a:pPr indent="-317500" lvl="0" marL="457200" rtl="0" algn="l">
              <a:lnSpc>
                <a:spcPct val="115000"/>
              </a:lnSpc>
              <a:spcBef>
                <a:spcPts val="0"/>
              </a:spcBef>
              <a:spcAft>
                <a:spcPts val="0"/>
              </a:spcAft>
              <a:buSzPts val="1400"/>
              <a:buFont typeface="Arial"/>
              <a:buChar char="•"/>
            </a:pPr>
            <a:r>
              <a:rPr b="1" i="0" lang="en-US" sz="1800" u="none" strike="noStrike">
                <a:solidFill>
                  <a:srgbClr val="0000FF"/>
                </a:solidFill>
                <a:latin typeface="Arial"/>
                <a:ea typeface="Arial"/>
                <a:cs typeface="Arial"/>
                <a:sym typeface="Arial"/>
              </a:rPr>
              <a:t>Tag:Precision,Recall,F1Score</a:t>
            </a:r>
            <a:r>
              <a:rPr b="0" i="0" lang="en-US" sz="1800">
                <a:solidFill>
                  <a:srgbClr val="0000FF"/>
                </a:solidFill>
                <a:latin typeface="Arial"/>
                <a:ea typeface="Arial"/>
                <a:cs typeface="Arial"/>
                <a:sym typeface="Arial"/>
              </a:rPr>
              <a:t>​</a:t>
            </a:r>
            <a:endParaRPr b="0" i="0" sz="2400">
              <a:solidFill>
                <a:srgbClr val="000000"/>
              </a:solidFill>
              <a:latin typeface="Arial"/>
              <a:ea typeface="Arial"/>
              <a:cs typeface="Arial"/>
              <a:sym typeface="Arial"/>
            </a:endParaRPr>
          </a:p>
          <a:p>
            <a:pPr indent="-317500" lvl="0" marL="457200" rtl="0" algn="l">
              <a:lnSpc>
                <a:spcPct val="115000"/>
              </a:lnSpc>
              <a:spcBef>
                <a:spcPts val="0"/>
              </a:spcBef>
              <a:spcAft>
                <a:spcPts val="0"/>
              </a:spcAft>
              <a:buSzPts val="1400"/>
              <a:buFont typeface="Arial"/>
              <a:buChar char="•"/>
            </a:pPr>
            <a:r>
              <a:rPr b="1" i="0" lang="en-US" sz="1800" u="none" strike="noStrike">
                <a:solidFill>
                  <a:srgbClr val="0000FF"/>
                </a:solidFill>
                <a:latin typeface="Arial"/>
                <a:ea typeface="Arial"/>
                <a:cs typeface="Arial"/>
                <a:sym typeface="Arial"/>
              </a:rPr>
              <a:t> ‘.’: 0.98,1.00,0.99</a:t>
            </a:r>
            <a:r>
              <a:rPr b="0" i="0" lang="en-US" sz="1800">
                <a:solidFill>
                  <a:srgbClr val="0000FF"/>
                </a:solidFill>
                <a:latin typeface="Arial"/>
                <a:ea typeface="Arial"/>
                <a:cs typeface="Arial"/>
                <a:sym typeface="Arial"/>
              </a:rPr>
              <a:t>​</a:t>
            </a:r>
            <a:endParaRPr b="0" i="0" sz="2400">
              <a:solidFill>
                <a:srgbClr val="000000"/>
              </a:solidFill>
              <a:latin typeface="Arial"/>
              <a:ea typeface="Arial"/>
              <a:cs typeface="Arial"/>
              <a:sym typeface="Arial"/>
            </a:endParaRPr>
          </a:p>
          <a:p>
            <a:pPr indent="-317500" lvl="0" marL="457200" rtl="0" algn="l">
              <a:lnSpc>
                <a:spcPct val="115000"/>
              </a:lnSpc>
              <a:spcBef>
                <a:spcPts val="0"/>
              </a:spcBef>
              <a:spcAft>
                <a:spcPts val="0"/>
              </a:spcAft>
              <a:buSzPts val="1400"/>
              <a:buFont typeface="Arial"/>
              <a:buChar char="•"/>
            </a:pPr>
            <a:r>
              <a:rPr b="1" i="0" lang="en-US" sz="1800" u="none" strike="noStrike">
                <a:solidFill>
                  <a:srgbClr val="0000FF"/>
                </a:solidFill>
                <a:latin typeface="Arial"/>
                <a:ea typeface="Arial"/>
                <a:cs typeface="Arial"/>
                <a:sym typeface="Arial"/>
              </a:rPr>
              <a:t>ADJ:0.87,0.89,0.88</a:t>
            </a:r>
            <a:r>
              <a:rPr b="0" i="0" lang="en-US" sz="1800">
                <a:solidFill>
                  <a:srgbClr val="0000FF"/>
                </a:solidFill>
                <a:latin typeface="Arial"/>
                <a:ea typeface="Arial"/>
                <a:cs typeface="Arial"/>
                <a:sym typeface="Arial"/>
              </a:rPr>
              <a:t>​</a:t>
            </a:r>
            <a:endParaRPr b="0" i="0" sz="2400">
              <a:solidFill>
                <a:srgbClr val="000000"/>
              </a:solidFill>
              <a:latin typeface="Arial"/>
              <a:ea typeface="Arial"/>
              <a:cs typeface="Arial"/>
              <a:sym typeface="Arial"/>
            </a:endParaRPr>
          </a:p>
          <a:p>
            <a:pPr indent="-317500" lvl="0" marL="457200" rtl="0" algn="l">
              <a:lnSpc>
                <a:spcPct val="115000"/>
              </a:lnSpc>
              <a:spcBef>
                <a:spcPts val="0"/>
              </a:spcBef>
              <a:spcAft>
                <a:spcPts val="0"/>
              </a:spcAft>
              <a:buSzPts val="1400"/>
              <a:buFont typeface="Arial"/>
              <a:buChar char="•"/>
            </a:pPr>
            <a:r>
              <a:rPr b="1" i="0" lang="en-US" sz="1800" u="none" strike="noStrike">
                <a:solidFill>
                  <a:srgbClr val="0000FF"/>
                </a:solidFill>
                <a:latin typeface="Arial"/>
                <a:ea typeface="Arial"/>
                <a:cs typeface="Arial"/>
                <a:sym typeface="Arial"/>
              </a:rPr>
              <a:t>ADP:0.92,0.97,0.94</a:t>
            </a:r>
            <a:r>
              <a:rPr b="0" i="0" lang="en-US" sz="1800">
                <a:solidFill>
                  <a:srgbClr val="0000FF"/>
                </a:solidFill>
                <a:latin typeface="Arial"/>
                <a:ea typeface="Arial"/>
                <a:cs typeface="Arial"/>
                <a:sym typeface="Arial"/>
              </a:rPr>
              <a:t>​</a:t>
            </a:r>
            <a:endParaRPr b="0" i="0" sz="2400">
              <a:solidFill>
                <a:srgbClr val="000000"/>
              </a:solidFill>
              <a:latin typeface="Arial"/>
              <a:ea typeface="Arial"/>
              <a:cs typeface="Arial"/>
              <a:sym typeface="Arial"/>
            </a:endParaRPr>
          </a:p>
          <a:p>
            <a:pPr indent="-317500" lvl="0" marL="457200" rtl="0" algn="l">
              <a:lnSpc>
                <a:spcPct val="115000"/>
              </a:lnSpc>
              <a:spcBef>
                <a:spcPts val="0"/>
              </a:spcBef>
              <a:spcAft>
                <a:spcPts val="0"/>
              </a:spcAft>
              <a:buSzPts val="1400"/>
              <a:buFont typeface="Arial"/>
              <a:buChar char="•"/>
            </a:pPr>
            <a:r>
              <a:rPr b="1" i="0" lang="en-US" sz="1800" u="none" strike="noStrike">
                <a:solidFill>
                  <a:srgbClr val="0000FF"/>
                </a:solidFill>
                <a:latin typeface="Arial"/>
                <a:ea typeface="Arial"/>
                <a:cs typeface="Arial"/>
                <a:sym typeface="Arial"/>
              </a:rPr>
              <a:t>ADV:0.90,0.87, 0.88</a:t>
            </a:r>
            <a:r>
              <a:rPr b="0" i="0" lang="en-US" sz="1800">
                <a:solidFill>
                  <a:srgbClr val="0000FF"/>
                </a:solidFill>
                <a:latin typeface="Arial"/>
                <a:ea typeface="Arial"/>
                <a:cs typeface="Arial"/>
                <a:sym typeface="Arial"/>
              </a:rPr>
              <a:t>​</a:t>
            </a:r>
            <a:endParaRPr b="0" i="0" sz="2400">
              <a:solidFill>
                <a:srgbClr val="000000"/>
              </a:solidFill>
              <a:latin typeface="Arial"/>
              <a:ea typeface="Arial"/>
              <a:cs typeface="Arial"/>
              <a:sym typeface="Arial"/>
            </a:endParaRPr>
          </a:p>
          <a:p>
            <a:pPr indent="-317500" lvl="0" marL="457200" rtl="0" algn="l">
              <a:lnSpc>
                <a:spcPct val="115000"/>
              </a:lnSpc>
              <a:spcBef>
                <a:spcPts val="0"/>
              </a:spcBef>
              <a:spcAft>
                <a:spcPts val="0"/>
              </a:spcAft>
              <a:buSzPts val="1400"/>
              <a:buFont typeface="Arial"/>
              <a:buChar char="•"/>
            </a:pPr>
            <a:r>
              <a:rPr b="1" i="0" lang="en-US" sz="1800" u="none" strike="noStrike">
                <a:solidFill>
                  <a:srgbClr val="0000FF"/>
                </a:solidFill>
                <a:latin typeface="Arial"/>
                <a:ea typeface="Arial"/>
                <a:cs typeface="Arial"/>
                <a:sym typeface="Arial"/>
              </a:rPr>
              <a:t>CONJ:0.99,0.99,0.99</a:t>
            </a:r>
            <a:endParaRPr b="0" i="0" sz="2400">
              <a:solidFill>
                <a:srgbClr val="000000"/>
              </a:solidFill>
              <a:latin typeface="Arial"/>
              <a:ea typeface="Arial"/>
              <a:cs typeface="Arial"/>
              <a:sym typeface="Arial"/>
            </a:endParaRPr>
          </a:p>
          <a:p>
            <a:pPr indent="-228600" lvl="0" marL="457200" rtl="0" algn="l">
              <a:lnSpc>
                <a:spcPct val="115000"/>
              </a:lnSpc>
              <a:spcBef>
                <a:spcPts val="0"/>
              </a:spcBef>
              <a:spcAft>
                <a:spcPts val="0"/>
              </a:spcAft>
              <a:buSzPts val="1400"/>
              <a:buNone/>
            </a:pPr>
            <a:r>
              <a:t/>
            </a:r>
            <a:endParaRPr b="1" sz="1800" strike="noStrike">
              <a:latin typeface="Arial"/>
              <a:ea typeface="Arial"/>
              <a:cs typeface="Arial"/>
              <a:sym typeface="Arial"/>
            </a:endParaRPr>
          </a:p>
        </p:txBody>
      </p:sp>
      <p:sp>
        <p:nvSpPr>
          <p:cNvPr id="113" name="Google Shape;113;p4"/>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p>
            <a:pPr indent="-317500" lvl="0" marL="457200" rtl="0" algn="l">
              <a:lnSpc>
                <a:spcPct val="115000"/>
              </a:lnSpc>
              <a:spcBef>
                <a:spcPts val="0"/>
              </a:spcBef>
              <a:spcAft>
                <a:spcPts val="0"/>
              </a:spcAft>
              <a:buSzPts val="1400"/>
              <a:buFont typeface="Arial"/>
              <a:buChar char="•"/>
            </a:pPr>
            <a:r>
              <a:rPr b="1" i="0" lang="en-US" sz="1800" u="none" strike="noStrike">
                <a:solidFill>
                  <a:srgbClr val="0000FF"/>
                </a:solidFill>
                <a:latin typeface="Arial"/>
                <a:ea typeface="Arial"/>
                <a:cs typeface="Arial"/>
                <a:sym typeface="Arial"/>
              </a:rPr>
              <a:t>DET: 0.92,0.99,0.95</a:t>
            </a:r>
            <a:r>
              <a:rPr b="0" i="0" lang="en-US" sz="1800">
                <a:solidFill>
                  <a:srgbClr val="0000FF"/>
                </a:solidFill>
                <a:latin typeface="Arial"/>
                <a:ea typeface="Arial"/>
                <a:cs typeface="Arial"/>
                <a:sym typeface="Arial"/>
              </a:rPr>
              <a:t>​</a:t>
            </a:r>
            <a:endParaRPr b="0" i="0">
              <a:solidFill>
                <a:srgbClr val="000000"/>
              </a:solidFill>
              <a:latin typeface="Arial"/>
              <a:ea typeface="Arial"/>
              <a:cs typeface="Arial"/>
              <a:sym typeface="Arial"/>
            </a:endParaRPr>
          </a:p>
          <a:p>
            <a:pPr indent="-317500" lvl="0" marL="457200" rtl="0" algn="l">
              <a:lnSpc>
                <a:spcPct val="115000"/>
              </a:lnSpc>
              <a:spcBef>
                <a:spcPts val="0"/>
              </a:spcBef>
              <a:spcAft>
                <a:spcPts val="0"/>
              </a:spcAft>
              <a:buSzPts val="1400"/>
              <a:buFont typeface="Arial"/>
              <a:buChar char="•"/>
            </a:pPr>
            <a:r>
              <a:rPr b="1" i="0" lang="en-US" sz="1800" u="none" strike="noStrike">
                <a:solidFill>
                  <a:srgbClr val="0000FF"/>
                </a:solidFill>
                <a:latin typeface="Arial"/>
                <a:ea typeface="Arial"/>
                <a:cs typeface="Arial"/>
                <a:sym typeface="Arial"/>
              </a:rPr>
              <a:t>NOUN:0.95,0.92,0.93</a:t>
            </a:r>
            <a:r>
              <a:rPr b="0" i="0" lang="en-US" sz="1800">
                <a:solidFill>
                  <a:srgbClr val="0000FF"/>
                </a:solidFill>
                <a:latin typeface="Arial"/>
                <a:ea typeface="Arial"/>
                <a:cs typeface="Arial"/>
                <a:sym typeface="Arial"/>
              </a:rPr>
              <a:t>​</a:t>
            </a:r>
            <a:endParaRPr b="0" i="0">
              <a:solidFill>
                <a:srgbClr val="000000"/>
              </a:solidFill>
              <a:latin typeface="Arial"/>
              <a:ea typeface="Arial"/>
              <a:cs typeface="Arial"/>
              <a:sym typeface="Arial"/>
            </a:endParaRPr>
          </a:p>
          <a:p>
            <a:pPr indent="-317500" lvl="0" marL="457200" rtl="0" algn="l">
              <a:lnSpc>
                <a:spcPct val="115000"/>
              </a:lnSpc>
              <a:spcBef>
                <a:spcPts val="0"/>
              </a:spcBef>
              <a:spcAft>
                <a:spcPts val="0"/>
              </a:spcAft>
              <a:buSzPts val="1400"/>
              <a:buFont typeface="Arial"/>
              <a:buChar char="•"/>
            </a:pPr>
            <a:r>
              <a:rPr b="1" i="0" lang="en-US" sz="1800" u="none" strike="noStrike">
                <a:solidFill>
                  <a:srgbClr val="0000FF"/>
                </a:solidFill>
                <a:latin typeface="Arial"/>
                <a:ea typeface="Arial"/>
                <a:cs typeface="Arial"/>
                <a:sym typeface="Arial"/>
              </a:rPr>
              <a:t>NUM:0.99,0.80,0.88</a:t>
            </a:r>
            <a:r>
              <a:rPr b="0" i="0" lang="en-US" sz="1800">
                <a:solidFill>
                  <a:srgbClr val="0000FF"/>
                </a:solidFill>
                <a:latin typeface="Arial"/>
                <a:ea typeface="Arial"/>
                <a:cs typeface="Arial"/>
                <a:sym typeface="Arial"/>
              </a:rPr>
              <a:t>​</a:t>
            </a:r>
            <a:endParaRPr b="0" i="0">
              <a:solidFill>
                <a:srgbClr val="000000"/>
              </a:solidFill>
              <a:latin typeface="Arial"/>
              <a:ea typeface="Arial"/>
              <a:cs typeface="Arial"/>
              <a:sym typeface="Arial"/>
            </a:endParaRPr>
          </a:p>
          <a:p>
            <a:pPr indent="-317500" lvl="0" marL="457200" rtl="0" algn="l">
              <a:lnSpc>
                <a:spcPct val="115000"/>
              </a:lnSpc>
              <a:spcBef>
                <a:spcPts val="0"/>
              </a:spcBef>
              <a:spcAft>
                <a:spcPts val="0"/>
              </a:spcAft>
              <a:buSzPts val="1400"/>
              <a:buFont typeface="Arial"/>
              <a:buChar char="•"/>
            </a:pPr>
            <a:r>
              <a:rPr b="1" i="0" lang="en-US" sz="1800" u="none" strike="noStrike">
                <a:solidFill>
                  <a:srgbClr val="0000FF"/>
                </a:solidFill>
                <a:latin typeface="Arial"/>
                <a:ea typeface="Arial"/>
                <a:cs typeface="Arial"/>
                <a:sym typeface="Arial"/>
              </a:rPr>
              <a:t>PRON:0.93,0.96,0.94</a:t>
            </a:r>
            <a:r>
              <a:rPr b="0" i="0" lang="en-US" sz="1800">
                <a:solidFill>
                  <a:srgbClr val="0000FF"/>
                </a:solidFill>
                <a:latin typeface="Arial"/>
                <a:ea typeface="Arial"/>
                <a:cs typeface="Arial"/>
                <a:sym typeface="Arial"/>
              </a:rPr>
              <a:t>​</a:t>
            </a:r>
            <a:endParaRPr b="0" i="0">
              <a:solidFill>
                <a:srgbClr val="000000"/>
              </a:solidFill>
              <a:latin typeface="Arial"/>
              <a:ea typeface="Arial"/>
              <a:cs typeface="Arial"/>
              <a:sym typeface="Arial"/>
            </a:endParaRPr>
          </a:p>
          <a:p>
            <a:pPr indent="-317500" lvl="0" marL="457200" rtl="0" algn="l">
              <a:lnSpc>
                <a:spcPct val="115000"/>
              </a:lnSpc>
              <a:spcBef>
                <a:spcPts val="0"/>
              </a:spcBef>
              <a:spcAft>
                <a:spcPts val="0"/>
              </a:spcAft>
              <a:buSzPts val="1400"/>
              <a:buFont typeface="Arial"/>
              <a:buChar char="•"/>
            </a:pPr>
            <a:r>
              <a:rPr b="1" i="0" lang="en-US" sz="1800" u="none" strike="noStrike">
                <a:solidFill>
                  <a:srgbClr val="0000FF"/>
                </a:solidFill>
                <a:latin typeface="Arial"/>
                <a:ea typeface="Arial"/>
                <a:cs typeface="Arial"/>
                <a:sym typeface="Arial"/>
              </a:rPr>
              <a:t>PRT:0.91, 0.85,0.88</a:t>
            </a:r>
            <a:r>
              <a:rPr b="0" i="0" lang="en-US" sz="1800">
                <a:solidFill>
                  <a:srgbClr val="0000FF"/>
                </a:solidFill>
                <a:latin typeface="Arial"/>
                <a:ea typeface="Arial"/>
                <a:cs typeface="Arial"/>
                <a:sym typeface="Arial"/>
              </a:rPr>
              <a:t>​</a:t>
            </a:r>
            <a:endParaRPr b="0" i="0">
              <a:solidFill>
                <a:srgbClr val="000000"/>
              </a:solidFill>
              <a:latin typeface="Arial"/>
              <a:ea typeface="Arial"/>
              <a:cs typeface="Arial"/>
              <a:sym typeface="Arial"/>
            </a:endParaRPr>
          </a:p>
          <a:p>
            <a:pPr indent="-317500" lvl="0" marL="457200" rtl="0" algn="l">
              <a:lnSpc>
                <a:spcPct val="115000"/>
              </a:lnSpc>
              <a:spcBef>
                <a:spcPts val="0"/>
              </a:spcBef>
              <a:spcAft>
                <a:spcPts val="0"/>
              </a:spcAft>
              <a:buSzPts val="1400"/>
              <a:buFont typeface="Arial"/>
              <a:buChar char="•"/>
            </a:pPr>
            <a:r>
              <a:rPr b="1" i="0" lang="en-US" sz="1800" u="none" strike="noStrike">
                <a:solidFill>
                  <a:srgbClr val="0000FF"/>
                </a:solidFill>
                <a:latin typeface="Arial"/>
                <a:ea typeface="Arial"/>
                <a:cs typeface="Arial"/>
                <a:sym typeface="Arial"/>
              </a:rPr>
              <a:t>VERB:0.97,0.92, 0.94</a:t>
            </a:r>
            <a:r>
              <a:rPr b="0" i="0" lang="en-US" sz="1800">
                <a:solidFill>
                  <a:srgbClr val="0000FF"/>
                </a:solidFill>
                <a:latin typeface="Arial"/>
                <a:ea typeface="Arial"/>
                <a:cs typeface="Arial"/>
                <a:sym typeface="Arial"/>
              </a:rPr>
              <a:t>​</a:t>
            </a:r>
            <a:endParaRPr b="0" i="0">
              <a:solidFill>
                <a:srgbClr val="000000"/>
              </a:solidFill>
              <a:latin typeface="Arial"/>
              <a:ea typeface="Arial"/>
              <a:cs typeface="Arial"/>
              <a:sym typeface="Arial"/>
            </a:endParaRPr>
          </a:p>
          <a:p>
            <a:pPr indent="-317500" lvl="0" marL="457200" rtl="0" algn="l">
              <a:lnSpc>
                <a:spcPct val="115000"/>
              </a:lnSpc>
              <a:spcBef>
                <a:spcPts val="0"/>
              </a:spcBef>
              <a:spcAft>
                <a:spcPts val="0"/>
              </a:spcAft>
              <a:buSzPts val="1400"/>
              <a:buFont typeface="Arial"/>
              <a:buChar char="•"/>
            </a:pPr>
            <a:r>
              <a:rPr b="1" i="0" lang="en-US" sz="1800" u="none" strike="noStrike">
                <a:solidFill>
                  <a:srgbClr val="0000FF"/>
                </a:solidFill>
                <a:latin typeface="Arial"/>
                <a:ea typeface="Arial"/>
                <a:cs typeface="Arial"/>
                <a:sym typeface="Arial"/>
              </a:rPr>
              <a:t>‘X’: 0.17,0.35,0.23</a:t>
            </a:r>
            <a:endParaRPr b="0" i="0">
              <a:solidFill>
                <a:srgbClr val="000000"/>
              </a:solidFill>
              <a:latin typeface="Arial"/>
              <a:ea typeface="Arial"/>
              <a:cs typeface="Arial"/>
              <a:sym typeface="Arial"/>
            </a:endParaRPr>
          </a:p>
          <a:p>
            <a:pPr indent="-228600" lvl="0" marL="457200" rtl="0" algn="l">
              <a:lnSpc>
                <a:spcPct val="115000"/>
              </a:lnSpc>
              <a:spcBef>
                <a:spcPts val="0"/>
              </a:spcBef>
              <a:spcAft>
                <a:spcPts val="0"/>
              </a:spcAft>
              <a:buSzPts val="1400"/>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5"/>
          <p:cNvSpPr txBox="1"/>
          <p:nvPr>
            <p:ph type="title"/>
          </p:nvPr>
        </p:nvSpPr>
        <p:spPr>
          <a:xfrm>
            <a:off x="457200" y="205978"/>
            <a:ext cx="8229600" cy="85725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sz="2800"/>
              <a:t>Confusion Matrix (12 X 12) (can give heat map)</a:t>
            </a:r>
            <a:endParaRPr sz="2800"/>
          </a:p>
        </p:txBody>
      </p:sp>
      <p:pic>
        <p:nvPicPr>
          <p:cNvPr id="119" name="Google Shape;119;p5"/>
          <p:cNvPicPr preferRelativeResize="0"/>
          <p:nvPr/>
        </p:nvPicPr>
        <p:blipFill>
          <a:blip r:embed="rId3">
            <a:alphaModFix/>
          </a:blip>
          <a:stretch>
            <a:fillRect/>
          </a:stretch>
        </p:blipFill>
        <p:spPr>
          <a:xfrm>
            <a:off x="2390000" y="1063228"/>
            <a:ext cx="4664101" cy="3775472"/>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6"/>
          <p:cNvSpPr txBox="1"/>
          <p:nvPr>
            <p:ph type="title"/>
          </p:nvPr>
        </p:nvSpPr>
        <p:spPr>
          <a:xfrm>
            <a:off x="457200" y="205978"/>
            <a:ext cx="8229600" cy="85725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Interpretation of confusion (error analysis)</a:t>
            </a:r>
            <a:endParaRPr/>
          </a:p>
        </p:txBody>
      </p:sp>
      <p:sp>
        <p:nvSpPr>
          <p:cNvPr id="125" name="Google Shape;125;p6"/>
          <p:cNvSpPr txBox="1"/>
          <p:nvPr>
            <p:ph idx="1" type="body"/>
          </p:nvPr>
        </p:nvSpPr>
        <p:spPr>
          <a:xfrm>
            <a:off x="457200" y="1200150"/>
            <a:ext cx="8229600" cy="3943350"/>
          </a:xfrm>
          <a:prstGeom prst="rect">
            <a:avLst/>
          </a:prstGeom>
          <a:noFill/>
          <a:ln>
            <a:noFill/>
          </a:ln>
        </p:spPr>
        <p:txBody>
          <a:bodyPr anchorCtr="0" anchor="t" bIns="45700" lIns="91425" spcFirstLastPara="1" rIns="91425" wrap="square" tIns="45700">
            <a:noAutofit/>
          </a:bodyPr>
          <a:lstStyle/>
          <a:p>
            <a:pPr indent="0" lvl="0" marL="76200" rtl="0" algn="l">
              <a:lnSpc>
                <a:spcPct val="100000"/>
              </a:lnSpc>
              <a:spcBef>
                <a:spcPts val="480"/>
              </a:spcBef>
              <a:spcAft>
                <a:spcPts val="0"/>
              </a:spcAft>
              <a:buSzPts val="2400"/>
              <a:buNone/>
            </a:pPr>
            <a:r>
              <a:rPr b="0" i="0" lang="en-US" sz="1800" u="none" strike="noStrike">
                <a:solidFill>
                  <a:srgbClr val="0000FF"/>
                </a:solidFill>
                <a:latin typeface="Arial"/>
                <a:ea typeface="Arial"/>
                <a:cs typeface="Arial"/>
                <a:sym typeface="Arial"/>
              </a:rPr>
              <a:t>1) The 'PRT' tag is frequently misidentified as the 'ADP' tag, as evidenced by the confusion matrix. The analysis clearly indicates that when 'PRT' is predicted incorrectly, it is usually mislabeled as 'ADP'. Examples of words with the 'PRT' tag include 'on,' 'at,' 'with,' and 'that,' whereas the 'ADP' tag includes words like 'on,' 'at,' 'with,' 'by,' 'into,' and 'of.'</a:t>
            </a:r>
            <a:endParaRPr/>
          </a:p>
          <a:p>
            <a:pPr indent="0" lvl="0" marL="76200" rtl="0" algn="l">
              <a:lnSpc>
                <a:spcPct val="100000"/>
              </a:lnSpc>
              <a:spcBef>
                <a:spcPts val="480"/>
              </a:spcBef>
              <a:spcAft>
                <a:spcPts val="0"/>
              </a:spcAft>
              <a:buSzPts val="2400"/>
              <a:buNone/>
            </a:pPr>
            <a:r>
              <a:rPr b="0" i="0" lang="en-US" sz="1800" u="none" strike="noStrike">
                <a:solidFill>
                  <a:srgbClr val="0000FF"/>
                </a:solidFill>
                <a:latin typeface="Arial"/>
                <a:ea typeface="Arial"/>
                <a:cs typeface="Arial"/>
                <a:sym typeface="Arial"/>
              </a:rPr>
              <a:t>2) Another source of confusion arises between nouns and numerals. For instance, words such as 'sixties' and 'seventies' are often misclassified as nouns. This confusion is exacerbated when dealing with words that blend numericals like '80s' and '90s.'</a:t>
            </a:r>
            <a:endParaRPr/>
          </a:p>
          <a:p>
            <a:pPr indent="0" lvl="0" marL="76200" rtl="0" algn="l">
              <a:lnSpc>
                <a:spcPct val="100000"/>
              </a:lnSpc>
              <a:spcBef>
                <a:spcPts val="480"/>
              </a:spcBef>
              <a:spcAft>
                <a:spcPts val="0"/>
              </a:spcAft>
              <a:buSzPts val="2400"/>
              <a:buNone/>
            </a:pPr>
            <a:r>
              <a:rPr b="0" i="0" lang="en-US" sz="1800" u="none" strike="noStrike">
                <a:solidFill>
                  <a:srgbClr val="0000FF"/>
                </a:solidFill>
                <a:latin typeface="Arial"/>
                <a:ea typeface="Arial"/>
                <a:cs typeface="Arial"/>
                <a:sym typeface="Arial"/>
              </a:rPr>
              <a:t>3) This confusion may stem from the similarities in nature between adpositions and particles, as well as numerals and nouns. Their respective definitions can give a deeper understanding of these linguistic categories.</a:t>
            </a:r>
            <a:endParaRPr b="0" i="0">
              <a:solidFill>
                <a:srgbClr val="000000"/>
              </a:solidFill>
              <a:latin typeface="Quattrocento Sans"/>
              <a:ea typeface="Quattrocento Sans"/>
              <a:cs typeface="Quattrocento Sans"/>
              <a:sym typeface="Quattrocento Sans"/>
            </a:endParaRPr>
          </a:p>
          <a:p>
            <a:pPr indent="0" lvl="0" marL="78120" rtl="0" algn="l">
              <a:lnSpc>
                <a:spcPct val="100000"/>
              </a:lnSpc>
              <a:spcBef>
                <a:spcPts val="479"/>
              </a:spcBef>
              <a:spcAft>
                <a:spcPts val="0"/>
              </a:spcAft>
              <a:buClr>
                <a:srgbClr val="0000FF"/>
              </a:buClr>
              <a:buSzPts val="2400"/>
              <a:buNone/>
            </a:pPr>
            <a:r>
              <a:t/>
            </a:r>
            <a:endParaRPr b="0" sz="2400" strike="noStrike">
              <a:solidFill>
                <a:srgbClr val="0000FF"/>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7"/>
          <p:cNvSpPr txBox="1"/>
          <p:nvPr>
            <p:ph idx="1" type="body"/>
          </p:nvPr>
        </p:nvSpPr>
        <p:spPr>
          <a:xfrm>
            <a:off x="457200" y="324678"/>
            <a:ext cx="8229600" cy="4269944"/>
          </a:xfrm>
          <a:prstGeom prst="rect">
            <a:avLst/>
          </a:prstGeom>
          <a:noFill/>
          <a:ln>
            <a:noFill/>
          </a:ln>
        </p:spPr>
        <p:txBody>
          <a:bodyPr anchorCtr="0" anchor="t" bIns="45700" lIns="91425" spcFirstLastPara="1" rIns="91425" wrap="square" tIns="45700">
            <a:noAutofit/>
          </a:bodyPr>
          <a:lstStyle/>
          <a:p>
            <a:pPr indent="-381000" lvl="0" marL="457200" rtl="0" algn="l">
              <a:lnSpc>
                <a:spcPct val="100000"/>
              </a:lnSpc>
              <a:spcBef>
                <a:spcPts val="480"/>
              </a:spcBef>
              <a:spcAft>
                <a:spcPts val="0"/>
              </a:spcAft>
              <a:buSzPts val="2400"/>
              <a:buChar char="•"/>
            </a:pPr>
            <a:r>
              <a:rPr lang="en-US" sz="1800"/>
              <a:t>Example of correctly classified tags :</a:t>
            </a:r>
            <a:endParaRPr sz="1800"/>
          </a:p>
          <a:p>
            <a:pPr indent="-381000" lvl="0" marL="457200" rtl="0" algn="l">
              <a:lnSpc>
                <a:spcPct val="100000"/>
              </a:lnSpc>
              <a:spcBef>
                <a:spcPts val="480"/>
              </a:spcBef>
              <a:spcAft>
                <a:spcPts val="0"/>
              </a:spcAft>
              <a:buSzPts val="2400"/>
              <a:buChar char="•"/>
            </a:pPr>
            <a:r>
              <a:rPr b="0" lang="en-US" sz="1800">
                <a:solidFill>
                  <a:srgbClr val="A31515"/>
                </a:solidFill>
                <a:latin typeface="Consolas"/>
                <a:ea typeface="Consolas"/>
                <a:cs typeface="Consolas"/>
                <a:sym typeface="Consolas"/>
              </a:rPr>
              <a:t>'He likes to eat chocolates’</a:t>
            </a:r>
            <a:endParaRPr b="0" sz="1800">
              <a:solidFill>
                <a:srgbClr val="000000"/>
              </a:solidFill>
              <a:latin typeface="Consolas"/>
              <a:ea typeface="Consolas"/>
              <a:cs typeface="Consolas"/>
              <a:sym typeface="Consolas"/>
            </a:endParaRPr>
          </a:p>
          <a:p>
            <a:pPr indent="-381000" lvl="0" marL="457200" rtl="0" algn="l">
              <a:lnSpc>
                <a:spcPct val="100000"/>
              </a:lnSpc>
              <a:spcBef>
                <a:spcPts val="480"/>
              </a:spcBef>
              <a:spcAft>
                <a:spcPts val="0"/>
              </a:spcAft>
              <a:buSzPts val="2400"/>
              <a:buChar char="•"/>
            </a:pPr>
            <a:r>
              <a:rPr b="0" i="0" lang="en-US" sz="1800">
                <a:solidFill>
                  <a:srgbClr val="000000"/>
                </a:solidFill>
                <a:latin typeface="Consolas"/>
                <a:ea typeface="Consolas"/>
                <a:cs typeface="Consolas"/>
                <a:sym typeface="Consolas"/>
              </a:rPr>
              <a:t>['^', 'PRON', 'VERB', 'PRT', 'VERB', 'ADV', ‘$’]</a:t>
            </a:r>
            <a:endParaRPr b="0" i="0" sz="1800">
              <a:solidFill>
                <a:srgbClr val="000000"/>
              </a:solidFill>
              <a:latin typeface="Consolas"/>
              <a:ea typeface="Consolas"/>
              <a:cs typeface="Consolas"/>
              <a:sym typeface="Consolas"/>
            </a:endParaRPr>
          </a:p>
          <a:p>
            <a:pPr indent="-381000" lvl="0" marL="457200" rtl="0" algn="l">
              <a:lnSpc>
                <a:spcPct val="100000"/>
              </a:lnSpc>
              <a:spcBef>
                <a:spcPts val="480"/>
              </a:spcBef>
              <a:spcAft>
                <a:spcPts val="0"/>
              </a:spcAft>
              <a:buSzPts val="2400"/>
              <a:buChar char="•"/>
            </a:pPr>
            <a:r>
              <a:rPr b="0" lang="en-US" sz="1800">
                <a:solidFill>
                  <a:srgbClr val="A31515"/>
                </a:solidFill>
                <a:latin typeface="Consolas"/>
                <a:ea typeface="Consolas"/>
                <a:cs typeface="Consolas"/>
                <a:sym typeface="Consolas"/>
              </a:rPr>
              <a:t>'go NYU for higher studies’</a:t>
            </a:r>
            <a:endParaRPr b="0" sz="1800">
              <a:solidFill>
                <a:srgbClr val="000000"/>
              </a:solidFill>
              <a:latin typeface="Consolas"/>
              <a:ea typeface="Consolas"/>
              <a:cs typeface="Consolas"/>
              <a:sym typeface="Consolas"/>
            </a:endParaRPr>
          </a:p>
          <a:p>
            <a:pPr indent="-381000" lvl="0" marL="457200" rtl="0" algn="l">
              <a:lnSpc>
                <a:spcPct val="100000"/>
              </a:lnSpc>
              <a:spcBef>
                <a:spcPts val="480"/>
              </a:spcBef>
              <a:spcAft>
                <a:spcPts val="0"/>
              </a:spcAft>
              <a:buSzPts val="2400"/>
              <a:buChar char="•"/>
            </a:pPr>
            <a:r>
              <a:rPr b="0" i="0" lang="en-US" sz="1800">
                <a:solidFill>
                  <a:srgbClr val="000000"/>
                </a:solidFill>
                <a:latin typeface="Consolas"/>
                <a:ea typeface="Consolas"/>
                <a:cs typeface="Consolas"/>
                <a:sym typeface="Consolas"/>
              </a:rPr>
              <a:t>['^', 'VERB', 'NOUN', 'ADP', 'ADJ', 'NOUN', '$’]</a:t>
            </a:r>
            <a:endParaRPr b="0" i="0">
              <a:solidFill>
                <a:srgbClr val="000000"/>
              </a:solidFill>
              <a:latin typeface="Consolas"/>
              <a:ea typeface="Consolas"/>
              <a:cs typeface="Consolas"/>
              <a:sym typeface="Consolas"/>
            </a:endParaRPr>
          </a:p>
          <a:p>
            <a:pPr indent="-228600" lvl="0" marL="457200" rtl="0" algn="l">
              <a:lnSpc>
                <a:spcPct val="100000"/>
              </a:lnSpc>
              <a:spcBef>
                <a:spcPts val="480"/>
              </a:spcBef>
              <a:spcAft>
                <a:spcPts val="0"/>
              </a:spcAft>
              <a:buSzPts val="2400"/>
              <a:buNone/>
            </a:pPr>
            <a:r>
              <a:t/>
            </a:r>
            <a:endParaRPr sz="32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g289a88bfced_0_4"/>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Interface</a:t>
            </a:r>
            <a:endParaRPr/>
          </a:p>
        </p:txBody>
      </p:sp>
      <p:sp>
        <p:nvSpPr>
          <p:cNvPr id="136" name="Google Shape;136;g289a88bfced_0_4"/>
          <p:cNvSpPr txBox="1"/>
          <p:nvPr>
            <p:ph idx="1" type="body"/>
          </p:nvPr>
        </p:nvSpPr>
        <p:spPr>
          <a:xfrm>
            <a:off x="457200" y="1200150"/>
            <a:ext cx="8229600" cy="3943200"/>
          </a:xfrm>
          <a:prstGeom prst="rect">
            <a:avLst/>
          </a:prstGeom>
          <a:noFill/>
          <a:ln>
            <a:noFill/>
          </a:ln>
        </p:spPr>
        <p:txBody>
          <a:bodyPr anchorCtr="0" anchor="t" bIns="45700" lIns="91425" spcFirstLastPara="1" rIns="91425" wrap="square" tIns="45700">
            <a:noAutofit/>
          </a:bodyPr>
          <a:lstStyle/>
          <a:p>
            <a:pPr indent="0" lvl="0" marL="78120" rtl="0" algn="l">
              <a:lnSpc>
                <a:spcPct val="100000"/>
              </a:lnSpc>
              <a:spcBef>
                <a:spcPts val="479"/>
              </a:spcBef>
              <a:spcAft>
                <a:spcPts val="0"/>
              </a:spcAft>
              <a:buClr>
                <a:srgbClr val="0000FF"/>
              </a:buClr>
              <a:buSzPts val="2400"/>
              <a:buNone/>
            </a:pPr>
            <a:r>
              <a:t/>
            </a:r>
            <a:endParaRPr b="0" sz="2400" strike="noStrike">
              <a:solidFill>
                <a:srgbClr val="0000FF"/>
              </a:solidFill>
              <a:latin typeface="Arial"/>
              <a:ea typeface="Arial"/>
              <a:cs typeface="Arial"/>
              <a:sym typeface="Arial"/>
            </a:endParaRPr>
          </a:p>
        </p:txBody>
      </p:sp>
      <p:pic>
        <p:nvPicPr>
          <p:cNvPr id="137" name="Google Shape;137;g289a88bfced_0_4"/>
          <p:cNvPicPr preferRelativeResize="0"/>
          <p:nvPr/>
        </p:nvPicPr>
        <p:blipFill>
          <a:blip r:embed="rId3">
            <a:alphaModFix/>
          </a:blip>
          <a:stretch>
            <a:fillRect/>
          </a:stretch>
        </p:blipFill>
        <p:spPr>
          <a:xfrm>
            <a:off x="145525" y="1200150"/>
            <a:ext cx="8998477" cy="390047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8"/>
          <p:cNvSpPr txBox="1"/>
          <p:nvPr>
            <p:ph idx="1" type="body"/>
          </p:nvPr>
        </p:nvSpPr>
        <p:spPr>
          <a:xfrm>
            <a:off x="457200" y="324678"/>
            <a:ext cx="8229600" cy="4269944"/>
          </a:xfrm>
          <a:prstGeom prst="rect">
            <a:avLst/>
          </a:prstGeom>
          <a:noFill/>
          <a:ln>
            <a:noFill/>
          </a:ln>
        </p:spPr>
        <p:txBody>
          <a:bodyPr anchorCtr="0" anchor="t" bIns="45700" lIns="91425" spcFirstLastPara="1" rIns="91425" wrap="square" tIns="45700">
            <a:noAutofit/>
          </a:bodyPr>
          <a:lstStyle/>
          <a:p>
            <a:pPr indent="-228600" lvl="0" marL="457200" rtl="0" algn="l">
              <a:lnSpc>
                <a:spcPct val="100000"/>
              </a:lnSpc>
              <a:spcBef>
                <a:spcPts val="480"/>
              </a:spcBef>
              <a:spcAft>
                <a:spcPts val="0"/>
              </a:spcAft>
              <a:buSzPts val="2400"/>
              <a:buNone/>
            </a:pPr>
            <a:r>
              <a:t/>
            </a:r>
            <a:endParaRPr b="0" i="0" sz="1800">
              <a:solidFill>
                <a:srgbClr val="000000"/>
              </a:solidFill>
              <a:latin typeface="Consolas"/>
              <a:ea typeface="Consolas"/>
              <a:cs typeface="Consolas"/>
              <a:sym typeface="Consolas"/>
            </a:endParaRPr>
          </a:p>
          <a:p>
            <a:pPr indent="-381000" lvl="0" marL="457200" rtl="0" algn="l">
              <a:lnSpc>
                <a:spcPct val="100000"/>
              </a:lnSpc>
              <a:spcBef>
                <a:spcPts val="480"/>
              </a:spcBef>
              <a:spcAft>
                <a:spcPts val="0"/>
              </a:spcAft>
              <a:buSzPts val="2400"/>
              <a:buChar char="•"/>
            </a:pPr>
            <a:r>
              <a:rPr lang="en-US" sz="1800"/>
              <a:t>Examples of incorrectly classified tags :</a:t>
            </a:r>
            <a:endParaRPr/>
          </a:p>
          <a:p>
            <a:pPr indent="-381000" lvl="0" marL="457200" rtl="0" algn="l">
              <a:lnSpc>
                <a:spcPct val="100000"/>
              </a:lnSpc>
              <a:spcBef>
                <a:spcPts val="480"/>
              </a:spcBef>
              <a:spcAft>
                <a:spcPts val="0"/>
              </a:spcAft>
              <a:buSzPts val="2400"/>
              <a:buChar char="•"/>
            </a:pPr>
            <a:r>
              <a:rPr b="0" lang="en-US" sz="1800">
                <a:solidFill>
                  <a:srgbClr val="A31515"/>
                </a:solidFill>
                <a:latin typeface="Consolas"/>
                <a:ea typeface="Consolas"/>
                <a:cs typeface="Consolas"/>
                <a:sym typeface="Consolas"/>
              </a:rPr>
              <a:t>'judge issues notice’</a:t>
            </a:r>
            <a:endParaRPr b="0" sz="1800">
              <a:solidFill>
                <a:srgbClr val="000000"/>
              </a:solidFill>
              <a:latin typeface="Consolas"/>
              <a:ea typeface="Consolas"/>
              <a:cs typeface="Consolas"/>
              <a:sym typeface="Consolas"/>
            </a:endParaRPr>
          </a:p>
          <a:p>
            <a:pPr indent="-381000" lvl="0" marL="457200" rtl="0" algn="l">
              <a:lnSpc>
                <a:spcPct val="100000"/>
              </a:lnSpc>
              <a:spcBef>
                <a:spcPts val="480"/>
              </a:spcBef>
              <a:spcAft>
                <a:spcPts val="0"/>
              </a:spcAft>
              <a:buSzPts val="2400"/>
              <a:buChar char="•"/>
            </a:pPr>
            <a:r>
              <a:rPr b="0" i="0" lang="en-US" sz="1800">
                <a:solidFill>
                  <a:srgbClr val="000000"/>
                </a:solidFill>
                <a:latin typeface="Consolas"/>
                <a:ea typeface="Consolas"/>
                <a:cs typeface="Consolas"/>
                <a:sym typeface="Consolas"/>
              </a:rPr>
              <a:t>['^', 'NOUN', 'NOUN', 'VERB', ‘$’]</a:t>
            </a:r>
            <a:endParaRPr/>
          </a:p>
          <a:p>
            <a:pPr indent="-381000" lvl="0" marL="457200" rtl="0" algn="l">
              <a:lnSpc>
                <a:spcPct val="100000"/>
              </a:lnSpc>
              <a:spcBef>
                <a:spcPts val="480"/>
              </a:spcBef>
              <a:spcAft>
                <a:spcPts val="0"/>
              </a:spcAft>
              <a:buSzPts val="2400"/>
              <a:buChar char="•"/>
            </a:pPr>
            <a:r>
              <a:rPr b="0" i="0" lang="en-US" sz="1800">
                <a:solidFill>
                  <a:srgbClr val="000000"/>
                </a:solidFill>
                <a:latin typeface="Times New Roman"/>
                <a:ea typeface="Times New Roman"/>
                <a:cs typeface="Times New Roman"/>
                <a:sym typeface="Times New Roman"/>
              </a:rPr>
              <a:t>'judge': Predicted as NOUN (correctly classified)</a:t>
            </a:r>
            <a:endParaRPr/>
          </a:p>
          <a:p>
            <a:pPr indent="-381000" lvl="0" marL="457200" rtl="0" algn="l">
              <a:lnSpc>
                <a:spcPct val="100000"/>
              </a:lnSpc>
              <a:spcBef>
                <a:spcPts val="480"/>
              </a:spcBef>
              <a:spcAft>
                <a:spcPts val="0"/>
              </a:spcAft>
              <a:buSzPts val="2400"/>
              <a:buChar char="•"/>
            </a:pPr>
            <a:r>
              <a:rPr b="0" i="0" lang="en-US" sz="1800">
                <a:solidFill>
                  <a:srgbClr val="000000"/>
                </a:solidFill>
                <a:latin typeface="Times New Roman"/>
                <a:ea typeface="Times New Roman"/>
                <a:cs typeface="Times New Roman"/>
                <a:sym typeface="Times New Roman"/>
              </a:rPr>
              <a:t>'issues': Predicted as NOUN (should be a VERB, so misclassified)</a:t>
            </a:r>
            <a:endParaRPr/>
          </a:p>
          <a:p>
            <a:pPr indent="-381000" lvl="0" marL="457200" rtl="0" algn="l">
              <a:lnSpc>
                <a:spcPct val="100000"/>
              </a:lnSpc>
              <a:spcBef>
                <a:spcPts val="480"/>
              </a:spcBef>
              <a:spcAft>
                <a:spcPts val="0"/>
              </a:spcAft>
              <a:buSzPts val="2400"/>
              <a:buChar char="•"/>
            </a:pPr>
            <a:r>
              <a:rPr b="0" i="0" lang="en-US" sz="1800">
                <a:solidFill>
                  <a:srgbClr val="000000"/>
                </a:solidFill>
                <a:latin typeface="Times New Roman"/>
                <a:ea typeface="Times New Roman"/>
                <a:cs typeface="Times New Roman"/>
                <a:sym typeface="Times New Roman"/>
              </a:rPr>
              <a:t>'notice': Predicted as VERB (should be a NOUN, so misclassified)</a:t>
            </a:r>
            <a:endParaRPr/>
          </a:p>
          <a:p>
            <a:pPr indent="-228600" lvl="0" marL="457200" rtl="0" algn="l">
              <a:lnSpc>
                <a:spcPct val="100000"/>
              </a:lnSpc>
              <a:spcBef>
                <a:spcPts val="480"/>
              </a:spcBef>
              <a:spcAft>
                <a:spcPts val="0"/>
              </a:spcAft>
              <a:buSzPts val="2400"/>
              <a:buNone/>
            </a:pPr>
            <a:r>
              <a:t/>
            </a:r>
            <a:endParaRPr b="0" i="0" sz="1800">
              <a:solidFill>
                <a:srgbClr val="000000"/>
              </a:solidFill>
              <a:latin typeface="Times New Roman"/>
              <a:ea typeface="Times New Roman"/>
              <a:cs typeface="Times New Roman"/>
              <a:sym typeface="Times New Roman"/>
            </a:endParaRPr>
          </a:p>
          <a:p>
            <a:pPr indent="-381000" lvl="0" marL="457200" rtl="0" algn="l">
              <a:lnSpc>
                <a:spcPct val="100000"/>
              </a:lnSpc>
              <a:spcBef>
                <a:spcPts val="480"/>
              </a:spcBef>
              <a:spcAft>
                <a:spcPts val="0"/>
              </a:spcAft>
              <a:buSzPts val="2400"/>
              <a:buChar char="•"/>
            </a:pPr>
            <a:r>
              <a:rPr b="0" i="0" lang="en-US" sz="1600">
                <a:solidFill>
                  <a:schemeClr val="dk1"/>
                </a:solidFill>
                <a:latin typeface="Times New Roman"/>
                <a:ea typeface="Times New Roman"/>
                <a:cs typeface="Times New Roman"/>
                <a:sym typeface="Times New Roman"/>
              </a:rPr>
              <a:t>Both "issues" and "notice" can have multiple meanings and functions based on the context in which they are used. These words are polysemous, meaning they have multiple possible meanings. The model may have associated a more common meaning or usage with these words, leading to misclassification.</a:t>
            </a:r>
            <a:endParaRPr b="0" i="0" sz="2000">
              <a:solidFill>
                <a:schemeClr val="dk1"/>
              </a:solidFill>
              <a:latin typeface="Times New Roman"/>
              <a:ea typeface="Times New Roman"/>
              <a:cs typeface="Times New Roman"/>
              <a:sym typeface="Times New Roman"/>
            </a:endParaRPr>
          </a:p>
          <a:p>
            <a:pPr indent="-228600" lvl="0" marL="457200" rtl="0" algn="l">
              <a:lnSpc>
                <a:spcPct val="100000"/>
              </a:lnSpc>
              <a:spcBef>
                <a:spcPts val="480"/>
              </a:spcBef>
              <a:spcAft>
                <a:spcPts val="0"/>
              </a:spcAft>
              <a:buSzPts val="2400"/>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Swapnil Bhattacharyya</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0x010100253AC9B578968F4B8BFCF09837AF7C8A</vt:lpwstr>
  </property>
</Properties>
</file>