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Rick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40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4(Cont.)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b="0" i="1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TW" b="0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b="0" dirty="0" smtClean="0">
                    <a:latin typeface="Comic Sans MS" panose="030F0702030302020204" pitchFamily="66" charset="0"/>
                  </a:rPr>
                  <a:t>By Divide &amp; Conquer Relations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=1&lt;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mic Sans MS" panose="030F0702030302020204" pitchFamily="66" charset="0"/>
                  </a:rPr>
                  <a:t>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1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5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Use </a:t>
                </a:r>
                <a:r>
                  <a:rPr lang="en-US" altLang="zh-TW" i="0" dirty="0" smtClean="0">
                    <a:latin typeface="Comic Sans MS" panose="030F0702030302020204" pitchFamily="66" charset="0"/>
                  </a:rPr>
                  <a:t>Equation 1</a:t>
                </a:r>
                <a:r>
                  <a:rPr lang="en-US" altLang="zh-TW" dirty="0" smtClean="0">
                    <a:latin typeface="Comic Sans MS" panose="030F0702030302020204" pitchFamily="66" charset="0"/>
                  </a:rPr>
                  <a:t>,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shown below, to prove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05" y="2749378"/>
            <a:ext cx="822779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5(Cont.)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826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By Equation 1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b="0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TW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826000"/>
              </a:xfrm>
              <a:blipFill rotWithShape="0">
                <a:blip r:embed="rId2"/>
                <a:stretch>
                  <a:fillRect l="-142" t="-7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10" y="2482936"/>
            <a:ext cx="1419225" cy="1809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098" y="2482936"/>
            <a:ext cx="1400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Consider the following algorithm for computing the square of a given non-negative integer.</a:t>
                </a:r>
              </a:p>
              <a:p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endParaRPr lang="en-US" altLang="zh-TW" dirty="0">
                  <a:latin typeface="Comic Sans MS" panose="030F0702030302020204" pitchFamily="66" charset="0"/>
                </a:endParaRPr>
              </a:p>
              <a:p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denote the assertion</a:t>
                </a:r>
                <a:r>
                  <a:rPr lang="en-US" altLang="zh-TW" dirty="0" smtClean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.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Claim: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is a loop invariant of the while loop, assuming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 Prove the claim by induction. What does the loop invariant implicate when the while loop terminates?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4388493"/>
              </a:xfrm>
              <a:blipFill rotWithShape="0"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22" y="1930400"/>
            <a:ext cx="2257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5422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1(Cont.)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9755"/>
                <a:ext cx="8596668" cy="519580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Base case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𝑠𝑡𝑎𝑡𝑖𝑠𝑓𝑖𝑒𝑑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Induction step : In every iteration,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is the input and output.</a:t>
                </a: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The output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</a:t>
                </a:r>
                <a:r>
                  <a:rPr lang="zh-TW" altLang="en-US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p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And because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 smtClean="0">
                    <a:latin typeface="Comic Sans MS" panose="030F0702030302020204" pitchFamily="66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r>
                  <a:rPr lang="en-US" altLang="zh-TW" b="0" dirty="0" smtClean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endParaRPr lang="en-US" altLang="zh-TW" b="0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b="0" dirty="0" smtClean="0">
                    <a:latin typeface="Comic Sans MS" panose="030F0702030302020204" pitchFamily="66" charset="0"/>
                  </a:rPr>
                  <a:t>Loop Invariant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>
                    <a:latin typeface="Comic Sans MS" panose="030F0702030302020204" pitchFamily="66" charset="0"/>
                  </a:rPr>
                  <a:t> is proved.</a:t>
                </a: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When the loop terminates,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b="0" dirty="0" smtClean="0">
                    <a:latin typeface="Comic Sans MS" panose="030F0702030302020204" pitchFamily="66" charset="0"/>
                  </a:rPr>
                  <a:t>, and by loop invariant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>
                    <a:latin typeface="Comic Sans MS" panose="030F0702030302020204" pitchFamily="66" charset="0"/>
                  </a:rPr>
                  <a:t/>
                </a:r>
                <a:br>
                  <a:rPr lang="en-US" altLang="zh-TW" b="0" dirty="0" smtClean="0">
                    <a:latin typeface="Comic Sans MS" panose="030F0702030302020204" pitchFamily="66" charset="0"/>
                  </a:rPr>
                </a:br>
                <a:endParaRPr lang="en-US" altLang="zh-TW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9755"/>
                <a:ext cx="8596668" cy="5195801"/>
              </a:xfrm>
              <a:blipFill rotWithShape="0">
                <a:blip r:embed="rId2"/>
                <a:stretch>
                  <a:fillRect l="-142" t="-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8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For each of the following pairs of functions, say whether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and/or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)=Ω(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 Justify your answers</a:t>
                </a:r>
                <a:r>
                  <a:rPr lang="en-US" altLang="zh-TW" dirty="0" smtClean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mic Sans MS" panose="030F0702030302020204" pitchFamily="66" charset="0"/>
                  </a:rPr>
                  <a:t>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68" y="3349817"/>
            <a:ext cx="2667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2(Cont.)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2(a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Guess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so we have to find that there exists constants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such that,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we can see that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≥10,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W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e can find that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2(Cont.)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2(b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Guess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so we have to find that there exists constants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such that,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First we divide the two function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and then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We can find that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altLang="zh-TW" dirty="0">
                    <a:latin typeface="Comic Sans MS" panose="030F0702030302020204" pitchFamily="66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6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>
                    <a:latin typeface="Comic Sans MS" panose="030F0702030302020204" pitchFamily="66" charset="0"/>
                  </a:rPr>
                  <a:t>Solve the following recurrence relation using generating functions. This is a very simple recurrence relation, but for the purpose of practicing you must use generating functions in your solution.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                   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=3                                                   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mic Sans MS" panose="030F0702030302020204" pitchFamily="66" charset="0"/>
                  </a:rPr>
                  <a:t>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556" r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3(Cont.)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       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                       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=1−3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TW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891902"/>
              </a:xfrm>
              <a:blipFill rotWithShape="0">
                <a:blip r:embed="rId2"/>
                <a:stretch>
                  <a:fillRect l="-142" t="-4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288692" y="4333103"/>
                <a:ext cx="4860324" cy="113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 smtClean="0"/>
              </a:p>
              <a:p>
                <a:r>
                  <a:rPr lang="en-US" altLang="zh-TW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TW" altLang="en-US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92" y="4333103"/>
                <a:ext cx="4860324" cy="1137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8259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Problem 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Comic Sans MS" panose="030F0702030302020204" pitchFamily="66" charset="0"/>
                  </a:rPr>
                  <a:t>Find the asymptotic behavior of the function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 defined by the recurrence relation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)+</m:t>
                    </m:r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 altLang="zh-TW" dirty="0">
                    <a:latin typeface="Comic Sans MS" panose="030F0702030302020204" pitchFamily="66" charset="0"/>
                  </a:rPr>
                  <a:t>. You can consider only values of n that are powers of 2.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mic Sans MS" panose="030F0702030302020204" pitchFamily="66" charset="0"/>
                  </a:rPr>
                  <a:t> 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984"/>
                <a:ext cx="8596668" cy="4388493"/>
              </a:xfrm>
              <a:blipFill rotWithShape="0">
                <a:blip r:embed="rId2"/>
                <a:stretch>
                  <a:fillRect l="-142" t="-556" r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5901</TotalTime>
  <Words>185</Words>
  <Application>Microsoft Office PowerPoint</Application>
  <PresentationFormat>寬螢幕</PresentationFormat>
  <Paragraphs>80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Arial</vt:lpstr>
      <vt:lpstr>Cambria Math</vt:lpstr>
      <vt:lpstr>Comic Sans MS</vt:lpstr>
      <vt:lpstr>Trebuchet MS</vt:lpstr>
      <vt:lpstr>Wingdings 3</vt:lpstr>
      <vt:lpstr>多面向</vt:lpstr>
      <vt:lpstr>Homework #3</vt:lpstr>
      <vt:lpstr>Problem 1</vt:lpstr>
      <vt:lpstr>Problem 1(Cont.)</vt:lpstr>
      <vt:lpstr>Problem 2</vt:lpstr>
      <vt:lpstr>Problem 2(Cont.)</vt:lpstr>
      <vt:lpstr>Problem 2(Cont.)</vt:lpstr>
      <vt:lpstr>Problem 3</vt:lpstr>
      <vt:lpstr>Problem 3(Cont.)</vt:lpstr>
      <vt:lpstr>Problem 4</vt:lpstr>
      <vt:lpstr>Problem 4(Cont.)</vt:lpstr>
      <vt:lpstr>Problem 5</vt:lpstr>
      <vt:lpstr>Problem 5(Cont.)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#3</dc:title>
  <dc:creator>ohya</dc:creator>
  <cp:lastModifiedBy>ohya</cp:lastModifiedBy>
  <cp:revision>33</cp:revision>
  <dcterms:created xsi:type="dcterms:W3CDTF">2017-04-04T09:23:51Z</dcterms:created>
  <dcterms:modified xsi:type="dcterms:W3CDTF">2017-04-08T11:45:20Z</dcterms:modified>
</cp:coreProperties>
</file>