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CC3399"/>
    <a:srgbClr val="33CC33"/>
    <a:srgbClr val="009900"/>
    <a:srgbClr val="66CCFF"/>
    <a:srgbClr val="CCFF99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43" autoAdjust="0"/>
    <p:restoredTop sz="87890" autoAdjust="0"/>
  </p:normalViewPr>
  <p:slideViewPr>
    <p:cSldViewPr snapToGrid="0">
      <p:cViewPr varScale="1">
        <p:scale>
          <a:sx n="76" d="100"/>
          <a:sy n="76" d="100"/>
        </p:scale>
        <p:origin x="148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6F0691-AD24-4BFB-B900-B1D209DF8D94}" type="datetimeFigureOut">
              <a:rPr lang="zh-TW" altLang="en-US" smtClean="0"/>
              <a:t>2021/10/7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2CA1A0-5EA6-4B58-8AE8-F5644F1B2D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615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51639-B2D6-4652-B8C3-1B4C224A7BAF}" type="datetimeFigureOut">
              <a:rPr lang="en-US" smtClean="0"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30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smtClean="0"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621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smtClean="0"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646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標題及物件在文字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8229600" cy="20748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4056063"/>
            <a:ext cx="8229600" cy="207486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16764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2A00F7D-DDDF-4BB9-A7F6-2BAB9DA7E54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31500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smtClean="0"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570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61B7-6B89-48AB-966F-622E2788EECC}" type="datetimeFigureOut">
              <a:rPr lang="en-US" smtClean="0"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037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smtClean="0"/>
              <a:t>10/7/2021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873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smtClean="0"/>
              <a:t>10/7/2021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76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smtClean="0"/>
              <a:t>10/7/2021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126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smtClean="0"/>
              <a:t>10/7/2021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747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CF131DD-A141-4471-BCF9-C6073EDD7E20}" type="datetimeFigureOut">
              <a:rPr lang="en-US" smtClean="0"/>
              <a:t>10/7/2021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033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4A90-EB03-42F3-8859-2C2B2724C058}" type="datetimeFigureOut">
              <a:rPr lang="en-US" smtClean="0"/>
              <a:t>10/7/2021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449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BC48EC7-AF6A-48D3-8284-14BACBEBDD84}" type="datetimeFigureOut">
              <a:rPr lang="en-US" smtClean="0"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105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ool.ntu.edu.tw/files/1125546/download?download_frd=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B1D0DC-2AD0-4443-A743-27962CBEB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Programming Assignment 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AE599E-5E6A-4F69-BCA2-929D7FB97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848" y="1836941"/>
            <a:ext cx="7793502" cy="4023360"/>
          </a:xfrm>
        </p:spPr>
        <p:txBody>
          <a:bodyPr/>
          <a:lstStyle/>
          <a:p>
            <a:r>
              <a:rPr lang="en-US" altLang="zh-TW" sz="2100" b="1" dirty="0">
                <a:solidFill>
                  <a:srgbClr val="FF0000"/>
                </a:solidFill>
              </a:rPr>
              <a:t>1. </a:t>
            </a:r>
            <a:r>
              <a:rPr lang="en-US" altLang="zh-TW" sz="2100" dirty="0"/>
              <a:t>Write a program to convert a set of documents into TF-IDF vectors</a:t>
            </a:r>
          </a:p>
          <a:p>
            <a:pPr lvl="1"/>
            <a:r>
              <a:rPr lang="en-US" altLang="zh-TW" dirty="0"/>
              <a:t>Text collection:</a:t>
            </a:r>
            <a:r>
              <a:rPr lang="zh-TW" altLang="en-US" dirty="0"/>
              <a:t> </a:t>
            </a:r>
            <a:r>
              <a:rPr lang="en-US" altLang="zh-TW" dirty="0"/>
              <a:t>1095 news documents </a:t>
            </a:r>
          </a:p>
          <a:p>
            <a:pPr lvl="1"/>
            <a:r>
              <a:rPr lang="en-US" altLang="zh-TW" dirty="0">
                <a:hlinkClick r:id="rId2"/>
              </a:rPr>
              <a:t>https://cool.ntu.edu.tw/files/1125546/download?download_frd=1</a:t>
            </a:r>
            <a:r>
              <a:rPr lang="zh-TW" altLang="en-US" dirty="0"/>
              <a:t> </a:t>
            </a:r>
            <a:r>
              <a:rPr lang="en-US" altLang="zh-TW" dirty="0"/>
              <a:t>   </a:t>
            </a:r>
          </a:p>
          <a:p>
            <a:pPr lvl="1"/>
            <a:r>
              <a:rPr lang="en-US" altLang="zh-TW" dirty="0"/>
              <a:t>1.txt ~ 1095.txt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</a:rPr>
              <a:t>Use </a:t>
            </a:r>
            <a:r>
              <a:rPr lang="en-US" altLang="zh-TW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TfidfVectorizer</a:t>
            </a:r>
            <a:endParaRPr lang="en-US" altLang="zh-TW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altLang="zh-TW" dirty="0"/>
              <a:t>Lowercase everything </a:t>
            </a:r>
          </a:p>
          <a:p>
            <a:pPr lvl="2"/>
            <a:r>
              <a:rPr lang="en-US" altLang="zh-TW" dirty="0"/>
              <a:t>Filter out English </a:t>
            </a:r>
            <a:r>
              <a:rPr lang="en-US" altLang="zh-TW" dirty="0" err="1"/>
              <a:t>stopwords</a:t>
            </a:r>
            <a:endParaRPr lang="en-US" altLang="zh-TW" dirty="0"/>
          </a:p>
          <a:p>
            <a:pPr marL="384048" lvl="2" indent="0">
              <a:buNone/>
            </a:pPr>
            <a:endParaRPr lang="en-US" altLang="zh-TW" dirty="0"/>
          </a:p>
          <a:p>
            <a:pPr lvl="2"/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F1584DD-3797-4042-9625-62DE07815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959" y="3385039"/>
            <a:ext cx="3108082" cy="207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646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3338DC-866E-4BCA-9803-75F68FB4D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Programming Assignment 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F7431E-D533-4120-985D-9EA729B16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2. </a:t>
            </a:r>
            <a:r>
              <a:rPr lang="en-US" altLang="zh-TW" dirty="0"/>
              <a:t>Save each document’s TF-IDF vector as a plain text file</a:t>
            </a:r>
          </a:p>
          <a:p>
            <a:pPr lvl="1"/>
            <a:r>
              <a:rPr lang="en-US" altLang="zh-TW" dirty="0"/>
              <a:t>1.vec, 2.vec, … 1095.vec</a:t>
            </a:r>
          </a:p>
          <a:p>
            <a:pPr lvl="2"/>
            <a:endParaRPr lang="en-US" altLang="zh-TW" sz="800" dirty="0"/>
          </a:p>
          <a:p>
            <a:r>
              <a:rPr lang="en-US" altLang="zh-TW" b="1" dirty="0">
                <a:solidFill>
                  <a:srgbClr val="FF0000"/>
                </a:solidFill>
              </a:rPr>
              <a:t>3.</a:t>
            </a:r>
            <a:r>
              <a:rPr lang="en-US" altLang="zh-TW" dirty="0"/>
              <a:t> </a:t>
            </a:r>
            <a:r>
              <a:rPr lang="en-US" altLang="zh-TW" b="1" dirty="0">
                <a:solidFill>
                  <a:srgbClr val="FF33CC"/>
                </a:solidFill>
              </a:rPr>
              <a:t>Load</a:t>
            </a:r>
            <a:r>
              <a:rPr lang="en-US" altLang="zh-TW" dirty="0"/>
              <a:t> the TF-IDF vectors of documents 1 and 2, and calculate their cosine similarity.</a:t>
            </a:r>
          </a:p>
          <a:p>
            <a:pPr lvl="2"/>
            <a:endParaRPr lang="en-US" altLang="zh-TW" sz="800" dirty="0"/>
          </a:p>
          <a:p>
            <a:r>
              <a:rPr lang="en-US" altLang="zh-TW" dirty="0"/>
              <a:t>Please zip the vector files of documents 1 and 3, your code, and a report to TA.</a:t>
            </a:r>
          </a:p>
          <a:p>
            <a:endParaRPr lang="en-US" altLang="zh-TW" dirty="0"/>
          </a:p>
          <a:p>
            <a:r>
              <a:rPr lang="en-US" altLang="zh-TW" dirty="0"/>
              <a:t>You have 2 weeks to do the work, deadline </a:t>
            </a:r>
            <a:r>
              <a:rPr lang="en-US" altLang="zh-TW"/>
              <a:t>is 2021/10/22.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3554447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23756</TotalTime>
  <Words>137</Words>
  <Application>Microsoft Office PowerPoint</Application>
  <PresentationFormat>如螢幕大小 (4:3)</PresentationFormat>
  <Paragraphs>17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Calibri</vt:lpstr>
      <vt:lpstr>Calibri Light</vt:lpstr>
      <vt:lpstr>Courier New</vt:lpstr>
      <vt:lpstr>回顧</vt:lpstr>
      <vt:lpstr>Programming Assignment 1</vt:lpstr>
      <vt:lpstr>Programming Assignment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Your Vocabuliary</dc:title>
  <dc:creator>Chien Chin Chen</dc:creator>
  <cp:lastModifiedBy>Chien Chin Chen</cp:lastModifiedBy>
  <cp:revision>1962</cp:revision>
  <dcterms:created xsi:type="dcterms:W3CDTF">2020-05-18T06:06:35Z</dcterms:created>
  <dcterms:modified xsi:type="dcterms:W3CDTF">2021-10-07T08:07:50Z</dcterms:modified>
</cp:coreProperties>
</file>