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"/>
  </p:notes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87895" autoAdjust="0"/>
  </p:normalViewPr>
  <p:slideViewPr>
    <p:cSldViewPr snapToGrid="0">
      <p:cViewPr varScale="1">
        <p:scale>
          <a:sx n="76" d="100"/>
          <a:sy n="76" d="100"/>
        </p:scale>
        <p:origin x="14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precision_recall_curv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/7335d0f34a85df1c86c9f787b13d7c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>
            <a:normAutofit/>
          </a:bodyPr>
          <a:lstStyle/>
          <a:p>
            <a:r>
              <a:rPr lang="en-US" altLang="zh-TW" sz="2100" b="1" dirty="0">
                <a:solidFill>
                  <a:srgbClr val="FF0000"/>
                </a:solidFill>
              </a:rPr>
              <a:t>1. </a:t>
            </a:r>
            <a:r>
              <a:rPr lang="en-US" altLang="zh-TW" sz="2100" dirty="0"/>
              <a:t>Evaluate the classification performance of the following classification methods:</a:t>
            </a:r>
          </a:p>
          <a:p>
            <a:pPr lvl="1"/>
            <a:r>
              <a:rPr lang="en-US" altLang="zh-TW" sz="1700" dirty="0"/>
              <a:t>Bernoulli Naïve Bayes method</a:t>
            </a:r>
          </a:p>
          <a:p>
            <a:pPr lvl="2"/>
            <a:r>
              <a:rPr lang="en-US" altLang="zh-TW" sz="1500" dirty="0"/>
              <a:t>Note that you have to convert documents into multi-hot vectors</a:t>
            </a:r>
          </a:p>
          <a:p>
            <a:pPr lvl="1"/>
            <a:r>
              <a:rPr lang="en-US" altLang="zh-TW" sz="1700" dirty="0"/>
              <a:t>SVM method (using the TFIDF vectors you constructed in PA1)</a:t>
            </a:r>
          </a:p>
          <a:p>
            <a:pPr lvl="2"/>
            <a:r>
              <a:rPr lang="en-US" altLang="zh-TW" sz="1500" dirty="0"/>
              <a:t>Linear kernel </a:t>
            </a:r>
          </a:p>
          <a:p>
            <a:pPr lvl="2"/>
            <a:r>
              <a:rPr lang="en-US" altLang="zh-TW" sz="1500" dirty="0"/>
              <a:t>RBF kernel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sz="2100" dirty="0"/>
              <a:t>Show their precision, recall, and F1 scores.</a:t>
            </a:r>
            <a:r>
              <a:rPr lang="zh-TW" altLang="en-US" sz="2100" dirty="0"/>
              <a:t> </a:t>
            </a:r>
            <a:r>
              <a:rPr lang="en-US" altLang="zh-TW" sz="2100" dirty="0"/>
              <a:t>Also,</a:t>
            </a:r>
            <a:r>
              <a:rPr lang="zh-TW" altLang="en-US" sz="2100" dirty="0"/>
              <a:t> </a:t>
            </a:r>
            <a:r>
              <a:rPr lang="en-US" altLang="zh-TW" sz="2100" dirty="0"/>
              <a:t>plot their precision recall curves</a:t>
            </a:r>
            <a:r>
              <a:rPr lang="zh-TW" altLang="en-US" sz="2100" dirty="0"/>
              <a:t> </a:t>
            </a:r>
            <a:r>
              <a:rPr lang="en-US" altLang="zh-TW" sz="2100" dirty="0"/>
              <a:t>on</a:t>
            </a:r>
            <a:r>
              <a:rPr lang="zh-TW" altLang="en-US" sz="2100" dirty="0"/>
              <a:t> </a:t>
            </a:r>
            <a:r>
              <a:rPr lang="en-US" altLang="zh-TW" sz="2100" dirty="0"/>
              <a:t>report.</a:t>
            </a:r>
          </a:p>
          <a:p>
            <a:pPr lvl="1"/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split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evaluation.</a:t>
            </a:r>
          </a:p>
          <a:p>
            <a:pPr lvl="1"/>
            <a:r>
              <a:rPr lang="en-US" altLang="zh-TW" sz="1600" dirty="0">
                <a:hlinkClick r:id="rId2"/>
              </a:rPr>
              <a:t>https://scikit-learn.org/stable/modules/generated/sklearn.metrics.precision_recall_curve.html</a:t>
            </a:r>
            <a:endParaRPr lang="en-US" altLang="zh-TW" sz="1600" dirty="0"/>
          </a:p>
          <a:p>
            <a:pPr marL="384048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5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792737"/>
            <a:ext cx="8229600" cy="4724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https://ceiba.ntu.edu.tw/course/88ca22/content/training.txt</a:t>
            </a:r>
            <a:r>
              <a:rPr lang="en-US" altLang="zh-TW" sz="1600" dirty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6754" y="3024909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57716" y="3064825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539926" y="4639625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  <p:extLst>
      <p:ext uri="{BB962C8B-B14F-4D97-AF65-F5344CB8AC3E}">
        <p14:creationId xmlns:p14="http://schemas.microsoft.com/office/powerpoint/2010/main" val="7279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test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result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 err="1"/>
              <a:t>Kaggle</a:t>
            </a:r>
            <a:r>
              <a:rPr kumimoji="1" lang="zh-TW" altLang="en-US" sz="2600" dirty="0"/>
              <a:t> </a:t>
            </a:r>
            <a:endParaRPr kumimoji="1" lang="en-US" altLang="zh-TW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en-US" altLang="zh-TW" sz="2200" dirty="0"/>
              <a:t>link:</a:t>
            </a:r>
            <a:r>
              <a:rPr kumimoji="1" lang="zh-TW" altLang="en-US" sz="2200" dirty="0"/>
              <a:t> </a:t>
            </a:r>
            <a:r>
              <a:rPr kumimoji="1" lang="en-US" altLang="zh-TW" sz="2200" dirty="0">
                <a:hlinkClick r:id="rId2"/>
              </a:rPr>
              <a:t>https://</a:t>
            </a:r>
            <a:r>
              <a:rPr kumimoji="1" lang="en-US" altLang="zh-TW" sz="2200" dirty="0" err="1">
                <a:hlinkClick r:id="rId2"/>
              </a:rPr>
              <a:t>www.kaggle.com</a:t>
            </a:r>
            <a:r>
              <a:rPr kumimoji="1" lang="en-US" altLang="zh-TW" sz="2200" dirty="0">
                <a:hlinkClick r:id="rId2"/>
              </a:rPr>
              <a:t>/t/7335d0f34a85df1c86c9f787b13d7c11</a:t>
            </a:r>
            <a:endParaRPr kumimoji="1" lang="en-US" altLang="zh-TW" sz="22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NTU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cool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folder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into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a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single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file,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which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contains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the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en-US" altLang="zh-TW" sz="2200" dirty="0"/>
              <a:t>/r08925001/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report.</a:t>
            </a:r>
            <a:r>
              <a:rPr kumimoji="1" lang="en-US" altLang="zh-TW" sz="1900" b="1" dirty="0"/>
              <a:t>pdf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pa2_svmLinear.py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pa2_svmRbf.py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pa2_NB.py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endParaRPr kumimoji="1" lang="en-US" altLang="zh-TW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endParaRPr kumimoji="1" lang="en-US" altLang="zh-TW" dirty="0"/>
          </a:p>
          <a:p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/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2021/11/19</a:t>
            </a:r>
            <a:r>
              <a:rPr lang="en-US" altLang="zh-TW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24961</TotalTime>
  <Words>299</Words>
  <Application>Microsoft Office PowerPoint</Application>
  <PresentationFormat>如螢幕大小 (4:3)</PresentationFormat>
  <Paragraphs>48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回顧</vt:lpstr>
      <vt:lpstr>Programming Assignment 2</vt:lpstr>
      <vt:lpstr>Programming Assignment 2</vt:lpstr>
      <vt:lpstr>Submission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1985</cp:revision>
  <dcterms:created xsi:type="dcterms:W3CDTF">2020-05-18T06:06:35Z</dcterms:created>
  <dcterms:modified xsi:type="dcterms:W3CDTF">2021-11-01T14:35:44Z</dcterms:modified>
</cp:coreProperties>
</file>