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87908" autoAdjust="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b0ac78881fe04d6994f3b40f3f380ac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Classification with BERT </a:t>
            </a:r>
          </a:p>
          <a:p>
            <a:pPr lvl="2"/>
            <a:endParaRPr lang="en-US" altLang="zh-TW" sz="9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1. Extract the [CLS] embedding of each training document</a:t>
            </a:r>
          </a:p>
          <a:p>
            <a:pPr lvl="1"/>
            <a:r>
              <a:rPr lang="en-US" altLang="zh-TW" sz="2600" dirty="0"/>
              <a:t>Using the </a:t>
            </a:r>
            <a:r>
              <a:rPr lang="en-US" altLang="zh-TW" sz="2600" b="1" dirty="0"/>
              <a:t>BERT-BASE</a:t>
            </a:r>
            <a:r>
              <a:rPr lang="en-US" altLang="zh-TW" sz="2600" dirty="0"/>
              <a:t> pre-trained model</a:t>
            </a:r>
            <a:endParaRPr lang="en-US" altLang="zh-TW" sz="2200" dirty="0"/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2. Using the embeddings to construct a SVM classification model</a:t>
            </a:r>
          </a:p>
          <a:p>
            <a:pPr lvl="1"/>
            <a:r>
              <a:rPr lang="en-US" altLang="zh-TW" sz="2600" dirty="0"/>
              <a:t>Linear kernel</a:t>
            </a:r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3. </a:t>
            </a:r>
            <a:r>
              <a:rPr kumimoji="1" lang="en-US" altLang="zh-TW" sz="2800" dirty="0"/>
              <a:t>Submit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your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test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result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Kaggle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endParaRPr lang="en-US" altLang="zh-TW" sz="2800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Programming Assignment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  <a:endParaRPr lang="en-US" altLang="zh-TW" sz="1600" b="1" dirty="0"/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39926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link: </a:t>
            </a:r>
            <a:r>
              <a:rPr kumimoji="1" lang="en-US" altLang="zh-TW" sz="2200" dirty="0">
                <a:hlinkClick r:id="rId2"/>
              </a:rPr>
              <a:t>https://www.kaggle.com</a:t>
            </a:r>
            <a:r>
              <a:rPr kumimoji="1" lang="en-US" altLang="zh-TW" sz="2200">
                <a:hlinkClick r:id="rId2"/>
              </a:rPr>
              <a:t>/t/b0ac78881fe04d6994f3b40f3f380ac5</a:t>
            </a:r>
            <a:endParaRPr kumimoji="1" lang="en-US" altLang="zh-TW" sz="22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NTU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cool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folder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into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a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single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/r08925001/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report.</a:t>
            </a:r>
            <a:r>
              <a:rPr kumimoji="1" lang="en-US" altLang="zh-TW" sz="1900" b="1" dirty="0"/>
              <a:t>pdf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pa3.py</a:t>
            </a:r>
            <a:endParaRPr kumimoji="1" lang="en-US" altLang="zh-TW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/>
            <a:r>
              <a:rPr lang="en-US" altLang="zh-TW" sz="1800" dirty="0"/>
              <a:t>2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2021/12/24</a:t>
            </a:r>
            <a:r>
              <a:rPr lang="en-US" altLang="zh-TW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23846</TotalTime>
  <Words>227</Words>
  <Application>Microsoft Macintosh PowerPoint</Application>
  <PresentationFormat>如螢幕大小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回顧</vt:lpstr>
      <vt:lpstr>Programming Assignment 3</vt:lpstr>
      <vt:lpstr>Programming Assignment 3</vt:lpstr>
      <vt:lpstr>Submission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Microsoft Office User</cp:lastModifiedBy>
  <cp:revision>1984</cp:revision>
  <dcterms:created xsi:type="dcterms:W3CDTF">2020-05-18T06:06:35Z</dcterms:created>
  <dcterms:modified xsi:type="dcterms:W3CDTF">2021-12-13T09:16:20Z</dcterms:modified>
</cp:coreProperties>
</file>