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DFDA9A-6922-4C7F-B8B1-41E9ED320014}"/>
              </a:ext>
            </a:extLst>
          </p:cNvPr>
          <p:cNvSpPr txBox="1"/>
          <p:nvPr/>
        </p:nvSpPr>
        <p:spPr>
          <a:xfrm>
            <a:off x="3301039" y="389626"/>
            <a:ext cx="494293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 err="1"/>
              <a:t>Analyse</a:t>
            </a:r>
            <a:r>
              <a:rPr lang="en-US" sz="6600" dirty="0"/>
              <a:t> note</a:t>
            </a:r>
            <a:endParaRPr lang="en-US" sz="6600" dirty="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FBDAABC-5F6B-47B9-B955-168DCB74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3" y="1894826"/>
            <a:ext cx="6308784" cy="38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298E-FEFA-4DEA-9FFC-E7D718E2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Analyse</a:t>
            </a:r>
            <a:r>
              <a:rPr lang="en-US" dirty="0">
                <a:cs typeface="Calibri Light"/>
              </a:rPr>
              <a:t> note</a:t>
            </a:r>
            <a:endParaRPr lang="en-US" dirty="0"/>
          </a:p>
        </p:txBody>
      </p:sp>
      <p:pic>
        <p:nvPicPr>
          <p:cNvPr id="5" name="Picture 5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5DEE6FE8-E9CF-4B3D-9233-5BA258A6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63" y="2424181"/>
            <a:ext cx="5776822" cy="35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F97C-04DE-4FF5-9F69-B9E75683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Analyse</a:t>
            </a:r>
            <a:r>
              <a:rPr lang="en-US" dirty="0">
                <a:cs typeface="Calibri Light"/>
              </a:rPr>
              <a:t> note : </a:t>
            </a:r>
            <a:r>
              <a:rPr lang="en-US" dirty="0" err="1">
                <a:cs typeface="Calibri Light"/>
              </a:rPr>
              <a:t>Méthode</a:t>
            </a:r>
            <a:r>
              <a:rPr lang="en-US" dirty="0">
                <a:cs typeface="Calibri Light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74AE-ABC9-4618-9F56-BA015325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Moyenne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toutes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fréquences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Suppression des </a:t>
            </a:r>
            <a:r>
              <a:rPr lang="en-US" dirty="0" err="1">
                <a:cs typeface="Calibri"/>
              </a:rPr>
              <a:t>fréquences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fois</a:t>
            </a:r>
            <a:r>
              <a:rPr lang="en-US" dirty="0">
                <a:cs typeface="Calibri"/>
              </a:rPr>
              <a:t> &lt; </a:t>
            </a:r>
            <a:r>
              <a:rPr lang="en-US" dirty="0" err="1">
                <a:cs typeface="Calibri"/>
              </a:rPr>
              <a:t>moyenne</a:t>
            </a:r>
            <a:r>
              <a:rPr lang="en-US" dirty="0">
                <a:cs typeface="Calibri"/>
              </a:rPr>
              <a:t> et 2 </a:t>
            </a:r>
            <a:r>
              <a:rPr lang="en-US" dirty="0" err="1">
                <a:cs typeface="Calibri"/>
              </a:rPr>
              <a:t>fois</a:t>
            </a:r>
            <a:r>
              <a:rPr lang="en-US" dirty="0">
                <a:cs typeface="Calibri"/>
              </a:rPr>
              <a:t> &gt; </a:t>
            </a:r>
            <a:r>
              <a:rPr lang="en-US" dirty="0" err="1">
                <a:cs typeface="Calibri"/>
              </a:rPr>
              <a:t>moyenne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Moyenne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toutes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fréquences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94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E185-8C71-459C-A6DB-87AA9BD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Analyse</a:t>
            </a:r>
            <a:r>
              <a:rPr lang="en-US" dirty="0">
                <a:cs typeface="Calibri Light"/>
              </a:rPr>
              <a:t> note : </a:t>
            </a:r>
            <a:r>
              <a:rPr lang="en-US" dirty="0" err="1">
                <a:cs typeface="Calibri Light"/>
              </a:rPr>
              <a:t>Méthode</a:t>
            </a:r>
            <a:r>
              <a:rPr lang="en-US" dirty="0"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84E8-F5B3-4C02-8B2C-C85B0D41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Tri des </a:t>
            </a:r>
            <a:r>
              <a:rPr lang="en-US" dirty="0" err="1">
                <a:cs typeface="Calibri"/>
              </a:rPr>
              <a:t>fréquences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Récuperation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fréquence</a:t>
            </a:r>
            <a:r>
              <a:rPr lang="en-US" dirty="0">
                <a:cs typeface="Calibri"/>
              </a:rPr>
              <a:t> médianne</a:t>
            </a:r>
          </a:p>
        </p:txBody>
      </p:sp>
    </p:spTree>
    <p:extLst>
      <p:ext uri="{BB962C8B-B14F-4D97-AF65-F5344CB8AC3E}">
        <p14:creationId xmlns:p14="http://schemas.microsoft.com/office/powerpoint/2010/main" val="387797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50A3-46B5-4BE8-9C45-107FC97A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Analyse</a:t>
            </a:r>
            <a:r>
              <a:rPr lang="en-US" dirty="0">
                <a:cs typeface="Calibri Light"/>
              </a:rPr>
              <a:t> note : </a:t>
            </a:r>
            <a:r>
              <a:rPr lang="en-US" dirty="0" err="1">
                <a:cs typeface="Calibri Light"/>
              </a:rPr>
              <a:t>Méthode</a:t>
            </a:r>
            <a:r>
              <a:rPr lang="en-US" dirty="0"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6956-0ECC-45C4-8A10-2B04E43E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Tri des </a:t>
            </a:r>
            <a:r>
              <a:rPr lang="en-US" dirty="0" err="1">
                <a:cs typeface="Calibri"/>
              </a:rPr>
              <a:t>fréquences</a:t>
            </a:r>
            <a:endParaRPr lang="en-US" dirty="0" err="1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Suppression 1% des </a:t>
            </a:r>
            <a:r>
              <a:rPr lang="en-US" dirty="0" err="1">
                <a:cs typeface="Calibri"/>
              </a:rPr>
              <a:t>fréquences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maximales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Fréquence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moyenne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95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5C25-3CDA-4A6D-BDCF-6B36A6AE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Analyse</a:t>
            </a:r>
            <a:r>
              <a:rPr lang="en-US" dirty="0">
                <a:cs typeface="Calibri Light"/>
              </a:rPr>
              <a:t> note : </a:t>
            </a:r>
            <a:r>
              <a:rPr lang="en-US" dirty="0" err="1">
                <a:cs typeface="Calibri Light"/>
              </a:rPr>
              <a:t>Méthode</a:t>
            </a:r>
            <a:r>
              <a:rPr lang="en-US" dirty="0">
                <a:cs typeface="Calibri Light"/>
              </a:rPr>
              <a:t>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D3B4-C865-4D7B-B5B4-047841F0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Tri des notes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Récuperation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frequence</a:t>
            </a:r>
            <a:r>
              <a:rPr lang="en-US" dirty="0">
                <a:cs typeface="Calibri"/>
              </a:rPr>
              <a:t> la plus </a:t>
            </a:r>
            <a:r>
              <a:rPr lang="en-US" dirty="0" err="1">
                <a:cs typeface="Calibri"/>
              </a:rPr>
              <a:t>redondante</a:t>
            </a:r>
          </a:p>
        </p:txBody>
      </p:sp>
    </p:spTree>
    <p:extLst>
      <p:ext uri="{BB962C8B-B14F-4D97-AF65-F5344CB8AC3E}">
        <p14:creationId xmlns:p14="http://schemas.microsoft.com/office/powerpoint/2010/main" val="38882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Analyse note</vt:lpstr>
      <vt:lpstr>Analyse note : Méthode 1</vt:lpstr>
      <vt:lpstr>Analyse note : Méthode 2</vt:lpstr>
      <vt:lpstr>Analyse note : Méthode 3</vt:lpstr>
      <vt:lpstr>Analyse note : Méthode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33</cp:revision>
  <dcterms:created xsi:type="dcterms:W3CDTF">2013-07-15T20:26:40Z</dcterms:created>
  <dcterms:modified xsi:type="dcterms:W3CDTF">2018-05-14T07:14:00Z</dcterms:modified>
</cp:coreProperties>
</file>