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"/>
  </p:notesMasterIdLst>
  <p:sldIdLst>
    <p:sldId id="381" r:id="rId2"/>
    <p:sldId id="395" r:id="rId3"/>
    <p:sldId id="39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95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45A"/>
    <a:srgbClr val="C7EFCE"/>
    <a:srgbClr val="1D6FA9"/>
    <a:srgbClr val="FAE9EA"/>
    <a:srgbClr val="EBF1F7"/>
    <a:srgbClr val="ED7D30"/>
    <a:srgbClr val="D9E1F2"/>
    <a:srgbClr val="BFBFBF"/>
    <a:srgbClr val="F9F9F9"/>
    <a:srgbClr val="D3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0337" autoAdjust="0"/>
  </p:normalViewPr>
  <p:slideViewPr>
    <p:cSldViewPr snapToGrid="0">
      <p:cViewPr>
        <p:scale>
          <a:sx n="128" d="100"/>
          <a:sy n="128" d="100"/>
        </p:scale>
        <p:origin x="3232" y="45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2022. 12. 13.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플랫폼을 기반으로 하여 생산한 제품의 들어가는 </a:t>
            </a:r>
            <a:r>
              <a:rPr lang="en-US" altLang="ko-KR" b="1" dirty="0"/>
              <a:t>design cost</a:t>
            </a:r>
            <a:r>
              <a:rPr lang="ko-KR" altLang="en-US" b="1" dirty="0" err="1"/>
              <a:t>를</a:t>
            </a:r>
            <a:r>
              <a:rPr lang="ko-KR" altLang="en-US" b="1" dirty="0"/>
              <a:t> 최소화 하는 방향으로 </a:t>
            </a:r>
            <a:r>
              <a:rPr lang="en-US" altLang="ko-KR" b="1" dirty="0"/>
              <a:t>change</a:t>
            </a:r>
            <a:r>
              <a:rPr lang="ko-KR" altLang="en-US" b="1" dirty="0" err="1"/>
              <a:t>를</a:t>
            </a:r>
            <a:r>
              <a:rPr lang="ko-KR" altLang="en-US" b="1" dirty="0"/>
              <a:t> 관리해보자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Effort (Cost &amp; duration)</a:t>
            </a:r>
          </a:p>
          <a:p>
            <a:r>
              <a:rPr lang="en-US" altLang="ko-KR" sz="1200" dirty="0"/>
              <a:t> - Change effort</a:t>
            </a:r>
          </a:p>
          <a:p>
            <a:r>
              <a:rPr lang="en-US" altLang="ko-KR" sz="1200" dirty="0"/>
              <a:t>-  </a:t>
            </a:r>
            <a:r>
              <a:rPr lang="en-US" altLang="ko-KR" sz="1200" dirty="0">
                <a:solidFill>
                  <a:srgbClr val="FF0000"/>
                </a:solidFill>
              </a:rPr>
              <a:t>Relaxation effort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 least effect on platform-variant interface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8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5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2022. 12. 13.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254" y="411551"/>
            <a:ext cx="3571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b="1" spc="-40" dirty="0">
                <a:latin typeface="+mn-ea"/>
              </a:rPr>
              <a:t>연구실 세미나 목차</a:t>
            </a:r>
            <a:endParaRPr lang="ko-KR" altLang="en-US" sz="28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FEC2D-D22C-EA19-668B-BCA4A423E185}"/>
              </a:ext>
            </a:extLst>
          </p:cNvPr>
          <p:cNvSpPr txBox="1"/>
          <p:nvPr/>
        </p:nvSpPr>
        <p:spPr>
          <a:xfrm>
            <a:off x="748159" y="1585344"/>
            <a:ext cx="769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발표자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9" name="직선 연결선 2">
            <a:extLst>
              <a:ext uri="{FF2B5EF4-FFF2-40B4-BE49-F238E27FC236}">
                <a16:creationId xmlns:a16="http://schemas.microsoft.com/office/drawing/2014/main" id="{07CB34AF-48D6-903C-1EC5-AD629BFE12F0}"/>
              </a:ext>
            </a:extLst>
          </p:cNvPr>
          <p:cNvCxnSpPr>
            <a:cxnSpLocks/>
          </p:cNvCxnSpPr>
          <p:nvPr/>
        </p:nvCxnSpPr>
        <p:spPr>
          <a:xfrm>
            <a:off x="453281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5FE5A0-FA4B-4970-AAAB-FDE7DE61EB72}"/>
              </a:ext>
            </a:extLst>
          </p:cNvPr>
          <p:cNvSpPr txBox="1"/>
          <p:nvPr/>
        </p:nvSpPr>
        <p:spPr>
          <a:xfrm>
            <a:off x="786631" y="2113851"/>
            <a:ext cx="600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spc="-40" dirty="0">
                <a:latin typeface="+mn-ea"/>
              </a:rPr>
              <a:t>유재상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ABFAD-27F5-B894-8EB0-FBC73A86596E}"/>
              </a:ext>
            </a:extLst>
          </p:cNvPr>
          <p:cNvSpPr txBox="1"/>
          <p:nvPr/>
        </p:nvSpPr>
        <p:spPr>
          <a:xfrm>
            <a:off x="4315520" y="1585344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제목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E1C1FC42-F169-A238-46CC-9AF15BC48EFB}"/>
              </a:ext>
            </a:extLst>
          </p:cNvPr>
          <p:cNvCxnSpPr>
            <a:cxnSpLocks/>
          </p:cNvCxnSpPr>
          <p:nvPr/>
        </p:nvCxnSpPr>
        <p:spPr>
          <a:xfrm>
            <a:off x="2225841" y="1934159"/>
            <a:ext cx="4692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4A55BD-8DE7-CC20-8C9F-1EED32681614}"/>
              </a:ext>
            </a:extLst>
          </p:cNvPr>
          <p:cNvSpPr txBox="1"/>
          <p:nvPr/>
        </p:nvSpPr>
        <p:spPr>
          <a:xfrm>
            <a:off x="2569002" y="2113851"/>
            <a:ext cx="40059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spc="-40" dirty="0">
                <a:latin typeface="+mn-ea"/>
              </a:rPr>
              <a:t>Engineering change management with product platform lifecycle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F5823-BD31-2068-B6E6-56C0A3B1F1A1}"/>
              </a:ext>
            </a:extLst>
          </p:cNvPr>
          <p:cNvSpPr txBox="1"/>
          <p:nvPr/>
        </p:nvSpPr>
        <p:spPr>
          <a:xfrm>
            <a:off x="7442054" y="1585344"/>
            <a:ext cx="11381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연구</a:t>
            </a:r>
            <a:r>
              <a:rPr lang="en-US" altLang="ko-KR" sz="2000" b="1" spc="-40" dirty="0">
                <a:latin typeface="+mn-ea"/>
              </a:rPr>
              <a:t>/</a:t>
            </a:r>
            <a:r>
              <a:rPr lang="ko-KR" altLang="en-US" sz="2000" b="1" spc="-40" dirty="0">
                <a:latin typeface="+mn-ea"/>
              </a:rPr>
              <a:t>논문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27" name="직선 연결선 2">
            <a:extLst>
              <a:ext uri="{FF2B5EF4-FFF2-40B4-BE49-F238E27FC236}">
                <a16:creationId xmlns:a16="http://schemas.microsoft.com/office/drawing/2014/main" id="{AA085948-EA93-BA76-3320-17040A9A84CE}"/>
              </a:ext>
            </a:extLst>
          </p:cNvPr>
          <p:cNvCxnSpPr>
            <a:cxnSpLocks/>
          </p:cNvCxnSpPr>
          <p:nvPr/>
        </p:nvCxnSpPr>
        <p:spPr>
          <a:xfrm>
            <a:off x="7331522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16E51-46D8-98A7-E32A-D351040D58C9}"/>
              </a:ext>
            </a:extLst>
          </p:cNvPr>
          <p:cNvSpPr txBox="1"/>
          <p:nvPr/>
        </p:nvSpPr>
        <p:spPr>
          <a:xfrm>
            <a:off x="7408958" y="2113851"/>
            <a:ext cx="12817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spc="-40" dirty="0">
                <a:latin typeface="+mn-ea"/>
              </a:rPr>
              <a:t>연구</a:t>
            </a:r>
            <a:r>
              <a:rPr lang="en-US" altLang="ko-KR" b="1" spc="-40" dirty="0">
                <a:latin typeface="+mn-ea"/>
              </a:rPr>
              <a:t> </a:t>
            </a:r>
            <a:r>
              <a:rPr lang="ko-KR" altLang="en-US" b="1" spc="-40" dirty="0">
                <a:latin typeface="+mn-ea"/>
              </a:rPr>
              <a:t>및 논문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B2CB786-6FB2-637D-59A1-9B33188F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" y="4030515"/>
            <a:ext cx="4334846" cy="193019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57AC3C5-2688-7E5C-AB19-40F887DB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19" y="1393922"/>
            <a:ext cx="4168865" cy="1891139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A11716-0FAA-FD73-9255-15ED08A70543}"/>
              </a:ext>
            </a:extLst>
          </p:cNvPr>
          <p:cNvSpPr txBox="1"/>
          <p:nvPr/>
        </p:nvSpPr>
        <p:spPr>
          <a:xfrm>
            <a:off x="1803642" y="3412758"/>
            <a:ext cx="36415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 Change effort</a:t>
            </a:r>
          </a:p>
          <a:p>
            <a:r>
              <a:rPr lang="en-US" altLang="ko-KR" sz="1600" dirty="0"/>
              <a:t>-  </a:t>
            </a:r>
            <a:r>
              <a:rPr lang="en-US" altLang="ko-KR" sz="1600" dirty="0">
                <a:solidFill>
                  <a:srgbClr val="0070C0"/>
                </a:solidFill>
              </a:rPr>
              <a:t>Relaxation effort</a:t>
            </a:r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59CBC2D8-C573-09CF-83B4-251B9D100407}"/>
              </a:ext>
            </a:extLst>
          </p:cNvPr>
          <p:cNvSpPr txBox="1">
            <a:spLocks/>
          </p:cNvSpPr>
          <p:nvPr/>
        </p:nvSpPr>
        <p:spPr>
          <a:xfrm>
            <a:off x="-25582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product platform lifecycle</a:t>
            </a:r>
            <a:endParaRPr lang="ko-KR" altLang="en-US" sz="2400" dirty="0"/>
          </a:p>
        </p:txBody>
      </p:sp>
      <p:cxnSp>
        <p:nvCxnSpPr>
          <p:cNvPr id="128" name="직선 연결선[R] 41">
            <a:extLst>
              <a:ext uri="{FF2B5EF4-FFF2-40B4-BE49-F238E27FC236}">
                <a16:creationId xmlns:a16="http://schemas.microsoft.com/office/drawing/2014/main" id="{A8D6105D-7482-8BBE-BE98-BBFCC855E01F}"/>
              </a:ext>
            </a:extLst>
          </p:cNvPr>
          <p:cNvCxnSpPr/>
          <p:nvPr/>
        </p:nvCxnSpPr>
        <p:spPr>
          <a:xfrm>
            <a:off x="0" y="68688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5422DEC-42DE-E775-D544-3C59A315FAD9}"/>
              </a:ext>
            </a:extLst>
          </p:cNvPr>
          <p:cNvGrpSpPr/>
          <p:nvPr/>
        </p:nvGrpSpPr>
        <p:grpSpPr>
          <a:xfrm>
            <a:off x="982496" y="1367405"/>
            <a:ext cx="2553338" cy="682917"/>
            <a:chOff x="1141022" y="1359785"/>
            <a:chExt cx="2808672" cy="682917"/>
          </a:xfrm>
        </p:grpSpPr>
        <p:sp>
          <p:nvSpPr>
            <p:cNvPr id="82" name="도형 81">
              <a:extLst>
                <a:ext uri="{FF2B5EF4-FFF2-40B4-BE49-F238E27FC236}">
                  <a16:creationId xmlns:a16="http://schemas.microsoft.com/office/drawing/2014/main" id="{E7282ACC-F678-5D3A-BCE2-EC758BD609C6}"/>
                </a:ext>
              </a:extLst>
            </p:cNvPr>
            <p:cNvSpPr/>
            <p:nvPr/>
          </p:nvSpPr>
          <p:spPr>
            <a:xfrm rot="8222640" flipH="1">
              <a:off x="1141022" y="1359785"/>
              <a:ext cx="2808672" cy="682917"/>
            </a:xfrm>
            <a:prstGeom prst="swooshArrow">
              <a:avLst>
                <a:gd name="adj1" fmla="val 29515"/>
                <a:gd name="adj2" fmla="val 11610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471F0A-A3F6-31BD-9EAA-E037C57D201C}"/>
                </a:ext>
              </a:extLst>
            </p:cNvPr>
            <p:cNvSpPr txBox="1"/>
            <p:nvPr/>
          </p:nvSpPr>
          <p:spPr>
            <a:xfrm rot="19595785">
              <a:off x="1298477" y="1511623"/>
              <a:ext cx="1859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Snowball</a:t>
              </a:r>
              <a:r>
                <a:rPr kumimoji="1" lang="ko-Kore-KR" altLang="en-US" sz="1600" b="1" spc="-40" dirty="0">
                  <a:latin typeface="+mn-ea"/>
                </a:rPr>
                <a:t> </a:t>
              </a:r>
              <a:r>
                <a:rPr kumimoji="1" lang="en-US" altLang="ko-Kore-KR" sz="1600" b="1" spc="-40" dirty="0">
                  <a:latin typeface="+mn-ea"/>
                </a:rPr>
                <a:t>e</a:t>
              </a:r>
              <a:r>
                <a:rPr kumimoji="1" lang="en-US" altLang="ko-KR" sz="1600" b="1" spc="-40" dirty="0">
                  <a:latin typeface="+mn-ea"/>
                </a:rPr>
                <a:t>ffect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1D12302-69DE-BFA0-0900-646816E35CB1}"/>
              </a:ext>
            </a:extLst>
          </p:cNvPr>
          <p:cNvGrpSpPr/>
          <p:nvPr/>
        </p:nvGrpSpPr>
        <p:grpSpPr>
          <a:xfrm>
            <a:off x="1047405" y="4056475"/>
            <a:ext cx="2700815" cy="486203"/>
            <a:chOff x="993913" y="4269850"/>
            <a:chExt cx="3267986" cy="48620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6F90E6-FEFE-714B-7C95-4B5C89CEE24D}"/>
                </a:ext>
              </a:extLst>
            </p:cNvPr>
            <p:cNvSpPr txBox="1"/>
            <p:nvPr/>
          </p:nvSpPr>
          <p:spPr>
            <a:xfrm>
              <a:off x="2378981" y="4509832"/>
              <a:ext cx="9403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stable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36E3AFBE-47F0-462C-B1B9-1AFBD5929D39}"/>
                </a:ext>
              </a:extLst>
            </p:cNvPr>
            <p:cNvSpPr/>
            <p:nvPr/>
          </p:nvSpPr>
          <p:spPr>
            <a:xfrm>
              <a:off x="993913" y="4269850"/>
              <a:ext cx="3267986" cy="318053"/>
            </a:xfrm>
            <a:prstGeom prst="rightArrow">
              <a:avLst/>
            </a:prstGeom>
            <a:solidFill>
              <a:srgbClr val="1574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4FCBDD6-9394-9269-A18C-2083C5C5502A}"/>
              </a:ext>
            </a:extLst>
          </p:cNvPr>
          <p:cNvSpPr txBox="1"/>
          <p:nvPr/>
        </p:nvSpPr>
        <p:spPr>
          <a:xfrm>
            <a:off x="5147644" y="747943"/>
            <a:ext cx="3996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What to do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2254A8-41D1-7D94-489D-A9768F411F80}"/>
              </a:ext>
            </a:extLst>
          </p:cNvPr>
          <p:cNvSpPr txBox="1"/>
          <p:nvPr/>
        </p:nvSpPr>
        <p:spPr>
          <a:xfrm>
            <a:off x="97235" y="813473"/>
            <a:ext cx="187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&lt;Existing problem&gt;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07F199-92AF-293D-BF29-9F1D287B70C8}"/>
              </a:ext>
            </a:extLst>
          </p:cNvPr>
          <p:cNvSpPr txBox="1"/>
          <p:nvPr/>
        </p:nvSpPr>
        <p:spPr>
          <a:xfrm>
            <a:off x="97235" y="3512712"/>
            <a:ext cx="187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&lt;Way of solving&gt;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893536-1B47-60D0-0386-AB9728CF219A}"/>
              </a:ext>
            </a:extLst>
          </p:cNvPr>
          <p:cNvSpPr txBox="1"/>
          <p:nvPr/>
        </p:nvSpPr>
        <p:spPr>
          <a:xfrm>
            <a:off x="751503" y="6139956"/>
            <a:ext cx="3944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Trade off between </a:t>
            </a:r>
            <a:r>
              <a:rPr lang="en-US" altLang="ko-KR" sz="1600" b="1" dirty="0">
                <a:solidFill>
                  <a:srgbClr val="FF0000"/>
                </a:solidFill>
              </a:rPr>
              <a:t>cost</a:t>
            </a:r>
            <a:r>
              <a:rPr lang="en-US" altLang="ko-KR" sz="1600" b="1" dirty="0"/>
              <a:t> and </a:t>
            </a:r>
            <a:r>
              <a:rPr lang="en-US" altLang="ko-KR" sz="1600" b="1" dirty="0">
                <a:solidFill>
                  <a:srgbClr val="FF0000"/>
                </a:solidFill>
              </a:rPr>
              <a:t>dependency </a:t>
            </a:r>
            <a:r>
              <a:rPr lang="en-US" altLang="ko-KR" sz="1600" b="1" dirty="0"/>
              <a:t> </a:t>
            </a:r>
            <a:endParaRPr lang="ko-KR" altLang="en-US" sz="1600" dirty="0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D15D1FB5-8887-DD89-BFFD-057B6E0F4323}"/>
              </a:ext>
            </a:extLst>
          </p:cNvPr>
          <p:cNvGrpSpPr/>
          <p:nvPr/>
        </p:nvGrpSpPr>
        <p:grpSpPr>
          <a:xfrm>
            <a:off x="5260982" y="975797"/>
            <a:ext cx="3617070" cy="1913766"/>
            <a:chOff x="9083648" y="2495196"/>
            <a:chExt cx="3617070" cy="191376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E825F58-B37C-0F76-C8CA-E3F5143A7A36}"/>
                </a:ext>
              </a:extLst>
            </p:cNvPr>
            <p:cNvSpPr txBox="1"/>
            <p:nvPr/>
          </p:nvSpPr>
          <p:spPr>
            <a:xfrm>
              <a:off x="9083648" y="2495196"/>
              <a:ext cx="361707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>
                <a:sym typeface="Wingdings" pitchFamily="2" charset="2"/>
              </a:endParaRPr>
            </a:p>
            <a:p>
              <a:pPr algn="ctr"/>
              <a:r>
                <a:rPr lang="ko-KR" altLang="en-US" sz="1400" dirty="0">
                  <a:sym typeface="Wingdings" pitchFamily="2" charset="2"/>
                </a:rPr>
                <a:t>변하지 않는 </a:t>
              </a:r>
              <a:r>
                <a:rPr lang="en-US" altLang="ko-KR" sz="1400" dirty="0">
                  <a:sym typeface="Wingdings" pitchFamily="2" charset="2"/>
                </a:rPr>
                <a:t>platform</a:t>
              </a:r>
              <a:r>
                <a:rPr lang="ko-KR" altLang="en-US" sz="1400" dirty="0">
                  <a:sym typeface="Wingdings" pitchFamily="2" charset="2"/>
                </a:rPr>
                <a:t>의 </a:t>
              </a:r>
              <a:r>
                <a:rPr lang="en-US" altLang="ko-KR" sz="1400" dirty="0">
                  <a:sym typeface="Wingdings" pitchFamily="2" charset="2"/>
                </a:rPr>
                <a:t>“lifecycle”</a:t>
              </a:r>
              <a:r>
                <a:rPr lang="ko-KR" altLang="en-US" sz="1400" dirty="0">
                  <a:sym typeface="Wingdings" pitchFamily="2" charset="2"/>
                </a:rPr>
                <a:t>을 </a:t>
              </a:r>
              <a:endParaRPr lang="en-US" altLang="ko-KR" sz="1400" dirty="0">
                <a:sym typeface="Wingdings" pitchFamily="2" charset="2"/>
              </a:endParaRPr>
            </a:p>
            <a:p>
              <a:pPr algn="ctr"/>
              <a:r>
                <a:rPr lang="ko-KR" altLang="en-US" sz="1400" dirty="0">
                  <a:sym typeface="Wingdings" pitchFamily="2" charset="2"/>
                </a:rPr>
                <a:t>고려한 </a:t>
              </a:r>
              <a:r>
                <a:rPr lang="en-US" altLang="ko-KR" sz="1600" dirty="0">
                  <a:solidFill>
                    <a:srgbClr val="FF0000"/>
                  </a:solidFill>
                  <a:sym typeface="Wingdings" pitchFamily="2" charset="2"/>
                </a:rPr>
                <a:t>candidate selection</a:t>
              </a:r>
            </a:p>
            <a:p>
              <a:pPr algn="ctr"/>
              <a:r>
                <a:rPr lang="en-US" altLang="ko-KR" sz="1600" dirty="0">
                  <a:sym typeface="Wingdings" pitchFamily="2" charset="2"/>
                </a:rPr>
                <a:t>+</a:t>
              </a:r>
            </a:p>
            <a:p>
              <a:pPr algn="ctr"/>
              <a:r>
                <a:rPr lang="ko-KR" altLang="en-US" sz="1400" dirty="0">
                  <a:sym typeface="Wingdings" pitchFamily="2" charset="2"/>
                </a:rPr>
                <a:t>장기적인 운영 전략을 위한  </a:t>
              </a:r>
              <a:endParaRPr lang="en-US" altLang="ko-KR" sz="1400" dirty="0">
                <a:sym typeface="Wingdings" pitchFamily="2" charset="2"/>
              </a:endParaRPr>
            </a:p>
            <a:p>
              <a:pPr algn="ctr"/>
              <a:r>
                <a:rPr lang="en-US" altLang="ko-KR" sz="1600" dirty="0">
                  <a:solidFill>
                    <a:srgbClr val="0070C0"/>
                  </a:solidFill>
                  <a:sym typeface="Wingdings" pitchFamily="2" charset="2"/>
                </a:rPr>
                <a:t>relaxation effort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EDC4C5-F408-EB48-9449-E0C47F25B1EF}"/>
                </a:ext>
              </a:extLst>
            </p:cNvPr>
            <p:cNvSpPr/>
            <p:nvPr/>
          </p:nvSpPr>
          <p:spPr>
            <a:xfrm>
              <a:off x="9373438" y="2701674"/>
              <a:ext cx="3006969" cy="525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0C4A845-D2EB-B906-EE3D-9FB3A7E72F6F}"/>
                </a:ext>
              </a:extLst>
            </p:cNvPr>
            <p:cNvSpPr/>
            <p:nvPr/>
          </p:nvSpPr>
          <p:spPr>
            <a:xfrm>
              <a:off x="9373438" y="3411533"/>
              <a:ext cx="3006969" cy="5251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04DD5EE-8ABE-2ED7-92E1-697DBEE94DB1}"/>
                </a:ext>
              </a:extLst>
            </p:cNvPr>
            <p:cNvSpPr txBox="1"/>
            <p:nvPr/>
          </p:nvSpPr>
          <p:spPr>
            <a:xfrm>
              <a:off x="9450962" y="4070408"/>
              <a:ext cx="28398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: </a:t>
              </a:r>
              <a:r>
                <a:rPr lang="ko-KR" altLang="en-US" sz="1600" dirty="0"/>
                <a:t>전체 </a:t>
              </a:r>
              <a:r>
                <a:rPr lang="en-US" altLang="ko-KR" sz="1600" dirty="0"/>
                <a:t>lifecycle </a:t>
              </a:r>
              <a:r>
                <a:rPr lang="ko-KR" altLang="en-US" sz="1600" dirty="0"/>
                <a:t>내의 </a:t>
              </a:r>
              <a:r>
                <a:rPr lang="en-US" altLang="ko-KR" sz="1600" dirty="0"/>
                <a:t>cost </a:t>
              </a:r>
              <a:r>
                <a:rPr lang="ko-KR" altLang="en-US" sz="1600" dirty="0"/>
                <a:t>최소화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05A848D-3D02-B644-16F7-8EACF697DEEC}"/>
              </a:ext>
            </a:extLst>
          </p:cNvPr>
          <p:cNvSpPr txBox="1"/>
          <p:nvPr/>
        </p:nvSpPr>
        <p:spPr>
          <a:xfrm>
            <a:off x="4043127" y="2339491"/>
            <a:ext cx="34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B0CB9C5-5BD4-909B-01F8-7F420E0E69EE}"/>
              </a:ext>
            </a:extLst>
          </p:cNvPr>
          <p:cNvGrpSpPr/>
          <p:nvPr/>
        </p:nvGrpSpPr>
        <p:grpSpPr>
          <a:xfrm>
            <a:off x="5540990" y="3102629"/>
            <a:ext cx="1295573" cy="1015700"/>
            <a:chOff x="5385467" y="2732589"/>
            <a:chExt cx="1295573" cy="1015700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3029C521-C84F-F701-6602-794E673B5F62}"/>
                </a:ext>
              </a:extLst>
            </p:cNvPr>
            <p:cNvGrpSpPr/>
            <p:nvPr/>
          </p:nvGrpSpPr>
          <p:grpSpPr>
            <a:xfrm>
              <a:off x="5385467" y="2732589"/>
              <a:ext cx="1228932" cy="1015700"/>
              <a:chOff x="3513615" y="689342"/>
              <a:chExt cx="2737579" cy="2262581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9FFF3F07-6FF1-9032-E962-C707712E2F75}"/>
                  </a:ext>
                </a:extLst>
              </p:cNvPr>
              <p:cNvSpPr/>
              <p:nvPr/>
            </p:nvSpPr>
            <p:spPr>
              <a:xfrm>
                <a:off x="4354770" y="689342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2C4AC4AF-C847-9764-A2D1-E15D3B963E76}"/>
                  </a:ext>
                </a:extLst>
              </p:cNvPr>
              <p:cNvSpPr/>
              <p:nvPr/>
            </p:nvSpPr>
            <p:spPr>
              <a:xfrm>
                <a:off x="3513615" y="1942231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209E05A-A635-DB02-8CF6-EF5AE3882458}"/>
                  </a:ext>
                </a:extLst>
              </p:cNvPr>
              <p:cNvSpPr/>
              <p:nvPr/>
            </p:nvSpPr>
            <p:spPr>
              <a:xfrm>
                <a:off x="4568881" y="2562955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D361B923-04AD-F81C-C644-B9D24829FE64}"/>
                  </a:ext>
                </a:extLst>
              </p:cNvPr>
              <p:cNvSpPr/>
              <p:nvPr/>
            </p:nvSpPr>
            <p:spPr>
              <a:xfrm>
                <a:off x="5862226" y="1059928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AAFB7536-4881-670D-F828-58E3965A2673}"/>
                  </a:ext>
                </a:extLst>
              </p:cNvPr>
              <p:cNvSpPr/>
              <p:nvPr/>
            </p:nvSpPr>
            <p:spPr>
              <a:xfrm>
                <a:off x="5667742" y="2250709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cxnSp>
            <p:nvCxnSpPr>
              <p:cNvPr id="142" name="직선 연결선 54">
                <a:extLst>
                  <a:ext uri="{FF2B5EF4-FFF2-40B4-BE49-F238E27FC236}">
                    <a16:creationId xmlns:a16="http://schemas.microsoft.com/office/drawing/2014/main" id="{44C10B02-FD39-8BC1-2854-A9C56F5C831E}"/>
                  </a:ext>
                </a:extLst>
              </p:cNvPr>
              <p:cNvCxnSpPr>
                <a:cxnSpLocks/>
                <a:stCxn id="138" idx="7"/>
                <a:endCxn id="195" idx="2"/>
              </p:cNvCxnSpPr>
              <p:nvPr/>
            </p:nvCxnSpPr>
            <p:spPr>
              <a:xfrm flipV="1">
                <a:off x="3845620" y="1715710"/>
                <a:ext cx="782837" cy="2834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55">
                <a:extLst>
                  <a:ext uri="{FF2B5EF4-FFF2-40B4-BE49-F238E27FC236}">
                    <a16:creationId xmlns:a16="http://schemas.microsoft.com/office/drawing/2014/main" id="{008C3D12-3858-68CC-AF67-E22E4791147D}"/>
                  </a:ext>
                </a:extLst>
              </p:cNvPr>
              <p:cNvCxnSpPr>
                <a:cxnSpLocks/>
                <a:stCxn id="139" idx="0"/>
                <a:endCxn id="195" idx="4"/>
              </p:cNvCxnSpPr>
              <p:nvPr/>
            </p:nvCxnSpPr>
            <p:spPr>
              <a:xfrm flipV="1">
                <a:off x="4763366" y="1910193"/>
                <a:ext cx="59575" cy="6527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59">
                <a:extLst>
                  <a:ext uri="{FF2B5EF4-FFF2-40B4-BE49-F238E27FC236}">
                    <a16:creationId xmlns:a16="http://schemas.microsoft.com/office/drawing/2014/main" id="{2F65FDBF-BF44-4F65-939D-6FF70783C747}"/>
                  </a:ext>
                </a:extLst>
              </p:cNvPr>
              <p:cNvCxnSpPr>
                <a:cxnSpLocks/>
                <a:stCxn id="141" idx="1"/>
                <a:endCxn id="195" idx="6"/>
              </p:cNvCxnSpPr>
              <p:nvPr/>
            </p:nvCxnSpPr>
            <p:spPr>
              <a:xfrm flipH="1" flipV="1">
                <a:off x="5017424" y="1715710"/>
                <a:ext cx="707279" cy="591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62">
                <a:extLst>
                  <a:ext uri="{FF2B5EF4-FFF2-40B4-BE49-F238E27FC236}">
                    <a16:creationId xmlns:a16="http://schemas.microsoft.com/office/drawing/2014/main" id="{DF9747B2-AAA3-6F4E-CC52-F11718681738}"/>
                  </a:ext>
                </a:extLst>
              </p:cNvPr>
              <p:cNvCxnSpPr>
                <a:cxnSpLocks/>
                <a:stCxn id="140" idx="2"/>
                <a:endCxn id="137" idx="6"/>
              </p:cNvCxnSpPr>
              <p:nvPr/>
            </p:nvCxnSpPr>
            <p:spPr>
              <a:xfrm flipH="1" flipV="1">
                <a:off x="4743739" y="883826"/>
                <a:ext cx="1118487" cy="3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65">
                <a:extLst>
                  <a:ext uri="{FF2B5EF4-FFF2-40B4-BE49-F238E27FC236}">
                    <a16:creationId xmlns:a16="http://schemas.microsoft.com/office/drawing/2014/main" id="{A5BFD678-C976-71F9-F3F6-AE5F3022853E}"/>
                  </a:ext>
                </a:extLst>
              </p:cNvPr>
              <p:cNvCxnSpPr>
                <a:cxnSpLocks/>
                <a:stCxn id="137" idx="5"/>
                <a:endCxn id="195" idx="0"/>
              </p:cNvCxnSpPr>
              <p:nvPr/>
            </p:nvCxnSpPr>
            <p:spPr>
              <a:xfrm>
                <a:off x="4686776" y="1021347"/>
                <a:ext cx="136165" cy="499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10">
                <a:extLst>
                  <a:ext uri="{FF2B5EF4-FFF2-40B4-BE49-F238E27FC236}">
                    <a16:creationId xmlns:a16="http://schemas.microsoft.com/office/drawing/2014/main" id="{11AB9EAA-A297-EF28-CCC8-5D9D4D4B2877}"/>
                  </a:ext>
                </a:extLst>
              </p:cNvPr>
              <p:cNvCxnSpPr>
                <a:cxnSpLocks/>
                <a:stCxn id="141" idx="0"/>
                <a:endCxn id="140" idx="4"/>
              </p:cNvCxnSpPr>
              <p:nvPr/>
            </p:nvCxnSpPr>
            <p:spPr>
              <a:xfrm flipV="1">
                <a:off x="5862226" y="1448896"/>
                <a:ext cx="194484" cy="801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L 도형 45">
              <a:extLst>
                <a:ext uri="{FF2B5EF4-FFF2-40B4-BE49-F238E27FC236}">
                  <a16:creationId xmlns:a16="http://schemas.microsoft.com/office/drawing/2014/main" id="{AD143F15-A45F-80A7-E783-1BEDECEE6E75}"/>
                </a:ext>
              </a:extLst>
            </p:cNvPr>
            <p:cNvSpPr/>
            <p:nvPr/>
          </p:nvSpPr>
          <p:spPr>
            <a:xfrm rot="18647463">
              <a:off x="6557431" y="3391736"/>
              <a:ext cx="126242" cy="120976"/>
            </a:xfrm>
            <a:prstGeom prst="corner">
              <a:avLst>
                <a:gd name="adj1" fmla="val 31765"/>
                <a:gd name="adj2" fmla="val 300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98A7436-53A5-0258-8E42-C38EAD45E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3241" y="3088964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3A1F77D1-408A-2F39-43B8-EEFE6F9E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754" y="3083077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430D1321-CC46-73FA-0610-C5B6C671F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3026" y="3294941"/>
              <a:ext cx="228480" cy="2024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타원 194">
            <a:extLst>
              <a:ext uri="{FF2B5EF4-FFF2-40B4-BE49-F238E27FC236}">
                <a16:creationId xmlns:a16="http://schemas.microsoft.com/office/drawing/2014/main" id="{94E39610-BFF1-281B-C082-20749536F2F1}"/>
              </a:ext>
            </a:extLst>
          </p:cNvPr>
          <p:cNvSpPr/>
          <p:nvPr/>
        </p:nvSpPr>
        <p:spPr>
          <a:xfrm>
            <a:off x="6041456" y="3476072"/>
            <a:ext cx="174612" cy="1746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7B053A9D-6B84-045B-2389-07874A112F12}"/>
              </a:ext>
            </a:extLst>
          </p:cNvPr>
          <p:cNvGrpSpPr/>
          <p:nvPr/>
        </p:nvGrpSpPr>
        <p:grpSpPr>
          <a:xfrm>
            <a:off x="7459202" y="3103415"/>
            <a:ext cx="1199676" cy="1015700"/>
            <a:chOff x="3513615" y="689342"/>
            <a:chExt cx="2672408" cy="2262581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E55CFAB5-223E-0D9D-38D2-777FE5C3400C}"/>
                </a:ext>
              </a:extLst>
            </p:cNvPr>
            <p:cNvSpPr/>
            <p:nvPr/>
          </p:nvSpPr>
          <p:spPr>
            <a:xfrm>
              <a:off x="4354770" y="689342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1FFD9345-0B7F-AB69-5A74-52E581DCFAD1}"/>
                </a:ext>
              </a:extLst>
            </p:cNvPr>
            <p:cNvSpPr/>
            <p:nvPr/>
          </p:nvSpPr>
          <p:spPr>
            <a:xfrm>
              <a:off x="3513615" y="1942231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CD1EAEC-7CED-A974-0548-9773C6368A33}"/>
                </a:ext>
              </a:extLst>
            </p:cNvPr>
            <p:cNvSpPr/>
            <p:nvPr/>
          </p:nvSpPr>
          <p:spPr>
            <a:xfrm>
              <a:off x="4568881" y="2562955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20CFAA3-206F-7178-9BF7-2A941B4CF198}"/>
                </a:ext>
              </a:extLst>
            </p:cNvPr>
            <p:cNvSpPr/>
            <p:nvPr/>
          </p:nvSpPr>
          <p:spPr>
            <a:xfrm>
              <a:off x="5797056" y="1040030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A4356D9-65E0-5DCB-8227-48BB20ACC46A}"/>
                </a:ext>
              </a:extLst>
            </p:cNvPr>
            <p:cNvSpPr/>
            <p:nvPr/>
          </p:nvSpPr>
          <p:spPr>
            <a:xfrm>
              <a:off x="5644133" y="2112124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14" name="직선 연결선 54">
              <a:extLst>
                <a:ext uri="{FF2B5EF4-FFF2-40B4-BE49-F238E27FC236}">
                  <a16:creationId xmlns:a16="http://schemas.microsoft.com/office/drawing/2014/main" id="{DBAACA4A-842C-6B9A-4F2C-8035EC186134}"/>
                </a:ext>
              </a:extLst>
            </p:cNvPr>
            <p:cNvCxnSpPr>
              <a:cxnSpLocks/>
              <a:stCxn id="210" idx="7"/>
              <a:endCxn id="220" idx="2"/>
            </p:cNvCxnSpPr>
            <p:nvPr/>
          </p:nvCxnSpPr>
          <p:spPr>
            <a:xfrm flipV="1">
              <a:off x="3845620" y="1715710"/>
              <a:ext cx="782837" cy="283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55">
              <a:extLst>
                <a:ext uri="{FF2B5EF4-FFF2-40B4-BE49-F238E27FC236}">
                  <a16:creationId xmlns:a16="http://schemas.microsoft.com/office/drawing/2014/main" id="{22BE9E4C-32B5-F239-B256-B7C41E5A1E9F}"/>
                </a:ext>
              </a:extLst>
            </p:cNvPr>
            <p:cNvCxnSpPr>
              <a:cxnSpLocks/>
              <a:stCxn id="211" idx="0"/>
              <a:endCxn id="220" idx="4"/>
            </p:cNvCxnSpPr>
            <p:nvPr/>
          </p:nvCxnSpPr>
          <p:spPr>
            <a:xfrm flipV="1">
              <a:off x="4763366" y="1910193"/>
              <a:ext cx="59575" cy="65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59">
              <a:extLst>
                <a:ext uri="{FF2B5EF4-FFF2-40B4-BE49-F238E27FC236}">
                  <a16:creationId xmlns:a16="http://schemas.microsoft.com/office/drawing/2014/main" id="{50C0E8A6-F346-F1EF-8D12-F788072F5B46}"/>
                </a:ext>
              </a:extLst>
            </p:cNvPr>
            <p:cNvCxnSpPr>
              <a:cxnSpLocks/>
              <a:stCxn id="213" idx="1"/>
              <a:endCxn id="220" idx="6"/>
            </p:cNvCxnSpPr>
            <p:nvPr/>
          </p:nvCxnSpPr>
          <p:spPr>
            <a:xfrm flipH="1" flipV="1">
              <a:off x="5017424" y="1715710"/>
              <a:ext cx="683671" cy="453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62">
              <a:extLst>
                <a:ext uri="{FF2B5EF4-FFF2-40B4-BE49-F238E27FC236}">
                  <a16:creationId xmlns:a16="http://schemas.microsoft.com/office/drawing/2014/main" id="{3EEAC09B-F561-A934-6928-25F78F7416DC}"/>
                </a:ext>
              </a:extLst>
            </p:cNvPr>
            <p:cNvCxnSpPr>
              <a:cxnSpLocks/>
              <a:stCxn id="212" idx="2"/>
              <a:endCxn id="209" idx="6"/>
            </p:cNvCxnSpPr>
            <p:nvPr/>
          </p:nvCxnSpPr>
          <p:spPr>
            <a:xfrm flipH="1" flipV="1">
              <a:off x="4743738" y="883826"/>
              <a:ext cx="1053318" cy="350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65">
              <a:extLst>
                <a:ext uri="{FF2B5EF4-FFF2-40B4-BE49-F238E27FC236}">
                  <a16:creationId xmlns:a16="http://schemas.microsoft.com/office/drawing/2014/main" id="{D19833EF-7F6B-78EB-A1F4-F6F2720778F6}"/>
                </a:ext>
              </a:extLst>
            </p:cNvPr>
            <p:cNvCxnSpPr>
              <a:cxnSpLocks/>
              <a:stCxn id="209" idx="5"/>
              <a:endCxn id="220" idx="0"/>
            </p:cNvCxnSpPr>
            <p:nvPr/>
          </p:nvCxnSpPr>
          <p:spPr>
            <a:xfrm>
              <a:off x="4686776" y="1021347"/>
              <a:ext cx="136165" cy="499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10">
              <a:extLst>
                <a:ext uri="{FF2B5EF4-FFF2-40B4-BE49-F238E27FC236}">
                  <a16:creationId xmlns:a16="http://schemas.microsoft.com/office/drawing/2014/main" id="{D0558972-0B94-7EFB-A215-99605B66F092}"/>
                </a:ext>
              </a:extLst>
            </p:cNvPr>
            <p:cNvCxnSpPr>
              <a:cxnSpLocks/>
              <a:stCxn id="213" idx="0"/>
              <a:endCxn id="212" idx="4"/>
            </p:cNvCxnSpPr>
            <p:nvPr/>
          </p:nvCxnSpPr>
          <p:spPr>
            <a:xfrm flipV="1">
              <a:off x="5838616" y="1428997"/>
              <a:ext cx="152923" cy="683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타원 219">
            <a:extLst>
              <a:ext uri="{FF2B5EF4-FFF2-40B4-BE49-F238E27FC236}">
                <a16:creationId xmlns:a16="http://schemas.microsoft.com/office/drawing/2014/main" id="{DC29D79C-EF48-DB86-FCC8-1CEA3CD3787F}"/>
              </a:ext>
            </a:extLst>
          </p:cNvPr>
          <p:cNvSpPr/>
          <p:nvPr/>
        </p:nvSpPr>
        <p:spPr>
          <a:xfrm>
            <a:off x="7959668" y="3476858"/>
            <a:ext cx="174612" cy="1746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8E60CCC4-6F6E-98FC-EDDC-5C4E93702E4F}"/>
              </a:ext>
            </a:extLst>
          </p:cNvPr>
          <p:cNvGrpSpPr/>
          <p:nvPr/>
        </p:nvGrpSpPr>
        <p:grpSpPr>
          <a:xfrm>
            <a:off x="7497572" y="4332517"/>
            <a:ext cx="1181593" cy="1015700"/>
            <a:chOff x="3513615" y="689342"/>
            <a:chExt cx="2632126" cy="2262581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679E997-530A-61E4-0FD4-38921E238494}"/>
                </a:ext>
              </a:extLst>
            </p:cNvPr>
            <p:cNvSpPr/>
            <p:nvPr/>
          </p:nvSpPr>
          <p:spPr>
            <a:xfrm>
              <a:off x="4354770" y="689342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491B035-BEB1-64B6-4EB5-2F0637FDA64F}"/>
                </a:ext>
              </a:extLst>
            </p:cNvPr>
            <p:cNvSpPr/>
            <p:nvPr/>
          </p:nvSpPr>
          <p:spPr>
            <a:xfrm>
              <a:off x="3513615" y="1942231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9DCAAA4-B3CD-9C9A-BD19-77962A5BBC89}"/>
                </a:ext>
              </a:extLst>
            </p:cNvPr>
            <p:cNvSpPr/>
            <p:nvPr/>
          </p:nvSpPr>
          <p:spPr>
            <a:xfrm>
              <a:off x="4568881" y="2562955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F8210BAC-0D9B-1044-C473-37D1F7591A8D}"/>
                </a:ext>
              </a:extLst>
            </p:cNvPr>
            <p:cNvSpPr/>
            <p:nvPr/>
          </p:nvSpPr>
          <p:spPr>
            <a:xfrm>
              <a:off x="5756774" y="1059929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7F65075-D630-947A-2E92-68747A0EA89E}"/>
                </a:ext>
              </a:extLst>
            </p:cNvPr>
            <p:cNvSpPr/>
            <p:nvPr/>
          </p:nvSpPr>
          <p:spPr>
            <a:xfrm>
              <a:off x="5425208" y="1878904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44" name="직선 연결선 54">
              <a:extLst>
                <a:ext uri="{FF2B5EF4-FFF2-40B4-BE49-F238E27FC236}">
                  <a16:creationId xmlns:a16="http://schemas.microsoft.com/office/drawing/2014/main" id="{0687E2C5-5FF1-9BE7-8257-A7DDD37D9756}"/>
                </a:ext>
              </a:extLst>
            </p:cNvPr>
            <p:cNvCxnSpPr>
              <a:cxnSpLocks/>
              <a:stCxn id="240" idx="7"/>
              <a:endCxn id="249" idx="1"/>
            </p:cNvCxnSpPr>
            <p:nvPr/>
          </p:nvCxnSpPr>
          <p:spPr>
            <a:xfrm flipV="1">
              <a:off x="3845620" y="1741015"/>
              <a:ext cx="720132" cy="2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55">
              <a:extLst>
                <a:ext uri="{FF2B5EF4-FFF2-40B4-BE49-F238E27FC236}">
                  <a16:creationId xmlns:a16="http://schemas.microsoft.com/office/drawing/2014/main" id="{28D93CCF-0D38-7432-4C43-ED0C064C4BC7}"/>
                </a:ext>
              </a:extLst>
            </p:cNvPr>
            <p:cNvCxnSpPr>
              <a:cxnSpLocks/>
              <a:stCxn id="241" idx="0"/>
              <a:endCxn id="249" idx="2"/>
            </p:cNvCxnSpPr>
            <p:nvPr/>
          </p:nvCxnSpPr>
          <p:spPr>
            <a:xfrm flipV="1">
              <a:off x="4763366" y="1903817"/>
              <a:ext cx="43594" cy="659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59">
              <a:extLst>
                <a:ext uri="{FF2B5EF4-FFF2-40B4-BE49-F238E27FC236}">
                  <a16:creationId xmlns:a16="http://schemas.microsoft.com/office/drawing/2014/main" id="{93A1A754-8B23-CCEC-51BA-FA65766BB49D}"/>
                </a:ext>
              </a:extLst>
            </p:cNvPr>
            <p:cNvCxnSpPr>
              <a:cxnSpLocks/>
              <a:stCxn id="243" idx="1"/>
              <a:endCxn id="249" idx="3"/>
            </p:cNvCxnSpPr>
            <p:nvPr/>
          </p:nvCxnSpPr>
          <p:spPr>
            <a:xfrm flipH="1" flipV="1">
              <a:off x="5048165" y="1741016"/>
              <a:ext cx="434005" cy="1948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62">
              <a:extLst>
                <a:ext uri="{FF2B5EF4-FFF2-40B4-BE49-F238E27FC236}">
                  <a16:creationId xmlns:a16="http://schemas.microsoft.com/office/drawing/2014/main" id="{B0C825A1-1976-9DE5-8D9D-75065B75C355}"/>
                </a:ext>
              </a:extLst>
            </p:cNvPr>
            <p:cNvCxnSpPr>
              <a:cxnSpLocks/>
              <a:stCxn id="242" idx="2"/>
              <a:endCxn id="239" idx="6"/>
            </p:cNvCxnSpPr>
            <p:nvPr/>
          </p:nvCxnSpPr>
          <p:spPr>
            <a:xfrm flipH="1" flipV="1">
              <a:off x="4743738" y="883826"/>
              <a:ext cx="1013036" cy="370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65">
              <a:extLst>
                <a:ext uri="{FF2B5EF4-FFF2-40B4-BE49-F238E27FC236}">
                  <a16:creationId xmlns:a16="http://schemas.microsoft.com/office/drawing/2014/main" id="{DED584D6-0924-CF34-B2BC-AE6DE304DFC4}"/>
                </a:ext>
              </a:extLst>
            </p:cNvPr>
            <p:cNvCxnSpPr>
              <a:cxnSpLocks/>
              <a:stCxn id="239" idx="5"/>
              <a:endCxn id="249" idx="0"/>
            </p:cNvCxnSpPr>
            <p:nvPr/>
          </p:nvCxnSpPr>
          <p:spPr>
            <a:xfrm>
              <a:off x="4686775" y="1021347"/>
              <a:ext cx="120184" cy="55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E935C949-02A5-F521-FE27-C95447F13EE7}"/>
                </a:ext>
              </a:extLst>
            </p:cNvPr>
            <p:cNvSpPr/>
            <p:nvPr/>
          </p:nvSpPr>
          <p:spPr>
            <a:xfrm>
              <a:off x="4565752" y="1578212"/>
              <a:ext cx="482414" cy="3256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cxnSp>
          <p:nvCxnSpPr>
            <p:cNvPr id="250" name="직선 연결선 110">
              <a:extLst>
                <a:ext uri="{FF2B5EF4-FFF2-40B4-BE49-F238E27FC236}">
                  <a16:creationId xmlns:a16="http://schemas.microsoft.com/office/drawing/2014/main" id="{186926E4-63D8-52CF-FC0C-D2576B024C0C}"/>
                </a:ext>
              </a:extLst>
            </p:cNvPr>
            <p:cNvCxnSpPr>
              <a:cxnSpLocks/>
              <a:stCxn id="243" idx="0"/>
              <a:endCxn id="242" idx="4"/>
            </p:cNvCxnSpPr>
            <p:nvPr/>
          </p:nvCxnSpPr>
          <p:spPr>
            <a:xfrm flipV="1">
              <a:off x="5619691" y="1448896"/>
              <a:ext cx="331566" cy="43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824D1CDD-BE9A-85E6-4A96-63CE5256DC93}"/>
              </a:ext>
            </a:extLst>
          </p:cNvPr>
          <p:cNvGrpSpPr/>
          <p:nvPr/>
        </p:nvGrpSpPr>
        <p:grpSpPr>
          <a:xfrm>
            <a:off x="5505149" y="4356582"/>
            <a:ext cx="1322945" cy="1015700"/>
            <a:chOff x="5505149" y="4356582"/>
            <a:chExt cx="1322945" cy="1015700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994E673-5EE0-A1C8-E9C5-490EE3100437}"/>
                </a:ext>
              </a:extLst>
            </p:cNvPr>
            <p:cNvGrpSpPr/>
            <p:nvPr/>
          </p:nvGrpSpPr>
          <p:grpSpPr>
            <a:xfrm>
              <a:off x="5505149" y="4356582"/>
              <a:ext cx="1228932" cy="1015700"/>
              <a:chOff x="3513615" y="689342"/>
              <a:chExt cx="2737579" cy="2262581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AA78D5D3-A0A8-DC19-590D-E7C26CFBC91D}"/>
                  </a:ext>
                </a:extLst>
              </p:cNvPr>
              <p:cNvSpPr/>
              <p:nvPr/>
            </p:nvSpPr>
            <p:spPr>
              <a:xfrm>
                <a:off x="4354770" y="689342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E8742EA-082F-E088-C477-D658E1270BC1}"/>
                  </a:ext>
                </a:extLst>
              </p:cNvPr>
              <p:cNvSpPr/>
              <p:nvPr/>
            </p:nvSpPr>
            <p:spPr>
              <a:xfrm>
                <a:off x="3513615" y="1942231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86B3C212-9A31-07E5-04A9-FF54AC683949}"/>
                  </a:ext>
                </a:extLst>
              </p:cNvPr>
              <p:cNvSpPr/>
              <p:nvPr/>
            </p:nvSpPr>
            <p:spPr>
              <a:xfrm>
                <a:off x="4568881" y="2562955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46C16EE0-C079-30BF-45F1-BCFF00195466}"/>
                  </a:ext>
                </a:extLst>
              </p:cNvPr>
              <p:cNvSpPr/>
              <p:nvPr/>
            </p:nvSpPr>
            <p:spPr>
              <a:xfrm>
                <a:off x="5862226" y="1059928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94F9697-4C99-A0D8-F2FE-C5E55EFF86A1}"/>
                  </a:ext>
                </a:extLst>
              </p:cNvPr>
              <p:cNvSpPr/>
              <p:nvPr/>
            </p:nvSpPr>
            <p:spPr>
              <a:xfrm>
                <a:off x="5667742" y="2250709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cxnSp>
            <p:nvCxnSpPr>
              <p:cNvPr id="188" name="직선 연결선 54">
                <a:extLst>
                  <a:ext uri="{FF2B5EF4-FFF2-40B4-BE49-F238E27FC236}">
                    <a16:creationId xmlns:a16="http://schemas.microsoft.com/office/drawing/2014/main" id="{D9CD7A45-A642-6DB8-3133-E878293E18DA}"/>
                  </a:ext>
                </a:extLst>
              </p:cNvPr>
              <p:cNvCxnSpPr>
                <a:cxnSpLocks/>
                <a:stCxn id="184" idx="7"/>
                <a:endCxn id="193" idx="1"/>
              </p:cNvCxnSpPr>
              <p:nvPr/>
            </p:nvCxnSpPr>
            <p:spPr>
              <a:xfrm flipV="1">
                <a:off x="3845620" y="1741015"/>
                <a:ext cx="720132" cy="258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55">
                <a:extLst>
                  <a:ext uri="{FF2B5EF4-FFF2-40B4-BE49-F238E27FC236}">
                    <a16:creationId xmlns:a16="http://schemas.microsoft.com/office/drawing/2014/main" id="{FD3A33F4-43C2-D6C6-42D6-99EFA2E74B48}"/>
                  </a:ext>
                </a:extLst>
              </p:cNvPr>
              <p:cNvCxnSpPr>
                <a:cxnSpLocks/>
                <a:stCxn id="185" idx="0"/>
                <a:endCxn id="193" idx="2"/>
              </p:cNvCxnSpPr>
              <p:nvPr/>
            </p:nvCxnSpPr>
            <p:spPr>
              <a:xfrm flipV="1">
                <a:off x="4763366" y="1903817"/>
                <a:ext cx="43594" cy="659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59">
                <a:extLst>
                  <a:ext uri="{FF2B5EF4-FFF2-40B4-BE49-F238E27FC236}">
                    <a16:creationId xmlns:a16="http://schemas.microsoft.com/office/drawing/2014/main" id="{A9B67DA9-AD0E-50F1-87B6-59B775123464}"/>
                  </a:ext>
                </a:extLst>
              </p:cNvPr>
              <p:cNvCxnSpPr>
                <a:cxnSpLocks/>
                <a:stCxn id="187" idx="1"/>
                <a:endCxn id="193" idx="3"/>
              </p:cNvCxnSpPr>
              <p:nvPr/>
            </p:nvCxnSpPr>
            <p:spPr>
              <a:xfrm flipH="1" flipV="1">
                <a:off x="5048166" y="1741015"/>
                <a:ext cx="676539" cy="566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62">
                <a:extLst>
                  <a:ext uri="{FF2B5EF4-FFF2-40B4-BE49-F238E27FC236}">
                    <a16:creationId xmlns:a16="http://schemas.microsoft.com/office/drawing/2014/main" id="{0804362E-A7CA-9D97-33E9-466C69780D28}"/>
                  </a:ext>
                </a:extLst>
              </p:cNvPr>
              <p:cNvCxnSpPr>
                <a:cxnSpLocks/>
                <a:stCxn id="186" idx="2"/>
                <a:endCxn id="183" idx="6"/>
              </p:cNvCxnSpPr>
              <p:nvPr/>
            </p:nvCxnSpPr>
            <p:spPr>
              <a:xfrm flipH="1" flipV="1">
                <a:off x="4743739" y="883826"/>
                <a:ext cx="1118487" cy="3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65">
                <a:extLst>
                  <a:ext uri="{FF2B5EF4-FFF2-40B4-BE49-F238E27FC236}">
                    <a16:creationId xmlns:a16="http://schemas.microsoft.com/office/drawing/2014/main" id="{4F15C1D6-505F-53D4-FB0A-43F054B54C67}"/>
                  </a:ext>
                </a:extLst>
              </p:cNvPr>
              <p:cNvCxnSpPr>
                <a:cxnSpLocks/>
                <a:stCxn id="183" idx="5"/>
                <a:endCxn id="193" idx="0"/>
              </p:cNvCxnSpPr>
              <p:nvPr/>
            </p:nvCxnSpPr>
            <p:spPr>
              <a:xfrm>
                <a:off x="4686775" y="1021347"/>
                <a:ext cx="120184" cy="556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EBDEEC3-D305-E107-1D21-037322FDDB7E}"/>
                  </a:ext>
                </a:extLst>
              </p:cNvPr>
              <p:cNvSpPr/>
              <p:nvPr/>
            </p:nvSpPr>
            <p:spPr>
              <a:xfrm>
                <a:off x="4565752" y="1578212"/>
                <a:ext cx="482414" cy="32560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  <p:cxnSp>
            <p:nvCxnSpPr>
              <p:cNvPr id="194" name="직선 연결선 110">
                <a:extLst>
                  <a:ext uri="{FF2B5EF4-FFF2-40B4-BE49-F238E27FC236}">
                    <a16:creationId xmlns:a16="http://schemas.microsoft.com/office/drawing/2014/main" id="{494B6EF7-5551-FBC8-20B1-2777DA26FFE3}"/>
                  </a:ext>
                </a:extLst>
              </p:cNvPr>
              <p:cNvCxnSpPr>
                <a:cxnSpLocks/>
                <a:stCxn id="187" idx="0"/>
                <a:endCxn id="186" idx="4"/>
              </p:cNvCxnSpPr>
              <p:nvPr/>
            </p:nvCxnSpPr>
            <p:spPr>
              <a:xfrm flipV="1">
                <a:off x="5862226" y="1448896"/>
                <a:ext cx="194484" cy="801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L 도형 283">
              <a:extLst>
                <a:ext uri="{FF2B5EF4-FFF2-40B4-BE49-F238E27FC236}">
                  <a16:creationId xmlns:a16="http://schemas.microsoft.com/office/drawing/2014/main" id="{F186075C-BD60-FAF0-56BB-F6FF0A00CF0A}"/>
                </a:ext>
              </a:extLst>
            </p:cNvPr>
            <p:cNvSpPr/>
            <p:nvPr/>
          </p:nvSpPr>
          <p:spPr>
            <a:xfrm rot="18647463">
              <a:off x="6704485" y="5026071"/>
              <a:ext cx="126242" cy="120976"/>
            </a:xfrm>
            <a:prstGeom prst="corner">
              <a:avLst>
                <a:gd name="adj1" fmla="val 31765"/>
                <a:gd name="adj2" fmla="val 300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D58B39C1-FCD1-E62B-F82C-5271FF346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808" y="4717412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175FA94F-A2E1-1B5A-3FF4-AC6C2E7B63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0080" y="4929276"/>
              <a:ext cx="228480" cy="2024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7CD5E6D2-4162-AC52-B4EF-7BCAA55A3909}"/>
              </a:ext>
            </a:extLst>
          </p:cNvPr>
          <p:cNvGrpSpPr/>
          <p:nvPr/>
        </p:nvGrpSpPr>
        <p:grpSpPr>
          <a:xfrm>
            <a:off x="5505149" y="5494210"/>
            <a:ext cx="1322945" cy="1015700"/>
            <a:chOff x="5505149" y="4356582"/>
            <a:chExt cx="1322945" cy="1015700"/>
          </a:xfrm>
        </p:grpSpPr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F4CC17E9-1933-0B8F-2C82-6D624E58CD22}"/>
                </a:ext>
              </a:extLst>
            </p:cNvPr>
            <p:cNvGrpSpPr/>
            <p:nvPr/>
          </p:nvGrpSpPr>
          <p:grpSpPr>
            <a:xfrm>
              <a:off x="5505149" y="4356582"/>
              <a:ext cx="1228932" cy="1015700"/>
              <a:chOff x="3513615" y="689342"/>
              <a:chExt cx="2737579" cy="2262581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5D5E1876-C272-9D02-9A47-E3BAF26EEAE5}"/>
                  </a:ext>
                </a:extLst>
              </p:cNvPr>
              <p:cNvSpPr/>
              <p:nvPr/>
            </p:nvSpPr>
            <p:spPr>
              <a:xfrm>
                <a:off x="4354770" y="689342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589369ED-0DEC-F681-225C-740FDCBE0596}"/>
                  </a:ext>
                </a:extLst>
              </p:cNvPr>
              <p:cNvSpPr/>
              <p:nvPr/>
            </p:nvSpPr>
            <p:spPr>
              <a:xfrm>
                <a:off x="3513615" y="1942231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1305F9BA-FF22-F0E3-CE68-2CF2CE1779E9}"/>
                  </a:ext>
                </a:extLst>
              </p:cNvPr>
              <p:cNvSpPr/>
              <p:nvPr/>
            </p:nvSpPr>
            <p:spPr>
              <a:xfrm>
                <a:off x="4568881" y="2562955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F803CB28-070E-FAD2-A4E7-5E324B767DF5}"/>
                  </a:ext>
                </a:extLst>
              </p:cNvPr>
              <p:cNvSpPr/>
              <p:nvPr/>
            </p:nvSpPr>
            <p:spPr>
              <a:xfrm>
                <a:off x="5862226" y="1059928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FB22ED59-6AB2-1894-9F72-942C3D03D14D}"/>
                  </a:ext>
                </a:extLst>
              </p:cNvPr>
              <p:cNvSpPr/>
              <p:nvPr/>
            </p:nvSpPr>
            <p:spPr>
              <a:xfrm>
                <a:off x="5667742" y="2250709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cxnSp>
            <p:nvCxnSpPr>
              <p:cNvPr id="298" name="직선 연결선 54">
                <a:extLst>
                  <a:ext uri="{FF2B5EF4-FFF2-40B4-BE49-F238E27FC236}">
                    <a16:creationId xmlns:a16="http://schemas.microsoft.com/office/drawing/2014/main" id="{7735DC80-AD2E-2669-0EA0-08152515D47A}"/>
                  </a:ext>
                </a:extLst>
              </p:cNvPr>
              <p:cNvCxnSpPr>
                <a:cxnSpLocks/>
                <a:stCxn id="294" idx="7"/>
                <a:endCxn id="303" idx="1"/>
              </p:cNvCxnSpPr>
              <p:nvPr/>
            </p:nvCxnSpPr>
            <p:spPr>
              <a:xfrm flipV="1">
                <a:off x="3845620" y="1741015"/>
                <a:ext cx="720132" cy="258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55">
                <a:extLst>
                  <a:ext uri="{FF2B5EF4-FFF2-40B4-BE49-F238E27FC236}">
                    <a16:creationId xmlns:a16="http://schemas.microsoft.com/office/drawing/2014/main" id="{6299AC5A-BB44-7B6A-352A-97E95CE24C93}"/>
                  </a:ext>
                </a:extLst>
              </p:cNvPr>
              <p:cNvCxnSpPr>
                <a:cxnSpLocks/>
                <a:stCxn id="295" idx="0"/>
                <a:endCxn id="303" idx="2"/>
              </p:cNvCxnSpPr>
              <p:nvPr/>
            </p:nvCxnSpPr>
            <p:spPr>
              <a:xfrm flipV="1">
                <a:off x="4763366" y="1903817"/>
                <a:ext cx="43594" cy="659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59">
                <a:extLst>
                  <a:ext uri="{FF2B5EF4-FFF2-40B4-BE49-F238E27FC236}">
                    <a16:creationId xmlns:a16="http://schemas.microsoft.com/office/drawing/2014/main" id="{8543DD9F-F258-0FE0-D55A-C20C35097427}"/>
                  </a:ext>
                </a:extLst>
              </p:cNvPr>
              <p:cNvCxnSpPr>
                <a:cxnSpLocks/>
                <a:stCxn id="297" idx="1"/>
                <a:endCxn id="303" idx="3"/>
              </p:cNvCxnSpPr>
              <p:nvPr/>
            </p:nvCxnSpPr>
            <p:spPr>
              <a:xfrm flipH="1" flipV="1">
                <a:off x="5048166" y="1741015"/>
                <a:ext cx="676539" cy="566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62">
                <a:extLst>
                  <a:ext uri="{FF2B5EF4-FFF2-40B4-BE49-F238E27FC236}">
                    <a16:creationId xmlns:a16="http://schemas.microsoft.com/office/drawing/2014/main" id="{22219B40-C599-C7A3-CBDE-8920F623917D}"/>
                  </a:ext>
                </a:extLst>
              </p:cNvPr>
              <p:cNvCxnSpPr>
                <a:cxnSpLocks/>
                <a:stCxn id="296" idx="2"/>
                <a:endCxn id="293" idx="6"/>
              </p:cNvCxnSpPr>
              <p:nvPr/>
            </p:nvCxnSpPr>
            <p:spPr>
              <a:xfrm flipH="1" flipV="1">
                <a:off x="4743739" y="883826"/>
                <a:ext cx="1118487" cy="3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65">
                <a:extLst>
                  <a:ext uri="{FF2B5EF4-FFF2-40B4-BE49-F238E27FC236}">
                    <a16:creationId xmlns:a16="http://schemas.microsoft.com/office/drawing/2014/main" id="{52DCC61D-C151-EFE8-8E09-BE59367C418B}"/>
                  </a:ext>
                </a:extLst>
              </p:cNvPr>
              <p:cNvCxnSpPr>
                <a:cxnSpLocks/>
                <a:stCxn id="293" idx="5"/>
                <a:endCxn id="303" idx="0"/>
              </p:cNvCxnSpPr>
              <p:nvPr/>
            </p:nvCxnSpPr>
            <p:spPr>
              <a:xfrm>
                <a:off x="4686775" y="1021347"/>
                <a:ext cx="120184" cy="556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4A3754A8-6777-889F-A586-C12133721793}"/>
                  </a:ext>
                </a:extLst>
              </p:cNvPr>
              <p:cNvSpPr/>
              <p:nvPr/>
            </p:nvSpPr>
            <p:spPr>
              <a:xfrm>
                <a:off x="4565752" y="1578212"/>
                <a:ext cx="482414" cy="32560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  <p:cxnSp>
            <p:nvCxnSpPr>
              <p:cNvPr id="304" name="직선 연결선 110">
                <a:extLst>
                  <a:ext uri="{FF2B5EF4-FFF2-40B4-BE49-F238E27FC236}">
                    <a16:creationId xmlns:a16="http://schemas.microsoft.com/office/drawing/2014/main" id="{F0EF418A-B7D9-0E97-1FB4-4D030A297AD0}"/>
                  </a:ext>
                </a:extLst>
              </p:cNvPr>
              <p:cNvCxnSpPr>
                <a:cxnSpLocks/>
                <a:stCxn id="297" idx="0"/>
                <a:endCxn id="296" idx="4"/>
              </p:cNvCxnSpPr>
              <p:nvPr/>
            </p:nvCxnSpPr>
            <p:spPr>
              <a:xfrm flipV="1">
                <a:off x="5862226" y="1448896"/>
                <a:ext cx="194484" cy="801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L 도형 289">
              <a:extLst>
                <a:ext uri="{FF2B5EF4-FFF2-40B4-BE49-F238E27FC236}">
                  <a16:creationId xmlns:a16="http://schemas.microsoft.com/office/drawing/2014/main" id="{934653D4-DE4E-9C30-B64C-3E8DEBF0ADE6}"/>
                </a:ext>
              </a:extLst>
            </p:cNvPr>
            <p:cNvSpPr/>
            <p:nvPr/>
          </p:nvSpPr>
          <p:spPr>
            <a:xfrm rot="18647463">
              <a:off x="6704485" y="5026071"/>
              <a:ext cx="126242" cy="120976"/>
            </a:xfrm>
            <a:prstGeom prst="corner">
              <a:avLst>
                <a:gd name="adj1" fmla="val 31765"/>
                <a:gd name="adj2" fmla="val 300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3712F394-A518-F8D4-7F16-80644A21C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0773" y="4717412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745F728C-5940-98F1-F946-D2DB285B2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0080" y="4929276"/>
              <a:ext cx="228480" cy="202405"/>
            </a:xfrm>
            <a:prstGeom prst="straightConnector1">
              <a:avLst/>
            </a:prstGeom>
            <a:ln>
              <a:solidFill>
                <a:srgbClr val="FF0000">
                  <a:alpha val="37751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68AAC1EE-84E6-D7EC-A0F5-626484677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341" y="4730925"/>
              <a:ext cx="105389" cy="34091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오른쪽으로 구부러진 화살표[C] 304">
            <a:extLst>
              <a:ext uri="{FF2B5EF4-FFF2-40B4-BE49-F238E27FC236}">
                <a16:creationId xmlns:a16="http://schemas.microsoft.com/office/drawing/2014/main" id="{867DCC41-0248-8AAC-5ACA-8946A2A63E16}"/>
              </a:ext>
            </a:extLst>
          </p:cNvPr>
          <p:cNvSpPr/>
          <p:nvPr/>
        </p:nvSpPr>
        <p:spPr>
          <a:xfrm rot="15262401">
            <a:off x="6526406" y="6402634"/>
            <a:ext cx="193512" cy="145846"/>
          </a:xfrm>
          <a:prstGeom prst="curvedRightArrow">
            <a:avLst>
              <a:gd name="adj1" fmla="val 25000"/>
              <a:gd name="adj2" fmla="val 46626"/>
              <a:gd name="adj3" fmla="val 4529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6558226-D723-8C36-F595-0970CBAD61FE}"/>
              </a:ext>
            </a:extLst>
          </p:cNvPr>
          <p:cNvGrpSpPr/>
          <p:nvPr/>
        </p:nvGrpSpPr>
        <p:grpSpPr>
          <a:xfrm>
            <a:off x="7382645" y="5487904"/>
            <a:ext cx="1188927" cy="1015700"/>
            <a:chOff x="3513615" y="689342"/>
            <a:chExt cx="2648463" cy="2262581"/>
          </a:xfrm>
        </p:grpSpPr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5253100-4E29-DBF0-68FB-DF79403927D0}"/>
                </a:ext>
              </a:extLst>
            </p:cNvPr>
            <p:cNvSpPr/>
            <p:nvPr/>
          </p:nvSpPr>
          <p:spPr>
            <a:xfrm>
              <a:off x="4354770" y="689342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ED080A89-7074-7CB2-FE6C-5341902C5E4A}"/>
                </a:ext>
              </a:extLst>
            </p:cNvPr>
            <p:cNvSpPr/>
            <p:nvPr/>
          </p:nvSpPr>
          <p:spPr>
            <a:xfrm>
              <a:off x="3513615" y="1942231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9B40F82-55F2-8472-8220-6DB797596091}"/>
                </a:ext>
              </a:extLst>
            </p:cNvPr>
            <p:cNvSpPr/>
            <p:nvPr/>
          </p:nvSpPr>
          <p:spPr>
            <a:xfrm>
              <a:off x="4568881" y="2562955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EDA1DA9D-F2FA-6FBD-F906-BD18DCB9B5A3}"/>
                </a:ext>
              </a:extLst>
            </p:cNvPr>
            <p:cNvSpPr/>
            <p:nvPr/>
          </p:nvSpPr>
          <p:spPr>
            <a:xfrm>
              <a:off x="5773111" y="1148452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411A65C-8565-8F1C-857C-01DA06232525}"/>
                </a:ext>
              </a:extLst>
            </p:cNvPr>
            <p:cNvSpPr/>
            <p:nvPr/>
          </p:nvSpPr>
          <p:spPr>
            <a:xfrm>
              <a:off x="5620188" y="2120961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318" name="직선 연결선 54">
              <a:extLst>
                <a:ext uri="{FF2B5EF4-FFF2-40B4-BE49-F238E27FC236}">
                  <a16:creationId xmlns:a16="http://schemas.microsoft.com/office/drawing/2014/main" id="{12355B72-7249-29EE-B60B-E8ECADAB5CA6}"/>
                </a:ext>
              </a:extLst>
            </p:cNvPr>
            <p:cNvCxnSpPr>
              <a:cxnSpLocks/>
              <a:stCxn id="314" idx="7"/>
              <a:endCxn id="323" idx="1"/>
            </p:cNvCxnSpPr>
            <p:nvPr/>
          </p:nvCxnSpPr>
          <p:spPr>
            <a:xfrm flipV="1">
              <a:off x="3845620" y="1741015"/>
              <a:ext cx="720132" cy="2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55">
              <a:extLst>
                <a:ext uri="{FF2B5EF4-FFF2-40B4-BE49-F238E27FC236}">
                  <a16:creationId xmlns:a16="http://schemas.microsoft.com/office/drawing/2014/main" id="{BD86F0ED-EA4A-8D7D-ADB9-C01993C2DB22}"/>
                </a:ext>
              </a:extLst>
            </p:cNvPr>
            <p:cNvCxnSpPr>
              <a:cxnSpLocks/>
              <a:stCxn id="315" idx="0"/>
              <a:endCxn id="323" idx="2"/>
            </p:cNvCxnSpPr>
            <p:nvPr/>
          </p:nvCxnSpPr>
          <p:spPr>
            <a:xfrm flipV="1">
              <a:off x="4763366" y="1903817"/>
              <a:ext cx="43594" cy="659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59">
              <a:extLst>
                <a:ext uri="{FF2B5EF4-FFF2-40B4-BE49-F238E27FC236}">
                  <a16:creationId xmlns:a16="http://schemas.microsoft.com/office/drawing/2014/main" id="{487C82D9-254B-481B-8FA6-593A9EF4514A}"/>
                </a:ext>
              </a:extLst>
            </p:cNvPr>
            <p:cNvCxnSpPr>
              <a:cxnSpLocks/>
              <a:stCxn id="317" idx="1"/>
              <a:endCxn id="323" idx="3"/>
            </p:cNvCxnSpPr>
            <p:nvPr/>
          </p:nvCxnSpPr>
          <p:spPr>
            <a:xfrm flipH="1" flipV="1">
              <a:off x="5048165" y="1741016"/>
              <a:ext cx="628985" cy="436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62">
              <a:extLst>
                <a:ext uri="{FF2B5EF4-FFF2-40B4-BE49-F238E27FC236}">
                  <a16:creationId xmlns:a16="http://schemas.microsoft.com/office/drawing/2014/main" id="{1105A618-4671-13F4-ED24-C0EDBDDBA195}"/>
                </a:ext>
              </a:extLst>
            </p:cNvPr>
            <p:cNvCxnSpPr>
              <a:cxnSpLocks/>
              <a:stCxn id="316" idx="2"/>
              <a:endCxn id="313" idx="6"/>
            </p:cNvCxnSpPr>
            <p:nvPr/>
          </p:nvCxnSpPr>
          <p:spPr>
            <a:xfrm flipH="1" flipV="1">
              <a:off x="4743738" y="883826"/>
              <a:ext cx="1029373" cy="459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65">
              <a:extLst>
                <a:ext uri="{FF2B5EF4-FFF2-40B4-BE49-F238E27FC236}">
                  <a16:creationId xmlns:a16="http://schemas.microsoft.com/office/drawing/2014/main" id="{1D5371C3-63AE-9E0F-5D0D-5686F3B11D46}"/>
                </a:ext>
              </a:extLst>
            </p:cNvPr>
            <p:cNvCxnSpPr>
              <a:cxnSpLocks/>
              <a:stCxn id="313" idx="5"/>
              <a:endCxn id="323" idx="0"/>
            </p:cNvCxnSpPr>
            <p:nvPr/>
          </p:nvCxnSpPr>
          <p:spPr>
            <a:xfrm>
              <a:off x="4686775" y="1021347"/>
              <a:ext cx="120184" cy="55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B33CCDE9-B32A-2559-B208-847D492D80F9}"/>
                </a:ext>
              </a:extLst>
            </p:cNvPr>
            <p:cNvSpPr/>
            <p:nvPr/>
          </p:nvSpPr>
          <p:spPr>
            <a:xfrm>
              <a:off x="4565752" y="1578212"/>
              <a:ext cx="482414" cy="3256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cxnSp>
          <p:nvCxnSpPr>
            <p:cNvPr id="324" name="직선 연결선 110">
              <a:extLst>
                <a:ext uri="{FF2B5EF4-FFF2-40B4-BE49-F238E27FC236}">
                  <a16:creationId xmlns:a16="http://schemas.microsoft.com/office/drawing/2014/main" id="{083F5381-CE98-7B51-3F3B-F9B3B34D0097}"/>
                </a:ext>
              </a:extLst>
            </p:cNvPr>
            <p:cNvCxnSpPr>
              <a:cxnSpLocks/>
              <a:stCxn id="317" idx="0"/>
              <a:endCxn id="316" idx="4"/>
            </p:cNvCxnSpPr>
            <p:nvPr/>
          </p:nvCxnSpPr>
          <p:spPr>
            <a:xfrm flipV="1">
              <a:off x="5814671" y="1537419"/>
              <a:ext cx="152923" cy="583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4DDB29-C1C8-891B-1432-3861C7366B51}"/>
              </a:ext>
            </a:extLst>
          </p:cNvPr>
          <p:cNvGrpSpPr/>
          <p:nvPr/>
        </p:nvGrpSpPr>
        <p:grpSpPr>
          <a:xfrm>
            <a:off x="5369442" y="2987447"/>
            <a:ext cx="3550440" cy="3612830"/>
            <a:chOff x="5369442" y="2987447"/>
            <a:chExt cx="3550440" cy="3612830"/>
          </a:xfrm>
        </p:grpSpPr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EA4D46A6-3A31-5252-8CEB-8C6705547B2A}"/>
                </a:ext>
              </a:extLst>
            </p:cNvPr>
            <p:cNvCxnSpPr>
              <a:cxnSpLocks/>
            </p:cNvCxnSpPr>
            <p:nvPr/>
          </p:nvCxnSpPr>
          <p:spPr>
            <a:xfrm>
              <a:off x="5369442" y="4215501"/>
              <a:ext cx="3550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996C37C4-EE0A-2FF1-F332-B7E2B64BF11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442" y="5441422"/>
              <a:ext cx="3550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69DF7BB7-93F8-18DB-913C-B05ECC033B0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442" y="2992779"/>
              <a:ext cx="3550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7D625B8C-6528-BD5C-B83D-57A7D6798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597" y="2987447"/>
              <a:ext cx="13" cy="3612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29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ECD3713-B25E-9524-02CE-19CA75C2B791}"/>
              </a:ext>
            </a:extLst>
          </p:cNvPr>
          <p:cNvSpPr/>
          <p:nvPr/>
        </p:nvSpPr>
        <p:spPr>
          <a:xfrm>
            <a:off x="3243638" y="4517550"/>
            <a:ext cx="573641" cy="2223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48874-79C4-C2C0-5B9B-3D0165748FAB}"/>
              </a:ext>
            </a:extLst>
          </p:cNvPr>
          <p:cNvGrpSpPr/>
          <p:nvPr/>
        </p:nvGrpSpPr>
        <p:grpSpPr>
          <a:xfrm>
            <a:off x="256615" y="2596969"/>
            <a:ext cx="6374462" cy="1854178"/>
            <a:chOff x="533484" y="2543033"/>
            <a:chExt cx="6407097" cy="1863674"/>
          </a:xfrm>
        </p:grpSpPr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D7BF063-2D6A-B2C4-B64F-6BDEB2FF10C3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>
              <a:off x="533484" y="2543033"/>
              <a:ext cx="6407097" cy="12765"/>
            </a:xfrm>
            <a:prstGeom prst="bentConnector5">
              <a:avLst>
                <a:gd name="adj1" fmla="val -3586"/>
                <a:gd name="adj2" fmla="val 15601157"/>
                <a:gd name="adj3" fmla="val 1028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D2A240BB-6407-8FF6-10C5-27A161F98146}"/>
                </a:ext>
              </a:extLst>
            </p:cNvPr>
            <p:cNvSpPr txBox="1">
              <a:spLocks/>
            </p:cNvSpPr>
            <p:nvPr/>
          </p:nvSpPr>
          <p:spPr>
            <a:xfrm>
              <a:off x="2546904" y="4100242"/>
              <a:ext cx="2558501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“Keep iterate during platform lifecycle”</a:t>
              </a:r>
              <a:endParaRPr lang="en-US" altLang="ko-KR" sz="12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E70B4A-900D-93AC-5D99-456556ED80B8}"/>
              </a:ext>
            </a:extLst>
          </p:cNvPr>
          <p:cNvGrpSpPr/>
          <p:nvPr/>
        </p:nvGrpSpPr>
        <p:grpSpPr>
          <a:xfrm>
            <a:off x="81377" y="4815600"/>
            <a:ext cx="6150313" cy="1011840"/>
            <a:chOff x="81377" y="4815600"/>
            <a:chExt cx="6150313" cy="101184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8C7A300-B4A7-66F8-B9A2-5B31874C5C4F}"/>
                </a:ext>
              </a:extLst>
            </p:cNvPr>
            <p:cNvGrpSpPr/>
            <p:nvPr/>
          </p:nvGrpSpPr>
          <p:grpSpPr>
            <a:xfrm>
              <a:off x="934578" y="4815600"/>
              <a:ext cx="5242395" cy="632700"/>
              <a:chOff x="648828" y="4815600"/>
              <a:chExt cx="5242395" cy="6327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A82985-71FC-301C-3CF1-6D17D625B68C}"/>
                  </a:ext>
                </a:extLst>
              </p:cNvPr>
              <p:cNvSpPr/>
              <p:nvPr/>
            </p:nvSpPr>
            <p:spPr>
              <a:xfrm>
                <a:off x="648829" y="4975140"/>
                <a:ext cx="5242394" cy="306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BAE92EB-B1BC-2258-D866-69285F3EE18A}"/>
                  </a:ext>
                </a:extLst>
              </p:cNvPr>
              <p:cNvSpPr/>
              <p:nvPr/>
            </p:nvSpPr>
            <p:spPr>
              <a:xfrm>
                <a:off x="648828" y="4980551"/>
                <a:ext cx="57037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B14618D-CEC0-6751-306F-D562D3F28280}"/>
                  </a:ext>
                </a:extLst>
              </p:cNvPr>
              <p:cNvSpPr/>
              <p:nvPr/>
            </p:nvSpPr>
            <p:spPr>
              <a:xfrm>
                <a:off x="1219199" y="4980551"/>
                <a:ext cx="838197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D27E752-CB48-B75B-4019-4F8E155455B8}"/>
                  </a:ext>
                </a:extLst>
              </p:cNvPr>
              <p:cNvSpPr/>
              <p:nvPr/>
            </p:nvSpPr>
            <p:spPr>
              <a:xfrm>
                <a:off x="2057395" y="4980551"/>
                <a:ext cx="1253071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D8B9A3A-ADCA-E5C9-2E96-823255FC4C21}"/>
                  </a:ext>
                </a:extLst>
              </p:cNvPr>
              <p:cNvSpPr/>
              <p:nvPr/>
            </p:nvSpPr>
            <p:spPr>
              <a:xfrm>
                <a:off x="3316798" y="4980551"/>
                <a:ext cx="1550468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C28BA9C-19BC-F57B-991C-8C38AF91C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9F3C4DB-71E9-BC81-B0DD-43E99C506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6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4E7247D-2978-3E72-3408-3486AAC28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4214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7F499C0-A71B-5CC2-6C8C-54936A75A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7266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내용 개체 틀 2">
              <a:extLst>
                <a:ext uri="{FF2B5EF4-FFF2-40B4-BE49-F238E27FC236}">
                  <a16:creationId xmlns:a16="http://schemas.microsoft.com/office/drawing/2014/main" id="{149A7D0D-2A3A-75D3-4180-4CB4D7D7D308}"/>
                </a:ext>
              </a:extLst>
            </p:cNvPr>
            <p:cNvSpPr txBox="1">
              <a:spLocks/>
            </p:cNvSpPr>
            <p:nvPr/>
          </p:nvSpPr>
          <p:spPr>
            <a:xfrm>
              <a:off x="81377" y="4975139"/>
              <a:ext cx="66965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without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내용 개체 틀 2">
              <a:extLst>
                <a:ext uri="{FF2B5EF4-FFF2-40B4-BE49-F238E27FC236}">
                  <a16:creationId xmlns:a16="http://schemas.microsoft.com/office/drawing/2014/main" id="{BBDE950D-8322-5761-A656-4B2D8E2BE99C}"/>
                </a:ext>
              </a:extLst>
            </p:cNvPr>
            <p:cNvSpPr txBox="1">
              <a:spLocks/>
            </p:cNvSpPr>
            <p:nvPr/>
          </p:nvSpPr>
          <p:spPr>
            <a:xfrm>
              <a:off x="1361813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1</a:t>
              </a:r>
              <a:endParaRPr lang="en-US" altLang="ko-KR" sz="1200" baseline="30000" dirty="0"/>
            </a:p>
          </p:txBody>
        </p:sp>
        <p:sp>
          <p:nvSpPr>
            <p:cNvPr id="99" name="내용 개체 틀 2">
              <a:extLst>
                <a:ext uri="{FF2B5EF4-FFF2-40B4-BE49-F238E27FC236}">
                  <a16:creationId xmlns:a16="http://schemas.microsoft.com/office/drawing/2014/main" id="{7C8798C2-92F2-05B0-8E0D-545422A0051C}"/>
                </a:ext>
              </a:extLst>
            </p:cNvPr>
            <p:cNvSpPr txBox="1">
              <a:spLocks/>
            </p:cNvSpPr>
            <p:nvPr/>
          </p:nvSpPr>
          <p:spPr>
            <a:xfrm>
              <a:off x="2216712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2</a:t>
              </a:r>
              <a:endParaRPr lang="en-US" altLang="ko-KR" sz="1200" baseline="30000" dirty="0"/>
            </a:p>
          </p:txBody>
        </p:sp>
        <p:sp>
          <p:nvSpPr>
            <p:cNvPr id="100" name="내용 개체 틀 2">
              <a:extLst>
                <a:ext uri="{FF2B5EF4-FFF2-40B4-BE49-F238E27FC236}">
                  <a16:creationId xmlns:a16="http://schemas.microsoft.com/office/drawing/2014/main" id="{88C36D49-4904-600D-4BE5-3BBA474732BD}"/>
                </a:ext>
              </a:extLst>
            </p:cNvPr>
            <p:cNvSpPr txBox="1">
              <a:spLocks/>
            </p:cNvSpPr>
            <p:nvPr/>
          </p:nvSpPr>
          <p:spPr>
            <a:xfrm>
              <a:off x="3451847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3</a:t>
              </a:r>
              <a:endParaRPr lang="en-US" altLang="ko-KR" sz="1200" baseline="30000" dirty="0"/>
            </a:p>
          </p:txBody>
        </p:sp>
        <p:sp>
          <p:nvSpPr>
            <p:cNvPr id="101" name="내용 개체 틀 2">
              <a:extLst>
                <a:ext uri="{FF2B5EF4-FFF2-40B4-BE49-F238E27FC236}">
                  <a16:creationId xmlns:a16="http://schemas.microsoft.com/office/drawing/2014/main" id="{3E8F3975-AC58-34EA-CDC5-2F42EB375DC3}"/>
                </a:ext>
              </a:extLst>
            </p:cNvPr>
            <p:cNvSpPr txBox="1">
              <a:spLocks/>
            </p:cNvSpPr>
            <p:nvPr/>
          </p:nvSpPr>
          <p:spPr>
            <a:xfrm>
              <a:off x="5009931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rgbClr val="FF0000"/>
                  </a:solidFill>
                </a:rPr>
                <a:t>T</a:t>
              </a:r>
              <a:r>
                <a:rPr lang="en-US" altLang="ko-KR" sz="1400" b="1" baseline="30000" dirty="0">
                  <a:solidFill>
                    <a:srgbClr val="FF0000"/>
                  </a:solidFill>
                </a:rPr>
                <a:t>4</a:t>
              </a:r>
              <a:endParaRPr lang="en-US" altLang="ko-KR" sz="12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02" name="내용 개체 틀 2">
              <a:extLst>
                <a:ext uri="{FF2B5EF4-FFF2-40B4-BE49-F238E27FC236}">
                  <a16:creationId xmlns:a16="http://schemas.microsoft.com/office/drawing/2014/main" id="{55A2B91A-E3EF-8D81-BE17-61273005983D}"/>
                </a:ext>
              </a:extLst>
            </p:cNvPr>
            <p:cNvSpPr txBox="1">
              <a:spLocks/>
            </p:cNvSpPr>
            <p:nvPr/>
          </p:nvSpPr>
          <p:spPr>
            <a:xfrm>
              <a:off x="5296101" y="4948743"/>
              <a:ext cx="935589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FF0000"/>
                  </a:solidFill>
                </a:rPr>
                <a:t>Cannot</a:t>
              </a:r>
              <a:endParaRPr lang="en-US" altLang="ko-KR" sz="1200" baseline="30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CED2D6B-AC65-8E38-122E-7F8826557168}"/>
              </a:ext>
            </a:extLst>
          </p:cNvPr>
          <p:cNvGrpSpPr/>
          <p:nvPr/>
        </p:nvGrpSpPr>
        <p:grpSpPr>
          <a:xfrm>
            <a:off x="81377" y="5596662"/>
            <a:ext cx="6404920" cy="1063962"/>
            <a:chOff x="81377" y="5596662"/>
            <a:chExt cx="6404920" cy="1063962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006FCED-7006-EC89-C776-426D0D2DA290}"/>
                </a:ext>
              </a:extLst>
            </p:cNvPr>
            <p:cNvGrpSpPr/>
            <p:nvPr/>
          </p:nvGrpSpPr>
          <p:grpSpPr>
            <a:xfrm>
              <a:off x="934578" y="5596662"/>
              <a:ext cx="5242395" cy="632700"/>
              <a:chOff x="648828" y="5596662"/>
              <a:chExt cx="5242395" cy="6327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84D291-9CCB-AB0F-DE66-F6F76DA36746}"/>
                  </a:ext>
                </a:extLst>
              </p:cNvPr>
              <p:cNvSpPr/>
              <p:nvPr/>
            </p:nvSpPr>
            <p:spPr>
              <a:xfrm>
                <a:off x="648829" y="5762877"/>
                <a:ext cx="5242394" cy="306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5502EA9-79DF-CD51-2E7A-3E17D8131859}"/>
                  </a:ext>
                </a:extLst>
              </p:cNvPr>
              <p:cNvSpPr/>
              <p:nvPr/>
            </p:nvSpPr>
            <p:spPr>
              <a:xfrm>
                <a:off x="648828" y="5768289"/>
                <a:ext cx="57037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14FD270-3F2F-71F6-DB93-5616C15AE11A}"/>
                  </a:ext>
                </a:extLst>
              </p:cNvPr>
              <p:cNvSpPr/>
              <p:nvPr/>
            </p:nvSpPr>
            <p:spPr>
              <a:xfrm>
                <a:off x="1219201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F16074-AC42-1EAB-D717-DE889C4EB582}"/>
                  </a:ext>
                </a:extLst>
              </p:cNvPr>
              <p:cNvSpPr/>
              <p:nvPr/>
            </p:nvSpPr>
            <p:spPr>
              <a:xfrm>
                <a:off x="1561180" y="5768289"/>
                <a:ext cx="616241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5515DEB-80C4-D0B1-D897-947EFE4D0C24}"/>
                  </a:ext>
                </a:extLst>
              </p:cNvPr>
              <p:cNvSpPr/>
              <p:nvPr/>
            </p:nvSpPr>
            <p:spPr>
              <a:xfrm>
                <a:off x="2184123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D8A594D-20DD-4196-C435-0BC90CFAE984}"/>
                  </a:ext>
                </a:extLst>
              </p:cNvPr>
              <p:cNvSpPr/>
              <p:nvPr/>
            </p:nvSpPr>
            <p:spPr>
              <a:xfrm>
                <a:off x="2533725" y="5768289"/>
                <a:ext cx="710984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2501020-C47D-9271-4EB2-8FF3A673EF40}"/>
                  </a:ext>
                </a:extLst>
              </p:cNvPr>
              <p:cNvSpPr/>
              <p:nvPr/>
            </p:nvSpPr>
            <p:spPr>
              <a:xfrm>
                <a:off x="3246765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C349E61-D23C-944A-78DD-CB75EA21AD95}"/>
                  </a:ext>
                </a:extLst>
              </p:cNvPr>
              <p:cNvSpPr/>
              <p:nvPr/>
            </p:nvSpPr>
            <p:spPr>
              <a:xfrm>
                <a:off x="3587332" y="5768289"/>
                <a:ext cx="79628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F423F97-6CF9-03C4-1A1D-E1DA70C5C8DC}"/>
                  </a:ext>
                </a:extLst>
              </p:cNvPr>
              <p:cNvSpPr/>
              <p:nvPr/>
            </p:nvSpPr>
            <p:spPr>
              <a:xfrm>
                <a:off x="4392307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251547D-24D0-81B2-A322-2780255518B4}"/>
                  </a:ext>
                </a:extLst>
              </p:cNvPr>
              <p:cNvSpPr/>
              <p:nvPr/>
            </p:nvSpPr>
            <p:spPr>
              <a:xfrm>
                <a:off x="4743900" y="5768289"/>
                <a:ext cx="79628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0BF4E89-041B-8CAD-6D9B-ACCFA6881262}"/>
                  </a:ext>
                </a:extLst>
              </p:cNvPr>
              <p:cNvSpPr/>
              <p:nvPr/>
            </p:nvSpPr>
            <p:spPr>
              <a:xfrm>
                <a:off x="5548322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0E47308-ABB3-C0EB-DB40-5B60518E7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720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814A65A-288A-614A-E094-D0C2C2FB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195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9415168-4255-56EA-34C6-41EF868A5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665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5B8531E-4D4F-B592-2169-E09CDE1DF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4226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0F46B88-823C-EF5B-962F-0CD2AD60D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222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내용 개체 틀 2">
              <a:extLst>
                <a:ext uri="{FF2B5EF4-FFF2-40B4-BE49-F238E27FC236}">
                  <a16:creationId xmlns:a16="http://schemas.microsoft.com/office/drawing/2014/main" id="{DBEBE87D-1FFD-1256-02C6-733A0CD456D2}"/>
                </a:ext>
              </a:extLst>
            </p:cNvPr>
            <p:cNvSpPr txBox="1">
              <a:spLocks/>
            </p:cNvSpPr>
            <p:nvPr/>
          </p:nvSpPr>
          <p:spPr>
            <a:xfrm>
              <a:off x="81377" y="5745878"/>
              <a:ext cx="66965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D6FA9"/>
                  </a:solidFill>
                </a:rPr>
                <a:t>with</a:t>
              </a:r>
              <a:endParaRPr lang="en-US" altLang="ko-KR" sz="1200" b="1" dirty="0">
                <a:solidFill>
                  <a:srgbClr val="1D6FA9"/>
                </a:solidFill>
              </a:endParaRPr>
            </a:p>
          </p:txBody>
        </p:sp>
        <p:sp>
          <p:nvSpPr>
            <p:cNvPr id="98" name="내용 개체 틀 2">
              <a:extLst>
                <a:ext uri="{FF2B5EF4-FFF2-40B4-BE49-F238E27FC236}">
                  <a16:creationId xmlns:a16="http://schemas.microsoft.com/office/drawing/2014/main" id="{3CE6B921-6E36-1C86-114D-7607BD810CF3}"/>
                </a:ext>
              </a:extLst>
            </p:cNvPr>
            <p:cNvSpPr txBox="1">
              <a:spLocks/>
            </p:cNvSpPr>
            <p:nvPr/>
          </p:nvSpPr>
          <p:spPr>
            <a:xfrm>
              <a:off x="1693701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1</a:t>
              </a:r>
              <a:endParaRPr lang="en-US" altLang="ko-KR" sz="1200" baseline="30000" dirty="0"/>
            </a:p>
          </p:txBody>
        </p:sp>
        <p:sp>
          <p:nvSpPr>
            <p:cNvPr id="103" name="내용 개체 틀 2">
              <a:extLst>
                <a:ext uri="{FF2B5EF4-FFF2-40B4-BE49-F238E27FC236}">
                  <a16:creationId xmlns:a16="http://schemas.microsoft.com/office/drawing/2014/main" id="{F0871A87-ECBE-ED96-5981-F93E0C1E2047}"/>
                </a:ext>
              </a:extLst>
            </p:cNvPr>
            <p:cNvSpPr txBox="1">
              <a:spLocks/>
            </p:cNvSpPr>
            <p:nvPr/>
          </p:nvSpPr>
          <p:spPr>
            <a:xfrm>
              <a:off x="2687087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2</a:t>
              </a:r>
              <a:endParaRPr lang="en-US" altLang="ko-KR" sz="1200" baseline="30000" dirty="0"/>
            </a:p>
          </p:txBody>
        </p:sp>
        <p:sp>
          <p:nvSpPr>
            <p:cNvPr id="104" name="내용 개체 틀 2">
              <a:extLst>
                <a:ext uri="{FF2B5EF4-FFF2-40B4-BE49-F238E27FC236}">
                  <a16:creationId xmlns:a16="http://schemas.microsoft.com/office/drawing/2014/main" id="{5C79F73A-7297-DFA9-B166-ACCCA5296666}"/>
                </a:ext>
              </a:extLst>
            </p:cNvPr>
            <p:cNvSpPr txBox="1">
              <a:spLocks/>
            </p:cNvSpPr>
            <p:nvPr/>
          </p:nvSpPr>
          <p:spPr>
            <a:xfrm>
              <a:off x="3758653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3</a:t>
              </a:r>
              <a:endParaRPr lang="en-US" altLang="ko-KR" sz="1200" baseline="30000" dirty="0"/>
            </a:p>
          </p:txBody>
        </p:sp>
        <p:sp>
          <p:nvSpPr>
            <p:cNvPr id="105" name="내용 개체 틀 2">
              <a:extLst>
                <a:ext uri="{FF2B5EF4-FFF2-40B4-BE49-F238E27FC236}">
                  <a16:creationId xmlns:a16="http://schemas.microsoft.com/office/drawing/2014/main" id="{4BF69394-8B4B-5042-B007-BBE76308B293}"/>
                </a:ext>
              </a:extLst>
            </p:cNvPr>
            <p:cNvSpPr txBox="1">
              <a:spLocks/>
            </p:cNvSpPr>
            <p:nvPr/>
          </p:nvSpPr>
          <p:spPr>
            <a:xfrm>
              <a:off x="4876861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rgbClr val="FF0000"/>
                  </a:solidFill>
                </a:rPr>
                <a:t>T</a:t>
              </a:r>
              <a:r>
                <a:rPr lang="en-US" altLang="ko-KR" sz="1400" b="1" baseline="30000" dirty="0">
                  <a:solidFill>
                    <a:srgbClr val="FF0000"/>
                  </a:solidFill>
                </a:rPr>
                <a:t>4</a:t>
              </a:r>
              <a:endParaRPr lang="en-US" altLang="ko-KR" sz="12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06" name="내용 개체 틀 2">
              <a:extLst>
                <a:ext uri="{FF2B5EF4-FFF2-40B4-BE49-F238E27FC236}">
                  <a16:creationId xmlns:a16="http://schemas.microsoft.com/office/drawing/2014/main" id="{907E7670-FF26-17A5-EC2F-ED2E90593413}"/>
                </a:ext>
              </a:extLst>
            </p:cNvPr>
            <p:cNvSpPr txBox="1">
              <a:spLocks/>
            </p:cNvSpPr>
            <p:nvPr/>
          </p:nvSpPr>
          <p:spPr>
            <a:xfrm>
              <a:off x="6052591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5</a:t>
              </a:r>
              <a:endParaRPr lang="en-US" altLang="ko-KR" sz="1200" baseline="30000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4A11716-0FAA-FD73-9255-15ED08A70543}"/>
              </a:ext>
            </a:extLst>
          </p:cNvPr>
          <p:cNvSpPr txBox="1"/>
          <p:nvPr/>
        </p:nvSpPr>
        <p:spPr>
          <a:xfrm>
            <a:off x="6888107" y="1106235"/>
            <a:ext cx="22631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Effort (Cost &amp; duration)</a:t>
            </a:r>
          </a:p>
          <a:p>
            <a:r>
              <a:rPr lang="en-US" altLang="ko-KR" sz="1600" dirty="0"/>
              <a:t> - Change effort</a:t>
            </a:r>
          </a:p>
          <a:p>
            <a:r>
              <a:rPr lang="en-US" altLang="ko-KR" sz="1600" dirty="0"/>
              <a:t>-  </a:t>
            </a:r>
            <a:r>
              <a:rPr lang="en-US" altLang="ko-KR" sz="1600" dirty="0">
                <a:solidFill>
                  <a:srgbClr val="FF0000"/>
                </a:solidFill>
              </a:rPr>
              <a:t>Relaxation effort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491CE2E-0F14-5843-C049-320FD7F0757E}"/>
              </a:ext>
            </a:extLst>
          </p:cNvPr>
          <p:cNvGrpSpPr/>
          <p:nvPr/>
        </p:nvGrpSpPr>
        <p:grpSpPr>
          <a:xfrm>
            <a:off x="6699983" y="4675582"/>
            <a:ext cx="2259462" cy="1393760"/>
            <a:chOff x="6884538" y="4675582"/>
            <a:chExt cx="2259462" cy="139376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4442C5E-D22E-3B2B-F990-9909CEE55FB4}"/>
                </a:ext>
              </a:extLst>
            </p:cNvPr>
            <p:cNvSpPr txBox="1"/>
            <p:nvPr/>
          </p:nvSpPr>
          <p:spPr>
            <a:xfrm>
              <a:off x="6884538" y="4675582"/>
              <a:ext cx="21399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Product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life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cycle</a:t>
              </a:r>
              <a:endParaRPr lang="ko-KR" altLang="en-US" sz="2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8CD9800-04E2-F647-D25A-BB364AEB8828}"/>
                </a:ext>
              </a:extLst>
            </p:cNvPr>
            <p:cNvSpPr txBox="1"/>
            <p:nvPr/>
          </p:nvSpPr>
          <p:spPr>
            <a:xfrm>
              <a:off x="7004050" y="5112327"/>
              <a:ext cx="2139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/>
                <a:t>Move myopic view  </a:t>
              </a:r>
              <a:endParaRPr lang="ko-KR" altLang="en-US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A94857-DD86-33FA-CA48-71295473B1D8}"/>
                </a:ext>
              </a:extLst>
            </p:cNvPr>
            <p:cNvSpPr txBox="1"/>
            <p:nvPr/>
          </p:nvSpPr>
          <p:spPr>
            <a:xfrm>
              <a:off x="7283284" y="5730788"/>
              <a:ext cx="1557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/>
                <a:t>Long-term view</a:t>
              </a:r>
              <a:endParaRPr lang="ko-KR" altLang="en-US" sz="16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C15676C-E601-FC51-2567-B0E1FD0CAE6E}"/>
                </a:ext>
              </a:extLst>
            </p:cNvPr>
            <p:cNvSpPr txBox="1"/>
            <p:nvPr/>
          </p:nvSpPr>
          <p:spPr>
            <a:xfrm rot="5400000">
              <a:off x="7809700" y="5442439"/>
              <a:ext cx="4505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</a:t>
              </a:r>
              <a:endParaRPr lang="ko-KR" altLang="en-US" sz="1600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B90677AE-AEE0-6F82-881A-8D893EDE63D3}"/>
              </a:ext>
            </a:extLst>
          </p:cNvPr>
          <p:cNvSpPr txBox="1"/>
          <p:nvPr/>
        </p:nvSpPr>
        <p:spPr>
          <a:xfrm>
            <a:off x="6460251" y="6250659"/>
            <a:ext cx="2645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Platform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cost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</a:p>
        </p:txBody>
      </p:sp>
      <p:cxnSp>
        <p:nvCxnSpPr>
          <p:cNvPr id="128" name="직선 연결선[R] 41">
            <a:extLst>
              <a:ext uri="{FF2B5EF4-FFF2-40B4-BE49-F238E27FC236}">
                <a16:creationId xmlns:a16="http://schemas.microsoft.com/office/drawing/2014/main" id="{A8D6105D-7482-8BBE-BE98-BBFCC855E01F}"/>
              </a:ext>
            </a:extLst>
          </p:cNvPr>
          <p:cNvCxnSpPr/>
          <p:nvPr/>
        </p:nvCxnSpPr>
        <p:spPr>
          <a:xfrm>
            <a:off x="0" y="68688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90A5D69-0F8A-6A2A-97F7-232B02A2BB54}"/>
              </a:ext>
            </a:extLst>
          </p:cNvPr>
          <p:cNvGrpSpPr/>
          <p:nvPr/>
        </p:nvGrpSpPr>
        <p:grpSpPr>
          <a:xfrm>
            <a:off x="7257667" y="2868527"/>
            <a:ext cx="1701778" cy="906536"/>
            <a:chOff x="7403796" y="2811771"/>
            <a:chExt cx="1701778" cy="906536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791C663-EC1E-E0FA-0816-3CEADA7FB283}"/>
                </a:ext>
              </a:extLst>
            </p:cNvPr>
            <p:cNvGrpSpPr/>
            <p:nvPr/>
          </p:nvGrpSpPr>
          <p:grpSpPr>
            <a:xfrm>
              <a:off x="7409186" y="2811771"/>
              <a:ext cx="1685057" cy="318566"/>
              <a:chOff x="7076702" y="2300450"/>
              <a:chExt cx="1685057" cy="318566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3D829417-89DE-FECF-6753-33DE6D701B2F}"/>
                  </a:ext>
                </a:extLst>
              </p:cNvPr>
              <p:cNvSpPr/>
              <p:nvPr/>
            </p:nvSpPr>
            <p:spPr>
              <a:xfrm>
                <a:off x="7076702" y="2364483"/>
                <a:ext cx="254533" cy="25453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내용 개체 틀 2">
                <a:extLst>
                  <a:ext uri="{FF2B5EF4-FFF2-40B4-BE49-F238E27FC236}">
                    <a16:creationId xmlns:a16="http://schemas.microsoft.com/office/drawing/2014/main" id="{D3FAB0D2-DFFE-8D4E-1BE2-8603A7E69E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7609" y="2300450"/>
                <a:ext cx="1484150" cy="306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/>
                  <a:t>size : direct effort</a:t>
                </a:r>
                <a:endParaRPr lang="en-US" altLang="ko-KR" sz="1400" dirty="0"/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D6FC608-D939-02D3-AC7A-F1A11CC39BE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796" y="3608023"/>
              <a:ext cx="2599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내용 개체 틀 2">
              <a:extLst>
                <a:ext uri="{FF2B5EF4-FFF2-40B4-BE49-F238E27FC236}">
                  <a16:creationId xmlns:a16="http://schemas.microsoft.com/office/drawing/2014/main" id="{6D4B71B4-2D05-478F-FCCF-7E19D820C93D}"/>
                </a:ext>
              </a:extLst>
            </p:cNvPr>
            <p:cNvSpPr txBox="1">
              <a:spLocks/>
            </p:cNvSpPr>
            <p:nvPr/>
          </p:nvSpPr>
          <p:spPr>
            <a:xfrm>
              <a:off x="7621424" y="3411842"/>
              <a:ext cx="148415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: </a:t>
              </a:r>
              <a:r>
                <a:rPr lang="en-US" altLang="ko-KR" sz="1600" dirty="0"/>
                <a:t>interdependency</a:t>
              </a:r>
              <a:endParaRPr lang="en-US" altLang="ko-KR" sz="1200" dirty="0"/>
            </a:p>
          </p:txBody>
        </p:sp>
        <p:sp>
          <p:nvSpPr>
            <p:cNvPr id="181" name="화살표: 왼쪽/오른쪽 180">
              <a:extLst>
                <a:ext uri="{FF2B5EF4-FFF2-40B4-BE49-F238E27FC236}">
                  <a16:creationId xmlns:a16="http://schemas.microsoft.com/office/drawing/2014/main" id="{A68F1CA5-F2E3-AFB0-FA47-1485B51E211A}"/>
                </a:ext>
              </a:extLst>
            </p:cNvPr>
            <p:cNvSpPr/>
            <p:nvPr/>
          </p:nvSpPr>
          <p:spPr>
            <a:xfrm rot="5400000">
              <a:off x="7970710" y="3221190"/>
              <a:ext cx="270349" cy="186925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66B2581-7391-976B-C3DA-CAAD57F7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5" y="844222"/>
            <a:ext cx="6374462" cy="3505493"/>
          </a:xfrm>
          <a:prstGeom prst="rect">
            <a:avLst/>
          </a:prstGeom>
        </p:spPr>
      </p:pic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-25582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product platform lifecycle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71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68644</TotalTime>
  <Words>516</Words>
  <Application>Microsoft Macintosh PowerPoint</Application>
  <PresentationFormat>화면 슬라이드 쇼(4:3)</PresentationFormat>
  <Paragraphs>122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NanumBarunGothic</vt:lpstr>
      <vt:lpstr>Arial</vt:lpstr>
      <vt:lpstr>Arial Narrow</vt:lpstr>
      <vt:lpstr>Wingdings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591</cp:revision>
  <dcterms:created xsi:type="dcterms:W3CDTF">2020-03-18T08:16:07Z</dcterms:created>
  <dcterms:modified xsi:type="dcterms:W3CDTF">2022-12-13T05:29:55Z</dcterms:modified>
</cp:coreProperties>
</file>