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1"/>
  </p:notesMasterIdLst>
  <p:sldIdLst>
    <p:sldId id="499" r:id="rId2"/>
    <p:sldId id="502" r:id="rId3"/>
    <p:sldId id="510" r:id="rId4"/>
    <p:sldId id="511" r:id="rId5"/>
    <p:sldId id="512" r:id="rId6"/>
    <p:sldId id="508" r:id="rId7"/>
    <p:sldId id="507" r:id="rId8"/>
    <p:sldId id="509" r:id="rId9"/>
    <p:sldId id="501" r:id="rId10"/>
    <p:sldId id="503" r:id="rId11"/>
    <p:sldId id="500" r:id="rId12"/>
    <p:sldId id="506" r:id="rId13"/>
    <p:sldId id="428" r:id="rId14"/>
    <p:sldId id="424" r:id="rId15"/>
    <p:sldId id="426" r:id="rId16"/>
    <p:sldId id="430" r:id="rId17"/>
    <p:sldId id="432" r:id="rId18"/>
    <p:sldId id="431" r:id="rId19"/>
    <p:sldId id="517" r:id="rId20"/>
    <p:sldId id="397" r:id="rId21"/>
    <p:sldId id="514" r:id="rId22"/>
    <p:sldId id="515" r:id="rId23"/>
    <p:sldId id="519" r:id="rId24"/>
    <p:sldId id="520" r:id="rId25"/>
    <p:sldId id="516" r:id="rId26"/>
    <p:sldId id="518" r:id="rId27"/>
    <p:sldId id="521" r:id="rId28"/>
    <p:sldId id="532" r:id="rId29"/>
    <p:sldId id="531" r:id="rId30"/>
    <p:sldId id="533" r:id="rId31"/>
    <p:sldId id="523" r:id="rId32"/>
    <p:sldId id="524" r:id="rId33"/>
    <p:sldId id="525" r:id="rId34"/>
    <p:sldId id="529" r:id="rId35"/>
    <p:sldId id="526" r:id="rId36"/>
    <p:sldId id="527" r:id="rId37"/>
    <p:sldId id="528" r:id="rId38"/>
    <p:sldId id="534" r:id="rId39"/>
    <p:sldId id="549" r:id="rId40"/>
    <p:sldId id="562" r:id="rId41"/>
    <p:sldId id="545" r:id="rId42"/>
    <p:sldId id="548" r:id="rId43"/>
    <p:sldId id="543" r:id="rId44"/>
    <p:sldId id="536" r:id="rId45"/>
    <p:sldId id="550" r:id="rId46"/>
    <p:sldId id="538" r:id="rId47"/>
    <p:sldId id="575" r:id="rId48"/>
    <p:sldId id="544" r:id="rId49"/>
    <p:sldId id="547" r:id="rId50"/>
    <p:sldId id="540" r:id="rId51"/>
    <p:sldId id="565" r:id="rId52"/>
    <p:sldId id="570" r:id="rId53"/>
    <p:sldId id="577" r:id="rId54"/>
    <p:sldId id="578" r:id="rId55"/>
    <p:sldId id="579" r:id="rId56"/>
    <p:sldId id="582" r:id="rId57"/>
    <p:sldId id="583" r:id="rId58"/>
    <p:sldId id="584" r:id="rId59"/>
    <p:sldId id="551" r:id="rId60"/>
    <p:sldId id="576" r:id="rId61"/>
    <p:sldId id="581" r:id="rId62"/>
    <p:sldId id="568" r:id="rId63"/>
    <p:sldId id="592" r:id="rId64"/>
    <p:sldId id="557" r:id="rId65"/>
    <p:sldId id="590" r:id="rId66"/>
    <p:sldId id="585" r:id="rId67"/>
    <p:sldId id="589" r:id="rId68"/>
    <p:sldId id="558" r:id="rId69"/>
    <p:sldId id="588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/28" id="{81E0B8EC-A197-7247-B094-A950D5D7C7C3}">
          <p14:sldIdLst>
            <p14:sldId id="499"/>
            <p14:sldId id="502"/>
            <p14:sldId id="510"/>
            <p14:sldId id="511"/>
            <p14:sldId id="512"/>
            <p14:sldId id="508"/>
            <p14:sldId id="507"/>
          </p14:sldIdLst>
        </p14:section>
        <p14:section name="기타" id="{F669811A-B2A5-0D4D-8C54-09D7B6365C80}">
          <p14:sldIdLst>
            <p14:sldId id="509"/>
            <p14:sldId id="501"/>
            <p14:sldId id="503"/>
            <p14:sldId id="500"/>
            <p14:sldId id="506"/>
          </p14:sldIdLst>
        </p14:section>
        <p14:section name="3/6" id="{4BA56718-F65A-F543-B13B-AFAF1C2795C2}">
          <p14:sldIdLst>
            <p14:sldId id="428"/>
            <p14:sldId id="424"/>
            <p14:sldId id="426"/>
            <p14:sldId id="430"/>
            <p14:sldId id="432"/>
            <p14:sldId id="431"/>
            <p14:sldId id="517"/>
            <p14:sldId id="397"/>
            <p14:sldId id="514"/>
            <p14:sldId id="515"/>
            <p14:sldId id="519"/>
            <p14:sldId id="520"/>
            <p14:sldId id="516"/>
            <p14:sldId id="518"/>
            <p14:sldId id="521"/>
            <p14:sldId id="532"/>
            <p14:sldId id="531"/>
            <p14:sldId id="533"/>
            <p14:sldId id="523"/>
            <p14:sldId id="524"/>
            <p14:sldId id="525"/>
            <p14:sldId id="529"/>
            <p14:sldId id="526"/>
          </p14:sldIdLst>
        </p14:section>
        <p14:section name="cf)" id="{ABDA1D9B-CCB1-CC4D-B4F8-979FDC50B0E2}">
          <p14:sldIdLst>
            <p14:sldId id="527"/>
            <p14:sldId id="528"/>
            <p14:sldId id="534"/>
            <p14:sldId id="549"/>
            <p14:sldId id="562"/>
          </p14:sldIdLst>
        </p14:section>
        <p14:section name="3/13" id="{49941775-5365-B146-85F3-089912519B53}">
          <p14:sldIdLst>
            <p14:sldId id="545"/>
            <p14:sldId id="548"/>
            <p14:sldId id="543"/>
            <p14:sldId id="536"/>
            <p14:sldId id="550"/>
            <p14:sldId id="538"/>
            <p14:sldId id="575"/>
            <p14:sldId id="544"/>
            <p14:sldId id="547"/>
            <p14:sldId id="540"/>
            <p14:sldId id="565"/>
            <p14:sldId id="570"/>
            <p14:sldId id="577"/>
            <p14:sldId id="578"/>
            <p14:sldId id="579"/>
            <p14:sldId id="582"/>
            <p14:sldId id="583"/>
            <p14:sldId id="584"/>
          </p14:sldIdLst>
        </p14:section>
        <p14:section name="3/15" id="{E3B9B6E1-A029-4D4A-ABAD-55379813DC63}">
          <p14:sldIdLst>
            <p14:sldId id="551"/>
            <p14:sldId id="576"/>
            <p14:sldId id="581"/>
            <p14:sldId id="568"/>
            <p14:sldId id="592"/>
            <p14:sldId id="557"/>
            <p14:sldId id="590"/>
          </p14:sldIdLst>
        </p14:section>
        <p14:section name="최종 change propagation을 어떻게 볼 수 있을까?" id="{711F091F-7FED-3349-8BCB-D0767F71B339}">
          <p14:sldIdLst>
            <p14:sldId id="585"/>
            <p14:sldId id="589"/>
            <p14:sldId id="558"/>
            <p14:sldId id="5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  <a:srgbClr val="949494"/>
    <a:srgbClr val="E8F3DA"/>
    <a:srgbClr val="FFFFFF"/>
    <a:srgbClr val="1D6FA9"/>
    <a:srgbClr val="0E1D5B"/>
    <a:srgbClr val="041F60"/>
    <a:srgbClr val="C21300"/>
    <a:srgbClr val="C1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B7369-F175-41F5-A522-3EC66FEF5726}" v="261" dt="2023-03-16T15:52:2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89663" autoAdjust="0"/>
  </p:normalViewPr>
  <p:slideViewPr>
    <p:cSldViewPr snapToGrid="0">
      <p:cViewPr>
        <p:scale>
          <a:sx n="116" d="100"/>
          <a:sy n="116" d="100"/>
        </p:scale>
        <p:origin x="2536" y="70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재상" userId="12dc248173631402" providerId="LiveId" clId="{A41B7369-F175-41F5-A522-3EC66FEF5726}"/>
    <pc:docChg chg="undo custSel addSld delSld modSld sldOrd addSection delSection modSection">
      <pc:chgData name="유 재상" userId="12dc248173631402" providerId="LiveId" clId="{A41B7369-F175-41F5-A522-3EC66FEF5726}" dt="2023-03-16T15:57:25.888" v="3609" actId="207"/>
      <pc:docMkLst>
        <pc:docMk/>
      </pc:docMkLst>
      <pc:sldChg chg="addSp delSp modSp del mod ord">
        <pc:chgData name="유 재상" userId="12dc248173631402" providerId="LiveId" clId="{A41B7369-F175-41F5-A522-3EC66FEF5726}" dt="2023-03-16T14:51:46.141" v="2065" actId="47"/>
        <pc:sldMkLst>
          <pc:docMk/>
          <pc:sldMk cId="1607661220" sldId="553"/>
        </pc:sldMkLst>
        <pc:spChg chg="mod">
          <ac:chgData name="유 재상" userId="12dc248173631402" providerId="LiveId" clId="{A41B7369-F175-41F5-A522-3EC66FEF5726}" dt="2023-03-16T14:42:21.864" v="1743" actId="1076"/>
          <ac:spMkLst>
            <pc:docMk/>
            <pc:sldMk cId="1607661220" sldId="553"/>
            <ac:spMk id="4" creationId="{047A189A-5390-6F8E-1BC2-88FB8DDD49A8}"/>
          </ac:spMkLst>
        </pc:spChg>
        <pc:spChg chg="del mod">
          <ac:chgData name="유 재상" userId="12dc248173631402" providerId="LiveId" clId="{A41B7369-F175-41F5-A522-3EC66FEF5726}" dt="2023-03-16T14:26:13.730" v="929" actId="478"/>
          <ac:spMkLst>
            <pc:docMk/>
            <pc:sldMk cId="1607661220" sldId="553"/>
            <ac:spMk id="6" creationId="{B30F9361-FA6B-8F0F-1859-37F434CFD1A7}"/>
          </ac:spMkLst>
        </pc:spChg>
        <pc:spChg chg="add del mod">
          <ac:chgData name="유 재상" userId="12dc248173631402" providerId="LiveId" clId="{A41B7369-F175-41F5-A522-3EC66FEF5726}" dt="2023-03-16T14:27:50.907" v="1028" actId="478"/>
          <ac:spMkLst>
            <pc:docMk/>
            <pc:sldMk cId="1607661220" sldId="553"/>
            <ac:spMk id="8" creationId="{0E73F9E9-288D-4794-6851-A841442861C9}"/>
          </ac:spMkLst>
        </pc:spChg>
        <pc:spChg chg="add mod">
          <ac:chgData name="유 재상" userId="12dc248173631402" providerId="LiveId" clId="{A41B7369-F175-41F5-A522-3EC66FEF5726}" dt="2023-03-16T14:31:10.594" v="1242" actId="20577"/>
          <ac:spMkLst>
            <pc:docMk/>
            <pc:sldMk cId="1607661220" sldId="553"/>
            <ac:spMk id="9" creationId="{470813B0-A6D3-D2BC-CD74-E4008542D66F}"/>
          </ac:spMkLst>
        </pc:spChg>
        <pc:spChg chg="add del mod">
          <ac:chgData name="유 재상" userId="12dc248173631402" providerId="LiveId" clId="{A41B7369-F175-41F5-A522-3EC66FEF5726}" dt="2023-03-16T14:30:30.299" v="1212" actId="478"/>
          <ac:spMkLst>
            <pc:docMk/>
            <pc:sldMk cId="1607661220" sldId="553"/>
            <ac:spMk id="10" creationId="{8DE731D9-41A9-1F54-EADC-B28FC0C95BCF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12" creationId="{42AAA312-B591-149E-3EA1-D3652BEE9174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13" creationId="{D080BA6C-3928-0C81-077A-D4528111B2D1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14" creationId="{E8C1440D-A20C-5ED1-9A08-7CCE47E42EC5}"/>
          </ac:spMkLst>
        </pc:spChg>
        <pc:spChg chg="mod">
          <ac:chgData name="유 재상" userId="12dc248173631402" providerId="LiveId" clId="{A41B7369-F175-41F5-A522-3EC66FEF5726}" dt="2023-03-16T14:35:29.318" v="1412" actId="1076"/>
          <ac:spMkLst>
            <pc:docMk/>
            <pc:sldMk cId="1607661220" sldId="553"/>
            <ac:spMk id="17" creationId="{052F3888-E625-A17A-9E24-8135C0905ED4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18" creationId="{DA649A08-06C7-E58E-3B21-47749D52743F}"/>
          </ac:spMkLst>
        </pc:spChg>
        <pc:spChg chg="add del mod">
          <ac:chgData name="유 재상" userId="12dc248173631402" providerId="LiveId" clId="{A41B7369-F175-41F5-A522-3EC66FEF5726}" dt="2023-03-16T14:29:07.883" v="1040" actId="478"/>
          <ac:spMkLst>
            <pc:docMk/>
            <pc:sldMk cId="1607661220" sldId="553"/>
            <ac:spMk id="19" creationId="{D58B2505-4878-6E39-2AB0-8F4D22287D8C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0" creationId="{B7BCDD4C-9EE1-B44B-4F46-F289D7098688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1" creationId="{D37311B7-119D-9C4B-6DFB-2192C505DC34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2" creationId="{36E790D7-E086-176F-9B4F-B9C4B2798DA5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3" creationId="{3EA7EC07-2012-D949-18C5-A1FE25BC721C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4" creationId="{2E07417E-A3F2-5AC9-D32A-06AB3C4652CA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25" creationId="{2A65C2B4-C233-1D1C-CC14-959538DB9EBC}"/>
          </ac:spMkLst>
        </pc:spChg>
        <pc:spChg chg="mod">
          <ac:chgData name="유 재상" userId="12dc248173631402" providerId="LiveId" clId="{A41B7369-F175-41F5-A522-3EC66FEF5726}" dt="2023-03-16T14:31:03.707" v="1236" actId="1076"/>
          <ac:spMkLst>
            <pc:docMk/>
            <pc:sldMk cId="1607661220" sldId="553"/>
            <ac:spMk id="29" creationId="{7B7D5F6A-5210-EFF3-3C28-C5DA449C1CE8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30" creationId="{F56784C6-1A4A-7191-B2A1-3AEBC611CCA3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31" creationId="{074FD965-2908-CBCC-DCA2-1C0115588371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35" creationId="{67D7DCD4-9C6F-41EE-8FB6-6CFF9D8FA626}"/>
          </ac:spMkLst>
        </pc:spChg>
        <pc:spChg chg="add del mod">
          <ac:chgData name="유 재상" userId="12dc248173631402" providerId="LiveId" clId="{A41B7369-F175-41F5-A522-3EC66FEF5726}" dt="2023-03-16T14:29:13.499" v="1042"/>
          <ac:spMkLst>
            <pc:docMk/>
            <pc:sldMk cId="1607661220" sldId="553"/>
            <ac:spMk id="36" creationId="{384ABB2E-1C71-20C1-8996-52615803FF27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37" creationId="{3C0F875F-AF07-D707-A016-6E405A417ADC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38" creationId="{73BEB631-C43A-70BA-FFD1-68789C84FF86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39" creationId="{E1303D78-B8AB-A61F-0586-BC8D926C7F4E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2" creationId="{D1022BFC-2632-C96F-6D74-15216D777308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3" creationId="{F7EDF53B-9984-5D3E-6C9B-607F037B34B8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4" creationId="{BE508DAA-E7BB-CAB5-280A-267CD48BF6B4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5" creationId="{F961D7ED-5A94-2734-4E14-28730FFCF012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6" creationId="{3B419058-8A93-25E4-93A2-376BAA9D5732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7" creationId="{9C4458B0-3242-4BFC-0795-65C934712A0C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8" creationId="{7202ED1C-0CFD-449E-0629-F90724163C94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49" creationId="{5624C41A-C8D4-A4FD-CA38-9CD8E0B80B99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50" creationId="{CDD3C3E6-6CDD-B943-63C3-42FB854E3716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53" creationId="{EC1F7783-2289-72D0-91C8-BFA8ED71E068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54" creationId="{78CBB9F3-D1EB-6B49-0FFC-162B9E406A4C}"/>
          </ac:spMkLst>
        </pc:spChg>
        <pc:spChg chg="add mod">
          <ac:chgData name="유 재상" userId="12dc248173631402" providerId="LiveId" clId="{A41B7369-F175-41F5-A522-3EC66FEF5726}" dt="2023-03-16T14:39:06.711" v="1682" actId="1076"/>
          <ac:spMkLst>
            <pc:docMk/>
            <pc:sldMk cId="1607661220" sldId="553"/>
            <ac:spMk id="55" creationId="{811DA29A-88F1-B03E-CBEA-DC6E3659151A}"/>
          </ac:spMkLst>
        </pc:spChg>
        <pc:spChg chg="add mod">
          <ac:chgData name="유 재상" userId="12dc248173631402" providerId="LiveId" clId="{A41B7369-F175-41F5-A522-3EC66FEF5726}" dt="2023-03-16T14:34:12.722" v="1399" actId="207"/>
          <ac:spMkLst>
            <pc:docMk/>
            <pc:sldMk cId="1607661220" sldId="553"/>
            <ac:spMk id="56" creationId="{ABA2145C-8132-D15D-77C6-950BBA4A374D}"/>
          </ac:spMkLst>
        </pc:spChg>
        <pc:spChg chg="add mod">
          <ac:chgData name="유 재상" userId="12dc248173631402" providerId="LiveId" clId="{A41B7369-F175-41F5-A522-3EC66FEF5726}" dt="2023-03-16T14:31:01.759" v="1235" actId="571"/>
          <ac:spMkLst>
            <pc:docMk/>
            <pc:sldMk cId="1607661220" sldId="553"/>
            <ac:spMk id="57" creationId="{575AD689-8681-A4AD-0BBC-CCEB6F800DF8}"/>
          </ac:spMkLst>
        </pc:spChg>
        <pc:spChg chg="add mod">
          <ac:chgData name="유 재상" userId="12dc248173631402" providerId="LiveId" clId="{A41B7369-F175-41F5-A522-3EC66FEF5726}" dt="2023-03-16T14:31:01.759" v="1235" actId="571"/>
          <ac:spMkLst>
            <pc:docMk/>
            <pc:sldMk cId="1607661220" sldId="553"/>
            <ac:spMk id="58" creationId="{C193B719-0F6B-94EA-9749-2E8CF6B99585}"/>
          </ac:spMkLst>
        </pc:spChg>
        <pc:spChg chg="add mod">
          <ac:chgData name="유 재상" userId="12dc248173631402" providerId="LiveId" clId="{A41B7369-F175-41F5-A522-3EC66FEF5726}" dt="2023-03-16T14:31:01.759" v="1235" actId="571"/>
          <ac:spMkLst>
            <pc:docMk/>
            <pc:sldMk cId="1607661220" sldId="553"/>
            <ac:spMk id="59" creationId="{F65B1946-9A2A-8F34-327F-1ED1A5447DFB}"/>
          </ac:spMkLst>
        </pc:spChg>
        <pc:spChg chg="add mod">
          <ac:chgData name="유 재상" userId="12dc248173631402" providerId="LiveId" clId="{A41B7369-F175-41F5-A522-3EC66FEF5726}" dt="2023-03-16T14:32:08.117" v="1300" actId="1076"/>
          <ac:spMkLst>
            <pc:docMk/>
            <pc:sldMk cId="1607661220" sldId="553"/>
            <ac:spMk id="60" creationId="{B601D4C5-558F-D529-66F2-8F1C4765266B}"/>
          </ac:spMkLst>
        </pc:spChg>
        <pc:spChg chg="add mod">
          <ac:chgData name="유 재상" userId="12dc248173631402" providerId="LiveId" clId="{A41B7369-F175-41F5-A522-3EC66FEF5726}" dt="2023-03-16T14:32:08.117" v="1300" actId="1076"/>
          <ac:spMkLst>
            <pc:docMk/>
            <pc:sldMk cId="1607661220" sldId="553"/>
            <ac:spMk id="61" creationId="{6C946791-4C69-1B1A-DD9D-EFE197A311D0}"/>
          </ac:spMkLst>
        </pc:spChg>
        <pc:spChg chg="add del mod">
          <ac:chgData name="유 재상" userId="12dc248173631402" providerId="LiveId" clId="{A41B7369-F175-41F5-A522-3EC66FEF5726}" dt="2023-03-16T14:31:29.123" v="1266" actId="478"/>
          <ac:spMkLst>
            <pc:docMk/>
            <pc:sldMk cId="1607661220" sldId="553"/>
            <ac:spMk id="62" creationId="{84DD6C43-99D9-0E2C-ACDE-D229E21D1A80}"/>
          </ac:spMkLst>
        </pc:spChg>
        <pc:spChg chg="add mod">
          <ac:chgData name="유 재상" userId="12dc248173631402" providerId="LiveId" clId="{A41B7369-F175-41F5-A522-3EC66FEF5726}" dt="2023-03-16T14:34:05.820" v="1397" actId="1076"/>
          <ac:spMkLst>
            <pc:docMk/>
            <pc:sldMk cId="1607661220" sldId="553"/>
            <ac:spMk id="63" creationId="{D6D5B8C4-1DFA-11BC-CA5D-C2FC7FFD645A}"/>
          </ac:spMkLst>
        </pc:spChg>
        <pc:spChg chg="add mod">
          <ac:chgData name="유 재상" userId="12dc248173631402" providerId="LiveId" clId="{A41B7369-F175-41F5-A522-3EC66FEF5726}" dt="2023-03-16T14:34:03.427" v="1396" actId="20577"/>
          <ac:spMkLst>
            <pc:docMk/>
            <pc:sldMk cId="1607661220" sldId="553"/>
            <ac:spMk id="64" creationId="{A8B4D7B1-5B5B-5B25-910C-46A7D7E13E9C}"/>
          </ac:spMkLst>
        </pc:spChg>
        <pc:spChg chg="add del mod">
          <ac:chgData name="유 재상" userId="12dc248173631402" providerId="LiveId" clId="{A41B7369-F175-41F5-A522-3EC66FEF5726}" dt="2023-03-16T14:33:17.684" v="1361" actId="478"/>
          <ac:spMkLst>
            <pc:docMk/>
            <pc:sldMk cId="1607661220" sldId="553"/>
            <ac:spMk id="65" creationId="{8245862A-1E27-BFBE-4B4C-E24DECF03660}"/>
          </ac:spMkLst>
        </pc:spChg>
        <pc:spChg chg="add mod">
          <ac:chgData name="유 재상" userId="12dc248173631402" providerId="LiveId" clId="{A41B7369-F175-41F5-A522-3EC66FEF5726}" dt="2023-03-16T14:34:12.722" v="1399" actId="207"/>
          <ac:spMkLst>
            <pc:docMk/>
            <pc:sldMk cId="1607661220" sldId="553"/>
            <ac:spMk id="66" creationId="{CD177FA6-FA54-8084-CB22-56B1E4069B96}"/>
          </ac:spMkLst>
        </pc:spChg>
        <pc:spChg chg="add del mod">
          <ac:chgData name="유 재상" userId="12dc248173631402" providerId="LiveId" clId="{A41B7369-F175-41F5-A522-3EC66FEF5726}" dt="2023-03-16T14:35:52.571" v="1421"/>
          <ac:spMkLst>
            <pc:docMk/>
            <pc:sldMk cId="1607661220" sldId="553"/>
            <ac:spMk id="67" creationId="{7C04D85B-763C-C0C8-EA14-E8C72A127034}"/>
          </ac:spMkLst>
        </pc:spChg>
        <pc:spChg chg="add mod">
          <ac:chgData name="유 재상" userId="12dc248173631402" providerId="LiveId" clId="{A41B7369-F175-41F5-A522-3EC66FEF5726}" dt="2023-03-16T14:42:25.794" v="1744" actId="1076"/>
          <ac:spMkLst>
            <pc:docMk/>
            <pc:sldMk cId="1607661220" sldId="553"/>
            <ac:spMk id="68" creationId="{5C8F318F-B0C2-CCF8-348D-63F08D05E358}"/>
          </ac:spMkLst>
        </pc:spChg>
        <pc:spChg chg="add mod">
          <ac:chgData name="유 재상" userId="12dc248173631402" providerId="LiveId" clId="{A41B7369-F175-41F5-A522-3EC66FEF5726}" dt="2023-03-16T14:42:25.794" v="1744" actId="1076"/>
          <ac:spMkLst>
            <pc:docMk/>
            <pc:sldMk cId="1607661220" sldId="553"/>
            <ac:spMk id="69" creationId="{291FF2E7-D6B5-61FA-88D7-94875EF52DB0}"/>
          </ac:spMkLst>
        </pc:spChg>
        <pc:spChg chg="add mod">
          <ac:chgData name="유 재상" userId="12dc248173631402" providerId="LiveId" clId="{A41B7369-F175-41F5-A522-3EC66FEF5726}" dt="2023-03-16T14:42:25.794" v="1744" actId="1076"/>
          <ac:spMkLst>
            <pc:docMk/>
            <pc:sldMk cId="1607661220" sldId="553"/>
            <ac:spMk id="71" creationId="{844F2C32-E7F3-9EA9-7461-02A95856DD7A}"/>
          </ac:spMkLst>
        </pc:spChg>
        <pc:spChg chg="add mod">
          <ac:chgData name="유 재상" userId="12dc248173631402" providerId="LiveId" clId="{A41B7369-F175-41F5-A522-3EC66FEF5726}" dt="2023-03-16T14:42:25.794" v="1744" actId="1076"/>
          <ac:spMkLst>
            <pc:docMk/>
            <pc:sldMk cId="1607661220" sldId="553"/>
            <ac:spMk id="72" creationId="{B40E6157-B988-71B8-54F5-2A04E59AC629}"/>
          </ac:spMkLst>
        </pc:spChg>
        <pc:graphicFrameChg chg="add del mod">
          <ac:chgData name="유 재상" userId="12dc248173631402" providerId="LiveId" clId="{A41B7369-F175-41F5-A522-3EC66FEF5726}" dt="2023-03-16T14:39:23.206" v="1683" actId="478"/>
          <ac:graphicFrameMkLst>
            <pc:docMk/>
            <pc:sldMk cId="1607661220" sldId="553"/>
            <ac:graphicFrameMk id="11" creationId="{AC10397C-E968-5834-6BEB-01D89FD3CE3C}"/>
          </ac:graphicFrameMkLst>
        </pc:graphicFrameChg>
        <pc:graphicFrameChg chg="del mod modGraphic">
          <ac:chgData name="유 재상" userId="12dc248173631402" providerId="LiveId" clId="{A41B7369-F175-41F5-A522-3EC66FEF5726}" dt="2023-03-16T14:34:34.888" v="1401" actId="478"/>
          <ac:graphicFrameMkLst>
            <pc:docMk/>
            <pc:sldMk cId="1607661220" sldId="553"/>
            <ac:graphicFrameMk id="26" creationId="{8A077EFB-B997-CF2B-B502-076F95DFB2E6}"/>
          </ac:graphicFrameMkLst>
        </pc:graphicFrameChg>
        <pc:graphicFrameChg chg="add mod modGraphic">
          <ac:chgData name="유 재상" userId="12dc248173631402" providerId="LiveId" clId="{A41B7369-F175-41F5-A522-3EC66FEF5726}" dt="2023-03-16T14:42:21.864" v="1743" actId="1076"/>
          <ac:graphicFrameMkLst>
            <pc:docMk/>
            <pc:sldMk cId="1607661220" sldId="553"/>
            <ac:graphicFrameMk id="73" creationId="{816ECEF9-2A45-4177-84A5-14A953F66EEA}"/>
          </ac:graphicFrameMkLst>
        </pc:graphicFrameChg>
        <pc:picChg chg="del mod">
          <ac:chgData name="유 재상" userId="12dc248173631402" providerId="LiveId" clId="{A41B7369-F175-41F5-A522-3EC66FEF5726}" dt="2023-03-16T14:26:13.730" v="929" actId="478"/>
          <ac:picMkLst>
            <pc:docMk/>
            <pc:sldMk cId="1607661220" sldId="553"/>
            <ac:picMk id="32" creationId="{A1914759-197F-D2DD-97CD-1AB29436307E}"/>
          </ac:picMkLst>
        </pc:picChg>
        <pc:cxnChg chg="add del mod">
          <ac:chgData name="유 재상" userId="12dc248173631402" providerId="LiveId" clId="{A41B7369-F175-41F5-A522-3EC66FEF5726}" dt="2023-03-16T14:29:13.499" v="1042"/>
          <ac:cxnSpMkLst>
            <pc:docMk/>
            <pc:sldMk cId="1607661220" sldId="553"/>
            <ac:cxnSpMk id="15" creationId="{D66DF144-0AFB-308B-C22A-5CF2E92A16CC}"/>
          </ac:cxnSpMkLst>
        </pc:cxnChg>
        <pc:cxnChg chg="add del mod">
          <ac:chgData name="유 재상" userId="12dc248173631402" providerId="LiveId" clId="{A41B7369-F175-41F5-A522-3EC66FEF5726}" dt="2023-03-16T14:29:13.499" v="1042"/>
          <ac:cxnSpMkLst>
            <pc:docMk/>
            <pc:sldMk cId="1607661220" sldId="553"/>
            <ac:cxnSpMk id="16" creationId="{41B1A5FD-098E-2958-5E26-D1D708F1CABD}"/>
          </ac:cxnSpMkLst>
        </pc:cxnChg>
        <pc:cxnChg chg="del mod">
          <ac:chgData name="유 재상" userId="12dc248173631402" providerId="LiveId" clId="{A41B7369-F175-41F5-A522-3EC66FEF5726}" dt="2023-03-16T14:26:17.826" v="931" actId="478"/>
          <ac:cxnSpMkLst>
            <pc:docMk/>
            <pc:sldMk cId="1607661220" sldId="553"/>
            <ac:cxnSpMk id="27" creationId="{0C2AB472-24ED-23E9-63B8-35B6046080E3}"/>
          </ac:cxnSpMkLst>
        </pc:cxnChg>
        <pc:cxnChg chg="del mod">
          <ac:chgData name="유 재상" userId="12dc248173631402" providerId="LiveId" clId="{A41B7369-F175-41F5-A522-3EC66FEF5726}" dt="2023-03-16T14:26:18.091" v="932" actId="478"/>
          <ac:cxnSpMkLst>
            <pc:docMk/>
            <pc:sldMk cId="1607661220" sldId="553"/>
            <ac:cxnSpMk id="28" creationId="{30473CAD-831A-2969-B5D2-9B0B4C7A14A8}"/>
          </ac:cxnSpMkLst>
        </pc:cxnChg>
        <pc:cxnChg chg="add del mod">
          <ac:chgData name="유 재상" userId="12dc248173631402" providerId="LiveId" clId="{A41B7369-F175-41F5-A522-3EC66FEF5726}" dt="2023-03-16T14:29:13.499" v="1042"/>
          <ac:cxnSpMkLst>
            <pc:docMk/>
            <pc:sldMk cId="1607661220" sldId="553"/>
            <ac:cxnSpMk id="33" creationId="{D25B8033-1C2B-2FE2-F9D7-BB541C52FEB3}"/>
          </ac:cxnSpMkLst>
        </pc:cxnChg>
        <pc:cxnChg chg="add del mod">
          <ac:chgData name="유 재상" userId="12dc248173631402" providerId="LiveId" clId="{A41B7369-F175-41F5-A522-3EC66FEF5726}" dt="2023-03-16T14:29:13.499" v="1042"/>
          <ac:cxnSpMkLst>
            <pc:docMk/>
            <pc:sldMk cId="1607661220" sldId="553"/>
            <ac:cxnSpMk id="34" creationId="{2ADB485A-79E4-6B23-674A-1A80D9FCC4F5}"/>
          </ac:cxnSpMkLst>
        </pc:cxnChg>
        <pc:cxnChg chg="add mod">
          <ac:chgData name="유 재상" userId="12dc248173631402" providerId="LiveId" clId="{A41B7369-F175-41F5-A522-3EC66FEF5726}" dt="2023-03-16T14:39:06.711" v="1682" actId="1076"/>
          <ac:cxnSpMkLst>
            <pc:docMk/>
            <pc:sldMk cId="1607661220" sldId="553"/>
            <ac:cxnSpMk id="40" creationId="{9FA1493B-D8D4-319E-F28A-CDC2235A56B2}"/>
          </ac:cxnSpMkLst>
        </pc:cxnChg>
        <pc:cxnChg chg="add mod">
          <ac:chgData name="유 재상" userId="12dc248173631402" providerId="LiveId" clId="{A41B7369-F175-41F5-A522-3EC66FEF5726}" dt="2023-03-16T14:39:06.711" v="1682" actId="1076"/>
          <ac:cxnSpMkLst>
            <pc:docMk/>
            <pc:sldMk cId="1607661220" sldId="553"/>
            <ac:cxnSpMk id="41" creationId="{369C17D6-5C65-959D-BE85-36AB5E206A45}"/>
          </ac:cxnSpMkLst>
        </pc:cxnChg>
        <pc:cxnChg chg="add mod">
          <ac:chgData name="유 재상" userId="12dc248173631402" providerId="LiveId" clId="{A41B7369-F175-41F5-A522-3EC66FEF5726}" dt="2023-03-16T14:39:06.711" v="1682" actId="1076"/>
          <ac:cxnSpMkLst>
            <pc:docMk/>
            <pc:sldMk cId="1607661220" sldId="553"/>
            <ac:cxnSpMk id="51" creationId="{FBE30DD0-F8C7-EAAF-6CF1-E6A761E16EAC}"/>
          </ac:cxnSpMkLst>
        </pc:cxnChg>
        <pc:cxnChg chg="add mod">
          <ac:chgData name="유 재상" userId="12dc248173631402" providerId="LiveId" clId="{A41B7369-F175-41F5-A522-3EC66FEF5726}" dt="2023-03-16T14:39:06.711" v="1682" actId="1076"/>
          <ac:cxnSpMkLst>
            <pc:docMk/>
            <pc:sldMk cId="1607661220" sldId="553"/>
            <ac:cxnSpMk id="52" creationId="{D6D1F417-B0CC-76B8-FCF4-136239F00CF5}"/>
          </ac:cxnSpMkLst>
        </pc:cxnChg>
      </pc:sldChg>
      <pc:sldChg chg="addSp delSp modSp mod">
        <pc:chgData name="유 재상" userId="12dc248173631402" providerId="LiveId" clId="{A41B7369-F175-41F5-A522-3EC66FEF5726}" dt="2023-03-16T13:05:00.299" v="147" actId="14100"/>
        <pc:sldMkLst>
          <pc:docMk/>
          <pc:sldMk cId="2237322468" sldId="561"/>
        </pc:sldMkLst>
        <pc:spChg chg="add mod">
          <ac:chgData name="유 재상" userId="12dc248173631402" providerId="LiveId" clId="{A41B7369-F175-41F5-A522-3EC66FEF5726}" dt="2023-03-16T12:58:56.216" v="47" actId="1035"/>
          <ac:spMkLst>
            <pc:docMk/>
            <pc:sldMk cId="2237322468" sldId="561"/>
            <ac:spMk id="4" creationId="{6CA042DB-24AB-FF8A-C1BF-03136352F1D2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5" creationId="{A77777AE-BB5D-58E7-B5E0-D5A700A5108B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" creationId="{F2E178CD-BAA9-A013-629C-CDD17CD3D29B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" creationId="{6DC64B47-9317-D323-CE0B-F47AA3EA2899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8" creationId="{4786017D-27B3-FBA9-F539-A29D37A61E49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9" creationId="{D6C4CFCF-08CE-0B09-6AC0-2780F3D1D50A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0" creationId="{E7F0FF23-8667-7DF6-7B26-AB74FC2CEA1D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1" creationId="{53B88E07-5B90-CFF3-349D-590A7D80C827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2" creationId="{86A72953-360A-6E1A-3D7E-46103BAC7612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3" creationId="{1F3F910B-A0FC-31BE-B370-D6A061B26118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4" creationId="{8C6E524B-B5C6-EB53-B601-3166A34E8D9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5" creationId="{13459455-28FE-816E-B323-14F1212897B2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6" creationId="{42DD1529-E39B-529E-F55E-397660ACF77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7" creationId="{BBC4DFF7-EC8D-ABCB-71A2-7AA06C58E82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8" creationId="{55CEBC5B-F989-C570-6803-9B12C784C80A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19" creationId="{1C4175A0-4B67-420B-CB5B-46DF1200CEA6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20" creationId="{057960AF-CD46-9A63-8EA7-425B209643E8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21" creationId="{4AB0E4C8-AAA1-EB14-D876-4D595B226739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22" creationId="{CF6B45A8-4561-47C7-5F0C-6C0950788DF4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24" creationId="{702542CC-3D1C-B39F-351E-7A2117101E85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25" creationId="{F6B6B0E8-C3D6-E868-8F25-80B2F046CBAE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26" creationId="{8BCDD104-C630-04E4-E5AB-FDA51291DF9A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27" creationId="{00B84794-CFA5-3B0C-DEF9-DF669DD01E34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28" creationId="{2F8E291B-A97F-72DB-D8BE-7BA311D82051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29" creationId="{716BECBE-F1EE-546A-43E3-961387881C7A}"/>
          </ac:spMkLst>
        </pc:spChg>
        <pc:spChg chg="mod">
          <ac:chgData name="유 재상" userId="12dc248173631402" providerId="LiveId" clId="{A41B7369-F175-41F5-A522-3EC66FEF5726}" dt="2023-03-16T13:04:55.763" v="145" actId="1076"/>
          <ac:spMkLst>
            <pc:docMk/>
            <pc:sldMk cId="2237322468" sldId="561"/>
            <ac:spMk id="30" creationId="{9464A448-37F6-092E-A22E-219442537CF6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31" creationId="{4E82C0D6-047C-7752-8246-F1EF70025899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32" creationId="{448D6382-DF8A-4882-AF7F-A7949C96B6FA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33" creationId="{5EE67288-F8EC-94E8-B792-967E2A4523DA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34" creationId="{43085B2D-3DA6-CE11-D48B-112D47F3AA80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35" creationId="{C0D7631F-3CF6-38F2-15BF-8B4EAD9CE5D9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36" creationId="{248B6D07-C4CD-BC7B-512D-4783C1B7D80D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40" creationId="{03B46DBB-33ED-2DCB-2DD0-D10BA515B516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41" creationId="{2E0453AC-5F2B-05FE-A13E-48C384DEC170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44" creationId="{7C459252-1FBF-0CA1-82B7-90FAE165546F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45" creationId="{D651784F-A7A8-EF40-97F2-54F7F2FB2D5D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46" creationId="{75EC0F07-05F8-9912-84DC-4FA91849962F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49" creationId="{E954D0DC-532D-E7DD-F4E1-5BB1F589B28C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50" creationId="{9226DF29-7EBE-7C2C-8F75-77F38BBD045C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51" creationId="{F7A5355E-86F3-CF4A-2BC8-0D343DB9D64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52" creationId="{A51F8A29-5392-B3E0-D91E-A8E9742DF713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53" creationId="{E3ECD3E0-51E2-EA03-1F5A-12D294F66A58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58" creationId="{59DE1964-133A-057B-85C1-21F47D4E3264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3" creationId="{86107D2B-ACC0-F5D3-BA93-0C30A6027E92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4" creationId="{8EC6F6E9-3FC2-EE56-B686-AAF4FCF435C2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6" creationId="{DB634377-08F1-0D30-93AD-9EFD18311D8B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7" creationId="{542B3E5B-4A10-0882-7C84-3B4566032BA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69" creationId="{F625AA67-01EB-7EF5-4570-9FBEAA26A80B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0" creationId="{0AA09E5E-0173-B6D5-2180-BA94D8BE2684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2" creationId="{FCD188A4-987C-0D34-0A06-820A964D2568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3" creationId="{A49CD437-4CA0-3C97-920F-9115794F2487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4" creationId="{50C8205B-56B2-A12A-9CC5-178A24E8D4F5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5" creationId="{B17E1155-9F52-AB97-0A38-605FD62D5D29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6" creationId="{AF4A471C-7470-0C5F-E209-81D3BD9E0DAE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78" creationId="{576AF2A2-8E4F-E8FC-B907-EBC8819B4D23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80" creationId="{B60076FD-A3F2-E7AD-E4D0-203C3EC7A05B}"/>
          </ac:spMkLst>
        </pc:spChg>
        <pc:spChg chg="add del mod">
          <ac:chgData name="유 재상" userId="12dc248173631402" providerId="LiveId" clId="{A41B7369-F175-41F5-A522-3EC66FEF5726}" dt="2023-03-16T12:59:41.644" v="50"/>
          <ac:spMkLst>
            <pc:docMk/>
            <pc:sldMk cId="2237322468" sldId="561"/>
            <ac:spMk id="81" creationId="{C7F2FDF9-F94E-75CA-9B0F-1727B95F7754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86" creationId="{25C93B92-DB0F-9627-C783-6269E9435DA5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88" creationId="{1D92167D-62BD-2F24-95EB-F110B29E2F5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89" creationId="{D269CC91-0CB7-0CF3-DD27-0AE40A95CED7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91" creationId="{51ECE023-C27D-D9C1-CD34-4528E8D0AB73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92" creationId="{9C311C1C-CB2B-5700-46C8-C12F66E8440C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94" creationId="{929631DD-826C-480F-7FE2-A572B6C79EA9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95" creationId="{87CC8495-A999-BA50-D106-63E1067D815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98" creationId="{B26E9616-227D-BF0C-CC68-CA650ECF6F8C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01" creationId="{15FC2402-E439-2500-D834-3B9559225EEC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02" creationId="{414EAE54-51CA-0481-9D7D-5658F699A4C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03" creationId="{DC8DAF92-205C-F1C2-A76D-6ABD485D6B3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04" creationId="{531D1933-1379-8895-FCB8-9F26B4EBADF6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05" creationId="{3B360E33-2188-F62D-CAB3-333BA347925A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07" creationId="{E2DEBD3B-EBDA-D1A5-0B66-61C9784049DB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09" creationId="{9273D2A2-0599-161B-68BF-478448AF6EC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1" creationId="{BB730097-ACB3-0D5D-0A1C-06E1F352A4AB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2" creationId="{2402D3C4-DBD3-B81E-A07B-735177C3805F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4" creationId="{BAF43CEF-BC6C-6766-83B0-DC479FDCA21F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5" creationId="{DFB28CA0-E780-CB8E-7BD7-23BA9F3A870A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7" creationId="{54A70483-07E1-C638-6B06-27974317FA6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18" creationId="{9B8200A2-2E2C-2EE2-31B0-03C4DEB5AF7F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0" creationId="{FEE9A4D2-0042-0DCA-39D1-BB56EC9F33A6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1" creationId="{8561FF76-112E-2D65-FCC0-9BA442CB9E53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2" creationId="{CC9B143E-A8FD-BFFE-302A-C4C84A586730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3" creationId="{FFEEF1D6-8E60-1863-96A3-399C0C5A766E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4" creationId="{73DDB95F-8D5C-2627-E3B7-E441D54896DB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26" creationId="{7BCA99CC-D144-3F15-E9E7-175F4D6B18AF}"/>
          </ac:spMkLst>
        </pc:spChg>
        <pc:spChg chg="mod">
          <ac:chgData name="유 재상" userId="12dc248173631402" providerId="LiveId" clId="{A41B7369-F175-41F5-A522-3EC66FEF5726}" dt="2023-03-16T13:01:44.838" v="93" actId="164"/>
          <ac:spMkLst>
            <pc:docMk/>
            <pc:sldMk cId="2237322468" sldId="561"/>
            <ac:spMk id="127" creationId="{3B2F6432-C07D-6DD2-E00E-970D3C775478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8" creationId="{506300E2-AAAF-E41D-5F8F-3CE7E93B7A8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29" creationId="{363802C8-55C8-530F-9973-42C1177A9787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0" creationId="{64D84279-38ED-330A-CE7B-B9FD90BE792E}"/>
          </ac:spMkLst>
        </pc:spChg>
        <pc:spChg chg="add del">
          <ac:chgData name="유 재상" userId="12dc248173631402" providerId="LiveId" clId="{A41B7369-F175-41F5-A522-3EC66FEF5726}" dt="2023-03-16T12:58:45.889" v="41" actId="478"/>
          <ac:spMkLst>
            <pc:docMk/>
            <pc:sldMk cId="2237322468" sldId="561"/>
            <ac:spMk id="131" creationId="{335C356B-D4D5-8032-054E-012DD20F7FA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2" creationId="{7CFCDF2F-C173-7470-44B7-A56E593E271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3" creationId="{43194CE1-CDBC-6DEC-A65F-D744658BCB71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4" creationId="{A89507D7-F7B4-F0C2-6463-10E433EBE2E9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6" creationId="{253A91FE-9979-1A65-D46C-E5A055E18DEE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7" creationId="{73597233-BEF0-C11E-AED5-CCE3B418E4D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38" creationId="{60E22412-F4D3-F458-8286-5A6E1EF1D0D5}"/>
          </ac:spMkLst>
        </pc:spChg>
        <pc:spChg chg="add mod">
          <ac:chgData name="유 재상" userId="12dc248173631402" providerId="LiveId" clId="{A41B7369-F175-41F5-A522-3EC66FEF5726}" dt="2023-03-16T13:03:34.635" v="121" actId="164"/>
          <ac:spMkLst>
            <pc:docMk/>
            <pc:sldMk cId="2237322468" sldId="561"/>
            <ac:spMk id="139" creationId="{1DAB36C1-896A-3D2C-A6E6-3E535552BC3C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0" creationId="{C49053B6-D2A9-BDF1-5349-2A8E66394AD7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1" creationId="{F12A2FF6-A1F7-47E0-A537-B3D6BF801057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2" creationId="{0CF5E268-600D-7C17-E80F-78C3790E9288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4" creationId="{7F65A21B-2028-2DDC-1286-C4417210561A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5" creationId="{D1A09021-D39F-EB20-595A-3AA9428E7A0A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7" creationId="{C1003432-3FD6-9CE6-69A8-7F918982047A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48" creationId="{40CD107D-D852-D32C-89EB-19112BE0F226}"/>
          </ac:spMkLst>
        </pc:spChg>
        <pc:spChg chg="mod">
          <ac:chgData name="유 재상" userId="12dc248173631402" providerId="LiveId" clId="{A41B7369-F175-41F5-A522-3EC66FEF5726}" dt="2023-03-16T13:05:00.299" v="147" actId="14100"/>
          <ac:spMkLst>
            <pc:docMk/>
            <pc:sldMk cId="2237322468" sldId="561"/>
            <ac:spMk id="149" creationId="{9055F377-03A6-7549-D4E6-88EE8A7C1A54}"/>
          </ac:spMkLst>
        </pc:spChg>
        <pc:spChg chg="add mod">
          <ac:chgData name="유 재상" userId="12dc248173631402" providerId="LiveId" clId="{A41B7369-F175-41F5-A522-3EC66FEF5726}" dt="2023-03-16T13:03:21.544" v="116" actId="404"/>
          <ac:spMkLst>
            <pc:docMk/>
            <pc:sldMk cId="2237322468" sldId="561"/>
            <ac:spMk id="150" creationId="{67EAFA49-FBCB-AD5B-ADB1-235E330410B2}"/>
          </ac:spMkLst>
        </pc:spChg>
        <pc:spChg chg="del mod">
          <ac:chgData name="유 재상" userId="12dc248173631402" providerId="LiveId" clId="{A41B7369-F175-41F5-A522-3EC66FEF5726}" dt="2023-03-16T13:04:30.505" v="139" actId="478"/>
          <ac:spMkLst>
            <pc:docMk/>
            <pc:sldMk cId="2237322468" sldId="561"/>
            <ac:spMk id="151" creationId="{39D5DC68-55BB-D5F2-B9EE-B96F1597664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4" creationId="{E48064F6-C1C5-21CC-95B8-CE199CB1B956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5" creationId="{250D0C58-1E3F-0D5B-98F7-2CB9725CAA2B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6" creationId="{4C816E3D-DAF8-24BD-BEEE-27FAB81A379D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7" creationId="{3345D0C0-AD3A-6FE0-117D-85882E82943D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8" creationId="{0BFA51D2-9D3C-B1FE-5CF4-8DDB1528CCDE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59" creationId="{1C4756C8-75DF-A13B-0DE7-9816795B523B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0" creationId="{BF260732-7C7C-641C-0112-6B5C00E9889C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1" creationId="{CEF0DF72-7407-AD6C-BFA3-D6D6B18D3E4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2" creationId="{729552FF-5850-C5E8-ED1E-4CBA7C877746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3" creationId="{8DFF99BE-0DA1-8061-9A11-FD1A27675644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4" creationId="{40548B77-FEFF-3425-FABC-1B18F2543AF7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5" creationId="{33A471A0-65BE-45B2-0C25-C175EF035B4F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6" creationId="{B57810AC-7599-9F72-05F2-D7E41C1E2593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7" creationId="{F78532AD-653D-30D4-700E-330DE6440AE5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8" creationId="{DF22E65C-AC5D-71C1-821F-CE2467EC759D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69" creationId="{E3C7D10F-B24A-CC6C-848A-BBB7947A439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0" creationId="{EAAE6F12-B88F-FA88-BFF4-4B043BCDC3A6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1" creationId="{7199582C-58E4-BCA3-ADAB-11ABC38D64AF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2" creationId="{DCC8F8F2-8ADE-DAE6-3149-178272A5AE5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3" creationId="{84618ECE-C416-3900-E7D7-EFB263E9CDE0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4" creationId="{ABCF0FFB-017C-6835-0F34-47676AEEDC17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5" creationId="{B305D3B5-7DA0-7A74-AF9F-FCF45B5C70E8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6" creationId="{7B58BEF8-3197-6BA5-8049-1C773FB33DE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7" creationId="{367F3513-7F1C-B581-085E-99FFFD82857F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8" creationId="{C4A804D3-4ACB-6E19-E034-A0C093BADFA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79" creationId="{955340F6-5869-EF22-91E4-3600B6D2B843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0" creationId="{E77B5215-6494-C0A9-CA5D-B2F16F3A51E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1" creationId="{EEB97E2A-ACDA-071E-AFA3-359A4FC26BEA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2" creationId="{536C24EE-6BF1-9561-8957-4CEFE01321E1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3" creationId="{305E1AA6-0723-D35D-FEA4-CDF489A2F12B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4" creationId="{9AC79D8C-94EB-9F23-6744-CA70A5FFABA9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5" creationId="{692ED4E1-E72E-AD5B-BFAB-C8204441D702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6" creationId="{597F3D6F-515D-8AF6-4954-2BDB01EE52BA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8" creationId="{AFCCF25F-FAFE-F9FB-89F7-56B3C6CF33CE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89" creationId="{2556D0D6-1075-E36B-669A-7040424CAEA0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90" creationId="{27E8DC82-1241-A5E4-4E9D-F1F1294CF7E3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1" creationId="{CBB6AB93-FE5C-BF45-C7C7-549124FC2885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92" creationId="{42757CA7-082A-B0D1-71BE-FE655EDC6517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93" creationId="{39424723-B514-3E9D-4A4B-2F7D1A803CDA}"/>
          </ac:spMkLst>
        </pc:spChg>
        <pc:spChg chg="mod">
          <ac:chgData name="유 재상" userId="12dc248173631402" providerId="LiveId" clId="{A41B7369-F175-41F5-A522-3EC66FEF5726}" dt="2023-03-16T13:00:02.398" v="64" actId="1076"/>
          <ac:spMkLst>
            <pc:docMk/>
            <pc:sldMk cId="2237322468" sldId="561"/>
            <ac:spMk id="194" creationId="{49DF325F-0BC3-FFEB-B3A6-B5D61F9D725C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5" creationId="{8F532999-7E66-7D53-83D7-C97A20392E33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6" creationId="{9E021925-2CF2-1742-F2A4-C719248C3271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7" creationId="{54E79346-2BBA-6F74-53C3-7CC1905AD229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8" creationId="{56CAE58A-27E4-C63E-3137-29B8FD2A2BE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199" creationId="{76B8B446-A342-1382-22D3-9262B18BC38F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0" creationId="{542078C6-AF9B-6EE6-2D81-D1BD028EDC84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1" creationId="{275320A0-E905-68D3-0EF5-A09671D46C49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2" creationId="{C6D9D72B-C770-DB2D-7379-5D04B8A78E10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3" creationId="{32063D04-5737-2A75-9D13-B1ADC326416E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4" creationId="{7BFEC5DB-49B6-3BF3-176A-BFD2A86263E2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5" creationId="{AC0D2F78-E5F4-DB6D-533D-6BFD349A2839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6" creationId="{83AF8DF3-0A3B-C935-F0F8-D310E8952D60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7" creationId="{99813094-F7AE-D7F5-81AF-E1967C4DF10D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8" creationId="{780DB301-19DF-2DA2-791D-5724D171F9E0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09" creationId="{1C0327A8-A733-0EE8-34AB-002D94D9DBB5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0" creationId="{5DD832FA-832F-B0C8-5C89-71BCC18C09A6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1" creationId="{429FB040-407C-9FD2-9CCB-B08C1B0D20E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2" creationId="{959AE1FA-8ED3-6E4B-6976-006BFBAFEF2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3" creationId="{17CD6445-9FB5-F795-0CC9-ACF01AEBA749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4" creationId="{026BA583-1CE0-1F31-5824-0C09BF4B81B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5" creationId="{9257B171-1015-A950-2501-80D6B057AF5B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6" creationId="{D8C49740-8611-2A00-0A48-1A83D3DD8EA0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7" creationId="{FD561709-7B7B-EC4F-2485-84A37647116A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8" creationId="{8D593F12-EEE0-AB53-3A68-6882E180C3D8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19" creationId="{2ED50976-E95B-AD1A-12DA-7A74532EDF8A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0" creationId="{F618BDE5-2BAA-B890-1FE7-9BEBCC2E1FD5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1" creationId="{0604BA3C-A33F-DEE1-BCC3-44FB52ED87A4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2" creationId="{3340D6C7-FFCC-256E-D3F0-512C77A42F2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3" creationId="{4313235A-FCE0-4FA6-4427-C824A19F6BCB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4" creationId="{48B9FCD1-CBA3-BB22-9265-F0144831716B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5" creationId="{8B68B8A8-3259-5A3A-1453-D8A8A69DD977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6" creationId="{5A2958BE-3496-3102-84E3-92E6D913A074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7" creationId="{B8551695-FA17-8C2F-CD58-4ECDEFF533C5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8" creationId="{02B863FB-C98A-9B21-DF93-92E12951720F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29" creationId="{7CD00A4D-D8E7-2553-850A-FFEC2AF3FBDC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30" creationId="{58BA0482-0FEC-9ED5-6AF3-FA818E2B1B7E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31" creationId="{91F4D8E6-EB82-82C4-FA92-70C55C63047C}"/>
          </ac:spMkLst>
        </pc:spChg>
        <pc:spChg chg="add mod">
          <ac:chgData name="유 재상" userId="12dc248173631402" providerId="LiveId" clId="{A41B7369-F175-41F5-A522-3EC66FEF5726}" dt="2023-03-16T13:04:48.572" v="144" actId="1076"/>
          <ac:spMkLst>
            <pc:docMk/>
            <pc:sldMk cId="2237322468" sldId="561"/>
            <ac:spMk id="232" creationId="{292B4900-387C-B9D8-AA5C-A3CB8E218E1F}"/>
          </ac:spMkLst>
        </pc:spChg>
        <pc:grpChg chg="add mod">
          <ac:chgData name="유 재상" userId="12dc248173631402" providerId="LiveId" clId="{A41B7369-F175-41F5-A522-3EC66FEF5726}" dt="2023-03-16T13:04:55.763" v="145" actId="1076"/>
          <ac:grpSpMkLst>
            <pc:docMk/>
            <pc:sldMk cId="2237322468" sldId="561"/>
            <ac:grpSpMk id="85" creationId="{C077B96A-540F-3758-A287-AD6F0498520E}"/>
          </ac:grpSpMkLst>
        </pc:grpChg>
        <pc:grpChg chg="add del mod">
          <ac:chgData name="유 재상" userId="12dc248173631402" providerId="LiveId" clId="{A41B7369-F175-41F5-A522-3EC66FEF5726}" dt="2023-03-16T13:03:34.635" v="121" actId="164"/>
          <ac:grpSpMkLst>
            <pc:docMk/>
            <pc:sldMk cId="2237322468" sldId="561"/>
            <ac:grpSpMk id="152" creationId="{3F155AAE-BCE4-FA63-836E-DD9514CD4738}"/>
          </ac:grpSpMkLst>
        </pc:grpChg>
        <pc:grpChg chg="add del mod">
          <ac:chgData name="유 재상" userId="12dc248173631402" providerId="LiveId" clId="{A41B7369-F175-41F5-A522-3EC66FEF5726}" dt="2023-03-16T13:03:50.600" v="124" actId="478"/>
          <ac:grpSpMkLst>
            <pc:docMk/>
            <pc:sldMk cId="2237322468" sldId="561"/>
            <ac:grpSpMk id="153" creationId="{6E99E5E6-D131-642A-A111-BB27E48A09C1}"/>
          </ac:grpSpMkLst>
        </pc:grpChg>
        <pc:picChg chg="add del mod">
          <ac:chgData name="유 재상" userId="12dc248173631402" providerId="LiveId" clId="{A41B7369-F175-41F5-A522-3EC66FEF5726}" dt="2023-03-16T12:59:53.401" v="62"/>
          <ac:picMkLst>
            <pc:docMk/>
            <pc:sldMk cId="2237322468" sldId="561"/>
            <ac:picMk id="82" creationId="{63C59D22-93C8-663B-D157-A3C4836C2EB5}"/>
          </ac:picMkLst>
        </pc:picChg>
        <pc:picChg chg="add del mod">
          <ac:chgData name="유 재상" userId="12dc248173631402" providerId="LiveId" clId="{A41B7369-F175-41F5-A522-3EC66FEF5726}" dt="2023-03-16T13:02:14.064" v="99" actId="478"/>
          <ac:picMkLst>
            <pc:docMk/>
            <pc:sldMk cId="2237322468" sldId="561"/>
            <ac:picMk id="83" creationId="{C9D66B51-9339-072B-30D7-4DA080638B22}"/>
          </ac:picMkLst>
        </pc:picChg>
        <pc:picChg chg="mod">
          <ac:chgData name="유 재상" userId="12dc248173631402" providerId="LiveId" clId="{A41B7369-F175-41F5-A522-3EC66FEF5726}" dt="2023-03-16T13:01:44.838" v="93" actId="164"/>
          <ac:picMkLst>
            <pc:docMk/>
            <pc:sldMk cId="2237322468" sldId="561"/>
            <ac:picMk id="135" creationId="{73EBF319-9A38-FC37-EDF9-84587D0005C9}"/>
          </ac:picMkLst>
        </pc:picChg>
        <pc:picChg chg="mod">
          <ac:chgData name="유 재상" userId="12dc248173631402" providerId="LiveId" clId="{A41B7369-F175-41F5-A522-3EC66FEF5726}" dt="2023-03-16T13:01:44.838" v="93" actId="164"/>
          <ac:picMkLst>
            <pc:docMk/>
            <pc:sldMk cId="2237322468" sldId="561"/>
            <ac:picMk id="143" creationId="{47978048-95DF-E731-19F5-2521E2CEB531}"/>
          </ac:picMkLst>
        </pc:picChg>
        <pc:picChg chg="add del mod">
          <ac:chgData name="유 재상" userId="12dc248173631402" providerId="LiveId" clId="{A41B7369-F175-41F5-A522-3EC66FEF5726}" dt="2023-03-16T13:04:30.752" v="140" actId="478"/>
          <ac:picMkLst>
            <pc:docMk/>
            <pc:sldMk cId="2237322468" sldId="561"/>
            <ac:picMk id="187" creationId="{5CD9DA99-5A55-83DC-42AE-5AB4B71B2FDB}"/>
          </ac:picMkLst>
        </pc:picChg>
        <pc:cxnChg chg="mod">
          <ac:chgData name="유 재상" userId="12dc248173631402" providerId="LiveId" clId="{A41B7369-F175-41F5-A522-3EC66FEF5726}" dt="2023-03-16T13:01:44.838" v="93" actId="164"/>
          <ac:cxnSpMkLst>
            <pc:docMk/>
            <pc:sldMk cId="2237322468" sldId="561"/>
            <ac:cxnSpMk id="97" creationId="{46548F20-B557-28DC-50EF-490146A5753A}"/>
          </ac:cxnSpMkLst>
        </pc:cxnChg>
        <pc:cxnChg chg="mod">
          <ac:chgData name="유 재상" userId="12dc248173631402" providerId="LiveId" clId="{A41B7369-F175-41F5-A522-3EC66FEF5726}" dt="2023-03-16T13:01:44.838" v="93" actId="164"/>
          <ac:cxnSpMkLst>
            <pc:docMk/>
            <pc:sldMk cId="2237322468" sldId="561"/>
            <ac:cxnSpMk id="99" creationId="{736C25D2-0B94-0651-F0AD-FB720510459C}"/>
          </ac:cxnSpMkLst>
        </pc:cxnChg>
        <pc:cxnChg chg="mod">
          <ac:chgData name="유 재상" userId="12dc248173631402" providerId="LiveId" clId="{A41B7369-F175-41F5-A522-3EC66FEF5726}" dt="2023-03-16T13:01:44.838" v="93" actId="164"/>
          <ac:cxnSpMkLst>
            <pc:docMk/>
            <pc:sldMk cId="2237322468" sldId="561"/>
            <ac:cxnSpMk id="108" creationId="{E296E80E-44AB-10BA-A1EF-D652FBADE63D}"/>
          </ac:cxnSpMkLst>
        </pc:cxnChg>
      </pc:sldChg>
      <pc:sldChg chg="modSp mod ord">
        <pc:chgData name="유 재상" userId="12dc248173631402" providerId="LiveId" clId="{A41B7369-F175-41F5-A522-3EC66FEF5726}" dt="2023-03-16T14:06:33.723" v="651" actId="1076"/>
        <pc:sldMkLst>
          <pc:docMk/>
          <pc:sldMk cId="2450091549" sldId="563"/>
        </pc:sldMkLst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14" creationId="{4C247DCA-5575-AA0B-744A-5FCD3FD52F96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15" creationId="{01451DEB-3E90-018D-04D4-908E6B33290B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16" creationId="{F2D61275-F712-8214-C584-5C14D84EC4EF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17" creationId="{13E4F571-4D5B-1470-43B2-EC0CA230E72D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22" creationId="{AE5EADE4-AF73-3C93-71A4-1012A4B3D7F3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26" creationId="{3EE826E4-7A3C-46C2-CBD9-419E258F2A1C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27" creationId="{134802A0-63BC-3342-19B5-AB84954C445F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28" creationId="{1F3EFAB0-6B72-C666-0FC6-9F9CAC87272E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29" creationId="{1DAB7C75-85D2-12B8-51B7-7E50FAB84BC3}"/>
          </ac:spMkLst>
        </pc:spChg>
        <pc:spChg chg="mod">
          <ac:chgData name="유 재상" userId="12dc248173631402" providerId="LiveId" clId="{A41B7369-F175-41F5-A522-3EC66FEF5726}" dt="2023-03-16T14:06:33.723" v="651" actId="1076"/>
          <ac:spMkLst>
            <pc:docMk/>
            <pc:sldMk cId="2450091549" sldId="563"/>
            <ac:spMk id="31" creationId="{78E32C16-040D-2AA4-12E5-651915F25E58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36" creationId="{69628E8D-3641-FCD8-AF05-9C4C65D22001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37" creationId="{F792CCA6-0D39-732E-1FDD-3E0BC655B5B0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38" creationId="{9BA2155F-D6CC-4258-90AD-1658D845FA10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39" creationId="{FDF153B1-6898-C615-91F3-E32F96FEA84B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42" creationId="{2C030AD0-1B50-A8BC-CD28-2B83C9AC375E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43" creationId="{04824FF1-0CEB-5B89-7995-F54A0718DE80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44" creationId="{30B34A3D-4C28-8563-890B-072010EC8133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47" creationId="{7C0B12FA-D5C2-9423-B6CD-7A6084E19977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48" creationId="{DB3B0AD9-5A03-1EA8-B6BD-68E9761D3ADD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49" creationId="{22F8C776-1F5F-AE89-62BC-F397B293B0C4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54" creationId="{76BBF26C-EB1E-E1BF-5EE7-7ED3FFA4B88B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55" creationId="{94DBE422-BECE-82F7-306E-64EE42000E9F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56" creationId="{9E7B9106-E83C-7F79-79E0-239D47124B45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57" creationId="{1C678040-4447-8CD0-0761-ACAA108DB199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59" creationId="{331AEFA6-604A-5697-25FC-837E844B563D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60" creationId="{1D95264C-81DF-621C-EAEA-D0A6FA897700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61" creationId="{E497F88E-BC5D-3B49-1D24-5C7BE6085947}"/>
          </ac:spMkLst>
        </pc:spChg>
        <pc:spChg chg="mod">
          <ac:chgData name="유 재상" userId="12dc248173631402" providerId="LiveId" clId="{A41B7369-F175-41F5-A522-3EC66FEF5726}" dt="2023-03-16T14:06:03.851" v="649" actId="1076"/>
          <ac:spMkLst>
            <pc:docMk/>
            <pc:sldMk cId="2450091549" sldId="563"/>
            <ac:spMk id="62" creationId="{04EC2252-5819-8275-449D-4234F0EA9E75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64" creationId="{32F3DD6B-DC34-EDBE-0108-7FFACAC41ED7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66" creationId="{2D811BA4-0C12-3314-1C73-8C249128BB2D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67" creationId="{706D84DB-63D9-A9D4-E498-43448F58F660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91" creationId="{997E7E1A-854C-6B26-AA2E-B10921DC287B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99" creationId="{BE3769F9-43A3-9E82-BC45-A8F25C7058DB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09" creationId="{FD96A5AE-43AC-7432-2E74-6A559C330671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11" creationId="{E44067A2-1C0C-FF1E-B96D-B91DF511A041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12" creationId="{489C4E61-7DCA-3AD1-E831-15789D6C9A3B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15" creationId="{2771C88F-3326-EF5D-BBF1-EA03B9A21FE4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30" creationId="{E6210835-AF60-BC1B-520C-3D0B9289E1CC}"/>
          </ac:spMkLst>
        </pc:spChg>
        <pc:spChg chg="mod">
          <ac:chgData name="유 재상" userId="12dc248173631402" providerId="LiveId" clId="{A41B7369-F175-41F5-A522-3EC66FEF5726}" dt="2023-03-16T14:06:19.853" v="650" actId="1076"/>
          <ac:spMkLst>
            <pc:docMk/>
            <pc:sldMk cId="2450091549" sldId="563"/>
            <ac:spMk id="139" creationId="{968A5C62-1089-9334-2C35-5E1654CEDC1C}"/>
          </ac:spMkLst>
        </pc:sp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23" creationId="{E4F71768-A474-0A7F-BCB2-F0F9C71092C0}"/>
          </ac:cxnSpMkLst>
        </pc:cxnChg>
        <pc:cxnChg chg="mod">
          <ac:chgData name="유 재상" userId="12dc248173631402" providerId="LiveId" clId="{A41B7369-F175-41F5-A522-3EC66FEF5726}" dt="2023-03-16T14:06:19.853" v="650" actId="1076"/>
          <ac:cxnSpMkLst>
            <pc:docMk/>
            <pc:sldMk cId="2450091549" sldId="563"/>
            <ac:cxnSpMk id="51" creationId="{E642E9BA-938C-88EA-F24F-FDE8A70DD5A4}"/>
          </ac:cxnSpMkLst>
        </pc:cxnChg>
        <pc:cxnChg chg="mod">
          <ac:chgData name="유 재상" userId="12dc248173631402" providerId="LiveId" clId="{A41B7369-F175-41F5-A522-3EC66FEF5726}" dt="2023-03-16T14:06:19.853" v="650" actId="1076"/>
          <ac:cxnSpMkLst>
            <pc:docMk/>
            <pc:sldMk cId="2450091549" sldId="563"/>
            <ac:cxnSpMk id="52" creationId="{32F1711B-CACB-C0F7-05DE-EB27238E907E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65" creationId="{E98EB50F-A5B2-29AE-CA3B-DA2958CA5503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68" creationId="{7C2ED2EE-A740-2F56-E435-63B1857D047C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71" creationId="{7C33839A-CC84-4CB3-256C-180BB87BF6DE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77" creationId="{BA4EAAAF-7C3E-8694-2415-F298F9AEEB7E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79" creationId="{BA346A69-9A04-9D46-1B4B-1DC2E816B34E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84" creationId="{C0286E96-326D-0681-5467-F3867BAEBB03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87" creationId="{DEFA4C7B-3582-D889-A2B6-B5523EFE46C7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90" creationId="{EEADA2EE-9611-9EDA-0477-4E055BC26DA8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93" creationId="{52A4CE85-9A98-86FB-9643-D78058CABE53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96" creationId="{0E8F1C14-29C5-A139-0DEF-68803D12A792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00" creationId="{C890F306-14E5-EF30-577B-21AF37E5FCA1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06" creationId="{52D70AC1-6C36-099C-D44C-B0EC356996EC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10" creationId="{0F0644C0-2AD5-EA43-7BB7-1B9F5F015D56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13" creationId="{08D03B60-1465-021D-B3C1-FF25568E102B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16" creationId="{5A1B78E3-FA51-E433-4951-CB81362E1F30}"/>
          </ac:cxnSpMkLst>
        </pc:cxnChg>
        <pc:cxnChg chg="mod">
          <ac:chgData name="유 재상" userId="12dc248173631402" providerId="LiveId" clId="{A41B7369-F175-41F5-A522-3EC66FEF5726}" dt="2023-03-16T14:06:19.853" v="650" actId="1076"/>
          <ac:cxnSpMkLst>
            <pc:docMk/>
            <pc:sldMk cId="2450091549" sldId="563"/>
            <ac:cxnSpMk id="117" creationId="{DDEE5D03-A315-7AF6-6C08-6C5586406338}"/>
          </ac:cxnSpMkLst>
        </pc:cxnChg>
        <pc:cxnChg chg="mod">
          <ac:chgData name="유 재상" userId="12dc248173631402" providerId="LiveId" clId="{A41B7369-F175-41F5-A522-3EC66FEF5726}" dt="2023-03-16T14:06:19.853" v="650" actId="1076"/>
          <ac:cxnSpMkLst>
            <pc:docMk/>
            <pc:sldMk cId="2450091549" sldId="563"/>
            <ac:cxnSpMk id="118" creationId="{10B57DA0-E3A4-C530-6E89-1578B4F17A77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19" creationId="{3B63DFB3-EFE7-CBF8-988E-1CA15DF2BB09}"/>
          </ac:cxnSpMkLst>
        </pc:cxnChg>
        <pc:cxnChg chg="mod">
          <ac:chgData name="유 재상" userId="12dc248173631402" providerId="LiveId" clId="{A41B7369-F175-41F5-A522-3EC66FEF5726}" dt="2023-03-16T14:06:03.851" v="649" actId="1076"/>
          <ac:cxnSpMkLst>
            <pc:docMk/>
            <pc:sldMk cId="2450091549" sldId="563"/>
            <ac:cxnSpMk id="125" creationId="{0C85075F-9363-55D9-F1E7-44A3E8713002}"/>
          </ac:cxnSpMkLst>
        </pc:cxnChg>
      </pc:sldChg>
      <pc:sldChg chg="addSp delSp modSp del mod">
        <pc:chgData name="유 재상" userId="12dc248173631402" providerId="LiveId" clId="{A41B7369-F175-41F5-A522-3EC66FEF5726}" dt="2023-03-16T15:46:10.826" v="3557" actId="47"/>
        <pc:sldMkLst>
          <pc:docMk/>
          <pc:sldMk cId="3963372346" sldId="567"/>
        </pc:sldMkLst>
        <pc:spChg chg="mod">
          <ac:chgData name="유 재상" userId="12dc248173631402" providerId="LiveId" clId="{A41B7369-F175-41F5-A522-3EC66FEF5726}" dt="2023-03-16T13:27:14.140" v="533" actId="1076"/>
          <ac:spMkLst>
            <pc:docMk/>
            <pc:sldMk cId="3963372346" sldId="567"/>
            <ac:spMk id="5" creationId="{CD084139-3B38-A68C-4D60-E4BA845CE31E}"/>
          </ac:spMkLst>
        </pc:spChg>
        <pc:spChg chg="mod">
          <ac:chgData name="유 재상" userId="12dc248173631402" providerId="LiveId" clId="{A41B7369-F175-41F5-A522-3EC66FEF5726}" dt="2023-03-16T13:26:52.173" v="521" actId="1038"/>
          <ac:spMkLst>
            <pc:docMk/>
            <pc:sldMk cId="3963372346" sldId="567"/>
            <ac:spMk id="6" creationId="{53B1DE48-026C-5D4E-3253-AA9D848EB71C}"/>
          </ac:spMkLst>
        </pc:spChg>
        <pc:spChg chg="mod">
          <ac:chgData name="유 재상" userId="12dc248173631402" providerId="LiveId" clId="{A41B7369-F175-41F5-A522-3EC66FEF5726}" dt="2023-03-16T15:44:28.801" v="3521" actId="1076"/>
          <ac:spMkLst>
            <pc:docMk/>
            <pc:sldMk cId="3963372346" sldId="567"/>
            <ac:spMk id="8" creationId="{2D9C73BB-7E92-E98D-8686-38766D5E87A5}"/>
          </ac:spMkLst>
        </pc:spChg>
        <pc:spChg chg="mod">
          <ac:chgData name="유 재상" userId="12dc248173631402" providerId="LiveId" clId="{A41B7369-F175-41F5-A522-3EC66FEF5726}" dt="2023-03-16T13:27:14.140" v="533" actId="1076"/>
          <ac:spMkLst>
            <pc:docMk/>
            <pc:sldMk cId="3963372346" sldId="567"/>
            <ac:spMk id="9" creationId="{A94A0298-36ED-4348-1FF0-971555F22A3A}"/>
          </ac:spMkLst>
        </pc:spChg>
        <pc:spChg chg="mod">
          <ac:chgData name="유 재상" userId="12dc248173631402" providerId="LiveId" clId="{A41B7369-F175-41F5-A522-3EC66FEF5726}" dt="2023-03-16T15:44:28.801" v="3521" actId="1076"/>
          <ac:spMkLst>
            <pc:docMk/>
            <pc:sldMk cId="3963372346" sldId="567"/>
            <ac:spMk id="14" creationId="{120897B1-6835-5216-BE14-CC0F561A2880}"/>
          </ac:spMkLst>
        </pc:spChg>
        <pc:spChg chg="mod">
          <ac:chgData name="유 재상" userId="12dc248173631402" providerId="LiveId" clId="{A41B7369-F175-41F5-A522-3EC66FEF5726}" dt="2023-03-16T12:57:57.394" v="19" actId="113"/>
          <ac:spMkLst>
            <pc:docMk/>
            <pc:sldMk cId="3963372346" sldId="567"/>
            <ac:spMk id="51" creationId="{41BA643D-473E-0E59-6CD4-793D8AF119F4}"/>
          </ac:spMkLst>
        </pc:spChg>
        <pc:spChg chg="mod">
          <ac:chgData name="유 재상" userId="12dc248173631402" providerId="LiveId" clId="{A41B7369-F175-41F5-A522-3EC66FEF5726}" dt="2023-03-16T12:57:56.705" v="17" actId="113"/>
          <ac:spMkLst>
            <pc:docMk/>
            <pc:sldMk cId="3963372346" sldId="567"/>
            <ac:spMk id="52" creationId="{BCE83805-163A-C40A-BD30-D79363BB3077}"/>
          </ac:spMkLst>
        </pc:spChg>
        <pc:spChg chg="mod">
          <ac:chgData name="유 재상" userId="12dc248173631402" providerId="LiveId" clId="{A41B7369-F175-41F5-A522-3EC66FEF5726}" dt="2023-03-16T12:57:56.145" v="15" actId="113"/>
          <ac:spMkLst>
            <pc:docMk/>
            <pc:sldMk cId="3963372346" sldId="567"/>
            <ac:spMk id="53" creationId="{1CEF5F4E-D57F-0913-4678-7B5AAF0056F0}"/>
          </ac:spMkLst>
        </pc:spChg>
        <pc:spChg chg="add del mod">
          <ac:chgData name="유 재상" userId="12dc248173631402" providerId="LiveId" clId="{A41B7369-F175-41F5-A522-3EC66FEF5726}" dt="2023-03-16T15:43:54.950" v="3514" actId="478"/>
          <ac:spMkLst>
            <pc:docMk/>
            <pc:sldMk cId="3963372346" sldId="567"/>
            <ac:spMk id="76" creationId="{663B1470-B61D-5185-351F-B48B4935ED66}"/>
          </ac:spMkLst>
        </pc:spChg>
        <pc:spChg chg="mod">
          <ac:chgData name="유 재상" userId="12dc248173631402" providerId="LiveId" clId="{A41B7369-F175-41F5-A522-3EC66FEF5726}" dt="2023-03-16T13:27:00.865" v="532" actId="1076"/>
          <ac:spMkLst>
            <pc:docMk/>
            <pc:sldMk cId="3963372346" sldId="567"/>
            <ac:spMk id="86" creationId="{B105AF03-9ABD-7F3B-6D9B-4E15A6422984}"/>
          </ac:spMkLst>
        </pc:spChg>
        <pc:spChg chg="mod">
          <ac:chgData name="유 재상" userId="12dc248173631402" providerId="LiveId" clId="{A41B7369-F175-41F5-A522-3EC66FEF5726}" dt="2023-03-16T15:44:28.801" v="3521" actId="1076"/>
          <ac:spMkLst>
            <pc:docMk/>
            <pc:sldMk cId="3963372346" sldId="567"/>
            <ac:spMk id="106" creationId="{56A88264-10D4-DAD6-5FA7-5C509F0D68F3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08" creationId="{676395A3-B750-F34F-FB5E-0683EB3E2004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09" creationId="{C8691059-55A0-0385-5CFA-044ACD4E2F42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10" creationId="{EE36E83E-5137-6BA2-564D-FAF5F795D09C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11" creationId="{5BC6C1A8-1710-5E57-9C85-63ECF1CC5726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12" creationId="{C0FA0718-52E2-12A1-FC46-1BB401FB2C40}"/>
          </ac:spMkLst>
        </pc:spChg>
        <pc:spChg chg="mod">
          <ac:chgData name="유 재상" userId="12dc248173631402" providerId="LiveId" clId="{A41B7369-F175-41F5-A522-3EC66FEF5726}" dt="2023-03-16T15:44:01.608" v="3517" actId="164"/>
          <ac:spMkLst>
            <pc:docMk/>
            <pc:sldMk cId="3963372346" sldId="567"/>
            <ac:spMk id="113" creationId="{40F73555-BA64-846C-89FA-3C70249330DD}"/>
          </ac:spMkLst>
        </pc:spChg>
        <pc:grpChg chg="add mod">
          <ac:chgData name="유 재상" userId="12dc248173631402" providerId="LiveId" clId="{A41B7369-F175-41F5-A522-3EC66FEF5726}" dt="2023-03-16T15:44:06.519" v="3518" actId="1076"/>
          <ac:grpSpMkLst>
            <pc:docMk/>
            <pc:sldMk cId="3963372346" sldId="567"/>
            <ac:grpSpMk id="12" creationId="{E7708EF6-C9E8-921C-37BB-8CB03439B32C}"/>
          </ac:grpSpMkLst>
        </pc:grpChg>
        <pc:grpChg chg="mod">
          <ac:chgData name="유 재상" userId="12dc248173631402" providerId="LiveId" clId="{A41B7369-F175-41F5-A522-3EC66FEF5726}" dt="2023-03-16T15:44:01.608" v="3517" actId="164"/>
          <ac:grpSpMkLst>
            <pc:docMk/>
            <pc:sldMk cId="3963372346" sldId="567"/>
            <ac:grpSpMk id="44" creationId="{80B0F111-DD97-D593-8D7D-3BF8043E2555}"/>
          </ac:grpSpMkLst>
        </pc:grpChg>
        <pc:cxnChg chg="mod">
          <ac:chgData name="유 재상" userId="12dc248173631402" providerId="LiveId" clId="{A41B7369-F175-41F5-A522-3EC66FEF5726}" dt="2023-03-16T13:27:17.767" v="534" actId="14100"/>
          <ac:cxnSpMkLst>
            <pc:docMk/>
            <pc:sldMk cId="3963372346" sldId="567"/>
            <ac:cxnSpMk id="20" creationId="{32541F5E-2AE1-3F1D-38D9-001211BB607C}"/>
          </ac:cxnSpMkLst>
        </pc:cxnChg>
      </pc:sldChg>
      <pc:sldChg chg="addSp delSp modSp add mod">
        <pc:chgData name="유 재상" userId="12dc248173631402" providerId="LiveId" clId="{A41B7369-F175-41F5-A522-3EC66FEF5726}" dt="2023-03-16T13:39:32.555" v="639" actId="113"/>
        <pc:sldMkLst>
          <pc:docMk/>
          <pc:sldMk cId="543328883" sldId="568"/>
        </pc:sldMkLst>
        <pc:spChg chg="add del mod">
          <ac:chgData name="유 재상" userId="12dc248173631402" providerId="LiveId" clId="{A41B7369-F175-41F5-A522-3EC66FEF5726}" dt="2023-03-16T13:05:51.448" v="156"/>
          <ac:spMkLst>
            <pc:docMk/>
            <pc:sldMk cId="543328883" sldId="568"/>
            <ac:spMk id="6" creationId="{42ADAA7A-3AD9-F22B-F64B-16E40775D4EF}"/>
          </ac:spMkLst>
        </pc:spChg>
        <pc:spChg chg="add del mod">
          <ac:chgData name="유 재상" userId="12dc248173631402" providerId="LiveId" clId="{A41B7369-F175-41F5-A522-3EC66FEF5726}" dt="2023-03-16T13:05:51.448" v="158"/>
          <ac:spMkLst>
            <pc:docMk/>
            <pc:sldMk cId="543328883" sldId="568"/>
            <ac:spMk id="7" creationId="{D4A8F3BB-10F1-DAB8-7A52-937D5E7FA1A8}"/>
          </ac:spMkLst>
        </pc:spChg>
        <pc:spChg chg="add del mod">
          <ac:chgData name="유 재상" userId="12dc248173631402" providerId="LiveId" clId="{A41B7369-F175-41F5-A522-3EC66FEF5726}" dt="2023-03-16T13:29:02.511" v="538" actId="1076"/>
          <ac:spMkLst>
            <pc:docMk/>
            <pc:sldMk cId="543328883" sldId="568"/>
            <ac:spMk id="8" creationId="{302A162F-DD24-FA85-6864-3DAC243EF82D}"/>
          </ac:spMkLst>
        </pc:spChg>
        <pc:spChg chg="add del mod">
          <ac:chgData name="유 재상" userId="12dc248173631402" providerId="LiveId" clId="{A41B7369-F175-41F5-A522-3EC66FEF5726}" dt="2023-03-16T13:06:48.057" v="173" actId="478"/>
          <ac:spMkLst>
            <pc:docMk/>
            <pc:sldMk cId="543328883" sldId="568"/>
            <ac:spMk id="9" creationId="{FB86341C-F246-1CA5-59CC-A6102236F426}"/>
          </ac:spMkLst>
        </pc:spChg>
        <pc:spChg chg="add del mod">
          <ac:chgData name="유 재상" userId="12dc248173631402" providerId="LiveId" clId="{A41B7369-F175-41F5-A522-3EC66FEF5726}" dt="2023-03-16T13:06:44.506" v="172" actId="478"/>
          <ac:spMkLst>
            <pc:docMk/>
            <pc:sldMk cId="543328883" sldId="568"/>
            <ac:spMk id="10" creationId="{1E64A2BF-E261-4524-00C5-06E91753A5D0}"/>
          </ac:spMkLst>
        </pc:spChg>
        <pc:spChg chg="add del mod">
          <ac:chgData name="유 재상" userId="12dc248173631402" providerId="LiveId" clId="{A41B7369-F175-41F5-A522-3EC66FEF5726}" dt="2023-03-16T13:08:37.857" v="202" actId="478"/>
          <ac:spMkLst>
            <pc:docMk/>
            <pc:sldMk cId="543328883" sldId="568"/>
            <ac:spMk id="11" creationId="{3DFDC403-0D09-D23B-A8B4-E788280C3ED7}"/>
          </ac:spMkLst>
        </pc:spChg>
        <pc:spChg chg="add del mod">
          <ac:chgData name="유 재상" userId="12dc248173631402" providerId="LiveId" clId="{A41B7369-F175-41F5-A522-3EC66FEF5726}" dt="2023-03-16T13:08:37.625" v="201" actId="478"/>
          <ac:spMkLst>
            <pc:docMk/>
            <pc:sldMk cId="543328883" sldId="568"/>
            <ac:spMk id="12" creationId="{5397A474-1777-E09D-5E93-690B22572DE1}"/>
          </ac:spMkLst>
        </pc:spChg>
        <pc:spChg chg="add mod">
          <ac:chgData name="유 재상" userId="12dc248173631402" providerId="LiveId" clId="{A41B7369-F175-41F5-A522-3EC66FEF5726}" dt="2023-03-16T13:30:23.386" v="552" actId="14100"/>
          <ac:spMkLst>
            <pc:docMk/>
            <pc:sldMk cId="543328883" sldId="568"/>
            <ac:spMk id="14" creationId="{73686BA7-3F29-BD10-A731-54C7B094F5FA}"/>
          </ac:spMkLst>
        </pc:spChg>
        <pc:spChg chg="add mod">
          <ac:chgData name="유 재상" userId="12dc248173631402" providerId="LiveId" clId="{A41B7369-F175-41F5-A522-3EC66FEF5726}" dt="2023-03-16T13:30:24.129" v="553" actId="14100"/>
          <ac:spMkLst>
            <pc:docMk/>
            <pc:sldMk cId="543328883" sldId="568"/>
            <ac:spMk id="15" creationId="{B1F4222F-04C4-6CC5-77C3-1C40D6608049}"/>
          </ac:spMkLst>
        </pc:spChg>
        <pc:spChg chg="add mod">
          <ac:chgData name="유 재상" userId="12dc248173631402" providerId="LiveId" clId="{A41B7369-F175-41F5-A522-3EC66FEF5726}" dt="2023-03-16T13:33:02.578" v="637" actId="1076"/>
          <ac:spMkLst>
            <pc:docMk/>
            <pc:sldMk cId="543328883" sldId="568"/>
            <ac:spMk id="16" creationId="{15601617-C94D-C297-290B-90A369B80D3B}"/>
          </ac:spMkLst>
        </pc:spChg>
        <pc:spChg chg="add mod">
          <ac:chgData name="유 재상" userId="12dc248173631402" providerId="LiveId" clId="{A41B7369-F175-41F5-A522-3EC66FEF5726}" dt="2023-03-16T13:32:59.668" v="636" actId="1076"/>
          <ac:spMkLst>
            <pc:docMk/>
            <pc:sldMk cId="543328883" sldId="568"/>
            <ac:spMk id="17" creationId="{3A4C2FD5-20A6-848F-6867-7F59C523731F}"/>
          </ac:spMkLst>
        </pc:spChg>
        <pc:spChg chg="add mod">
          <ac:chgData name="유 재상" userId="12dc248173631402" providerId="LiveId" clId="{A41B7369-F175-41F5-A522-3EC66FEF5726}" dt="2023-03-16T13:39:32.555" v="639" actId="113"/>
          <ac:spMkLst>
            <pc:docMk/>
            <pc:sldMk cId="543328883" sldId="568"/>
            <ac:spMk id="18" creationId="{F976C639-309A-A435-A000-9792E6B4B22D}"/>
          </ac:spMkLst>
        </pc:spChg>
        <pc:spChg chg="add mod">
          <ac:chgData name="유 재상" userId="12dc248173631402" providerId="LiveId" clId="{A41B7369-F175-41F5-A522-3EC66FEF5726}" dt="2023-03-16T13:39:27.330" v="638" actId="113"/>
          <ac:spMkLst>
            <pc:docMk/>
            <pc:sldMk cId="543328883" sldId="568"/>
            <ac:spMk id="19" creationId="{3D3FAE87-54C6-6716-8AC8-5CE31A0C06EA}"/>
          </ac:spMkLst>
        </pc:spChg>
        <pc:spChg chg="mod">
          <ac:chgData name="유 재상" userId="12dc248173631402" providerId="LiveId" clId="{A41B7369-F175-41F5-A522-3EC66FEF5726}" dt="2023-03-16T13:29:17.690" v="542" actId="1076"/>
          <ac:spMkLst>
            <pc:docMk/>
            <pc:sldMk cId="543328883" sldId="568"/>
            <ac:spMk id="30" creationId="{9464A448-37F6-092E-A22E-219442537CF6}"/>
          </ac:spMkLst>
        </pc:spChg>
        <pc:spChg chg="mod">
          <ac:chgData name="유 재상" userId="12dc248173631402" providerId="LiveId" clId="{A41B7369-F175-41F5-A522-3EC66FEF5726}" dt="2023-03-16T13:29:12.711" v="541" actId="1076"/>
          <ac:spMkLst>
            <pc:docMk/>
            <pc:sldMk cId="543328883" sldId="568"/>
            <ac:spMk id="149" creationId="{9055F377-03A6-7549-D4E6-88EE8A7C1A54}"/>
          </ac:spMkLst>
        </pc:spChg>
        <pc:spChg chg="mod">
          <ac:chgData name="유 재상" userId="12dc248173631402" providerId="LiveId" clId="{A41B7369-F175-41F5-A522-3EC66FEF5726}" dt="2023-03-16T13:29:02.511" v="538" actId="1076"/>
          <ac:spMkLst>
            <pc:docMk/>
            <pc:sldMk cId="543328883" sldId="568"/>
            <ac:spMk id="151" creationId="{39D5DC68-55BB-D5F2-B9EE-B96F15976641}"/>
          </ac:spMkLst>
        </pc:spChg>
        <pc:grpChg chg="mod">
          <ac:chgData name="유 재상" userId="12dc248173631402" providerId="LiveId" clId="{A41B7369-F175-41F5-A522-3EC66FEF5726}" dt="2023-03-16T13:29:17.690" v="542" actId="1076"/>
          <ac:grpSpMkLst>
            <pc:docMk/>
            <pc:sldMk cId="543328883" sldId="568"/>
            <ac:grpSpMk id="85" creationId="{C077B96A-540F-3758-A287-AD6F0498520E}"/>
          </ac:grpSpMkLst>
        </pc:grpChg>
        <pc:picChg chg="mod">
          <ac:chgData name="유 재상" userId="12dc248173631402" providerId="LiveId" clId="{A41B7369-F175-41F5-A522-3EC66FEF5726}" dt="2023-03-16T13:29:02.511" v="538" actId="1076"/>
          <ac:picMkLst>
            <pc:docMk/>
            <pc:sldMk cId="543328883" sldId="568"/>
            <ac:picMk id="187" creationId="{5CD9DA99-5A55-83DC-42AE-5AB4B71B2FDB}"/>
          </ac:picMkLst>
        </pc:picChg>
      </pc:sldChg>
      <pc:sldChg chg="add del">
        <pc:chgData name="유 재상" userId="12dc248173631402" providerId="LiveId" clId="{A41B7369-F175-41F5-A522-3EC66FEF5726}" dt="2023-03-16T12:42:34.392" v="1" actId="47"/>
        <pc:sldMkLst>
          <pc:docMk/>
          <pc:sldMk cId="3167755094" sldId="568"/>
        </pc:sldMkLst>
      </pc:sldChg>
      <pc:sldChg chg="addSp delSp modSp add mod">
        <pc:chgData name="유 재상" userId="12dc248173631402" providerId="LiveId" clId="{A41B7369-F175-41F5-A522-3EC66FEF5726}" dt="2023-03-16T15:07:11.116" v="2729" actId="1076"/>
        <pc:sldMkLst>
          <pc:docMk/>
          <pc:sldMk cId="1169659245" sldId="569"/>
        </pc:sldMkLst>
        <pc:spChg chg="add mod">
          <ac:chgData name="유 재상" userId="12dc248173631402" providerId="LiveId" clId="{A41B7369-F175-41F5-A522-3EC66FEF5726}" dt="2023-03-16T13:19:13.820" v="346" actId="1076"/>
          <ac:spMkLst>
            <pc:docMk/>
            <pc:sldMk cId="1169659245" sldId="569"/>
            <ac:spMk id="6" creationId="{9F2789C9-984F-4647-8119-2478AC39571D}"/>
          </ac:spMkLst>
        </pc:spChg>
        <pc:spChg chg="add mod ord">
          <ac:chgData name="유 재상" userId="12dc248173631402" providerId="LiveId" clId="{A41B7369-F175-41F5-A522-3EC66FEF5726}" dt="2023-03-16T13:20:31.921" v="378" actId="166"/>
          <ac:spMkLst>
            <pc:docMk/>
            <pc:sldMk cId="1169659245" sldId="569"/>
            <ac:spMk id="7" creationId="{532F8F17-7725-EA68-E1E5-247B59E11BF4}"/>
          </ac:spMkLst>
        </pc:spChg>
        <pc:spChg chg="add mod">
          <ac:chgData name="유 재상" userId="12dc248173631402" providerId="LiveId" clId="{A41B7369-F175-41F5-A522-3EC66FEF5726}" dt="2023-03-16T13:21:10.060" v="440" actId="1076"/>
          <ac:spMkLst>
            <pc:docMk/>
            <pc:sldMk cId="1169659245" sldId="569"/>
            <ac:spMk id="9" creationId="{BA4ADC34-46FC-BF5E-45C1-96D206E679EA}"/>
          </ac:spMkLst>
        </pc:spChg>
        <pc:spChg chg="add mod">
          <ac:chgData name="유 재상" userId="12dc248173631402" providerId="LiveId" clId="{A41B7369-F175-41F5-A522-3EC66FEF5726}" dt="2023-03-16T13:22:09.014" v="518" actId="1076"/>
          <ac:spMkLst>
            <pc:docMk/>
            <pc:sldMk cId="1169659245" sldId="569"/>
            <ac:spMk id="12" creationId="{D72B31E5-1C26-7D06-393C-8EBE3C568C3E}"/>
          </ac:spMkLst>
        </pc:spChg>
        <pc:spChg chg="mod">
          <ac:chgData name="유 재상" userId="12dc248173631402" providerId="LiveId" clId="{A41B7369-F175-41F5-A522-3EC66FEF5726}" dt="2023-03-16T13:19:18.615" v="347" actId="1076"/>
          <ac:spMkLst>
            <pc:docMk/>
            <pc:sldMk cId="1169659245" sldId="569"/>
            <ac:spMk id="149" creationId="{9055F377-03A6-7549-D4E6-88EE8A7C1A54}"/>
          </ac:spMkLst>
        </pc:spChg>
        <pc:spChg chg="mod">
          <ac:chgData name="유 재상" userId="12dc248173631402" providerId="LiveId" clId="{A41B7369-F175-41F5-A522-3EC66FEF5726}" dt="2023-03-16T15:07:11.116" v="2729" actId="1076"/>
          <ac:spMkLst>
            <pc:docMk/>
            <pc:sldMk cId="1169659245" sldId="569"/>
            <ac:spMk id="151" creationId="{39D5DC68-55BB-D5F2-B9EE-B96F15976641}"/>
          </ac:spMkLst>
        </pc:spChg>
        <pc:grpChg chg="mod">
          <ac:chgData name="유 재상" userId="12dc248173631402" providerId="LiveId" clId="{A41B7369-F175-41F5-A522-3EC66FEF5726}" dt="2023-03-16T13:12:14.016" v="285" actId="1076"/>
          <ac:grpSpMkLst>
            <pc:docMk/>
            <pc:sldMk cId="1169659245" sldId="569"/>
            <ac:grpSpMk id="85" creationId="{C077B96A-540F-3758-A287-AD6F0498520E}"/>
          </ac:grpSpMkLst>
        </pc:grpChg>
        <pc:picChg chg="add mod modCrop">
          <ac:chgData name="유 재상" userId="12dc248173631402" providerId="LiveId" clId="{A41B7369-F175-41F5-A522-3EC66FEF5726}" dt="2023-03-16T13:20:28.227" v="377" actId="1076"/>
          <ac:picMkLst>
            <pc:docMk/>
            <pc:sldMk cId="1169659245" sldId="569"/>
            <ac:picMk id="11" creationId="{19E95195-EF5C-9785-1EC0-06F44C6735B4}"/>
          </ac:picMkLst>
        </pc:picChg>
        <pc:picChg chg="mod">
          <ac:chgData name="유 재상" userId="12dc248173631402" providerId="LiveId" clId="{A41B7369-F175-41F5-A522-3EC66FEF5726}" dt="2023-03-16T15:07:11.116" v="2729" actId="1076"/>
          <ac:picMkLst>
            <pc:docMk/>
            <pc:sldMk cId="1169659245" sldId="569"/>
            <ac:picMk id="187" creationId="{5CD9DA99-5A55-83DC-42AE-5AB4B71B2FDB}"/>
          </ac:picMkLst>
        </pc:picChg>
        <pc:cxnChg chg="add del mod">
          <ac:chgData name="유 재상" userId="12dc248173631402" providerId="LiveId" clId="{A41B7369-F175-41F5-A522-3EC66FEF5726}" dt="2023-03-16T13:40:51.328" v="648" actId="478"/>
          <ac:cxnSpMkLst>
            <pc:docMk/>
            <pc:sldMk cId="1169659245" sldId="569"/>
            <ac:cxnSpMk id="14" creationId="{C6C000A1-46AA-BDE7-F0AB-F1BCCF0DA961}"/>
          </ac:cxnSpMkLst>
        </pc:cxnChg>
      </pc:sldChg>
      <pc:sldChg chg="add">
        <pc:chgData name="유 재상" userId="12dc248173631402" providerId="LiveId" clId="{A41B7369-F175-41F5-A522-3EC66FEF5726}" dt="2023-03-16T14:07:03.081" v="652"/>
        <pc:sldMkLst>
          <pc:docMk/>
          <pc:sldMk cId="2421879583" sldId="570"/>
        </pc:sldMkLst>
      </pc:sldChg>
      <pc:sldChg chg="addSp delSp modSp add mod">
        <pc:chgData name="유 재상" userId="12dc248173631402" providerId="LiveId" clId="{A41B7369-F175-41F5-A522-3EC66FEF5726}" dt="2023-03-16T15:30:09.428" v="3506" actId="1076"/>
        <pc:sldMkLst>
          <pc:docMk/>
          <pc:sldMk cId="984910938" sldId="571"/>
        </pc:sldMkLst>
        <pc:spChg chg="mod">
          <ac:chgData name="유 재상" userId="12dc248173631402" providerId="LiveId" clId="{A41B7369-F175-41F5-A522-3EC66FEF5726}" dt="2023-03-16T15:30:09.428" v="3506" actId="1076"/>
          <ac:spMkLst>
            <pc:docMk/>
            <pc:sldMk cId="984910938" sldId="571"/>
            <ac:spMk id="4" creationId="{047A189A-5390-6F8E-1BC2-88FB8DDD49A8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5" creationId="{C3B32472-AD31-38F3-276F-EDDA11CEAC38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6" creationId="{D0ED2C37-C307-3934-8766-E505D3240003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7" creationId="{FF8BC0E0-C4BF-FDAD-A178-1331ED5D659B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9" creationId="{470813B0-A6D3-D2BC-CD74-E4008542D66F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1" creationId="{93D9AE50-E5C3-D468-B3E3-62A5FFCC975B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2" creationId="{66D70AFD-5769-38F3-2247-1BC22D3D0104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3" creationId="{C79C1060-F802-2E10-4EC0-B78D373B66F5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4" creationId="{D57EC69A-BD29-7820-9BD5-C81B77E7FECD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5" creationId="{2FFDC911-C427-DBB0-0DD3-18B91EAA14A9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6" creationId="{598D0ED3-B3B8-54C9-7421-63FFB422D056}"/>
          </ac:spMkLst>
        </pc:spChg>
        <pc:spChg chg="mod">
          <ac:chgData name="유 재상" userId="12dc248173631402" providerId="LiveId" clId="{A41B7369-F175-41F5-A522-3EC66FEF5726}" dt="2023-03-16T15:04:23.168" v="2425"/>
          <ac:spMkLst>
            <pc:docMk/>
            <pc:sldMk cId="984910938" sldId="571"/>
            <ac:spMk id="17" creationId="{052F3888-E625-A17A-9E24-8135C0905ED4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8" creationId="{FFA83BDC-99A2-8023-19C4-6870F7A390AC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19" creationId="{25095443-19B3-88ED-ECB2-45BE53C3354A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20" creationId="{BCF0C129-4660-C4E8-E3F6-6CA45A9C87CB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23" creationId="{34668D9F-B3F4-2842-753F-BC6433C8F2B4}"/>
          </ac:spMkLst>
        </pc:spChg>
        <pc:spChg chg="add del mod">
          <ac:chgData name="유 재상" userId="12dc248173631402" providerId="LiveId" clId="{A41B7369-F175-41F5-A522-3EC66FEF5726}" dt="2023-03-16T15:28:54.493" v="3322" actId="478"/>
          <ac:spMkLst>
            <pc:docMk/>
            <pc:sldMk cId="984910938" sldId="571"/>
            <ac:spMk id="24" creationId="{B334FAA4-FB8F-99E8-A25C-5BA36FAD5076}"/>
          </ac:spMkLst>
        </pc:spChg>
        <pc:spChg chg="add mod">
          <ac:chgData name="유 재상" userId="12dc248173631402" providerId="LiveId" clId="{A41B7369-F175-41F5-A522-3EC66FEF5726}" dt="2023-03-16T15:30:01.539" v="3502" actId="403"/>
          <ac:spMkLst>
            <pc:docMk/>
            <pc:sldMk cId="984910938" sldId="571"/>
            <ac:spMk id="25" creationId="{8CDCAF2C-2E57-6AA0-8279-47D3DEF7F7F1}"/>
          </ac:spMkLst>
        </pc:spChg>
        <pc:spChg chg="add mod">
          <ac:chgData name="유 재상" userId="12dc248173631402" providerId="LiveId" clId="{A41B7369-F175-41F5-A522-3EC66FEF5726}" dt="2023-03-16T15:29:04.867" v="3326" actId="1076"/>
          <ac:spMkLst>
            <pc:docMk/>
            <pc:sldMk cId="984910938" sldId="571"/>
            <ac:spMk id="26" creationId="{5DC06387-95DC-CAAB-9557-84FFB6303C78}"/>
          </ac:spMkLst>
        </pc:spChg>
        <pc:spChg chg="add mod">
          <ac:chgData name="유 재상" userId="12dc248173631402" providerId="LiveId" clId="{A41B7369-F175-41F5-A522-3EC66FEF5726}" dt="2023-03-16T15:29:04.867" v="3326" actId="1076"/>
          <ac:spMkLst>
            <pc:docMk/>
            <pc:sldMk cId="984910938" sldId="571"/>
            <ac:spMk id="27" creationId="{06BF027A-EB07-2E4C-2153-5BBE5B8F0480}"/>
          </ac:spMkLst>
        </pc:spChg>
        <pc:spChg chg="add mod">
          <ac:chgData name="유 재상" userId="12dc248173631402" providerId="LiveId" clId="{A41B7369-F175-41F5-A522-3EC66FEF5726}" dt="2023-03-16T15:29:04.867" v="3326" actId="1076"/>
          <ac:spMkLst>
            <pc:docMk/>
            <pc:sldMk cId="984910938" sldId="571"/>
            <ac:spMk id="28" creationId="{A2329483-003E-4E17-8CD6-DFF528FBD0B9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29" creationId="{7B7D5F6A-5210-EFF3-3C28-C5DA449C1CE8}"/>
          </ac:spMkLst>
        </pc:spChg>
        <pc:spChg chg="add mod">
          <ac:chgData name="유 재상" userId="12dc248173631402" providerId="LiveId" clId="{A41B7369-F175-41F5-A522-3EC66FEF5726}" dt="2023-03-16T15:29:04.867" v="3326" actId="1076"/>
          <ac:spMkLst>
            <pc:docMk/>
            <pc:sldMk cId="984910938" sldId="571"/>
            <ac:spMk id="30" creationId="{B1731A97-6875-032C-0029-BF78D7B39F01}"/>
          </ac:spMkLst>
        </pc:spChg>
        <pc:spChg chg="add mod">
          <ac:chgData name="유 재상" userId="12dc248173631402" providerId="LiveId" clId="{A41B7369-F175-41F5-A522-3EC66FEF5726}" dt="2023-03-16T15:30:01.539" v="3502" actId="403"/>
          <ac:spMkLst>
            <pc:docMk/>
            <pc:sldMk cId="984910938" sldId="571"/>
            <ac:spMk id="32" creationId="{C77F1100-B0C4-D95E-1A03-288C77BA3EAF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37" creationId="{3C0F875F-AF07-D707-A016-6E405A417ADC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38" creationId="{73BEB631-C43A-70BA-FFD1-68789C84FF86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39" creationId="{E1303D78-B8AB-A61F-0586-BC8D926C7F4E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2" creationId="{D1022BFC-2632-C96F-6D74-15216D777308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3" creationId="{F7EDF53B-9984-5D3E-6C9B-607F037B34B8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4" creationId="{BE508DAA-E7BB-CAB5-280A-267CD48BF6B4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5" creationId="{F961D7ED-5A94-2734-4E14-28730FFCF012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6" creationId="{3B419058-8A93-25E4-93A2-376BAA9D5732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7" creationId="{9C4458B0-3242-4BFC-0795-65C934712A0C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8" creationId="{7202ED1C-0CFD-449E-0629-F90724163C94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49" creationId="{5624C41A-C8D4-A4FD-CA38-9CD8E0B80B99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50" creationId="{CDD3C3E6-6CDD-B943-63C3-42FB854E3716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53" creationId="{EC1F7783-2289-72D0-91C8-BFA8ED71E068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54" creationId="{78CBB9F3-D1EB-6B49-0FFC-162B9E406A4C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55" creationId="{811DA29A-88F1-B03E-CBEA-DC6E3659151A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56" creationId="{ABA2145C-8132-D15D-77C6-950BBA4A374D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60" creationId="{B601D4C5-558F-D529-66F2-8F1C4765266B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61" creationId="{6C946791-4C69-1B1A-DD9D-EFE197A311D0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63" creationId="{D6D5B8C4-1DFA-11BC-CA5D-C2FC7FFD645A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64" creationId="{A8B4D7B1-5B5B-5B25-910C-46A7D7E13E9C}"/>
          </ac:spMkLst>
        </pc:spChg>
        <pc:spChg chg="mod">
          <ac:chgData name="유 재상" userId="12dc248173631402" providerId="LiveId" clId="{A41B7369-F175-41F5-A522-3EC66FEF5726}" dt="2023-03-16T15:29:57.251" v="3501" actId="1076"/>
          <ac:spMkLst>
            <pc:docMk/>
            <pc:sldMk cId="984910938" sldId="571"/>
            <ac:spMk id="66" creationId="{CD177FA6-FA54-8084-CB22-56B1E4069B96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68" creationId="{5C8F318F-B0C2-CCF8-348D-63F08D05E358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69" creationId="{291FF2E7-D6B5-61FA-88D7-94875EF52DB0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71" creationId="{844F2C32-E7F3-9EA9-7461-02A95856DD7A}"/>
          </ac:spMkLst>
        </pc:spChg>
        <pc:spChg chg="del">
          <ac:chgData name="유 재상" userId="12dc248173631402" providerId="LiveId" clId="{A41B7369-F175-41F5-A522-3EC66FEF5726}" dt="2023-03-16T14:44:13.947" v="1746" actId="478"/>
          <ac:spMkLst>
            <pc:docMk/>
            <pc:sldMk cId="984910938" sldId="571"/>
            <ac:spMk id="72" creationId="{B40E6157-B988-71B8-54F5-2A04E59AC629}"/>
          </ac:spMkLst>
        </pc:spChg>
        <pc:graphicFrameChg chg="add mod">
          <ac:chgData name="유 재상" userId="12dc248173631402" providerId="LiveId" clId="{A41B7369-F175-41F5-A522-3EC66FEF5726}" dt="2023-03-16T15:30:09.428" v="3506" actId="1076"/>
          <ac:graphicFrameMkLst>
            <pc:docMk/>
            <pc:sldMk cId="984910938" sldId="571"/>
            <ac:graphicFrameMk id="31" creationId="{9C3C933C-9E98-1CB1-58FB-C543A1F8B04E}"/>
          </ac:graphicFrameMkLst>
        </pc:graphicFrameChg>
        <pc:graphicFrameChg chg="del mod">
          <ac:chgData name="유 재상" userId="12dc248173631402" providerId="LiveId" clId="{A41B7369-F175-41F5-A522-3EC66FEF5726}" dt="2023-03-16T15:06:35.134" v="2725" actId="478"/>
          <ac:graphicFrameMkLst>
            <pc:docMk/>
            <pc:sldMk cId="984910938" sldId="571"/>
            <ac:graphicFrameMk id="73" creationId="{816ECEF9-2A45-4177-84A5-14A953F66EEA}"/>
          </ac:graphicFrameMkLst>
        </pc:graphicFrameChg>
        <pc:cxnChg chg="add del mod">
          <ac:chgData name="유 재상" userId="12dc248173631402" providerId="LiveId" clId="{A41B7369-F175-41F5-A522-3EC66FEF5726}" dt="2023-03-16T15:28:54.493" v="3322" actId="478"/>
          <ac:cxnSpMkLst>
            <pc:docMk/>
            <pc:sldMk cId="984910938" sldId="571"/>
            <ac:cxnSpMk id="8" creationId="{9D341630-E0D7-0C4D-DE26-D5D2D8688979}"/>
          </ac:cxnSpMkLst>
        </pc:cxnChg>
        <pc:cxnChg chg="add del mod">
          <ac:chgData name="유 재상" userId="12dc248173631402" providerId="LiveId" clId="{A41B7369-F175-41F5-A522-3EC66FEF5726}" dt="2023-03-16T15:28:54.493" v="3322" actId="478"/>
          <ac:cxnSpMkLst>
            <pc:docMk/>
            <pc:sldMk cId="984910938" sldId="571"/>
            <ac:cxnSpMk id="10" creationId="{B41B16C4-90E4-72DD-18B6-D8A1028B774C}"/>
          </ac:cxnSpMkLst>
        </pc:cxnChg>
        <pc:cxnChg chg="add del mod">
          <ac:chgData name="유 재상" userId="12dc248173631402" providerId="LiveId" clId="{A41B7369-F175-41F5-A522-3EC66FEF5726}" dt="2023-03-16T15:28:54.493" v="3322" actId="478"/>
          <ac:cxnSpMkLst>
            <pc:docMk/>
            <pc:sldMk cId="984910938" sldId="571"/>
            <ac:cxnSpMk id="21" creationId="{520F7A21-C564-C1C4-0882-2D012622DE3C}"/>
          </ac:cxnSpMkLst>
        </pc:cxnChg>
        <pc:cxnChg chg="add del mod">
          <ac:chgData name="유 재상" userId="12dc248173631402" providerId="LiveId" clId="{A41B7369-F175-41F5-A522-3EC66FEF5726}" dt="2023-03-16T15:28:54.493" v="3322" actId="478"/>
          <ac:cxnSpMkLst>
            <pc:docMk/>
            <pc:sldMk cId="984910938" sldId="571"/>
            <ac:cxnSpMk id="22" creationId="{DABC41E0-E60A-70EB-9F6C-CEA317D2D8C5}"/>
          </ac:cxnSpMkLst>
        </pc:cxnChg>
        <pc:cxnChg chg="del mod">
          <ac:chgData name="유 재상" userId="12dc248173631402" providerId="LiveId" clId="{A41B7369-F175-41F5-A522-3EC66FEF5726}" dt="2023-03-16T14:44:13.947" v="1746" actId="478"/>
          <ac:cxnSpMkLst>
            <pc:docMk/>
            <pc:sldMk cId="984910938" sldId="571"/>
            <ac:cxnSpMk id="40" creationId="{9FA1493B-D8D4-319E-F28A-CDC2235A56B2}"/>
          </ac:cxnSpMkLst>
        </pc:cxnChg>
        <pc:cxnChg chg="del mod">
          <ac:chgData name="유 재상" userId="12dc248173631402" providerId="LiveId" clId="{A41B7369-F175-41F5-A522-3EC66FEF5726}" dt="2023-03-16T14:44:13.947" v="1746" actId="478"/>
          <ac:cxnSpMkLst>
            <pc:docMk/>
            <pc:sldMk cId="984910938" sldId="571"/>
            <ac:cxnSpMk id="41" creationId="{369C17D6-5C65-959D-BE85-36AB5E206A45}"/>
          </ac:cxnSpMkLst>
        </pc:cxnChg>
        <pc:cxnChg chg="del mod">
          <ac:chgData name="유 재상" userId="12dc248173631402" providerId="LiveId" clId="{A41B7369-F175-41F5-A522-3EC66FEF5726}" dt="2023-03-16T14:44:13.947" v="1746" actId="478"/>
          <ac:cxnSpMkLst>
            <pc:docMk/>
            <pc:sldMk cId="984910938" sldId="571"/>
            <ac:cxnSpMk id="51" creationId="{FBE30DD0-F8C7-EAAF-6CF1-E6A761E16EAC}"/>
          </ac:cxnSpMkLst>
        </pc:cxnChg>
        <pc:cxnChg chg="del mod">
          <ac:chgData name="유 재상" userId="12dc248173631402" providerId="LiveId" clId="{A41B7369-F175-41F5-A522-3EC66FEF5726}" dt="2023-03-16T14:44:13.947" v="1746" actId="478"/>
          <ac:cxnSpMkLst>
            <pc:docMk/>
            <pc:sldMk cId="984910938" sldId="571"/>
            <ac:cxnSpMk id="52" creationId="{D6D1F417-B0CC-76B8-FCF4-136239F00CF5}"/>
          </ac:cxnSpMkLst>
        </pc:cxnChg>
      </pc:sldChg>
      <pc:sldChg chg="addSp delSp modSp add mod">
        <pc:chgData name="유 재상" userId="12dc248173631402" providerId="LiveId" clId="{A41B7369-F175-41F5-A522-3EC66FEF5726}" dt="2023-03-16T15:31:14.625" v="3509" actId="1076"/>
        <pc:sldMkLst>
          <pc:docMk/>
          <pc:sldMk cId="2862213507" sldId="572"/>
        </pc:sldMkLst>
        <pc:spChg chg="del">
          <ac:chgData name="유 재상" userId="12dc248173631402" providerId="LiveId" clId="{A41B7369-F175-41F5-A522-3EC66FEF5726}" dt="2023-03-16T15:12:07.884" v="2971" actId="478"/>
          <ac:spMkLst>
            <pc:docMk/>
            <pc:sldMk cId="2862213507" sldId="572"/>
            <ac:spMk id="2" creationId="{7DA36226-9A3F-2467-0B01-3E87EC63F1FC}"/>
          </ac:spMkLst>
        </pc:spChg>
        <pc:spChg chg="del">
          <ac:chgData name="유 재상" userId="12dc248173631402" providerId="LiveId" clId="{A41B7369-F175-41F5-A522-3EC66FEF5726}" dt="2023-03-16T15:12:07.884" v="2971" actId="478"/>
          <ac:spMkLst>
            <pc:docMk/>
            <pc:sldMk cId="2862213507" sldId="572"/>
            <ac:spMk id="3" creationId="{A3516E8D-3345-D3D0-E277-2C2A8CF89EB1}"/>
          </ac:spMkLst>
        </pc:spChg>
        <pc:spChg chg="del mod">
          <ac:chgData name="유 재상" userId="12dc248173631402" providerId="LiveId" clId="{A41B7369-F175-41F5-A522-3EC66FEF5726}" dt="2023-03-16T14:46:45.086" v="1829" actId="21"/>
          <ac:spMkLst>
            <pc:docMk/>
            <pc:sldMk cId="2862213507" sldId="572"/>
            <ac:spMk id="4" creationId="{047A189A-5390-6F8E-1BC2-88FB8DDD49A8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5" creationId="{C3B32472-AD31-38F3-276F-EDDA11CEAC38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" creationId="{D0ED2C37-C307-3934-8766-E505D3240003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7" creationId="{FF8BC0E0-C4BF-FDAD-A178-1331ED5D659B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9" creationId="{470813B0-A6D3-D2BC-CD74-E4008542D66F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1" creationId="{93D9AE50-E5C3-D468-B3E3-62A5FFCC975B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2" creationId="{66D70AFD-5769-38F3-2247-1BC22D3D0104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3" creationId="{C79C1060-F802-2E10-4EC0-B78D373B66F5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4" creationId="{D57EC69A-BD29-7820-9BD5-C81B77E7FECD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5" creationId="{2FFDC911-C427-DBB0-0DD3-18B91EAA14A9}"/>
          </ac:spMkLst>
        </pc:spChg>
        <pc:spChg chg="del">
          <ac:chgData name="유 재상" userId="12dc248173631402" providerId="LiveId" clId="{A41B7369-F175-41F5-A522-3EC66FEF5726}" dt="2023-03-16T14:45:09.700" v="1754" actId="478"/>
          <ac:spMkLst>
            <pc:docMk/>
            <pc:sldMk cId="2862213507" sldId="572"/>
            <ac:spMk id="16" creationId="{598D0ED3-B3B8-54C9-7421-63FFB422D056}"/>
          </ac:spMkLst>
        </pc:spChg>
        <pc:spChg chg="mod">
          <ac:chgData name="유 재상" userId="12dc248173631402" providerId="LiveId" clId="{A41B7369-F175-41F5-A522-3EC66FEF5726}" dt="2023-03-16T15:24:26.842" v="3243" actId="1076"/>
          <ac:spMkLst>
            <pc:docMk/>
            <pc:sldMk cId="2862213507" sldId="572"/>
            <ac:spMk id="17" creationId="{052F3888-E625-A17A-9E24-8135C0905ED4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8" creationId="{FFA83BDC-99A2-8023-19C4-6870F7A390AC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19" creationId="{25095443-19B3-88ED-ECB2-45BE53C3354A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20" creationId="{BCF0C129-4660-C4E8-E3F6-6CA45A9C87CB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23" creationId="{34668D9F-B3F4-2842-753F-BC6433C8F2B4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24" creationId="{B334FAA4-FB8F-99E8-A25C-5BA36FAD5076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25" creationId="{8CDCAF2C-2E57-6AA0-8279-47D3DEF7F7F1}"/>
          </ac:spMkLst>
        </pc:spChg>
        <pc:spChg chg="del mod">
          <ac:chgData name="유 재상" userId="12dc248173631402" providerId="LiveId" clId="{A41B7369-F175-41F5-A522-3EC66FEF5726}" dt="2023-03-16T15:24:32.526" v="3244" actId="478"/>
          <ac:spMkLst>
            <pc:docMk/>
            <pc:sldMk cId="2862213507" sldId="572"/>
            <ac:spMk id="26" creationId="{5DC06387-95DC-CAAB-9557-84FFB6303C78}"/>
          </ac:spMkLst>
        </pc:spChg>
        <pc:spChg chg="del mod">
          <ac:chgData name="유 재상" userId="12dc248173631402" providerId="LiveId" clId="{A41B7369-F175-41F5-A522-3EC66FEF5726}" dt="2023-03-16T14:45:22.266" v="1779" actId="478"/>
          <ac:spMkLst>
            <pc:docMk/>
            <pc:sldMk cId="2862213507" sldId="572"/>
            <ac:spMk id="27" creationId="{06BF027A-EB07-2E4C-2153-5BBE5B8F0480}"/>
          </ac:spMkLst>
        </pc:spChg>
        <pc:spChg chg="del mod">
          <ac:chgData name="유 재상" userId="12dc248173631402" providerId="LiveId" clId="{A41B7369-F175-41F5-A522-3EC66FEF5726}" dt="2023-03-16T14:45:22.266" v="1779" actId="478"/>
          <ac:spMkLst>
            <pc:docMk/>
            <pc:sldMk cId="2862213507" sldId="572"/>
            <ac:spMk id="28" creationId="{A2329483-003E-4E17-8CD6-DFF528FBD0B9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29" creationId="{7B7D5F6A-5210-EFF3-3C28-C5DA449C1CE8}"/>
          </ac:spMkLst>
        </pc:spChg>
        <pc:spChg chg="del mod">
          <ac:chgData name="유 재상" userId="12dc248173631402" providerId="LiveId" clId="{A41B7369-F175-41F5-A522-3EC66FEF5726}" dt="2023-03-16T14:45:22.266" v="1779" actId="478"/>
          <ac:spMkLst>
            <pc:docMk/>
            <pc:sldMk cId="2862213507" sldId="572"/>
            <ac:spMk id="30" creationId="{B1731A97-6875-032C-0029-BF78D7B39F01}"/>
          </ac:spMkLst>
        </pc:spChg>
        <pc:spChg chg="add del mod">
          <ac:chgData name="유 재상" userId="12dc248173631402" providerId="LiveId" clId="{A41B7369-F175-41F5-A522-3EC66FEF5726}" dt="2023-03-16T14:46:39.628" v="1827" actId="478"/>
          <ac:spMkLst>
            <pc:docMk/>
            <pc:sldMk cId="2862213507" sldId="572"/>
            <ac:spMk id="32" creationId="{FCFF0303-00BD-500A-6760-D683BA7CAE02}"/>
          </ac:spMkLst>
        </pc:spChg>
        <pc:spChg chg="add mod">
          <ac:chgData name="유 재상" userId="12dc248173631402" providerId="LiveId" clId="{A41B7369-F175-41F5-A522-3EC66FEF5726}" dt="2023-03-16T15:24:22.965" v="3242" actId="1076"/>
          <ac:spMkLst>
            <pc:docMk/>
            <pc:sldMk cId="2862213507" sldId="572"/>
            <ac:spMk id="33" creationId="{FF2571DF-81B6-E29D-EE87-A7C953255FD3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47" creationId="{D95A389A-BE67-9AF1-FB1C-B53954A3E597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48" creationId="{5051B38D-A4A1-D46B-D1E3-7399B7747562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49" creationId="{F5670B54-F62C-98D9-8A6D-C52EAD48CB6F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50" creationId="{CBEF89DC-1EF4-42A6-B7A5-F4098011A09E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51" creationId="{5BC722DC-09AB-9DE1-7166-C7D2A1FE3FA7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52" creationId="{7BEC8CB4-C5DA-A5D6-43E4-1D7DBC867658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53" creationId="{546E1285-30CD-6E31-2B9B-72B9E78881D2}"/>
          </ac:spMkLst>
        </pc:spChg>
        <pc:spChg chg="add del mod">
          <ac:chgData name="유 재상" userId="12dc248173631402" providerId="LiveId" clId="{A41B7369-F175-41F5-A522-3EC66FEF5726}" dt="2023-03-16T15:16:50.925" v="3092" actId="478"/>
          <ac:spMkLst>
            <pc:docMk/>
            <pc:sldMk cId="2862213507" sldId="572"/>
            <ac:spMk id="54" creationId="{C17D5835-8048-F785-3190-966077B2D643}"/>
          </ac:spMkLst>
        </pc:spChg>
        <pc:spChg chg="add del mod">
          <ac:chgData name="유 재상" userId="12dc248173631402" providerId="LiveId" clId="{A41B7369-F175-41F5-A522-3EC66FEF5726}" dt="2023-03-16T15:31:14.625" v="3509" actId="1076"/>
          <ac:spMkLst>
            <pc:docMk/>
            <pc:sldMk cId="2862213507" sldId="572"/>
            <ac:spMk id="55" creationId="{A111E535-12F3-7E74-E25A-7C35747619A4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56" creationId="{ABA2145C-8132-D15D-77C6-950BBA4A374D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57" creationId="{8BDC644D-85BC-AA2C-8086-590CEB55B0C8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58" creationId="{5750FE87-432A-AC26-5043-895087B66E11}"/>
          </ac:spMkLst>
        </pc:spChg>
        <pc:spChg chg="add mod">
          <ac:chgData name="유 재상" userId="12dc248173631402" providerId="LiveId" clId="{A41B7369-F175-41F5-A522-3EC66FEF5726}" dt="2023-03-16T15:12:29.072" v="2976" actId="1076"/>
          <ac:spMkLst>
            <pc:docMk/>
            <pc:sldMk cId="2862213507" sldId="572"/>
            <ac:spMk id="59" creationId="{2574ADDA-2080-F351-6BC2-DE8B7D945191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0" creationId="{B601D4C5-558F-D529-66F2-8F1C4765266B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1" creationId="{6C946791-4C69-1B1A-DD9D-EFE197A311D0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62" creationId="{2B75ACF1-C14D-AA49-AD54-814745F6DD59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3" creationId="{D6D5B8C4-1DFA-11BC-CA5D-C2FC7FFD645A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4" creationId="{A8B4D7B1-5B5B-5B25-910C-46A7D7E13E9C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65" creationId="{A4F6BC46-3513-8DDB-5EE6-C79E282EC630}"/>
          </ac:spMkLst>
        </pc:spChg>
        <pc:spChg chg="del">
          <ac:chgData name="유 재상" userId="12dc248173631402" providerId="LiveId" clId="{A41B7369-F175-41F5-A522-3EC66FEF5726}" dt="2023-03-16T14:45:07.740" v="1753" actId="478"/>
          <ac:spMkLst>
            <pc:docMk/>
            <pc:sldMk cId="2862213507" sldId="572"/>
            <ac:spMk id="66" creationId="{CD177FA6-FA54-8084-CB22-56B1E4069B96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67" creationId="{FF838DF7-C91B-A5FF-3BB5-2BF0D2B5B39E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68" creationId="{697CE6BE-1BEE-D945-6E33-1B83829439FA}"/>
          </ac:spMkLst>
        </pc:spChg>
        <pc:spChg chg="add del mod">
          <ac:chgData name="유 재상" userId="12dc248173631402" providerId="LiveId" clId="{A41B7369-F175-41F5-A522-3EC66FEF5726}" dt="2023-03-16T15:16:23.491" v="3090" actId="478"/>
          <ac:spMkLst>
            <pc:docMk/>
            <pc:sldMk cId="2862213507" sldId="572"/>
            <ac:spMk id="69" creationId="{53CC769C-D818-E9CC-3304-88ADB3B0EAF9}"/>
          </ac:spMkLst>
        </pc:spChg>
        <pc:spChg chg="add del mod">
          <ac:chgData name="유 재상" userId="12dc248173631402" providerId="LiveId" clId="{A41B7369-F175-41F5-A522-3EC66FEF5726}" dt="2023-03-16T15:16:23.491" v="3090" actId="478"/>
          <ac:spMkLst>
            <pc:docMk/>
            <pc:sldMk cId="2862213507" sldId="572"/>
            <ac:spMk id="70" creationId="{1C5221C7-06D8-A835-DD67-E3ED7B2ACE86}"/>
          </ac:spMkLst>
        </pc:spChg>
        <pc:spChg chg="add del mod">
          <ac:chgData name="유 재상" userId="12dc248173631402" providerId="LiveId" clId="{A41B7369-F175-41F5-A522-3EC66FEF5726}" dt="2023-03-16T15:16:23.491" v="3090" actId="478"/>
          <ac:spMkLst>
            <pc:docMk/>
            <pc:sldMk cId="2862213507" sldId="572"/>
            <ac:spMk id="71" creationId="{7D5D392D-B494-819F-8B0E-A374A7D0C9A4}"/>
          </ac:spMkLst>
        </pc:spChg>
        <pc:spChg chg="add mod">
          <ac:chgData name="유 재상" userId="12dc248173631402" providerId="LiveId" clId="{A41B7369-F175-41F5-A522-3EC66FEF5726}" dt="2023-03-16T15:24:02.407" v="3236" actId="5793"/>
          <ac:spMkLst>
            <pc:docMk/>
            <pc:sldMk cId="2862213507" sldId="572"/>
            <ac:spMk id="72" creationId="{CE6F0C4A-E5AE-16D2-1CB6-60C8B302268E}"/>
          </ac:spMkLst>
        </pc:spChg>
        <pc:spChg chg="add mod">
          <ac:chgData name="유 재상" userId="12dc248173631402" providerId="LiveId" clId="{A41B7369-F175-41F5-A522-3EC66FEF5726}" dt="2023-03-16T15:30:55.596" v="3508" actId="1076"/>
          <ac:spMkLst>
            <pc:docMk/>
            <pc:sldMk cId="2862213507" sldId="572"/>
            <ac:spMk id="74" creationId="{4C1A2A64-ED8F-9EC8-93A7-18EA972A6A09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75" creationId="{959DD18D-1A74-969F-189E-1FDE02CE6B13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76" creationId="{0C4B442E-CE84-4FB2-54BF-01F9C2A5127D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77" creationId="{50F3CC1F-8DA8-0BEC-2007-9AB409D44E57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78" creationId="{8669B884-DC1D-A67D-A443-E2C724137F0E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79" creationId="{1EA3ADC6-4D5A-E555-EEF7-6E3C0819E4C8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0" creationId="{BD01445F-8D1B-2A91-0193-D409CDD105B5}"/>
          </ac:spMkLst>
        </pc:spChg>
        <pc:spChg chg="add del mod">
          <ac:chgData name="유 재상" userId="12dc248173631402" providerId="LiveId" clId="{A41B7369-F175-41F5-A522-3EC66FEF5726}" dt="2023-03-16T15:17:10.677" v="3096" actId="478"/>
          <ac:spMkLst>
            <pc:docMk/>
            <pc:sldMk cId="2862213507" sldId="572"/>
            <ac:spMk id="81" creationId="{741F7E0A-A453-2B67-A4B0-DC0A0A57A2D7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2" creationId="{ED2FC1B7-89C8-3651-242E-64A3839CDE68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3" creationId="{4C3DBA2A-5102-A19C-5FB1-A94A4BD2A4CB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4" creationId="{B32E5B38-8DA7-C0AC-07C1-81ECF18857B3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5" creationId="{78623580-B349-1091-9615-336130923BDE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6" creationId="{C8D25E06-3CE3-2542-EA28-99847B4C3A79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7" creationId="{1F9C06A3-48E0-5862-E9C2-900AAD3E67B6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88" creationId="{1D658A65-0216-8F64-97CD-8142FF16C09E}"/>
          </ac:spMkLst>
        </pc:spChg>
        <pc:spChg chg="add del mod">
          <ac:chgData name="유 재상" userId="12dc248173631402" providerId="LiveId" clId="{A41B7369-F175-41F5-A522-3EC66FEF5726}" dt="2023-03-16T15:18:26.724" v="3148" actId="478"/>
          <ac:spMkLst>
            <pc:docMk/>
            <pc:sldMk cId="2862213507" sldId="572"/>
            <ac:spMk id="89" creationId="{0D36F67B-7412-FD4F-1515-7B66F4885CB2}"/>
          </ac:spMkLst>
        </pc:spChg>
        <pc:spChg chg="add del mod">
          <ac:chgData name="유 재상" userId="12dc248173631402" providerId="LiveId" clId="{A41B7369-F175-41F5-A522-3EC66FEF5726}" dt="2023-03-16T15:18:26.724" v="3148" actId="478"/>
          <ac:spMkLst>
            <pc:docMk/>
            <pc:sldMk cId="2862213507" sldId="572"/>
            <ac:spMk id="90" creationId="{9F3BCA9C-9536-9015-6BC8-3D8998A7D686}"/>
          </ac:spMkLst>
        </pc:spChg>
        <pc:spChg chg="add del mod">
          <ac:chgData name="유 재상" userId="12dc248173631402" providerId="LiveId" clId="{A41B7369-F175-41F5-A522-3EC66FEF5726}" dt="2023-03-16T15:18:26.724" v="3148" actId="478"/>
          <ac:spMkLst>
            <pc:docMk/>
            <pc:sldMk cId="2862213507" sldId="572"/>
            <ac:spMk id="91" creationId="{AF9854A5-8D27-3FF8-A20A-28A6DBC2BEC5}"/>
          </ac:spMkLst>
        </pc:spChg>
        <pc:spChg chg="add del mod">
          <ac:chgData name="유 재상" userId="12dc248173631402" providerId="LiveId" clId="{A41B7369-F175-41F5-A522-3EC66FEF5726}" dt="2023-03-16T15:21:22.917" v="3153" actId="478"/>
          <ac:spMkLst>
            <pc:docMk/>
            <pc:sldMk cId="2862213507" sldId="572"/>
            <ac:spMk id="92" creationId="{47CBC8DE-1C5C-CEE8-3C3B-632FB1E1ED2A}"/>
          </ac:spMkLst>
        </pc:spChg>
        <pc:spChg chg="add mod">
          <ac:chgData name="유 재상" userId="12dc248173631402" providerId="LiveId" clId="{A41B7369-F175-41F5-A522-3EC66FEF5726}" dt="2023-03-16T15:26:59.661" v="3317" actId="1076"/>
          <ac:spMkLst>
            <pc:docMk/>
            <pc:sldMk cId="2862213507" sldId="572"/>
            <ac:spMk id="93" creationId="{EF7CF92B-F582-9EA5-E8A7-6AD1B5F2F449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95" creationId="{8B66D4D8-240D-349B-48E4-4BD39F136B28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96" creationId="{A4974981-5CF9-D030-42F4-FC5C315E9533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97" creationId="{AA62B530-FC8B-43AF-0CFF-2CCC07C13550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98" creationId="{E86700F9-06F1-6184-1E6A-03AB1E0FE93A}"/>
          </ac:spMkLst>
        </pc:spChg>
        <pc:spChg chg="add mod">
          <ac:chgData name="유 재상" userId="12dc248173631402" providerId="LiveId" clId="{A41B7369-F175-41F5-A522-3EC66FEF5726}" dt="2023-03-16T15:26:57.144" v="3316" actId="1076"/>
          <ac:spMkLst>
            <pc:docMk/>
            <pc:sldMk cId="2862213507" sldId="572"/>
            <ac:spMk id="99" creationId="{715A6173-EC78-CF94-759D-E93F0AC845BA}"/>
          </ac:spMkLst>
        </pc:spChg>
        <pc:graphicFrameChg chg="mod modGraphic">
          <ac:chgData name="유 재상" userId="12dc248173631402" providerId="LiveId" clId="{A41B7369-F175-41F5-A522-3EC66FEF5726}" dt="2023-03-16T15:12:29.072" v="2976" actId="1076"/>
          <ac:graphicFrameMkLst>
            <pc:docMk/>
            <pc:sldMk cId="2862213507" sldId="572"/>
            <ac:graphicFrameMk id="73" creationId="{816ECEF9-2A45-4177-84A5-14A953F66EEA}"/>
          </ac:graphicFrameMkLst>
        </pc:graphicFrameChg>
        <pc:picChg chg="add del mod">
          <ac:chgData name="유 재상" userId="12dc248173631402" providerId="LiveId" clId="{A41B7369-F175-41F5-A522-3EC66FEF5726}" dt="2023-03-16T14:46:45.086" v="1829" actId="21"/>
          <ac:picMkLst>
            <pc:docMk/>
            <pc:sldMk cId="2862213507" sldId="572"/>
            <ac:picMk id="31" creationId="{E0E428AA-884B-D2A3-7FF1-0DB2363992A7}"/>
          </ac:picMkLst>
        </pc:picChg>
        <pc:picChg chg="add mod">
          <ac:chgData name="유 재상" userId="12dc248173631402" providerId="LiveId" clId="{A41B7369-F175-41F5-A522-3EC66FEF5726}" dt="2023-03-16T15:24:22.965" v="3242" actId="1076"/>
          <ac:picMkLst>
            <pc:docMk/>
            <pc:sldMk cId="2862213507" sldId="572"/>
            <ac:picMk id="34" creationId="{9042885F-70D4-A33E-9FC1-BDC435A650E8}"/>
          </ac:picMkLst>
        </pc:picChg>
        <pc:picChg chg="add del mod">
          <ac:chgData name="유 재상" userId="12dc248173631402" providerId="LiveId" clId="{A41B7369-F175-41F5-A522-3EC66FEF5726}" dt="2023-03-16T14:48:46.746" v="1839" actId="478"/>
          <ac:picMkLst>
            <pc:docMk/>
            <pc:sldMk cId="2862213507" sldId="572"/>
            <ac:picMk id="35" creationId="{5F9EF8BB-790D-93DB-0353-4C96803E3D91}"/>
          </ac:picMkLst>
        </pc:picChg>
        <pc:cxnChg chg="del mod">
          <ac:chgData name="유 재상" userId="12dc248173631402" providerId="LiveId" clId="{A41B7369-F175-41F5-A522-3EC66FEF5726}" dt="2023-03-16T14:45:07.740" v="1753" actId="478"/>
          <ac:cxnSpMkLst>
            <pc:docMk/>
            <pc:sldMk cId="2862213507" sldId="572"/>
            <ac:cxnSpMk id="8" creationId="{9D341630-E0D7-0C4D-DE26-D5D2D8688979}"/>
          </ac:cxnSpMkLst>
        </pc:cxnChg>
        <pc:cxnChg chg="del mod">
          <ac:chgData name="유 재상" userId="12dc248173631402" providerId="LiveId" clId="{A41B7369-F175-41F5-A522-3EC66FEF5726}" dt="2023-03-16T14:45:07.740" v="1753" actId="478"/>
          <ac:cxnSpMkLst>
            <pc:docMk/>
            <pc:sldMk cId="2862213507" sldId="572"/>
            <ac:cxnSpMk id="10" creationId="{B41B16C4-90E4-72DD-18B6-D8A1028B774C}"/>
          </ac:cxnSpMkLst>
        </pc:cxnChg>
        <pc:cxnChg chg="del mod">
          <ac:chgData name="유 재상" userId="12dc248173631402" providerId="LiveId" clId="{A41B7369-F175-41F5-A522-3EC66FEF5726}" dt="2023-03-16T14:45:07.740" v="1753" actId="478"/>
          <ac:cxnSpMkLst>
            <pc:docMk/>
            <pc:sldMk cId="2862213507" sldId="572"/>
            <ac:cxnSpMk id="21" creationId="{520F7A21-C564-C1C4-0882-2D012622DE3C}"/>
          </ac:cxnSpMkLst>
        </pc:cxnChg>
        <pc:cxnChg chg="del mod">
          <ac:chgData name="유 재상" userId="12dc248173631402" providerId="LiveId" clId="{A41B7369-F175-41F5-A522-3EC66FEF5726}" dt="2023-03-16T14:45:07.740" v="1753" actId="478"/>
          <ac:cxnSpMkLst>
            <pc:docMk/>
            <pc:sldMk cId="2862213507" sldId="572"/>
            <ac:cxnSpMk id="22" creationId="{DABC41E0-E60A-70EB-9F6C-CEA317D2D8C5}"/>
          </ac:cxnSpMkLst>
        </pc:cxnChg>
        <pc:cxnChg chg="add del mod">
          <ac:chgData name="유 재상" userId="12dc248173631402" providerId="LiveId" clId="{A41B7369-F175-41F5-A522-3EC66FEF5726}" dt="2023-03-16T14:50:20.475" v="1863" actId="478"/>
          <ac:cxnSpMkLst>
            <pc:docMk/>
            <pc:sldMk cId="2862213507" sldId="572"/>
            <ac:cxnSpMk id="37" creationId="{AD5DDCEA-A980-7993-D982-8F17B4941FD8}"/>
          </ac:cxnSpMkLst>
        </pc:cxnChg>
        <pc:cxnChg chg="add del mod">
          <ac:chgData name="유 재상" userId="12dc248173631402" providerId="LiveId" clId="{A41B7369-F175-41F5-A522-3EC66FEF5726}" dt="2023-03-16T14:50:20.475" v="1863" actId="478"/>
          <ac:cxnSpMkLst>
            <pc:docMk/>
            <pc:sldMk cId="2862213507" sldId="572"/>
            <ac:cxnSpMk id="40" creationId="{7AD65238-3816-3A06-0D48-E754939F3549}"/>
          </ac:cxnSpMkLst>
        </pc:cxnChg>
        <pc:cxnChg chg="add del mod">
          <ac:chgData name="유 재상" userId="12dc248173631402" providerId="LiveId" clId="{A41B7369-F175-41F5-A522-3EC66FEF5726}" dt="2023-03-16T14:50:20.475" v="1863" actId="478"/>
          <ac:cxnSpMkLst>
            <pc:docMk/>
            <pc:sldMk cId="2862213507" sldId="572"/>
            <ac:cxnSpMk id="43" creationId="{589239A7-0DD6-2313-5EB7-306A2A74E6D4}"/>
          </ac:cxnSpMkLst>
        </pc:cxnChg>
        <pc:cxnChg chg="add del mod">
          <ac:chgData name="유 재상" userId="12dc248173631402" providerId="LiveId" clId="{A41B7369-F175-41F5-A522-3EC66FEF5726}" dt="2023-03-16T14:50:20.475" v="1863" actId="478"/>
          <ac:cxnSpMkLst>
            <pc:docMk/>
            <pc:sldMk cId="2862213507" sldId="572"/>
            <ac:cxnSpMk id="44" creationId="{CEF69E27-EB79-360F-6287-E2CD74576883}"/>
          </ac:cxnSpMkLst>
        </pc:cxnChg>
      </pc:sldChg>
      <pc:sldChg chg="addSp delSp modSp add mod">
        <pc:chgData name="유 재상" userId="12dc248173631402" providerId="LiveId" clId="{A41B7369-F175-41F5-A522-3EC66FEF5726}" dt="2023-03-16T15:57:25.888" v="3609" actId="207"/>
        <pc:sldMkLst>
          <pc:docMk/>
          <pc:sldMk cId="2278652062" sldId="573"/>
        </pc:sldMkLst>
        <pc:spChg chg="mod">
          <ac:chgData name="유 재상" userId="12dc248173631402" providerId="LiveId" clId="{A41B7369-F175-41F5-A522-3EC66FEF5726}" dt="2023-03-16T15:46:19.207" v="3559" actId="1076"/>
          <ac:spMkLst>
            <pc:docMk/>
            <pc:sldMk cId="2278652062" sldId="573"/>
            <ac:spMk id="8" creationId="{2D9C73BB-7E92-E98D-8686-38766D5E87A5}"/>
          </ac:spMkLst>
        </pc:spChg>
        <pc:spChg chg="mod">
          <ac:chgData name="유 재상" userId="12dc248173631402" providerId="LiveId" clId="{A41B7369-F175-41F5-A522-3EC66FEF5726}" dt="2023-03-16T15:52:11.437" v="3572" actId="207"/>
          <ac:spMkLst>
            <pc:docMk/>
            <pc:sldMk cId="2278652062" sldId="573"/>
            <ac:spMk id="9" creationId="{A94A0298-36ED-4348-1FF0-971555F22A3A}"/>
          </ac:spMkLst>
        </pc:spChg>
        <pc:spChg chg="mod">
          <ac:chgData name="유 재상" userId="12dc248173631402" providerId="LiveId" clId="{A41B7369-F175-41F5-A522-3EC66FEF5726}" dt="2023-03-16T15:57:25.888" v="3609" actId="207"/>
          <ac:spMkLst>
            <pc:docMk/>
            <pc:sldMk cId="2278652062" sldId="573"/>
            <ac:spMk id="13" creationId="{BEFE104B-F5A0-154B-2C48-72B686BD8227}"/>
          </ac:spMkLst>
        </pc:spChg>
        <pc:spChg chg="mod">
          <ac:chgData name="유 재상" userId="12dc248173631402" providerId="LiveId" clId="{A41B7369-F175-41F5-A522-3EC66FEF5726}" dt="2023-03-16T15:44:56.831" v="3533" actId="1076"/>
          <ac:spMkLst>
            <pc:docMk/>
            <pc:sldMk cId="2278652062" sldId="573"/>
            <ac:spMk id="14" creationId="{120897B1-6835-5216-BE14-CC0F561A2880}"/>
          </ac:spMkLst>
        </pc:spChg>
        <pc:spChg chg="add del mod">
          <ac:chgData name="유 재상" userId="12dc248173631402" providerId="LiveId" clId="{A41B7369-F175-41F5-A522-3EC66FEF5726}" dt="2023-03-16T15:54:55.199" v="3608" actId="478"/>
          <ac:spMkLst>
            <pc:docMk/>
            <pc:sldMk cId="2278652062" sldId="573"/>
            <ac:spMk id="36" creationId="{354C485F-5B20-5CAB-2C62-01D3728B75C8}"/>
          </ac:spMkLst>
        </pc:spChg>
        <pc:spChg chg="mod">
          <ac:chgData name="유 재상" userId="12dc248173631402" providerId="LiveId" clId="{A41B7369-F175-41F5-A522-3EC66FEF5726}" dt="2023-03-16T15:50:08.974" v="3566" actId="207"/>
          <ac:spMkLst>
            <pc:docMk/>
            <pc:sldMk cId="2278652062" sldId="573"/>
            <ac:spMk id="97" creationId="{89C2461E-8E90-844D-57FB-48A86D80E99D}"/>
          </ac:spMkLst>
        </pc:spChg>
        <pc:spChg chg="del">
          <ac:chgData name="유 재상" userId="12dc248173631402" providerId="LiveId" clId="{A41B7369-F175-41F5-A522-3EC66FEF5726}" dt="2023-03-16T15:44:43.336" v="3523" actId="478"/>
          <ac:spMkLst>
            <pc:docMk/>
            <pc:sldMk cId="2278652062" sldId="573"/>
            <ac:spMk id="106" creationId="{56A88264-10D4-DAD6-5FA7-5C509F0D68F3}"/>
          </ac:spMkLst>
        </pc:spChg>
        <pc:cxnChg chg="add del mod">
          <ac:chgData name="유 재상" userId="12dc248173631402" providerId="LiveId" clId="{A41B7369-F175-41F5-A522-3EC66FEF5726}" dt="2023-03-16T15:45:29.508" v="3545" actId="478"/>
          <ac:cxnSpMkLst>
            <pc:docMk/>
            <pc:sldMk cId="2278652062" sldId="573"/>
            <ac:cxnSpMk id="7" creationId="{46497C33-EACD-77D8-598B-5C799F0C17B1}"/>
          </ac:cxnSpMkLst>
        </pc:cxnChg>
        <pc:cxnChg chg="add mod">
          <ac:chgData name="유 재상" userId="12dc248173631402" providerId="LiveId" clId="{A41B7369-F175-41F5-A522-3EC66FEF5726}" dt="2023-03-16T15:45:37.203" v="3552" actId="692"/>
          <ac:cxnSpMkLst>
            <pc:docMk/>
            <pc:sldMk cId="2278652062" sldId="573"/>
            <ac:cxnSpMk id="19" creationId="{D96DB605-0A93-CCD8-C819-A8DE42D0D0FB}"/>
          </ac:cxnSpMkLst>
        </pc:cxnChg>
        <pc:cxnChg chg="add mod">
          <ac:chgData name="유 재상" userId="12dc248173631402" providerId="LiveId" clId="{A41B7369-F175-41F5-A522-3EC66FEF5726}" dt="2023-03-16T15:45:33.501" v="3549" actId="692"/>
          <ac:cxnSpMkLst>
            <pc:docMk/>
            <pc:sldMk cId="2278652062" sldId="573"/>
            <ac:cxnSpMk id="25" creationId="{757F2EB8-07E3-CE2E-4E4F-E9E646624C6F}"/>
          </ac:cxnSpMkLst>
        </pc:cxnChg>
        <pc:cxnChg chg="add del mod">
          <ac:chgData name="유 재상" userId="12dc248173631402" providerId="LiveId" clId="{A41B7369-F175-41F5-A522-3EC66FEF5726}" dt="2023-03-16T15:45:50.300" v="3556" actId="478"/>
          <ac:cxnSpMkLst>
            <pc:docMk/>
            <pc:sldMk cId="2278652062" sldId="573"/>
            <ac:cxnSpMk id="33" creationId="{C6F4C69B-E5B7-286C-70C8-9800F9C041B4}"/>
          </ac:cxnSpMkLst>
        </pc:cxnChg>
      </pc:sldChg>
      <pc:sldChg chg="modSp add del mod">
        <pc:chgData name="유 재상" userId="12dc248173631402" providerId="LiveId" clId="{A41B7369-F175-41F5-A522-3EC66FEF5726}" dt="2023-03-16T15:54:34.205" v="3607" actId="47"/>
        <pc:sldMkLst>
          <pc:docMk/>
          <pc:sldMk cId="3594121641" sldId="574"/>
        </pc:sldMkLst>
        <pc:spChg chg="mod">
          <ac:chgData name="유 재상" userId="12dc248173631402" providerId="LiveId" clId="{A41B7369-F175-41F5-A522-3EC66FEF5726}" dt="2023-03-16T15:53:43.529" v="3587" actId="1076"/>
          <ac:spMkLst>
            <pc:docMk/>
            <pc:sldMk cId="3594121641" sldId="574"/>
            <ac:spMk id="24" creationId="{4020F862-ADD6-2424-2D29-094EAE334A2A}"/>
          </ac:spMkLst>
        </pc:spChg>
        <pc:spChg chg="mod">
          <ac:chgData name="유 재상" userId="12dc248173631402" providerId="LiveId" clId="{A41B7369-F175-41F5-A522-3EC66FEF5726}" dt="2023-03-16T15:54:20.089" v="3606" actId="1076"/>
          <ac:spMkLst>
            <pc:docMk/>
            <pc:sldMk cId="3594121641" sldId="574"/>
            <ac:spMk id="30" creationId="{AB0F2A70-E3ED-B006-C84E-BF54E6433FEB}"/>
          </ac:spMkLst>
        </pc:spChg>
        <pc:cxnChg chg="mod">
          <ac:chgData name="유 재상" userId="12dc248173631402" providerId="LiveId" clId="{A41B7369-F175-41F5-A522-3EC66FEF5726}" dt="2023-03-16T15:54:12.203" v="3604" actId="1038"/>
          <ac:cxnSpMkLst>
            <pc:docMk/>
            <pc:sldMk cId="3594121641" sldId="574"/>
            <ac:cxnSpMk id="20" creationId="{32541F5E-2AE1-3F1D-38D9-001211BB607C}"/>
          </ac:cxnSpMkLst>
        </pc:cxnChg>
        <pc:cxnChg chg="mod">
          <ac:chgData name="유 재상" userId="12dc248173631402" providerId="LiveId" clId="{A41B7369-F175-41F5-A522-3EC66FEF5726}" dt="2023-03-16T15:54:16.441" v="3605" actId="14100"/>
          <ac:cxnSpMkLst>
            <pc:docMk/>
            <pc:sldMk cId="3594121641" sldId="574"/>
            <ac:cxnSpMk id="27" creationId="{0764B13C-EA13-2DE1-F4B2-899932876B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2023. 3. 17.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Shiau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Ching-Shin Norman, and Jeremy J. </a:t>
            </a:r>
            <a:r>
              <a:rPr lang="en" altLang="ko-Kore-KR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Michalek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product design under price competition." </a:t>
            </a:r>
            <a:r>
              <a:rPr lang="en" altLang="ko-Kore-KR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Mechanical Design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131.7 (2009).</a:t>
            </a:r>
            <a:endParaRPr lang="en-US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너무 둘다 아직은 경영학적인 세팅이다</a:t>
            </a:r>
            <a:r>
              <a:rPr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kumimoji="1" lang="en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arenR"/>
            </a:pPr>
            <a:r>
              <a:rPr kumimoji="1" lang="ko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위에 것은 신규 제품군이 모두를 대체한다</a:t>
            </a:r>
            <a:r>
              <a:rPr kumimoji="1" lang="en-US" altLang="ko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1" lang="ko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다음에 만들어질 모듈들은 모두 새롭게 만들어야 함 등</a:t>
            </a:r>
            <a:r>
              <a:rPr kumimoji="1" lang="en-US" altLang="ko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kumimoji="1" lang="en-US" altLang="ko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sym typeface="Wingdings" pitchFamily="2" charset="2"/>
            </a:endParaRPr>
          </a:p>
          <a:p>
            <a:pPr marL="228600" indent="-228600">
              <a:buAutoNum type="arabicParenR"/>
            </a:pP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경쟁자 라는 상황이긴 허나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,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기존 제품군들을 고려하여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,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기존 제품들의 가격을 변경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+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신규 제품의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attribute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설정 </a:t>
            </a:r>
            <a:r>
              <a:rPr kumimoji="1" lang="en-US" altLang="ko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 </a:t>
            </a:r>
            <a:r>
              <a:rPr kumimoji="1" lang="ko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그러나 </a:t>
            </a:r>
            <a:r>
              <a:rPr kumimoji="1" lang="en-US" altLang="ko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cost </a:t>
            </a:r>
            <a:r>
              <a:rPr kumimoji="1" lang="ko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부분이 단순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 function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이자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fixed.</a:t>
            </a:r>
          </a:p>
          <a:p>
            <a:pPr marL="228600" indent="-228600">
              <a:buAutoNum type="arabicParenR"/>
            </a:pPr>
            <a:endParaRPr kumimoji="1" lang="en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신제품을 만듬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기존 제품의 가격을 재설정하는 문제를 풀어 보는건 어떨까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8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효과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제품들의 생산유무 결정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더 좋은 </a:t>
            </a:r>
            <a:r>
              <a:rPr kumimoji="1" lang="en-US" altLang="ko-Kore-KR" dirty="0"/>
              <a:t>profit max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58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실제로 기존 제품들에 사용된 </a:t>
            </a:r>
            <a:r>
              <a:rPr kumimoji="1" lang="en-US" altLang="ko-Kore-KR" dirty="0"/>
              <a:t>module </a:t>
            </a:r>
            <a:r>
              <a:rPr kumimoji="1" lang="en-US" altLang="ko-Kore-KR" dirty="0" err="1"/>
              <a:t>instanace</a:t>
            </a:r>
            <a:r>
              <a:rPr kumimoji="1" lang="ko-Kore-KR" altLang="en-US" dirty="0"/>
              <a:t>를 쓰면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1) </a:t>
            </a:r>
            <a:r>
              <a:rPr kumimoji="1" lang="en-US" altLang="ko-Kore-KR" dirty="0"/>
              <a:t>development cost</a:t>
            </a:r>
            <a:r>
              <a:rPr kumimoji="1" lang="ko-Kore-KR" altLang="en-US" dirty="0"/>
              <a:t>를 줄일 수 있고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) </a:t>
            </a:r>
            <a:r>
              <a:rPr kumimoji="1" lang="ko-Kore-KR" altLang="en-US" dirty="0"/>
              <a:t>구매의 단가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도매가</a:t>
            </a:r>
            <a:r>
              <a:rPr kumimoji="1" lang="en-US" altLang="ko-Kore-KR" dirty="0"/>
              <a:t>) </a:t>
            </a:r>
            <a:r>
              <a:rPr kumimoji="1" lang="en-US" altLang="ko-KR" dirty="0"/>
              <a:t>saving</a:t>
            </a:r>
          </a:p>
          <a:p>
            <a:r>
              <a:rPr kumimoji="1" lang="en-US" altLang="ko-KR" dirty="0"/>
              <a:t>3) </a:t>
            </a:r>
            <a:r>
              <a:rPr kumimoji="1" lang="ko-KR" altLang="en-US" dirty="0"/>
              <a:t>각기 다른 모듈을 </a:t>
            </a:r>
            <a:r>
              <a:rPr kumimoji="1" lang="ko-KR" altLang="en-US" dirty="0" err="1"/>
              <a:t>사용할때의</a:t>
            </a:r>
            <a:r>
              <a:rPr kumimoji="1" lang="ko-KR" altLang="en-US" dirty="0"/>
              <a:t> 고정비용인 </a:t>
            </a:r>
            <a:r>
              <a:rPr kumimoji="1" lang="en-US" altLang="ko-KR" dirty="0"/>
              <a:t>set-up cost (</a:t>
            </a:r>
            <a:r>
              <a:rPr kumimoji="1" lang="en-US" altLang="ko-KR" dirty="0" err="1"/>
              <a:t>swtiching</a:t>
            </a:r>
            <a:r>
              <a:rPr kumimoji="1" lang="en-US" altLang="ko-KR" dirty="0"/>
              <a:t>)</a:t>
            </a:r>
            <a:r>
              <a:rPr kumimoji="1" lang="ko-KR" altLang="en-US" dirty="0"/>
              <a:t>비용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등의 이유로 기존 모듈을 사용하는 경우가 많다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2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효과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제품들의 생산유무 결정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더 좋은 </a:t>
            </a:r>
            <a:r>
              <a:rPr kumimoji="1" lang="en-US" altLang="ko-Kore-KR" dirty="0"/>
              <a:t>profit max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물론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demand </a:t>
            </a:r>
            <a:r>
              <a:rPr kumimoji="1" lang="ko-KR" altLang="en-US" dirty="0"/>
              <a:t>측면을 </a:t>
            </a:r>
            <a:r>
              <a:rPr kumimoji="1" lang="ko-KR" altLang="en-US" dirty="0" err="1"/>
              <a:t>다루는게</a:t>
            </a:r>
            <a:r>
              <a:rPr kumimoji="1" lang="ko-KR" altLang="en-US" dirty="0"/>
              <a:t> 마케팅 쪽이긴 허나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Demand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잘 예측하자가 아니라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메커니즘이 돌아가는 문제 속에서</a:t>
            </a:r>
            <a:r>
              <a:rPr kumimoji="1" lang="en-US" altLang="ko-KR" dirty="0"/>
              <a:t>,</a:t>
            </a:r>
          </a:p>
          <a:p>
            <a:r>
              <a:rPr kumimoji="1" lang="ko-Kore-KR" altLang="en-US" dirty="0"/>
              <a:t>공급망 문제의 비용을 최소화  및 수익 최대화를 할 수 있는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odule selection </a:t>
            </a:r>
            <a:r>
              <a:rPr kumimoji="1" lang="ko-KR" altLang="en-US" dirty="0"/>
              <a:t>문제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제품은 점차 복잡화 되는 것은 사실</a:t>
            </a:r>
            <a:endParaRPr kumimoji="1" lang="en-US" altLang="ko-Kore-KR" dirty="0"/>
          </a:p>
          <a:p>
            <a:r>
              <a:rPr kumimoji="1" lang="ko-Kore-KR" altLang="en-US" dirty="0"/>
              <a:t>특히 전자제품의 경우엔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단순 물리적인 복잡성 뿐만 아니라</a:t>
            </a:r>
            <a:r>
              <a:rPr kumimoji="1" lang="en-US" altLang="ko-Kore-KR" dirty="0"/>
              <a:t>, software </a:t>
            </a:r>
            <a:r>
              <a:rPr kumimoji="1" lang="ko-Kore-KR" altLang="en-US" dirty="0"/>
              <a:t>혹은 전기적인 흐름이 들어가므로 더더욱 복잡화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제품의 </a:t>
            </a:r>
            <a:r>
              <a:rPr kumimoji="1" lang="en-US" altLang="ko-Kore-KR" dirty="0"/>
              <a:t>redesign </a:t>
            </a:r>
            <a:r>
              <a:rPr kumimoji="1" lang="ko-Kore-KR" altLang="en-US" dirty="0"/>
              <a:t>문제나 </a:t>
            </a:r>
            <a:r>
              <a:rPr kumimoji="1" lang="en-US" altLang="ko-Kore-KR" dirty="0"/>
              <a:t>platform </a:t>
            </a:r>
            <a:r>
              <a:rPr kumimoji="1" lang="ko-Kore-KR" altLang="en-US" dirty="0"/>
              <a:t>선별하는 문제에서는 각 모듈 사이에서의 </a:t>
            </a:r>
            <a:r>
              <a:rPr kumimoji="1" lang="en-US" altLang="ko-Kore-KR" dirty="0"/>
              <a:t>dependent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coupling index </a:t>
            </a:r>
            <a:r>
              <a:rPr kumimoji="1" lang="ko-KR" altLang="en-US" dirty="0"/>
              <a:t>등을 고려하여 각 모듈 사이의 관계를 </a:t>
            </a:r>
            <a:r>
              <a:rPr kumimoji="1" lang="ko-Kore-KR" altLang="en-US" dirty="0"/>
              <a:t>고려한 연구들이 많으나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기존엔 </a:t>
            </a:r>
            <a:r>
              <a:rPr kumimoji="1" lang="en-US" altLang="ko-Kore-KR" dirty="0"/>
              <a:t>module selection </a:t>
            </a:r>
            <a:r>
              <a:rPr kumimoji="1" lang="ko-Kore-KR" altLang="en-US" dirty="0"/>
              <a:t>문제의 경우엔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module</a:t>
            </a:r>
            <a:r>
              <a:rPr kumimoji="1" lang="ko-Kore-KR" altLang="en-US" dirty="0"/>
              <a:t>은 서로 </a:t>
            </a:r>
            <a:r>
              <a:rPr kumimoji="1" lang="en-US" altLang="ko-Kore-KR" dirty="0"/>
              <a:t>i</a:t>
            </a:r>
            <a:r>
              <a:rPr kumimoji="1" lang="en-US" altLang="ko-KR" dirty="0"/>
              <a:t>ndependent </a:t>
            </a:r>
            <a:r>
              <a:rPr kumimoji="1" lang="ko-KR" altLang="en-US" dirty="0"/>
              <a:t>하다는 관점 아래로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단순 각 모듈 별로의 선택을 통해 마지막에 </a:t>
            </a:r>
            <a:r>
              <a:rPr kumimoji="1" lang="en-US" altLang="ko-KR" dirty="0"/>
              <a:t>assemble</a:t>
            </a:r>
            <a:r>
              <a:rPr kumimoji="1" lang="ko-KR" altLang="en-US" dirty="0"/>
              <a:t>을 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ore-KR" dirty="0"/>
          </a:p>
          <a:p>
            <a:r>
              <a:rPr kumimoji="1" lang="ko-Kore-KR" altLang="en-US" dirty="0"/>
              <a:t>그러나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이렇게 복잡화 됨에 따라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모듈간의 연관성이 커지고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이에 따라 </a:t>
            </a:r>
            <a:r>
              <a:rPr kumimoji="1" lang="en-US" altLang="ko-Kore-KR" dirty="0"/>
              <a:t>module selection </a:t>
            </a:r>
            <a:r>
              <a:rPr kumimoji="1" lang="ko-Kore-KR" altLang="en-US" dirty="0"/>
              <a:t>상에서도 일종의 </a:t>
            </a:r>
            <a:r>
              <a:rPr kumimoji="1" lang="en-US" altLang="ko-Kore-KR" dirty="0"/>
              <a:t>compatibility issue </a:t>
            </a:r>
            <a:r>
              <a:rPr kumimoji="1" lang="ko-Kore-KR" altLang="en-US" dirty="0"/>
              <a:t>등의 고려가 필요하다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0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2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7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71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5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88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사견을 좀 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실제 사례 이므로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 제품에 대한 ㅖ시를 통해</a:t>
            </a:r>
            <a:r>
              <a:rPr kumimoji="1" lang="en-US" altLang="ko-Kore-KR" dirty="0"/>
              <a:t>, [</a:t>
            </a:r>
            <a:r>
              <a:rPr kumimoji="1" lang="ko-Kore-KR" altLang="en-US" dirty="0"/>
              <a:t>사견과 </a:t>
            </a:r>
            <a:r>
              <a:rPr kumimoji="1" lang="en-US" altLang="ko-Kore-KR" dirty="0"/>
              <a:t>f</a:t>
            </a:r>
            <a:r>
              <a:rPr kumimoji="1" lang="en-US" altLang="ko-KR" dirty="0"/>
              <a:t>act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분간해라</a:t>
            </a:r>
            <a:r>
              <a:rPr kumimoji="1" lang="en-US" altLang="ko-KR" dirty="0"/>
              <a:t>]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단종이 될 수 있는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가지 특징에서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/ </a:t>
            </a:r>
            <a:r>
              <a:rPr kumimoji="1" lang="ko-KR" altLang="en-US" dirty="0"/>
              <a:t>맨처음에 생각하고자 했던 것과 괴리가 발생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37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6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6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32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44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95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6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37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96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1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ko-Kore-KR" altLang="en-US" sz="1200" b="1" spc="-40" dirty="0">
                <a:latin typeface="+mn-ea"/>
              </a:rPr>
              <a:t>구조화룰 해보고자 진행중</a:t>
            </a:r>
            <a:r>
              <a:rPr kumimoji="1" lang="en-US" altLang="ko-Kore-KR" sz="1200" b="1" spc="-40" dirty="0">
                <a:latin typeface="+mn-ea"/>
              </a:rPr>
              <a:t>.</a:t>
            </a:r>
          </a:p>
          <a:p>
            <a:pPr algn="l"/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ko-Kore-KR" altLang="en-US" sz="1200" b="1" spc="-40" dirty="0">
                <a:latin typeface="+mn-ea"/>
              </a:rPr>
              <a:t>위에 두개의 </a:t>
            </a:r>
            <a:r>
              <a:rPr kumimoji="1" lang="en-US" altLang="ko-Kore-KR" sz="1200" b="1" spc="-40" dirty="0">
                <a:latin typeface="+mn-ea"/>
              </a:rPr>
              <a:t>market share </a:t>
            </a:r>
            <a:r>
              <a:rPr kumimoji="1" lang="ko-Kore-KR" altLang="en-US" sz="1200" b="1" spc="-40" dirty="0">
                <a:latin typeface="+mn-ea"/>
              </a:rPr>
              <a:t>와 </a:t>
            </a:r>
            <a:r>
              <a:rPr kumimoji="1" lang="en-US" altLang="ko-Kore-KR" sz="1200" b="1" spc="-40" dirty="0">
                <a:latin typeface="+mn-ea"/>
              </a:rPr>
              <a:t>supply </a:t>
            </a:r>
            <a:r>
              <a:rPr kumimoji="1" lang="en-US" altLang="ko-Kore-KR" sz="1200" b="1" spc="-40" dirty="0" err="1">
                <a:latin typeface="+mn-ea"/>
              </a:rPr>
              <a:t>chian</a:t>
            </a:r>
            <a:r>
              <a:rPr kumimoji="1" lang="ko-Kore-KR" altLang="en-US" sz="1200" b="1" spc="-40" dirty="0">
                <a:latin typeface="+mn-ea"/>
              </a:rPr>
              <a:t>이 상대적으로 제품공학적인 느낌이 떨어져서</a:t>
            </a:r>
            <a:r>
              <a:rPr kumimoji="1" lang="en-US" altLang="ko-Kore-KR" sz="1200" b="1" spc="-40" dirty="0">
                <a:latin typeface="+mn-ea"/>
              </a:rPr>
              <a:t>,</a:t>
            </a:r>
          </a:p>
          <a:p>
            <a:pPr algn="l"/>
            <a:r>
              <a:rPr kumimoji="1" lang="ko-Kore-KR" altLang="en-US" sz="1200" b="1" spc="-40" dirty="0">
                <a:latin typeface="+mn-ea"/>
              </a:rPr>
              <a:t>실제 </a:t>
            </a:r>
            <a:r>
              <a:rPr kumimoji="1" lang="en-US" altLang="ko-Kore-KR" sz="1200" b="1" spc="-40" dirty="0">
                <a:latin typeface="+mn-ea"/>
              </a:rPr>
              <a:t>module selection</a:t>
            </a:r>
            <a:r>
              <a:rPr kumimoji="1" lang="ko-Kore-KR" altLang="en-US" sz="1200" b="1" spc="-40" dirty="0">
                <a:latin typeface="+mn-ea"/>
              </a:rPr>
              <a:t>에 호환이 안되는 즉</a:t>
            </a:r>
            <a:r>
              <a:rPr kumimoji="1" lang="en-US" altLang="ko-Kore-KR" sz="1200" b="1" spc="-40" dirty="0">
                <a:latin typeface="+mn-ea"/>
              </a:rPr>
              <a:t>, coupling / compatibility </a:t>
            </a:r>
            <a:r>
              <a:rPr kumimoji="1" lang="ko-Kore-KR" altLang="en-US" sz="1200" b="1" spc="-40" dirty="0">
                <a:latin typeface="+mn-ea"/>
              </a:rPr>
              <a:t>관게를 추가적으로 고려하여 </a:t>
            </a:r>
            <a:r>
              <a:rPr kumimoji="1" lang="en-US" altLang="ko-Kore-KR" sz="1200" b="1" spc="-40" dirty="0">
                <a:latin typeface="+mn-ea"/>
              </a:rPr>
              <a:t>f</a:t>
            </a:r>
            <a:r>
              <a:rPr kumimoji="1" lang="en-US" altLang="ko-KR" sz="1200" b="1" spc="-40" dirty="0">
                <a:latin typeface="+mn-ea"/>
              </a:rPr>
              <a:t>easible solution</a:t>
            </a:r>
            <a:r>
              <a:rPr kumimoji="1" lang="ko-KR" altLang="en-US" sz="1200" b="1" spc="-40" dirty="0">
                <a:latin typeface="+mn-ea"/>
              </a:rPr>
              <a:t>을 이끌고자 했다</a:t>
            </a:r>
            <a:r>
              <a:rPr kumimoji="1" lang="en-US" altLang="ko-KR" sz="1200" b="1" spc="-40" dirty="0">
                <a:latin typeface="+mn-ea"/>
              </a:rPr>
              <a:t>.</a:t>
            </a:r>
            <a:endParaRPr kumimoji="1" lang="ko-Kore-KR" altLang="en-US" sz="1200" b="1" spc="-4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27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34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8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11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82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24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35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269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1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29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4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사견을 좀 뺴고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실제 사례 이므로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 제품에 대한 ㅖ시를 통해</a:t>
            </a:r>
            <a:r>
              <a:rPr kumimoji="1" lang="en-US" altLang="ko-Kore-KR" dirty="0"/>
              <a:t>, [</a:t>
            </a:r>
            <a:r>
              <a:rPr kumimoji="1" lang="ko-Kore-KR" altLang="en-US" dirty="0"/>
              <a:t>사견과 </a:t>
            </a:r>
            <a:r>
              <a:rPr kumimoji="1" lang="en-US" altLang="ko-Kore-KR" dirty="0"/>
              <a:t>f</a:t>
            </a:r>
            <a:r>
              <a:rPr kumimoji="1" lang="en-US" altLang="ko-KR" dirty="0"/>
              <a:t>act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분간해라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55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11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63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17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361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0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63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8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712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599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8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여기서의 핵심은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결국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이것도 고려하고 저것도 고려하겠다가 아닌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앞단에서 어떤 선택을 하는지에 따라</a:t>
            </a:r>
            <a:r>
              <a:rPr kumimoji="1" lang="en-US" altLang="ko-Kore-KR" dirty="0"/>
              <a:t>, commonality</a:t>
            </a:r>
            <a:r>
              <a:rPr kumimoji="1" lang="ko-Kore-KR" altLang="en-US" dirty="0"/>
              <a:t> 와 </a:t>
            </a:r>
            <a:r>
              <a:rPr kumimoji="1" lang="en-US" altLang="ko-Kore-KR" dirty="0"/>
              <a:t>differentiation</a:t>
            </a:r>
            <a:r>
              <a:rPr kumimoji="1" lang="ko-Kore-KR" altLang="en-US" dirty="0"/>
              <a:t>의 차이로 인해 비용들이 달라질텐데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그로 인해서 제품에 들어가는 </a:t>
            </a:r>
            <a:r>
              <a:rPr kumimoji="1" lang="en-US" altLang="ko-Kore-KR" dirty="0"/>
              <a:t>cost</a:t>
            </a:r>
            <a:r>
              <a:rPr kumimoji="1" lang="ko-Kore-KR" altLang="en-US" dirty="0"/>
              <a:t>가 달라짐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50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342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906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02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468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전제는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무조건 두개의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DP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변경 전파가 발생</a:t>
            </a:r>
            <a:endParaRPr kumimoji="1" lang="en-US" altLang="ko-KR" sz="1200" spc="-40" dirty="0">
              <a:solidFill>
                <a:srgbClr val="7030A0"/>
              </a:solidFill>
              <a:latin typeface="+mn-ea"/>
            </a:endParaRPr>
          </a:p>
          <a:p>
            <a:pPr algn="l"/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그러면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likelihood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</a:rPr>
              <a:t>에서의 확률은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</a:rPr>
              <a:t>? 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변경전파가 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3</a:t>
            </a:r>
            <a:r>
              <a:rPr kumimoji="1" lang="ko-KR" altLang="en-US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번째까지 무조건 발생한다는 가정</a:t>
            </a:r>
            <a:r>
              <a:rPr kumimoji="1" lang="en-US" altLang="ko-KR" sz="1200" spc="-40" dirty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?</a:t>
            </a:r>
            <a:endParaRPr kumimoji="1" lang="ko-Kore-KR" altLang="en-US" sz="1200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73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71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/>
              <a:t>Direct cost : </a:t>
            </a:r>
            <a:r>
              <a:rPr lang="ko-KR" altLang="en-US" sz="1200" b="1" dirty="0"/>
              <a:t>단순 그 모듈을 통해 </a:t>
            </a:r>
            <a:r>
              <a:rPr lang="en-US" altLang="ko-KR" sz="1200" b="1" dirty="0"/>
              <a:t>FR</a:t>
            </a:r>
            <a:r>
              <a:rPr lang="ko-KR" altLang="en-US" sz="1200" b="1" dirty="0"/>
              <a:t>을 해결하는 과정속에서 발생하는 </a:t>
            </a:r>
            <a:r>
              <a:rPr lang="en-US" altLang="ko-KR" sz="1200" b="1" dirty="0"/>
              <a:t>cost</a:t>
            </a:r>
          </a:p>
          <a:p>
            <a:r>
              <a:rPr lang="en-US" altLang="ko-KR" sz="1200" b="1" dirty="0"/>
              <a:t>Additional effort : </a:t>
            </a:r>
            <a:r>
              <a:rPr lang="ko-KR" altLang="en-US" sz="1200" b="1" dirty="0"/>
              <a:t>앞 단의 </a:t>
            </a:r>
            <a:r>
              <a:rPr lang="en-US" altLang="ko-KR" sz="1200" b="1" dirty="0"/>
              <a:t>candidate</a:t>
            </a:r>
            <a:r>
              <a:rPr lang="ko-KR" altLang="en-US" sz="1200" b="1" dirty="0"/>
              <a:t>로 인한 </a:t>
            </a:r>
            <a:r>
              <a:rPr lang="en-US" altLang="ko-KR" sz="1200" b="1" dirty="0"/>
              <a:t>PC</a:t>
            </a:r>
            <a:r>
              <a:rPr lang="ko-KR" altLang="en-US" sz="1200" b="1" dirty="0"/>
              <a:t>와의 </a:t>
            </a:r>
            <a:r>
              <a:rPr lang="en-US" altLang="ko-KR" sz="1200" b="1" dirty="0"/>
              <a:t>dependency</a:t>
            </a:r>
            <a:r>
              <a:rPr lang="ko-KR" altLang="en-US" sz="1200" b="1" dirty="0"/>
              <a:t>를 </a:t>
            </a:r>
            <a:r>
              <a:rPr lang="en-US" altLang="ko-KR" sz="1200" b="1" dirty="0"/>
              <a:t>relaxation </a:t>
            </a:r>
            <a:r>
              <a:rPr lang="ko-KR" altLang="en-US" sz="1200" b="1" dirty="0"/>
              <a:t>하는 노력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en-US" altLang="ko-KR" sz="1200" b="1" dirty="0">
                <a:sym typeface="Wingdings" panose="05000000000000000000" pitchFamily="2" charset="2"/>
              </a:rPr>
              <a:t> platform </a:t>
            </a:r>
            <a:r>
              <a:rPr lang="ko-KR" altLang="en-US" sz="1200" b="1" dirty="0">
                <a:sym typeface="Wingdings" panose="05000000000000000000" pitchFamily="2" charset="2"/>
              </a:rPr>
              <a:t>간의 </a:t>
            </a:r>
            <a:r>
              <a:rPr lang="en-US" altLang="ko-KR" sz="1200" b="1" dirty="0">
                <a:sym typeface="Wingdings" panose="05000000000000000000" pitchFamily="2" charset="2"/>
              </a:rPr>
              <a:t>independence</a:t>
            </a:r>
            <a:r>
              <a:rPr lang="ko-KR" altLang="en-US" sz="1200" b="1" dirty="0">
                <a:sym typeface="Wingdings" panose="05000000000000000000" pitchFamily="2" charset="2"/>
              </a:rPr>
              <a:t>를 유지하기 위한 </a:t>
            </a:r>
            <a:r>
              <a:rPr lang="en-US" altLang="ko-KR" sz="1200" b="1" dirty="0">
                <a:sym typeface="Wingdings" panose="05000000000000000000" pitchFamily="2" charset="2"/>
              </a:rPr>
              <a:t>maintenance effort</a:t>
            </a:r>
            <a:r>
              <a:rPr lang="en-US" altLang="ko-KR" sz="1200" b="1" dirty="0"/>
              <a:t> </a:t>
            </a:r>
            <a:endParaRPr lang="en-US" altLang="ko-KR" sz="1100" dirty="0"/>
          </a:p>
          <a:p>
            <a:endParaRPr lang="en-US" altLang="ko-KR" dirty="0"/>
          </a:p>
          <a:p>
            <a:r>
              <a:rPr lang="en-US" altLang="ko-KR" b="1" dirty="0"/>
              <a:t>Need (release) management strategy with considering (pre-planned) platform life cycle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Identification of component combination from various candidates</a:t>
            </a:r>
            <a:r>
              <a:rPr lang="en-US" altLang="ko-KR" sz="1200" dirty="0"/>
              <a:t> that deal with customer requirement</a:t>
            </a:r>
            <a:br>
              <a:rPr lang="en-US" altLang="ko-KR" sz="1200" dirty="0"/>
            </a:br>
            <a:r>
              <a:rPr lang="en-US" altLang="ko-KR" sz="1200" dirty="0"/>
              <a:t>       - Need microscopic view of adaptability (Module or component level)</a:t>
            </a:r>
            <a:br>
              <a:rPr lang="en-US" altLang="ko-KR" sz="1200" dirty="0"/>
            </a:br>
            <a:r>
              <a:rPr lang="en-US" altLang="ko-KR" sz="1200" dirty="0"/>
              <a:t>       - Change management with </a:t>
            </a:r>
            <a:r>
              <a:rPr lang="en-US" altLang="ko-KR" sz="1200" dirty="0">
                <a:solidFill>
                  <a:srgbClr val="FF0000"/>
                </a:solidFill>
              </a:rPr>
              <a:t>unchangeable (= product platform) component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/>
              <a:t>  - </a:t>
            </a:r>
            <a:r>
              <a:rPr lang="en-US" altLang="ko-KR" sz="1200" dirty="0">
                <a:solidFill>
                  <a:srgbClr val="FF0000"/>
                </a:solidFill>
              </a:rPr>
              <a:t>Additional effort </a:t>
            </a:r>
            <a:r>
              <a:rPr lang="en-US" altLang="ko-KR" sz="1200" dirty="0"/>
              <a:t>to reduce the impact towards platform</a:t>
            </a:r>
            <a:r>
              <a:rPr lang="ko-KR" altLang="en-US" sz="1200" dirty="0"/>
              <a:t> </a:t>
            </a:r>
            <a:r>
              <a:rPr lang="en-US" altLang="ko-KR" sz="1200" dirty="0"/>
              <a:t>vs platform maturity acceleration</a:t>
            </a:r>
          </a:p>
          <a:p>
            <a:endParaRPr lang="en-US" altLang="ko-KR" dirty="0"/>
          </a:p>
          <a:p>
            <a:r>
              <a:rPr lang="ko-KR" altLang="en-US" b="1" dirty="0"/>
              <a:t>그래서 어떤 </a:t>
            </a:r>
            <a:r>
              <a:rPr lang="en-US" altLang="ko-KR" b="1" dirty="0"/>
              <a:t>decision</a:t>
            </a:r>
            <a:r>
              <a:rPr lang="ko-KR" altLang="en-US" b="1" dirty="0"/>
              <a:t>을 하고 싶은가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sz="1200" b="1" dirty="0"/>
              <a:t>Platform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renewal</a:t>
            </a:r>
            <a:r>
              <a:rPr lang="ko-KR" altLang="en-US" sz="1200" b="1" dirty="0"/>
              <a:t>의 시점을 선택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en-US" altLang="ko-KR" sz="1200" b="1" dirty="0"/>
              <a:t>Platform </a:t>
            </a:r>
            <a:r>
              <a:rPr lang="ko-KR" altLang="en-US" sz="1200" b="1" dirty="0"/>
              <a:t>을 새로 </a:t>
            </a:r>
            <a:r>
              <a:rPr lang="ko-KR" altLang="en-US" sz="1200" b="1" dirty="0" err="1"/>
              <a:t>만들것인지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기존 </a:t>
            </a:r>
            <a:r>
              <a:rPr lang="en-US" altLang="ko-KR" sz="1200" b="1" dirty="0"/>
              <a:t>platform</a:t>
            </a:r>
            <a:r>
              <a:rPr lang="ko-KR" altLang="en-US" sz="1200" b="1" dirty="0"/>
              <a:t>으로 만들어야 하는지</a:t>
            </a:r>
            <a:endParaRPr lang="en-US" altLang="ko-KR" sz="1200" b="1" dirty="0"/>
          </a:p>
          <a:p>
            <a:pPr marL="342900" indent="-342900">
              <a:buAutoNum type="arabicParenR"/>
            </a:pPr>
            <a:r>
              <a:rPr lang="ko-KR" altLang="en-US" sz="1200" b="1" dirty="0"/>
              <a:t>기존에 정한 </a:t>
            </a:r>
            <a:r>
              <a:rPr lang="en-US" altLang="ko-KR" sz="1200" b="1" dirty="0"/>
              <a:t>platform lifecycle </a:t>
            </a:r>
            <a:r>
              <a:rPr lang="ko-KR" altLang="en-US" sz="1200" b="1" dirty="0"/>
              <a:t>동안의 </a:t>
            </a:r>
            <a:r>
              <a:rPr lang="en-US" altLang="ko-KR" sz="1200" b="1" dirty="0"/>
              <a:t>cost &amp; duration</a:t>
            </a:r>
            <a:r>
              <a:rPr lang="ko-KR" altLang="en-US" sz="1200" b="1" dirty="0"/>
              <a:t>이 가장 적은 </a:t>
            </a:r>
            <a:r>
              <a:rPr lang="en-US" altLang="ko-KR" sz="1200" b="1" dirty="0"/>
              <a:t>decision</a:t>
            </a:r>
            <a:r>
              <a:rPr lang="ko-KR" altLang="en-US" sz="1200" b="1" dirty="0"/>
              <a:t>을 선정</a:t>
            </a:r>
            <a:r>
              <a:rPr lang="en-US" altLang="ko-KR" sz="1200" b="1" dirty="0"/>
              <a:t>. (With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DP)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621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698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4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효과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제품들의 생산유무 결정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더 좋은 </a:t>
            </a:r>
            <a:r>
              <a:rPr kumimoji="1" lang="en-US" altLang="ko-Kore-KR" dirty="0"/>
              <a:t>profit max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189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6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312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440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0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5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효과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제품들의 생산유무 결정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더 좋은 </a:t>
            </a:r>
            <a:r>
              <a:rPr kumimoji="1" lang="en-US" altLang="ko-Kore-KR" dirty="0"/>
              <a:t>profit max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물론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demand </a:t>
            </a:r>
            <a:r>
              <a:rPr kumimoji="1" lang="ko-KR" altLang="en-US" dirty="0"/>
              <a:t>측면을 </a:t>
            </a:r>
            <a:r>
              <a:rPr kumimoji="1" lang="ko-KR" altLang="en-US" dirty="0" err="1"/>
              <a:t>다루는게</a:t>
            </a:r>
            <a:r>
              <a:rPr kumimoji="1" lang="ko-KR" altLang="en-US" dirty="0"/>
              <a:t> 마케팅 쪽이긴 허나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Demand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잘 예측하자가 아니라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메커니즘이 돌아가는 문제 속에서</a:t>
            </a:r>
            <a:r>
              <a:rPr kumimoji="1" lang="en-US" altLang="ko-KR" dirty="0"/>
              <a:t>,</a:t>
            </a:r>
          </a:p>
          <a:p>
            <a:r>
              <a:rPr kumimoji="1" lang="ko-Kore-KR" altLang="en-US" dirty="0"/>
              <a:t>공급망 문제의 비용을 최소화  및 수익 최대화를 할 수 있는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odule selection </a:t>
            </a:r>
            <a:r>
              <a:rPr kumimoji="1" lang="ko-KR" altLang="en-US" dirty="0"/>
              <a:t>문제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효과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제품들의 생산유무 결정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더 좋은 </a:t>
            </a:r>
            <a:r>
              <a:rPr kumimoji="1" lang="en-US" altLang="ko-Kore-KR" dirty="0"/>
              <a:t>profit max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물론</a:t>
            </a:r>
            <a:r>
              <a:rPr kumimoji="1" lang="en-US" altLang="ko-Kore-KR" dirty="0"/>
              <a:t>, </a:t>
            </a:r>
            <a:r>
              <a:rPr kumimoji="1" lang="en-US" altLang="ko-KR" dirty="0"/>
              <a:t>demand </a:t>
            </a:r>
            <a:r>
              <a:rPr kumimoji="1" lang="ko-KR" altLang="en-US" dirty="0"/>
              <a:t>측면을 </a:t>
            </a:r>
            <a:r>
              <a:rPr kumimoji="1" lang="ko-KR" altLang="en-US" dirty="0" err="1"/>
              <a:t>다루는게</a:t>
            </a:r>
            <a:r>
              <a:rPr kumimoji="1" lang="ko-KR" altLang="en-US" dirty="0"/>
              <a:t> 마케팅 쪽이긴 허나</a:t>
            </a:r>
            <a:r>
              <a:rPr kumimoji="1" lang="en-US" altLang="ko-KR" dirty="0"/>
              <a:t>, </a:t>
            </a:r>
          </a:p>
          <a:p>
            <a:r>
              <a:rPr kumimoji="1" lang="en-US" altLang="ko-KR" dirty="0"/>
              <a:t>Demand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잘 예측하자가 아니라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메커니즘이 돌아가는 문제 속에서</a:t>
            </a:r>
            <a:r>
              <a:rPr kumimoji="1" lang="en-US" altLang="ko-KR" dirty="0"/>
              <a:t>,</a:t>
            </a:r>
          </a:p>
          <a:p>
            <a:r>
              <a:rPr kumimoji="1" lang="ko-Kore-KR" altLang="en-US" dirty="0"/>
              <a:t>공급망 문제의 비용을 최소화  및 수익 최대화를 할 수 있는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odule selection </a:t>
            </a:r>
            <a:r>
              <a:rPr kumimoji="1" lang="ko-KR" altLang="en-US" dirty="0"/>
              <a:t>문제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5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2023. 3. 17.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154637" y="125823"/>
            <a:ext cx="80483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spc="-40" dirty="0">
                <a:latin typeface="+mn-ea"/>
              </a:rPr>
              <a:t>기존 제품들을 고려한 상황속에서 </a:t>
            </a:r>
            <a:r>
              <a:rPr kumimoji="1" lang="en-US" altLang="ko-Kore-KR" sz="2800" spc="-40" dirty="0">
                <a:latin typeface="+mn-ea"/>
              </a:rPr>
              <a:t>NPFD with SCM</a:t>
            </a:r>
            <a:endParaRPr kumimoji="1" lang="ko-Kore-KR" altLang="en-US" sz="28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64C90-5AB4-6C0B-0692-A56FF58A10A1}"/>
              </a:ext>
            </a:extLst>
          </p:cNvPr>
          <p:cNvSpPr txBox="1"/>
          <p:nvPr/>
        </p:nvSpPr>
        <p:spPr>
          <a:xfrm>
            <a:off x="94453" y="680022"/>
            <a:ext cx="897350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1) New product family design + SCM (module selection &amp; module integration)</a:t>
            </a:r>
          </a:p>
          <a:p>
            <a:pPr marL="457200" indent="-457200" algn="l">
              <a:buAutoNum type="arabicParenR"/>
            </a:pP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DC8441-15A9-97A3-8DB3-12C559FE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38" y="3914019"/>
            <a:ext cx="3538034" cy="8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BDA70-42DD-EEE3-5934-B063221EC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31" y="3974163"/>
            <a:ext cx="3333949" cy="265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6BAEE-4D18-D3CE-3EE6-E9ED6E2E4748}"/>
              </a:ext>
            </a:extLst>
          </p:cNvPr>
          <p:cNvSpPr txBox="1"/>
          <p:nvPr/>
        </p:nvSpPr>
        <p:spPr>
          <a:xfrm>
            <a:off x="4924512" y="5013782"/>
            <a:ext cx="41434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경쟁자가 가격 변동을 가능한 상황속에서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NPD</a:t>
            </a:r>
            <a:r>
              <a:rPr kumimoji="1" lang="ko-Kore-KR" altLang="en-US" spc="-40" dirty="0">
                <a:latin typeface="+mn-ea"/>
              </a:rPr>
              <a:t> 를 어떤 </a:t>
            </a:r>
            <a:r>
              <a:rPr kumimoji="1" lang="en-US" altLang="ko-Kore-KR" spc="-40" dirty="0">
                <a:latin typeface="+mn-ea"/>
              </a:rPr>
              <a:t>attribute </a:t>
            </a:r>
            <a:r>
              <a:rPr kumimoji="1" lang="ko-Kore-KR" altLang="en-US" spc="-40" dirty="0">
                <a:latin typeface="+mn-ea"/>
              </a:rPr>
              <a:t>와 </a:t>
            </a:r>
            <a:r>
              <a:rPr kumimoji="1" lang="en-US" altLang="ko-Kore-KR" spc="-40" dirty="0">
                <a:latin typeface="+mn-ea"/>
              </a:rPr>
              <a:t>price</a:t>
            </a:r>
            <a:r>
              <a:rPr kumimoji="1" lang="ko-Kore-KR" altLang="en-US" spc="-40" dirty="0">
                <a:latin typeface="+mn-ea"/>
              </a:rPr>
              <a:t>로 판매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3813086-6CA0-A921-BA27-D871E85C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61" y="943973"/>
            <a:ext cx="4864833" cy="24390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CE7983-D6BC-308B-EB66-6B6F3C20E9D2}"/>
              </a:ext>
            </a:extLst>
          </p:cNvPr>
          <p:cNvSpPr txBox="1"/>
          <p:nvPr/>
        </p:nvSpPr>
        <p:spPr>
          <a:xfrm>
            <a:off x="91056" y="3383054"/>
            <a:ext cx="60290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2) NPD and competitive market decision (short-run)</a:t>
            </a:r>
            <a:br>
              <a:rPr kumimoji="1" lang="en-US" altLang="ko-Kore-KR" spc="-40" dirty="0">
                <a:solidFill>
                  <a:srgbClr val="1D6FA9"/>
                </a:solidFill>
                <a:latin typeface="+mn-ea"/>
              </a:rPr>
            </a:b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   -  Nash (Stackelberg) equilibrium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6B862-EA8F-FC7B-A541-A439820C6603}"/>
              </a:ext>
            </a:extLst>
          </p:cNvPr>
          <p:cNvSpPr txBox="1"/>
          <p:nvPr/>
        </p:nvSpPr>
        <p:spPr>
          <a:xfrm>
            <a:off x="5198129" y="1533427"/>
            <a:ext cx="4360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Development cost </a:t>
            </a:r>
            <a:r>
              <a:rPr kumimoji="1" lang="en-US" altLang="ko-KR" spc="-40" dirty="0">
                <a:latin typeface="+mn-ea"/>
              </a:rPr>
              <a:t>&amp; setup cost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Procurement cost </a:t>
            </a:r>
            <a:r>
              <a:rPr kumimoji="1" lang="en-US" altLang="ko-KR" spc="-40" dirty="0">
                <a:latin typeface="+mn-ea"/>
              </a:rPr>
              <a:t>&amp; wholesale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cost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FA296-9976-2834-47AC-86537CD936E3}"/>
              </a:ext>
            </a:extLst>
          </p:cNvPr>
          <p:cNvSpPr txBox="1"/>
          <p:nvPr/>
        </p:nvSpPr>
        <p:spPr>
          <a:xfrm>
            <a:off x="5517495" y="1222794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solidFill>
                  <a:srgbClr val="C00000"/>
                </a:solidFill>
                <a:latin typeface="+mn-ea"/>
              </a:rPr>
              <a:t>신규 제품군</a:t>
            </a:r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3B401-8AB7-EB52-86F7-26E41F9C86B7}"/>
              </a:ext>
            </a:extLst>
          </p:cNvPr>
          <p:cNvSpPr txBox="1"/>
          <p:nvPr/>
        </p:nvSpPr>
        <p:spPr>
          <a:xfrm>
            <a:off x="5198129" y="6025662"/>
            <a:ext cx="35814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b="1" spc="-40" dirty="0">
                <a:latin typeface="+mn-ea"/>
                <a:sym typeface="Wingdings" pitchFamily="2" charset="2"/>
              </a:rPr>
              <a:t>경쟁자가 아닌 기존 제품이라면</a:t>
            </a:r>
            <a:r>
              <a:rPr kumimoji="1" lang="en-US" altLang="ko-Kore-KR" b="1" spc="-40" dirty="0">
                <a:latin typeface="+mn-ea"/>
                <a:sym typeface="Wingdings" pitchFamily="2" charset="2"/>
              </a:rPr>
              <a:t>?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6BC7C-9922-73E6-91E3-F611FFAF990F}"/>
              </a:ext>
            </a:extLst>
          </p:cNvPr>
          <p:cNvSpPr txBox="1"/>
          <p:nvPr/>
        </p:nvSpPr>
        <p:spPr>
          <a:xfrm>
            <a:off x="6089813" y="2375649"/>
            <a:ext cx="218008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solidFill>
                  <a:srgbClr val="949494"/>
                </a:solidFill>
                <a:latin typeface="+mn-ea"/>
              </a:rPr>
              <a:t>신규 제품군만 고려</a:t>
            </a:r>
            <a:endParaRPr kumimoji="1" lang="ko-Kore-KR" altLang="en-US" sz="3200" spc="-40" dirty="0">
              <a:solidFill>
                <a:srgbClr val="94949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8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5073" y="1578299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75654" y="734081"/>
            <a:ext cx="3205067" cy="73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3C856-3191-82FF-3C46-C26280A0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34020" y="2525559"/>
            <a:ext cx="3667797" cy="1071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0C64AB-726C-252F-6D7A-61B5063D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01729" y="3692983"/>
            <a:ext cx="3031142" cy="126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C2555-1481-F0E0-A8BB-3763521457FD}"/>
              </a:ext>
            </a:extLst>
          </p:cNvPr>
          <p:cNvSpPr txBox="1"/>
          <p:nvPr/>
        </p:nvSpPr>
        <p:spPr>
          <a:xfrm>
            <a:off x="192803" y="6114107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1,old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9C337-C056-1431-0D48-F59AF2C9C062}"/>
              </a:ext>
            </a:extLst>
          </p:cNvPr>
          <p:cNvSpPr txBox="1"/>
          <p:nvPr/>
        </p:nvSpPr>
        <p:spPr>
          <a:xfrm>
            <a:off x="4846687" y="3693001"/>
            <a:ext cx="158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Market share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26134-C150-AB27-E1AB-BEF6E9F8EE08}"/>
              </a:ext>
            </a:extLst>
          </p:cNvPr>
          <p:cNvSpPr txBox="1"/>
          <p:nvPr/>
        </p:nvSpPr>
        <p:spPr>
          <a:xfrm>
            <a:off x="4784501" y="1776385"/>
            <a:ext cx="1664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SCM cost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2800F-C22A-5B26-7EF4-498AAA52CE75}"/>
              </a:ext>
            </a:extLst>
          </p:cNvPr>
          <p:cNvSpPr txBox="1"/>
          <p:nvPr/>
        </p:nvSpPr>
        <p:spPr>
          <a:xfrm>
            <a:off x="2143376" y="6105712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2,old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2, 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2,old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E56A-33D3-DC0A-A65D-7480AC3A56F0}"/>
              </a:ext>
            </a:extLst>
          </p:cNvPr>
          <p:cNvSpPr txBox="1"/>
          <p:nvPr/>
        </p:nvSpPr>
        <p:spPr>
          <a:xfrm>
            <a:off x="4093949" y="6086229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3,old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3, 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3,old</a:t>
            </a:r>
            <a:r>
              <a:rPr kumimoji="1" lang="en-US" altLang="ko-Kore-KR" dirty="0"/>
              <a:t>)</a:t>
            </a:r>
            <a:endParaRPr kumimoji="1" lang="en-US" altLang="ko-Kore-KR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9DC32D-2EBC-5DAF-1688-2D21D3325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40"/>
          <a:stretch/>
        </p:blipFill>
        <p:spPr>
          <a:xfrm>
            <a:off x="4796121" y="4000778"/>
            <a:ext cx="1664239" cy="770578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CF594328-4B98-6D84-1CAA-E2FF0124F908}"/>
              </a:ext>
            </a:extLst>
          </p:cNvPr>
          <p:cNvGrpSpPr/>
          <p:nvPr/>
        </p:nvGrpSpPr>
        <p:grpSpPr>
          <a:xfrm>
            <a:off x="124600" y="1173030"/>
            <a:ext cx="3205067" cy="734288"/>
            <a:chOff x="53185" y="1265648"/>
            <a:chExt cx="3205067" cy="73428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886BF0-4E0B-429C-0274-8451DEE78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85" y="1265648"/>
              <a:ext cx="3205067" cy="73428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40DD70-D75C-EA55-6743-FE323CD82313}"/>
                </a:ext>
              </a:extLst>
            </p:cNvPr>
            <p:cNvSpPr/>
            <p:nvPr/>
          </p:nvSpPr>
          <p:spPr>
            <a:xfrm>
              <a:off x="992191" y="1504715"/>
              <a:ext cx="813916" cy="293497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E6057B6-2B10-A69C-5D77-26B997F0905B}"/>
              </a:ext>
            </a:extLst>
          </p:cNvPr>
          <p:cNvGrpSpPr/>
          <p:nvPr/>
        </p:nvGrpSpPr>
        <p:grpSpPr>
          <a:xfrm>
            <a:off x="359134" y="5072161"/>
            <a:ext cx="3205067" cy="734288"/>
            <a:chOff x="53185" y="4434921"/>
            <a:chExt cx="3205067" cy="73428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A717BA-3CC8-3DF0-D9DF-4C9F2DBC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85" y="4434921"/>
              <a:ext cx="3205067" cy="73428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FFAFF7-288B-2EBE-ECE4-D8551CE3F3A4}"/>
                </a:ext>
              </a:extLst>
            </p:cNvPr>
            <p:cNvSpPr/>
            <p:nvPr/>
          </p:nvSpPr>
          <p:spPr>
            <a:xfrm>
              <a:off x="1945540" y="4668468"/>
              <a:ext cx="339907" cy="293497"/>
            </a:xfrm>
            <a:prstGeom prst="rect">
              <a:avLst/>
            </a:prstGeom>
            <a:solidFill>
              <a:srgbClr val="1D6FA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472FF69-F941-A932-5AC0-72F51045EDA0}"/>
              </a:ext>
            </a:extLst>
          </p:cNvPr>
          <p:cNvSpPr/>
          <p:nvPr/>
        </p:nvSpPr>
        <p:spPr>
          <a:xfrm>
            <a:off x="4730820" y="3609210"/>
            <a:ext cx="1777837" cy="1256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486C90F-42B5-ACD9-34C7-088E18E1DF95}"/>
              </a:ext>
            </a:extLst>
          </p:cNvPr>
          <p:cNvSpPr/>
          <p:nvPr/>
        </p:nvSpPr>
        <p:spPr>
          <a:xfrm>
            <a:off x="4735147" y="1694015"/>
            <a:ext cx="1762945" cy="1256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084D631B-E55F-8564-1AF6-04A8ACD3CFB2}"/>
              </a:ext>
            </a:extLst>
          </p:cNvPr>
          <p:cNvCxnSpPr>
            <a:cxnSpLocks/>
            <a:stCxn id="131" idx="3"/>
            <a:endCxn id="257" idx="0"/>
          </p:cNvCxnSpPr>
          <p:nvPr/>
        </p:nvCxnSpPr>
        <p:spPr>
          <a:xfrm>
            <a:off x="3882229" y="1327939"/>
            <a:ext cx="1743655" cy="292065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D6BDB5F-BCD8-4D98-0EC9-F1534DEAD994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616620" y="2950174"/>
            <a:ext cx="3119" cy="6590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0BDFA1-9C95-40EE-D228-6A1948E1C279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74862" y="1986419"/>
            <a:ext cx="0" cy="68293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729E22-7833-39DF-7919-DBD6B0F9D81A}"/>
              </a:ext>
            </a:extLst>
          </p:cNvPr>
          <p:cNvCxnSpPr>
            <a:cxnSpLocks/>
          </p:cNvCxnSpPr>
          <p:nvPr/>
        </p:nvCxnSpPr>
        <p:spPr>
          <a:xfrm flipV="1">
            <a:off x="1474862" y="3965542"/>
            <a:ext cx="0" cy="678575"/>
          </a:xfrm>
          <a:prstGeom prst="straightConnector1">
            <a:avLst/>
          </a:prstGeom>
          <a:ln w="22225"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EC5B0E-5105-B92A-BC28-51ABDF247EED}"/>
              </a:ext>
            </a:extLst>
          </p:cNvPr>
          <p:cNvSpPr txBox="1"/>
          <p:nvPr/>
        </p:nvSpPr>
        <p:spPr>
          <a:xfrm>
            <a:off x="188747" y="80234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1,new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1,new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AAEE9A-2D4C-22B8-4241-80CC3DDD0265}"/>
              </a:ext>
            </a:extLst>
          </p:cNvPr>
          <p:cNvSpPr txBox="1"/>
          <p:nvPr/>
        </p:nvSpPr>
        <p:spPr>
          <a:xfrm>
            <a:off x="2305865" y="110062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2,new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2,new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2,new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27440D-661B-E4D6-3372-8CBDB7480687}"/>
              </a:ext>
            </a:extLst>
          </p:cNvPr>
          <p:cNvSpPr txBox="1"/>
          <p:nvPr/>
        </p:nvSpPr>
        <p:spPr>
          <a:xfrm>
            <a:off x="4425581" y="122145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3,new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3,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3,new</a:t>
            </a:r>
            <a:r>
              <a:rPr kumimoji="1" lang="en-US" altLang="ko-Kore-KR" dirty="0"/>
              <a:t>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60AC77-44A0-B09F-98C7-401242A25FE1}"/>
              </a:ext>
            </a:extLst>
          </p:cNvPr>
          <p:cNvSpPr txBox="1"/>
          <p:nvPr/>
        </p:nvSpPr>
        <p:spPr>
          <a:xfrm>
            <a:off x="9360354" y="3061152"/>
            <a:ext cx="314092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Trade-off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Market share vs supply cost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Development vs procurement</a:t>
            </a: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Minimum order quantity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FBBD76B-BC41-8C13-E65E-F202AED870E8}"/>
              </a:ext>
            </a:extLst>
          </p:cNvPr>
          <p:cNvGrpSpPr/>
          <p:nvPr/>
        </p:nvGrpSpPr>
        <p:grpSpPr>
          <a:xfrm>
            <a:off x="7027046" y="2669350"/>
            <a:ext cx="2333308" cy="1266715"/>
            <a:chOff x="6443808" y="2739777"/>
            <a:chExt cx="2497319" cy="1266715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DFD4392D-D280-43FA-E91E-FEEECC3DFFF1}"/>
                </a:ext>
              </a:extLst>
            </p:cNvPr>
            <p:cNvSpPr/>
            <p:nvPr/>
          </p:nvSpPr>
          <p:spPr>
            <a:xfrm>
              <a:off x="6803509" y="2739777"/>
              <a:ext cx="1781217" cy="12667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04E486-331A-08E6-2077-677910A27952}"/>
                </a:ext>
              </a:extLst>
            </p:cNvPr>
            <p:cNvSpPr txBox="1"/>
            <p:nvPr/>
          </p:nvSpPr>
          <p:spPr>
            <a:xfrm>
              <a:off x="6443808" y="2823802"/>
              <a:ext cx="249731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spc="-40" dirty="0">
                  <a:latin typeface="+mn-ea"/>
                </a:rPr>
                <a:t>profit</a:t>
              </a:r>
              <a:endParaRPr kumimoji="1" lang="ko-Kore-KR" altLang="en-US" sz="2000" spc="-40" dirty="0">
                <a:latin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7CA2FFB-4A86-8D1B-B244-F9D279A17FC2}"/>
              </a:ext>
            </a:extLst>
          </p:cNvPr>
          <p:cNvGrpSpPr/>
          <p:nvPr/>
        </p:nvGrpSpPr>
        <p:grpSpPr>
          <a:xfrm>
            <a:off x="6362926" y="3061243"/>
            <a:ext cx="3470573" cy="787171"/>
            <a:chOff x="2990719" y="2284955"/>
            <a:chExt cx="3470573" cy="787171"/>
          </a:xfrm>
        </p:grpSpPr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955DA2A9-B38C-9039-7C55-1833D0FF01FB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      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π = ∑ (∑ 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2A973B-482A-F733-715F-70BA45377AF9}"/>
                </a:ext>
              </a:extLst>
            </p:cNvPr>
            <p:cNvSpPr txBox="1"/>
            <p:nvPr/>
          </p:nvSpPr>
          <p:spPr>
            <a:xfrm>
              <a:off x="4461138" y="2825905"/>
              <a:ext cx="3603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i</a:t>
              </a:r>
              <a:r>
                <a:rPr kumimoji="1" lang="en-US" altLang="ko-Kore-KR" sz="1600" spc="-40" dirty="0">
                  <a:latin typeface="+mn-ea"/>
                </a:rPr>
                <a:t>    j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7FA45DE-4589-3287-6F19-DBDA62504187}"/>
              </a:ext>
            </a:extLst>
          </p:cNvPr>
          <p:cNvSpPr txBox="1"/>
          <p:nvPr/>
        </p:nvSpPr>
        <p:spPr>
          <a:xfrm>
            <a:off x="213781" y="793410"/>
            <a:ext cx="34642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New product module selection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80228A0E-25C4-F714-9975-4DE13ED5A8A7}"/>
              </a:ext>
            </a:extLst>
          </p:cNvPr>
          <p:cNvSpPr/>
          <p:nvPr/>
        </p:nvSpPr>
        <p:spPr>
          <a:xfrm>
            <a:off x="96672" y="694581"/>
            <a:ext cx="378555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8DA2D3-5065-C15D-636F-8DFA3B400FC9}"/>
              </a:ext>
            </a:extLst>
          </p:cNvPr>
          <p:cNvSpPr txBox="1"/>
          <p:nvPr/>
        </p:nvSpPr>
        <p:spPr>
          <a:xfrm>
            <a:off x="241709" y="4742946"/>
            <a:ext cx="3365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Existing products price setting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7B96C960-C3D3-C30F-46B8-EB17369E3FB7}"/>
              </a:ext>
            </a:extLst>
          </p:cNvPr>
          <p:cNvSpPr/>
          <p:nvPr/>
        </p:nvSpPr>
        <p:spPr>
          <a:xfrm>
            <a:off x="124600" y="4644117"/>
            <a:ext cx="378555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85725A54-BA30-5D41-D24C-B2BB2DCE1508}"/>
              </a:ext>
            </a:extLst>
          </p:cNvPr>
          <p:cNvSpPr/>
          <p:nvPr/>
        </p:nvSpPr>
        <p:spPr>
          <a:xfrm>
            <a:off x="151548" y="2669349"/>
            <a:ext cx="264662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D48CB7E-ECAD-9A49-8950-299F4504EB6B}"/>
              </a:ext>
            </a:extLst>
          </p:cNvPr>
          <p:cNvSpPr txBox="1"/>
          <p:nvPr/>
        </p:nvSpPr>
        <p:spPr>
          <a:xfrm>
            <a:off x="273310" y="2950174"/>
            <a:ext cx="24366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Co-optimize </a:t>
            </a:r>
          </a:p>
          <a:p>
            <a:pPr algn="ctr"/>
            <a:r>
              <a:rPr kumimoji="1" lang="en-US" altLang="ko-Kore-KR" sz="2000" b="1" spc="-40" dirty="0">
                <a:latin typeface="+mn-ea"/>
              </a:rPr>
              <a:t>two parties’ decision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57" name="모서리가 둥근 직사각형 256">
            <a:extLst>
              <a:ext uri="{FF2B5EF4-FFF2-40B4-BE49-F238E27FC236}">
                <a16:creationId xmlns:a16="http://schemas.microsoft.com/office/drawing/2014/main" id="{9F5399F4-4CA0-BD77-7C9C-5E51718E1E3E}"/>
              </a:ext>
            </a:extLst>
          </p:cNvPr>
          <p:cNvSpPr/>
          <p:nvPr/>
        </p:nvSpPr>
        <p:spPr>
          <a:xfrm>
            <a:off x="4546252" y="1620004"/>
            <a:ext cx="2159263" cy="3421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05086B56-6058-A41C-87BF-C65FA49F1542}"/>
              </a:ext>
            </a:extLst>
          </p:cNvPr>
          <p:cNvCxnSpPr>
            <a:cxnSpLocks/>
          </p:cNvCxnSpPr>
          <p:nvPr/>
        </p:nvCxnSpPr>
        <p:spPr>
          <a:xfrm>
            <a:off x="2793214" y="3296574"/>
            <a:ext cx="175799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D09690-C7D2-DE76-4EE5-C76E2E7E7722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712778" y="3296574"/>
            <a:ext cx="650346" cy="61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EC979363-A461-74EE-3DD6-08DE2F0AD396}"/>
              </a:ext>
            </a:extLst>
          </p:cNvPr>
          <p:cNvSpPr txBox="1"/>
          <p:nvPr/>
        </p:nvSpPr>
        <p:spPr>
          <a:xfrm>
            <a:off x="4941062" y="2215366"/>
            <a:ext cx="14218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New instances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- commonality</a:t>
            </a:r>
            <a:endParaRPr kumimoji="1" lang="ko-Kore-KR" altLang="en-US" sz="16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54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256615" y="234175"/>
            <a:ext cx="76880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b="1" spc="-40" dirty="0">
                <a:solidFill>
                  <a:srgbClr val="C00000"/>
                </a:solidFill>
                <a:latin typeface="+mn-ea"/>
              </a:rPr>
              <a:t>신제품 개발</a:t>
            </a:r>
            <a:r>
              <a:rPr kumimoji="1" lang="ko-Kore-KR" altLang="en-US" sz="2400" spc="-40" dirty="0">
                <a:latin typeface="+mn-ea"/>
              </a:rPr>
              <a:t>과 </a:t>
            </a:r>
            <a:r>
              <a:rPr kumimoji="1" lang="ko-Kore-KR" altLang="en-US" sz="2400" b="1" spc="-40" dirty="0">
                <a:solidFill>
                  <a:srgbClr val="1D6FA9"/>
                </a:solidFill>
                <a:latin typeface="+mn-ea"/>
              </a:rPr>
              <a:t>기존 제품 가격설정</a:t>
            </a:r>
            <a:r>
              <a:rPr kumimoji="1" lang="ko-Kore-KR" altLang="en-US" sz="2400" spc="-40" dirty="0">
                <a:latin typeface="+mn-ea"/>
              </a:rPr>
              <a:t>이 동시에 필요한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DCC2D-9BA0-2B6C-F997-9EBA8B73C406}"/>
              </a:ext>
            </a:extLst>
          </p:cNvPr>
          <p:cNvSpPr txBox="1"/>
          <p:nvPr/>
        </p:nvSpPr>
        <p:spPr>
          <a:xfrm>
            <a:off x="446017" y="1444487"/>
            <a:ext cx="51974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</a:t>
            </a:r>
            <a:r>
              <a:rPr kumimoji="1" lang="en-US" altLang="ko-KR" sz="2000" spc="-40" dirty="0">
                <a:latin typeface="+mn-ea"/>
              </a:rPr>
              <a:t>) </a:t>
            </a:r>
            <a:r>
              <a:rPr kumimoji="1" lang="ko-KR" altLang="en-US" sz="2000" spc="-40" dirty="0">
                <a:latin typeface="+mn-ea"/>
              </a:rPr>
              <a:t>신 제품군의 </a:t>
            </a:r>
            <a:r>
              <a:rPr kumimoji="1" lang="en-US" altLang="ko-KR" sz="2000" spc="-40" dirty="0">
                <a:latin typeface="+mn-ea"/>
              </a:rPr>
              <a:t>product design</a:t>
            </a:r>
          </a:p>
          <a:p>
            <a:pPr algn="l"/>
            <a:r>
              <a:rPr kumimoji="1" lang="en-US" altLang="ko-Kore-KR" sz="2000" spc="-40" dirty="0">
                <a:latin typeface="+mn-ea"/>
              </a:rPr>
              <a:t>2) </a:t>
            </a:r>
            <a:r>
              <a:rPr kumimoji="1" lang="ko-Kore-KR" altLang="en-US" sz="2000" spc="-40" dirty="0">
                <a:latin typeface="+mn-ea"/>
              </a:rPr>
              <a:t>기존 제품들의 가격 재설정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[design fix]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0F20-EB87-786D-05A8-F9F9F0DAA59F}"/>
              </a:ext>
            </a:extLst>
          </p:cNvPr>
          <p:cNvSpPr txBox="1"/>
          <p:nvPr/>
        </p:nvSpPr>
        <p:spPr>
          <a:xfrm>
            <a:off x="446016" y="800268"/>
            <a:ext cx="34993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dirty="0"/>
              <a:t>∑ profit(</a:t>
            </a:r>
            <a:r>
              <a:rPr kumimoji="1" lang="ko-Kore-KR" altLang="en-US" sz="2400" b="1" dirty="0"/>
              <a:t>신규</a:t>
            </a:r>
            <a:r>
              <a:rPr kumimoji="1" lang="en-US" altLang="ko-Kore-KR" sz="2400" b="1" dirty="0"/>
              <a:t>)  + profit(</a:t>
            </a:r>
            <a:r>
              <a:rPr kumimoji="1" lang="ko-Kore-KR" altLang="en-US" sz="2400" b="1" dirty="0"/>
              <a:t>기존</a:t>
            </a:r>
            <a:r>
              <a:rPr kumimoji="1" lang="en-US" altLang="ko-Kore-KR" sz="2400" b="1" dirty="0"/>
              <a:t>)</a:t>
            </a:r>
            <a:endParaRPr kumimoji="1" lang="ko-Kore-KR" altLang="en-US" sz="3600" b="1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F06F5F-950A-DA0E-35BA-F41DB023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11" y="686012"/>
            <a:ext cx="4102100" cy="93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5570C2-8C41-2888-FD0D-E8227964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31" y="1558431"/>
            <a:ext cx="2921000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ED87F-6EB9-6C4A-70DA-39551E1FBB9B}"/>
              </a:ext>
            </a:extLst>
          </p:cNvPr>
          <p:cNvSpPr txBox="1"/>
          <p:nvPr/>
        </p:nvSpPr>
        <p:spPr>
          <a:xfrm>
            <a:off x="582494" y="2159728"/>
            <a:ext cx="50565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Consec</a:t>
            </a:r>
            <a:r>
              <a:rPr kumimoji="1" lang="en-US" altLang="ko-KR" sz="2000" b="1" spc="-40" dirty="0">
                <a:latin typeface="+mn-ea"/>
              </a:rPr>
              <a:t>utive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R" sz="2000" strike="sngStrike" spc="-40" dirty="0">
                <a:latin typeface="+mn-ea"/>
                <a:sym typeface="Wingdings" pitchFamily="2" charset="2"/>
              </a:rPr>
              <a:t>global optimal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sub-optimal</a:t>
            </a:r>
            <a:endParaRPr kumimoji="1" lang="ko-Kore-KR" altLang="en-US" sz="2000" b="1" strike="sngStrike" spc="-4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269EDD-8A50-86D2-CBFB-2664711A12CE}"/>
              </a:ext>
            </a:extLst>
          </p:cNvPr>
          <p:cNvSpPr/>
          <p:nvPr/>
        </p:nvSpPr>
        <p:spPr>
          <a:xfrm>
            <a:off x="134695" y="4495905"/>
            <a:ext cx="1854346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New product family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Module selection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90022-9955-4EFC-19CE-95CC07DD1A18}"/>
              </a:ext>
            </a:extLst>
          </p:cNvPr>
          <p:cNvSpPr/>
          <p:nvPr/>
        </p:nvSpPr>
        <p:spPr>
          <a:xfrm>
            <a:off x="2438508" y="4495904"/>
            <a:ext cx="1827248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Existing products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Optimize profit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77B2ED-E31F-7206-CFFE-BF7A28F9B8B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989041" y="4915785"/>
            <a:ext cx="44946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B82490-4B82-D658-C1BC-4710B8E444BD}"/>
              </a:ext>
            </a:extLst>
          </p:cNvPr>
          <p:cNvSpPr/>
          <p:nvPr/>
        </p:nvSpPr>
        <p:spPr>
          <a:xfrm>
            <a:off x="4715223" y="3964936"/>
            <a:ext cx="1613352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Set price of 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exiting products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08C81A-E9D1-7776-A1F8-3D78C138A85E}"/>
              </a:ext>
            </a:extLst>
          </p:cNvPr>
          <p:cNvSpPr/>
          <p:nvPr/>
        </p:nvSpPr>
        <p:spPr>
          <a:xfrm>
            <a:off x="4715223" y="5184136"/>
            <a:ext cx="1613352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Discontinued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(Min order ratio)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B8D4B7-61CF-FDB5-6051-92BE77C12B82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4265756" y="4384817"/>
            <a:ext cx="449467" cy="530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D8C2F-F2F0-C568-AEAF-A589DC3FC0D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4265756" y="4915785"/>
            <a:ext cx="449467" cy="6882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391E22-6F62-7D0E-6A78-E65B49C04223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6328575" y="4384817"/>
            <a:ext cx="817308" cy="510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0B82F3-186B-2DB9-F34A-49371B740C7F}"/>
              </a:ext>
            </a:extLst>
          </p:cNvPr>
          <p:cNvCxnSpPr>
            <a:cxnSpLocks/>
            <a:stCxn id="31" idx="3"/>
            <a:endCxn id="67" idx="1"/>
          </p:cNvCxnSpPr>
          <p:nvPr/>
        </p:nvCxnSpPr>
        <p:spPr>
          <a:xfrm flipV="1">
            <a:off x="6328575" y="4895561"/>
            <a:ext cx="817308" cy="708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5E8227-E028-1173-DFCE-21D67CBFA72A}"/>
              </a:ext>
            </a:extLst>
          </p:cNvPr>
          <p:cNvSpPr/>
          <p:nvPr/>
        </p:nvSpPr>
        <p:spPr>
          <a:xfrm>
            <a:off x="7145883" y="4495904"/>
            <a:ext cx="1505210" cy="79931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Change Quantity &amp; cost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A66113B3-DD00-EEB5-A499-8C457860811D}"/>
              </a:ext>
            </a:extLst>
          </p:cNvPr>
          <p:cNvCxnSpPr>
            <a:stCxn id="67" idx="3"/>
            <a:endCxn id="12" idx="2"/>
          </p:cNvCxnSpPr>
          <p:nvPr/>
        </p:nvCxnSpPr>
        <p:spPr>
          <a:xfrm flipH="1">
            <a:off x="1061868" y="4895561"/>
            <a:ext cx="7589225" cy="440106"/>
          </a:xfrm>
          <a:prstGeom prst="bentConnector4">
            <a:avLst>
              <a:gd name="adj1" fmla="val -3012"/>
              <a:gd name="adj2" fmla="val 33547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3CBBC3D-20F7-1568-84BE-7177E2B794EE}"/>
              </a:ext>
            </a:extLst>
          </p:cNvPr>
          <p:cNvSpPr txBox="1"/>
          <p:nvPr/>
        </p:nvSpPr>
        <p:spPr>
          <a:xfrm>
            <a:off x="38321" y="3888699"/>
            <a:ext cx="226600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Min. Supply chain cost</a:t>
            </a:r>
          </a:p>
          <a:p>
            <a:pPr algn="ctr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Given price , quantity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08A7F7-3B94-6789-2287-0AAB11C8DCEC}"/>
              </a:ext>
            </a:extLst>
          </p:cNvPr>
          <p:cNvSpPr txBox="1"/>
          <p:nvPr/>
        </p:nvSpPr>
        <p:spPr>
          <a:xfrm>
            <a:off x="6581171" y="3937523"/>
            <a:ext cx="2515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Loss of quantity discount</a:t>
            </a:r>
            <a:endParaRPr kumimoji="1" lang="ko-Kore-KR" altLang="en-US" spc="-4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04EBCA-7E64-7F4E-507C-8D992FDC0204}"/>
              </a:ext>
            </a:extLst>
          </p:cNvPr>
          <p:cNvSpPr txBox="1"/>
          <p:nvPr/>
        </p:nvSpPr>
        <p:spPr>
          <a:xfrm>
            <a:off x="6581171" y="5726674"/>
            <a:ext cx="19089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Loss of Set-up cost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030299-E7A1-8CB5-A142-8AE5F10EA5C3}"/>
              </a:ext>
            </a:extLst>
          </p:cNvPr>
          <p:cNvSpPr txBox="1"/>
          <p:nvPr/>
        </p:nvSpPr>
        <p:spPr>
          <a:xfrm>
            <a:off x="446016" y="2666825"/>
            <a:ext cx="494750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동시에 고려가 되어야 더 효율적인 의사결정</a:t>
            </a:r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ko-Kore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- </a:t>
            </a:r>
            <a:r>
              <a:rPr kumimoji="1" lang="ko-Kore-KR" altLang="en-US" sz="2000" spc="-40" dirty="0">
                <a:latin typeface="+mn-ea"/>
              </a:rPr>
              <a:t>공급망 비용 최소화</a:t>
            </a:r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- </a:t>
            </a:r>
            <a:r>
              <a:rPr kumimoji="1" lang="ko-Kore-KR" altLang="en-US" sz="2000" spc="-40" dirty="0">
                <a:latin typeface="+mn-ea"/>
              </a:rPr>
              <a:t>전체 수익 최대화 </a:t>
            </a:r>
            <a:endParaRPr kumimoji="1" lang="en-US" altLang="ko-Kore-KR" sz="2000" spc="-40" dirty="0">
              <a:latin typeface="+mn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34F5F9C5-786E-CC9C-2BA2-8E32F2C37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326" y="5433339"/>
            <a:ext cx="1961292" cy="454336"/>
          </a:xfrm>
          <a:prstGeom prst="rect">
            <a:avLst/>
          </a:prstGeom>
        </p:spPr>
      </p:pic>
      <p:sp>
        <p:nvSpPr>
          <p:cNvPr id="91" name="호 90">
            <a:extLst>
              <a:ext uri="{FF2B5EF4-FFF2-40B4-BE49-F238E27FC236}">
                <a16:creationId xmlns:a16="http://schemas.microsoft.com/office/drawing/2014/main" id="{35C99232-32F2-DC69-DB23-D68E1D036900}"/>
              </a:ext>
            </a:extLst>
          </p:cNvPr>
          <p:cNvSpPr/>
          <p:nvPr/>
        </p:nvSpPr>
        <p:spPr>
          <a:xfrm rot="2963748">
            <a:off x="3908955" y="4562991"/>
            <a:ext cx="685365" cy="685365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5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256614" y="234175"/>
            <a:ext cx="8592749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신규 제품군 개발 </a:t>
            </a:r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ko-Kore-KR" altLang="en-US" sz="2400" spc="-40" dirty="0">
                <a:solidFill>
                  <a:srgbClr val="1D6FA9"/>
                </a:solidFill>
                <a:latin typeface="+mn-ea"/>
              </a:rPr>
              <a:t>기존 제품의 가격설정 </a:t>
            </a:r>
            <a:r>
              <a:rPr kumimoji="1" lang="en-US" altLang="ko-Kore-KR" sz="2400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z="2400" spc="-40" dirty="0">
                <a:latin typeface="+mn-ea"/>
                <a:sym typeface="Wingdings" pitchFamily="2" charset="2"/>
              </a:rPr>
              <a:t>전체 수익 최대화</a:t>
            </a:r>
            <a:endParaRPr kumimoji="1" lang="en-US" altLang="ko-Kore-KR" sz="2400" spc="-40" dirty="0">
              <a:latin typeface="+mn-ea"/>
            </a:endParaRPr>
          </a:p>
          <a:p>
            <a:endParaRPr kumimoji="1" lang="en-US" altLang="ko-Kore-KR" sz="2400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Market share 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기존 제품군의 </a:t>
            </a:r>
            <a:r>
              <a:rPr kumimoji="1" lang="en-US" altLang="ko-Kore-KR" spc="-40" dirty="0">
                <a:latin typeface="+mn-ea"/>
              </a:rPr>
              <a:t>price 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신규 제품의 </a:t>
            </a:r>
            <a:r>
              <a:rPr kumimoji="1" lang="en-US" altLang="ko-Kore-KR" spc="-40" dirty="0">
                <a:latin typeface="+mn-ea"/>
              </a:rPr>
              <a:t>product attribute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5102" y="1274045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15683" y="429827"/>
            <a:ext cx="3205067" cy="73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3C856-3191-82FF-3C46-C26280A0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74049" y="2221305"/>
            <a:ext cx="3667797" cy="1071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0C64AB-726C-252F-6D7A-61B5063D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41758" y="3388729"/>
            <a:ext cx="3031142" cy="1262428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ABA49C9-568D-5827-3565-8BF30C816958}"/>
              </a:ext>
            </a:extLst>
          </p:cNvPr>
          <p:cNvSpPr/>
          <p:nvPr/>
        </p:nvSpPr>
        <p:spPr>
          <a:xfrm>
            <a:off x="1915599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1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B1DDF1B-B979-9F95-619F-5D1A9A7383E7}"/>
              </a:ext>
            </a:extLst>
          </p:cNvPr>
          <p:cNvSpPr/>
          <p:nvPr/>
        </p:nvSpPr>
        <p:spPr>
          <a:xfrm>
            <a:off x="4455360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2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505F76D-DA6B-2DA1-DB23-59CDA6BDEE04}"/>
              </a:ext>
            </a:extLst>
          </p:cNvPr>
          <p:cNvSpPr/>
          <p:nvPr/>
        </p:nvSpPr>
        <p:spPr>
          <a:xfrm>
            <a:off x="6988550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3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593BDBF-FD98-513E-2644-046034074372}"/>
              </a:ext>
            </a:extLst>
          </p:cNvPr>
          <p:cNvSpPr/>
          <p:nvPr/>
        </p:nvSpPr>
        <p:spPr>
          <a:xfrm>
            <a:off x="4019295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21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b="1" strike="sngStrike" dirty="0">
                <a:solidFill>
                  <a:srgbClr val="1D6FA9"/>
                </a:solidFill>
              </a:rPr>
              <a:t>p</a:t>
            </a:r>
            <a:r>
              <a:rPr kumimoji="1" lang="en-US" altLang="ko-Kore-KR" b="1" strike="sngStrike" baseline="-25000" dirty="0">
                <a:solidFill>
                  <a:srgbClr val="1D6FA9"/>
                </a:solidFill>
              </a:rPr>
              <a:t>21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strike="sngStrike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22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1DEF9D6-1564-18B6-DAFF-92EAD887DBB9}"/>
              </a:ext>
            </a:extLst>
          </p:cNvPr>
          <p:cNvCxnSpPr>
            <a:cxnSpLocks/>
          </p:cNvCxnSpPr>
          <p:nvPr/>
        </p:nvCxnSpPr>
        <p:spPr>
          <a:xfrm>
            <a:off x="5841898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B302D600-A08F-3130-AF6D-246920E1EF20}"/>
              </a:ext>
            </a:extLst>
          </p:cNvPr>
          <p:cNvCxnSpPr>
            <a:cxnSpLocks/>
          </p:cNvCxnSpPr>
          <p:nvPr/>
        </p:nvCxnSpPr>
        <p:spPr>
          <a:xfrm flipH="1">
            <a:off x="4038975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B56EFA6-6100-8897-75D7-D4BCDCE91D49}"/>
              </a:ext>
            </a:extLst>
          </p:cNvPr>
          <p:cNvSpPr/>
          <p:nvPr/>
        </p:nvSpPr>
        <p:spPr>
          <a:xfrm>
            <a:off x="6563537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31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dirty="0">
                <a:solidFill>
                  <a:srgbClr val="1D6FA9"/>
                </a:solidFill>
              </a:rPr>
              <a:t>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31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32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32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9B50E38-4B27-3DCF-E04F-6BCB2A6DA8C4}"/>
              </a:ext>
            </a:extLst>
          </p:cNvPr>
          <p:cNvCxnSpPr>
            <a:cxnSpLocks/>
          </p:cNvCxnSpPr>
          <p:nvPr/>
        </p:nvCxnSpPr>
        <p:spPr>
          <a:xfrm>
            <a:off x="8386140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CF50821-9E59-075F-F6F3-F1FD6580C48B}"/>
              </a:ext>
            </a:extLst>
          </p:cNvPr>
          <p:cNvCxnSpPr>
            <a:cxnSpLocks/>
          </p:cNvCxnSpPr>
          <p:nvPr/>
        </p:nvCxnSpPr>
        <p:spPr>
          <a:xfrm flipH="1">
            <a:off x="6583217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FCBC7A-D88B-BA1E-088F-DAD598048CC2}"/>
              </a:ext>
            </a:extLst>
          </p:cNvPr>
          <p:cNvSpPr/>
          <p:nvPr/>
        </p:nvSpPr>
        <p:spPr>
          <a:xfrm>
            <a:off x="1482337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dirty="0">
                <a:solidFill>
                  <a:srgbClr val="1D6FA9"/>
                </a:solidFill>
              </a:rPr>
              <a:t>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11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12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591B5B-3936-C386-0815-56B81DE79860}"/>
              </a:ext>
            </a:extLst>
          </p:cNvPr>
          <p:cNvCxnSpPr>
            <a:cxnSpLocks/>
          </p:cNvCxnSpPr>
          <p:nvPr/>
        </p:nvCxnSpPr>
        <p:spPr>
          <a:xfrm>
            <a:off x="3304940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E6E69F9-1910-8B0A-116D-50DD66B353C1}"/>
              </a:ext>
            </a:extLst>
          </p:cNvPr>
          <p:cNvCxnSpPr>
            <a:cxnSpLocks/>
          </p:cNvCxnSpPr>
          <p:nvPr/>
        </p:nvCxnSpPr>
        <p:spPr>
          <a:xfrm flipH="1">
            <a:off x="1502017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66CA06-6574-A1F1-44C5-86E653C63AF2}"/>
              </a:ext>
            </a:extLst>
          </p:cNvPr>
          <p:cNvSpPr txBox="1"/>
          <p:nvPr/>
        </p:nvSpPr>
        <p:spPr>
          <a:xfrm>
            <a:off x="4155785" y="922704"/>
            <a:ext cx="5413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spc="-40" dirty="0">
                <a:latin typeface="+mn-ea"/>
              </a:rPr>
              <a:t>Supply chain cost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신규 제품군의 </a:t>
            </a:r>
            <a:r>
              <a:rPr kumimoji="1" lang="en-US" altLang="ko-Kore-KR" spc="-40" dirty="0">
                <a:latin typeface="+mn-ea"/>
              </a:rPr>
              <a:t>module selection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기존 제품 </a:t>
            </a:r>
            <a:r>
              <a:rPr kumimoji="1" lang="en-US" altLang="ko-Kore-KR" spc="-40" dirty="0">
                <a:latin typeface="+mn-ea"/>
              </a:rPr>
              <a:t>Market share </a:t>
            </a:r>
            <a:r>
              <a:rPr kumimoji="1" lang="ko-Kore-KR" altLang="en-US" spc="-40" dirty="0">
                <a:latin typeface="+mn-ea"/>
              </a:rPr>
              <a:t>변동으로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ost </a:t>
            </a:r>
            <a:r>
              <a:rPr kumimoji="1" lang="ko-KR" altLang="en-US" spc="-40" dirty="0">
                <a:latin typeface="+mn-ea"/>
              </a:rPr>
              <a:t>변동</a:t>
            </a:r>
            <a:r>
              <a:rPr kumimoji="1" lang="ko-Kore-KR" altLang="en-US" spc="-40" dirty="0">
                <a:latin typeface="+mn-ea"/>
              </a:rPr>
              <a:t> </a:t>
            </a:r>
            <a:endParaRPr lang="ko-Kore-KR" altLang="en-US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80989956-C9CA-B581-D4F6-A0BFE5212E31}"/>
              </a:ext>
            </a:extLst>
          </p:cNvPr>
          <p:cNvSpPr/>
          <p:nvPr/>
        </p:nvSpPr>
        <p:spPr>
          <a:xfrm>
            <a:off x="2273579" y="1899230"/>
            <a:ext cx="5413394" cy="923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Aim) Max profit = 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∑ (∑ 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q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-c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))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64983BA-41F7-D578-0B60-151F9D861805}"/>
              </a:ext>
            </a:extLst>
          </p:cNvPr>
          <p:cNvSpPr/>
          <p:nvPr/>
        </p:nvSpPr>
        <p:spPr>
          <a:xfrm>
            <a:off x="1482336" y="2935055"/>
            <a:ext cx="7507813" cy="1077685"/>
          </a:xfrm>
          <a:prstGeom prst="round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D18F30-C30F-A679-BCAA-6927EC4DB0D2}"/>
              </a:ext>
            </a:extLst>
          </p:cNvPr>
          <p:cNvSpPr txBox="1"/>
          <p:nvPr/>
        </p:nvSpPr>
        <p:spPr>
          <a:xfrm>
            <a:off x="78461" y="3179209"/>
            <a:ext cx="12843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NPD =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 {P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 </a:t>
            </a:r>
            <a:r>
              <a:rPr kumimoji="1" lang="en-US" altLang="ko-Kore-KR" b="1" dirty="0">
                <a:solidFill>
                  <a:srgbClr val="C00000"/>
                </a:solidFill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D7709731-9B11-C845-BA9C-486BCCA80CAD}"/>
              </a:ext>
            </a:extLst>
          </p:cNvPr>
          <p:cNvSpPr/>
          <p:nvPr/>
        </p:nvSpPr>
        <p:spPr>
          <a:xfrm>
            <a:off x="3910223" y="3010529"/>
            <a:ext cx="2509520" cy="3116229"/>
          </a:xfrm>
          <a:prstGeom prst="roundRect">
            <a:avLst/>
          </a:prstGeom>
          <a:solidFill>
            <a:srgbClr val="1D6FA9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0F1294-B540-26DF-18D6-F29514AEEACB}"/>
              </a:ext>
            </a:extLst>
          </p:cNvPr>
          <p:cNvSpPr txBox="1"/>
          <p:nvPr/>
        </p:nvSpPr>
        <p:spPr>
          <a:xfrm>
            <a:off x="562407" y="2781166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B96415-8BE7-74C2-E71C-49A828B6EAAD}"/>
              </a:ext>
            </a:extLst>
          </p:cNvPr>
          <p:cNvSpPr txBox="1"/>
          <p:nvPr/>
        </p:nvSpPr>
        <p:spPr>
          <a:xfrm>
            <a:off x="5086648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B7E3D-A35A-22FD-AFDB-DE1AED5FADCA}"/>
              </a:ext>
            </a:extLst>
          </p:cNvPr>
          <p:cNvSpPr txBox="1"/>
          <p:nvPr/>
        </p:nvSpPr>
        <p:spPr>
          <a:xfrm>
            <a:off x="2443460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ED2C6-E245-9F6C-B64C-7708B66DDF0F}"/>
              </a:ext>
            </a:extLst>
          </p:cNvPr>
          <p:cNvSpPr txBox="1"/>
          <p:nvPr/>
        </p:nvSpPr>
        <p:spPr>
          <a:xfrm>
            <a:off x="7686973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FDDE47-B0F2-0FFE-CDEA-D2036E9EC5E5}"/>
              </a:ext>
            </a:extLst>
          </p:cNvPr>
          <p:cNvSpPr txBox="1"/>
          <p:nvPr/>
        </p:nvSpPr>
        <p:spPr>
          <a:xfrm>
            <a:off x="5045320" y="2521872"/>
            <a:ext cx="4084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    j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46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1DAE53-FE55-E4D0-6829-8E79493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19E46D-2FB0-5902-1E90-335056795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50B17B-F50A-7CF0-C5F4-7A564B84CC27}"/>
              </a:ext>
            </a:extLst>
          </p:cNvPr>
          <p:cNvSpPr/>
          <p:nvPr/>
        </p:nvSpPr>
        <p:spPr>
          <a:xfrm>
            <a:off x="2048968" y="997009"/>
            <a:ext cx="6768782" cy="3980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56E512-EB8F-D76A-F70F-3190836A17B7}"/>
              </a:ext>
            </a:extLst>
          </p:cNvPr>
          <p:cNvSpPr/>
          <p:nvPr/>
        </p:nvSpPr>
        <p:spPr>
          <a:xfrm>
            <a:off x="88144" y="2408671"/>
            <a:ext cx="1883972" cy="5531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product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8">
            <a:extLst>
              <a:ext uri="{FF2B5EF4-FFF2-40B4-BE49-F238E27FC236}">
                <a16:creationId xmlns:a16="http://schemas.microsoft.com/office/drawing/2014/main" id="{718E1AB2-E352-CAD4-18CE-20F08ADDFED0}"/>
              </a:ext>
            </a:extLst>
          </p:cNvPr>
          <p:cNvCxnSpPr>
            <a:cxnSpLocks/>
          </p:cNvCxnSpPr>
          <p:nvPr/>
        </p:nvCxnSpPr>
        <p:spPr>
          <a:xfrm>
            <a:off x="5215327" y="997009"/>
            <a:ext cx="0" cy="3980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1">
            <a:extLst>
              <a:ext uri="{FF2B5EF4-FFF2-40B4-BE49-F238E27FC236}">
                <a16:creationId xmlns:a16="http://schemas.microsoft.com/office/drawing/2014/main" id="{B51ED00D-F517-A40B-7ED0-4059812D3AD4}"/>
              </a:ext>
            </a:extLst>
          </p:cNvPr>
          <p:cNvCxnSpPr>
            <a:cxnSpLocks/>
          </p:cNvCxnSpPr>
          <p:nvPr/>
        </p:nvCxnSpPr>
        <p:spPr>
          <a:xfrm flipH="1">
            <a:off x="2036887" y="1550185"/>
            <a:ext cx="6780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91F4F8-3A76-D84D-5AF3-360F16B59AF3}"/>
              </a:ext>
            </a:extLst>
          </p:cNvPr>
          <p:cNvSpPr/>
          <p:nvPr/>
        </p:nvSpPr>
        <p:spPr>
          <a:xfrm>
            <a:off x="2487885" y="1060820"/>
            <a:ext cx="2727438" cy="4369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Core module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9EBB2-F02F-A64C-246C-70E071E19B92}"/>
              </a:ext>
            </a:extLst>
          </p:cNvPr>
          <p:cNvSpPr/>
          <p:nvPr/>
        </p:nvSpPr>
        <p:spPr>
          <a:xfrm>
            <a:off x="5215327" y="1060821"/>
            <a:ext cx="3602420" cy="4369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Peripheral (Variant) module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6A3101-D0AF-7E5C-6028-BBDD7475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" y="1074996"/>
            <a:ext cx="1060379" cy="1296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C32A1-6E77-2307-3190-2D41DB0475E7}"/>
              </a:ext>
            </a:extLst>
          </p:cNvPr>
          <p:cNvSpPr txBox="1"/>
          <p:nvPr/>
        </p:nvSpPr>
        <p:spPr>
          <a:xfrm>
            <a:off x="5427318" y="2446553"/>
            <a:ext cx="3198513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physical limitations</a:t>
            </a: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     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form factor or interface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-    </a:t>
            </a: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electrical compatibility</a:t>
            </a:r>
            <a:endParaRPr lang="en-US" altLang="ko-KR" sz="1400" b="1" dirty="0">
              <a:solidFill>
                <a:srgbClr val="C00000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different voltage or current requirements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pPr marL="214313" indent="-214313">
              <a:buFontTx/>
              <a:buChar char="-"/>
            </a:pP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performance requirements</a:t>
            </a:r>
            <a:br>
              <a:rPr lang="en-US" altLang="ko-KR" sz="1400" b="1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certain processing speed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memory capacity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power consumption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altLang="ko-KR" sz="1400" b="1" strike="sngStrike" dirty="0">
                <a:solidFill>
                  <a:srgbClr val="374151"/>
                </a:solidFill>
                <a:latin typeface="Söhne"/>
              </a:rPr>
              <a:t>software compatibility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F2F03-E7D5-12C1-5C4A-E9C0403DDFFD}"/>
              </a:ext>
            </a:extLst>
          </p:cNvPr>
          <p:cNvSpPr txBox="1"/>
          <p:nvPr/>
        </p:nvSpPr>
        <p:spPr>
          <a:xfrm>
            <a:off x="2087472" y="2685259"/>
            <a:ext cx="308935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전체적인 성능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에 영향을 주는 핵심 부품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+ (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구조가 복잡해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)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 세부 변경이 상대적 어려움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</p:txBody>
      </p:sp>
      <p:pic>
        <p:nvPicPr>
          <p:cNvPr id="13" name="Picture 2" descr="Core and Periphery Model | What Is It &amp; Overview | Geography Revision">
            <a:extLst>
              <a:ext uri="{FF2B5EF4-FFF2-40B4-BE49-F238E27FC236}">
                <a16:creationId xmlns:a16="http://schemas.microsoft.com/office/drawing/2014/main" id="{4E1DF4B6-B23B-A01C-9C25-A546911F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" y="3011053"/>
            <a:ext cx="1916102" cy="19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5AAEAB-998A-C4EA-E52E-817ECB0BD8DB}"/>
              </a:ext>
            </a:extLst>
          </p:cNvPr>
          <p:cNvSpPr txBox="1"/>
          <p:nvPr/>
        </p:nvSpPr>
        <p:spPr>
          <a:xfrm>
            <a:off x="2241769" y="3792720"/>
            <a:ext cx="2819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Ex)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자동차 엔진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   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핸드폰 프로세서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7A112-C523-F892-9654-944BC6125539}"/>
              </a:ext>
            </a:extLst>
          </p:cNvPr>
          <p:cNvSpPr txBox="1"/>
          <p:nvPr/>
        </p:nvSpPr>
        <p:spPr>
          <a:xfrm>
            <a:off x="196549" y="5041512"/>
            <a:ext cx="854403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전체적인 성능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에 영향을 주는 핵심 부품 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여러 주변 모듈과의 연관성이 많음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.</a:t>
            </a:r>
            <a:br>
              <a:rPr lang="en-US" altLang="ko-KR" sz="1600" b="1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br>
              <a:rPr lang="en-US" altLang="ko-KR" sz="1600" b="1" dirty="0">
                <a:solidFill>
                  <a:srgbClr val="374151"/>
                </a:solidFill>
                <a:latin typeface="Söhne"/>
              </a:rPr>
            </a:b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구조가 복잡해 세부 변경이 상대적으로 어려움 </a:t>
            </a:r>
            <a:r>
              <a:rPr lang="en-US" altLang="ko-KR" sz="1600" dirty="0">
                <a:latin typeface="Söhne"/>
              </a:rPr>
              <a:t>[</a:t>
            </a:r>
            <a:r>
              <a:rPr lang="ko-KR" altLang="en-US" sz="1600" dirty="0">
                <a:latin typeface="Söhne"/>
              </a:rPr>
              <a:t>우선적으로 선별되어야 함</a:t>
            </a:r>
            <a:r>
              <a:rPr lang="en-US" altLang="ko-KR" sz="1600" dirty="0">
                <a:latin typeface="Söhne"/>
              </a:rPr>
              <a:t>]</a:t>
            </a:r>
            <a:br>
              <a:rPr lang="en-US" altLang="ko-KR" sz="1600" b="1" dirty="0">
                <a:latin typeface="Söhne"/>
              </a:rPr>
            </a:br>
            <a:endParaRPr lang="en-US" altLang="ko-KR" sz="1600" b="1" dirty="0">
              <a:latin typeface="Söhne"/>
            </a:endParaRPr>
          </a:p>
          <a:p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  Core + peripheral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로 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module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을 정의하고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이에 따른 순차적인 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module selection 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문제가 필요</a:t>
            </a:r>
            <a:endParaRPr lang="en-US" altLang="ko-KR" sz="1600" b="1" dirty="0"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34A5A-AF2C-F1B5-5778-6C9C3E36F5C7}"/>
              </a:ext>
            </a:extLst>
          </p:cNvPr>
          <p:cNvSpPr txBox="1"/>
          <p:nvPr/>
        </p:nvSpPr>
        <p:spPr>
          <a:xfrm>
            <a:off x="5350076" y="1650484"/>
            <a:ext cx="33905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: core module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지원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+ Customized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통해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market segment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공략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170D6F7-4EDD-4866-A9FE-B9CCDB9B7D30}"/>
              </a:ext>
            </a:extLst>
          </p:cNvPr>
          <p:cNvSpPr txBox="1">
            <a:spLocks/>
          </p:cNvSpPr>
          <p:nvPr/>
        </p:nvSpPr>
        <p:spPr>
          <a:xfrm>
            <a:off x="178763" y="66497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Electronic product’s module selection with dividing into core and peripheral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503DE3-4346-FAF5-CF73-4F6EEF053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6535" y="1327943"/>
            <a:ext cx="2197667" cy="1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D2027-4218-959E-FD63-D4B5F5A4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C4C1E9-4E29-B252-8DDF-34C929B3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B0CDB-3B42-9A3B-8202-23DB7444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41" y="1665694"/>
            <a:ext cx="4255283" cy="397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85D4F-C7AF-CD6F-15C8-A18686AEEA51}"/>
              </a:ext>
            </a:extLst>
          </p:cNvPr>
          <p:cNvSpPr txBox="1"/>
          <p:nvPr/>
        </p:nvSpPr>
        <p:spPr>
          <a:xfrm>
            <a:off x="5348156" y="2249037"/>
            <a:ext cx="407413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(1) physical limitations</a:t>
            </a: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  </a:t>
            </a:r>
            <a:r>
              <a:rPr lang="en-US" altLang="ko-KR" sz="1600" dirty="0">
                <a:solidFill>
                  <a:srgbClr val="4D5156"/>
                </a:solidFill>
                <a:latin typeface="Apple SD Gothic Neo"/>
              </a:rPr>
              <a:t>form factor or interface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-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(2) electrical compatibility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different voltage or current requirements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pPr marL="214313" indent="-214313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(3) performance requirements</a:t>
            </a:r>
            <a:br>
              <a:rPr lang="en-US" altLang="ko-KR" sz="1600" b="1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certain processing speed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memory capacity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power consumption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altLang="ko-KR" sz="1600" b="1" strike="sngStrike" dirty="0">
                <a:solidFill>
                  <a:srgbClr val="374151"/>
                </a:solidFill>
                <a:latin typeface="Söhne"/>
              </a:rPr>
              <a:t>software compatibility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3A446D-8F98-D773-331D-69D547A801A5}"/>
              </a:ext>
            </a:extLst>
          </p:cNvPr>
          <p:cNvGrpSpPr/>
          <p:nvPr/>
        </p:nvGrpSpPr>
        <p:grpSpPr>
          <a:xfrm>
            <a:off x="525881" y="1630068"/>
            <a:ext cx="4381382" cy="3978518"/>
            <a:chOff x="2971116" y="1303282"/>
            <a:chExt cx="4575312" cy="41546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F5CB05-932E-979F-CAA2-4D12678C37BD}"/>
                </a:ext>
              </a:extLst>
            </p:cNvPr>
            <p:cNvSpPr/>
            <p:nvPr/>
          </p:nvSpPr>
          <p:spPr>
            <a:xfrm>
              <a:off x="2971116" y="1303283"/>
              <a:ext cx="4575312" cy="4154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16AF05-41F9-AD1E-AD98-EA0B31FEC92C}"/>
                </a:ext>
              </a:extLst>
            </p:cNvPr>
            <p:cNvSpPr/>
            <p:nvPr/>
          </p:nvSpPr>
          <p:spPr>
            <a:xfrm>
              <a:off x="6232634" y="1303282"/>
              <a:ext cx="1313794" cy="315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Logic board</a:t>
              </a:r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848404-A4DD-5382-A943-CF0884DFD427}"/>
              </a:ext>
            </a:extLst>
          </p:cNvPr>
          <p:cNvCxnSpPr>
            <a:cxnSpLocks/>
          </p:cNvCxnSpPr>
          <p:nvPr/>
        </p:nvCxnSpPr>
        <p:spPr>
          <a:xfrm flipH="1">
            <a:off x="3289355" y="1932014"/>
            <a:ext cx="359801" cy="824874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A30B-685B-972D-03BA-7787D66B4100}"/>
              </a:ext>
            </a:extLst>
          </p:cNvPr>
          <p:cNvSpPr txBox="1"/>
          <p:nvPr/>
        </p:nvSpPr>
        <p:spPr>
          <a:xfrm>
            <a:off x="3519629" y="2114463"/>
            <a:ext cx="51445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(1,2) </a:t>
            </a:r>
            <a:endParaRPr lang="ko-Kore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5C97D-7025-E641-CF80-129ED6346A2D}"/>
              </a:ext>
            </a:extLst>
          </p:cNvPr>
          <p:cNvSpPr txBox="1"/>
          <p:nvPr/>
        </p:nvSpPr>
        <p:spPr>
          <a:xfrm>
            <a:off x="3101322" y="3430070"/>
            <a:ext cx="33993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(3) </a:t>
            </a:r>
            <a:endParaRPr lang="ko-Kore-KR" altLang="en-US" sz="13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3EE21-B344-D1C1-5350-2A9BE076B713}"/>
              </a:ext>
            </a:extLst>
          </p:cNvPr>
          <p:cNvCxnSpPr>
            <a:cxnSpLocks/>
          </p:cNvCxnSpPr>
          <p:nvPr/>
        </p:nvCxnSpPr>
        <p:spPr>
          <a:xfrm flipV="1">
            <a:off x="3101323" y="2951869"/>
            <a:ext cx="514054" cy="39647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8D05DA-FBC1-ECA6-F86A-36FAA4EDDE9C}"/>
              </a:ext>
            </a:extLst>
          </p:cNvPr>
          <p:cNvCxnSpPr>
            <a:cxnSpLocks/>
          </p:cNvCxnSpPr>
          <p:nvPr/>
        </p:nvCxnSpPr>
        <p:spPr>
          <a:xfrm>
            <a:off x="3101322" y="3376634"/>
            <a:ext cx="547833" cy="11059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B14141-6092-DDD2-52E9-3A7021CC0AAE}"/>
              </a:ext>
            </a:extLst>
          </p:cNvPr>
          <p:cNvSpPr txBox="1"/>
          <p:nvPr/>
        </p:nvSpPr>
        <p:spPr>
          <a:xfrm>
            <a:off x="1725630" y="4645361"/>
            <a:ext cx="43510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(2) </a:t>
            </a:r>
            <a:endParaRPr lang="ko-Kore-KR" altLang="en-US" sz="13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64073B-B7FD-3C57-FFF0-4AABEC66731E}"/>
              </a:ext>
            </a:extLst>
          </p:cNvPr>
          <p:cNvCxnSpPr>
            <a:cxnSpLocks/>
          </p:cNvCxnSpPr>
          <p:nvPr/>
        </p:nvCxnSpPr>
        <p:spPr>
          <a:xfrm flipV="1">
            <a:off x="1483223" y="4670414"/>
            <a:ext cx="794030" cy="1"/>
          </a:xfrm>
          <a:prstGeom prst="straightConnector1">
            <a:avLst/>
          </a:prstGeom>
          <a:ln w="412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A2E03E6-9955-AC01-7378-486D4ADFE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156" y="4868126"/>
            <a:ext cx="3659756" cy="1498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EB96A6-2A40-8AC5-0BD3-BF0A46EF4826}"/>
              </a:ext>
            </a:extLst>
          </p:cNvPr>
          <p:cNvSpPr txBox="1"/>
          <p:nvPr/>
        </p:nvSpPr>
        <p:spPr>
          <a:xfrm>
            <a:off x="5489430" y="1240659"/>
            <a:ext cx="30589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Core -&gt; Peripheral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Peripheral -&gt; Core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Peripheral &lt;-&gt; Peripheral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24A6B-12F8-889D-6A52-5B94A99CCA0A}"/>
              </a:ext>
            </a:extLst>
          </p:cNvPr>
          <p:cNvSpPr txBox="1"/>
          <p:nvPr/>
        </p:nvSpPr>
        <p:spPr>
          <a:xfrm>
            <a:off x="5057333" y="871323"/>
            <a:ext cx="29306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74151"/>
                </a:solidFill>
                <a:latin typeface="Söhne"/>
              </a:rPr>
              <a:t>Three types of thinking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F690B6B-93CA-DB9F-A941-86DB37507928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F80ED405-1BE7-DF2C-489B-6705AE2A0ADD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Some compatibility issues about electronic product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88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8642A-C85D-926A-4887-EB82C86C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F6A0D8-4A43-ADB0-480B-92FD3AB28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D29DD-5C14-B2C0-648B-438F3B5F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2" y="1439140"/>
            <a:ext cx="5951496" cy="3037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B9393-E020-1BFC-9113-96EE8F825C1A}"/>
              </a:ext>
            </a:extLst>
          </p:cNvPr>
          <p:cNvSpPr txBox="1"/>
          <p:nvPr/>
        </p:nvSpPr>
        <p:spPr>
          <a:xfrm>
            <a:off x="6467043" y="1069808"/>
            <a:ext cx="237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Candidate evaluation</a:t>
            </a:r>
          </a:p>
        </p:txBody>
      </p:sp>
      <p:sp>
        <p:nvSpPr>
          <p:cNvPr id="6" name="이등변 삼각형 119">
            <a:extLst>
              <a:ext uri="{FF2B5EF4-FFF2-40B4-BE49-F238E27FC236}">
                <a16:creationId xmlns:a16="http://schemas.microsoft.com/office/drawing/2014/main" id="{32276F51-FD55-A5FB-486F-9B9EF5662C61}"/>
              </a:ext>
            </a:extLst>
          </p:cNvPr>
          <p:cNvSpPr/>
          <p:nvPr/>
        </p:nvSpPr>
        <p:spPr>
          <a:xfrm rot="5400000">
            <a:off x="5117262" y="2861140"/>
            <a:ext cx="2114093" cy="24222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2" descr="IJGI | Free Full-Text | A Knowledge-Informed and Pareto-Based Artificial  Bee Colony Optimization Algorithm for Multi-Objective Land-Use Allocation">
            <a:extLst>
              <a:ext uri="{FF2B5EF4-FFF2-40B4-BE49-F238E27FC236}">
                <a16:creationId xmlns:a16="http://schemas.microsoft.com/office/drawing/2014/main" id="{F3EC9995-3A6C-4B0C-19CD-9C064410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43" y="1646890"/>
            <a:ext cx="2676958" cy="18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27A05-CECC-03DF-84E9-C2F95E9E3F5A}"/>
              </a:ext>
            </a:extLst>
          </p:cNvPr>
          <p:cNvSpPr/>
          <p:nvPr/>
        </p:nvSpPr>
        <p:spPr>
          <a:xfrm>
            <a:off x="101699" y="1378252"/>
            <a:ext cx="5779875" cy="416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DBD35-BB4C-F9D7-8551-736E611A3FE9}"/>
              </a:ext>
            </a:extLst>
          </p:cNvPr>
          <p:cNvSpPr txBox="1"/>
          <p:nvPr/>
        </p:nvSpPr>
        <p:spPr>
          <a:xfrm>
            <a:off x="6618906" y="3687753"/>
            <a:ext cx="1275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BB830-2475-D739-AB0A-0A6A64C2483B}"/>
              </a:ext>
            </a:extLst>
          </p:cNvPr>
          <p:cNvSpPr txBox="1"/>
          <p:nvPr/>
        </p:nvSpPr>
        <p:spPr>
          <a:xfrm>
            <a:off x="7045026" y="3964752"/>
            <a:ext cx="1393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Cost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Performance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CD567-B4C9-0701-BF8F-E50965C71C05}"/>
              </a:ext>
            </a:extLst>
          </p:cNvPr>
          <p:cNvSpPr txBox="1"/>
          <p:nvPr/>
        </p:nvSpPr>
        <p:spPr>
          <a:xfrm>
            <a:off x="256615" y="4617284"/>
            <a:ext cx="24354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Core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   peripheral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Core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   peripheral</a:t>
            </a:r>
          </a:p>
          <a:p>
            <a:pPr algn="ctr"/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peripheral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 peripheral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6BB61-297C-2692-97C1-FDA3A0E92AC0}"/>
              </a:ext>
            </a:extLst>
          </p:cNvPr>
          <p:cNvSpPr txBox="1"/>
          <p:nvPr/>
        </p:nvSpPr>
        <p:spPr>
          <a:xfrm>
            <a:off x="212801" y="941612"/>
            <a:ext cx="566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Module selection for new product development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02E0DE2-D9FB-D5CA-1D04-41A787CACAAA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467DA58E-A235-CF4E-C194-077B3821424D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Overall flow of of my research topic</a:t>
            </a:r>
            <a:endParaRPr lang="ko-KR" altLang="en-US" sz="2800" dirty="0"/>
          </a:p>
        </p:txBody>
      </p:sp>
      <p:sp>
        <p:nvSpPr>
          <p:cNvPr id="16" name="L 도형 15">
            <a:extLst>
              <a:ext uri="{FF2B5EF4-FFF2-40B4-BE49-F238E27FC236}">
                <a16:creationId xmlns:a16="http://schemas.microsoft.com/office/drawing/2014/main" id="{043A637A-A598-E825-4190-8174C12D9475}"/>
              </a:ext>
            </a:extLst>
          </p:cNvPr>
          <p:cNvSpPr/>
          <p:nvPr/>
        </p:nvSpPr>
        <p:spPr>
          <a:xfrm rot="19026922">
            <a:off x="452265" y="695751"/>
            <a:ext cx="439204" cy="368334"/>
          </a:xfrm>
          <a:prstGeom prst="corner">
            <a:avLst>
              <a:gd name="adj1" fmla="val 35567"/>
              <a:gd name="adj2" fmla="val 3268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A28DC-265D-F7C1-8CBA-E3B8D6A870F7}"/>
              </a:ext>
            </a:extLst>
          </p:cNvPr>
          <p:cNvSpPr txBox="1"/>
          <p:nvPr/>
        </p:nvSpPr>
        <p:spPr>
          <a:xfrm>
            <a:off x="212801" y="5667502"/>
            <a:ext cx="8707081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전자 제품을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Core , Peripheral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의 관계로 나눠 복잡한 문제를 접근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모듈간의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관계를 고려하여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module configuration</a:t>
            </a:r>
            <a:r>
              <a:rPr lang="ko-Kore-KR" altLang="en-US" dirty="0">
                <a:solidFill>
                  <a:srgbClr val="374151"/>
                </a:solidFill>
                <a:latin typeface="Söhne"/>
              </a:rPr>
              <a:t> 방법론 제시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B9658-6C71-C875-D200-9699D938C95E}"/>
              </a:ext>
            </a:extLst>
          </p:cNvPr>
          <p:cNvSpPr txBox="1"/>
          <p:nvPr/>
        </p:nvSpPr>
        <p:spPr>
          <a:xfrm>
            <a:off x="3250837" y="4884823"/>
            <a:ext cx="243545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öhne"/>
              </a:rPr>
              <a:t>Customer requirements</a:t>
            </a:r>
          </a:p>
          <a:p>
            <a:pPr algn="ctr"/>
            <a:r>
              <a:rPr lang="en-US" altLang="ko-KR" sz="1600" dirty="0">
                <a:latin typeface="Söhne"/>
              </a:rPr>
              <a:t>[</a:t>
            </a:r>
            <a:r>
              <a:rPr lang="ko-KR" altLang="en-US" sz="1600" dirty="0">
                <a:latin typeface="Söhne"/>
              </a:rPr>
              <a:t>기존</a:t>
            </a:r>
            <a:r>
              <a:rPr lang="en-US" altLang="ko-KR" sz="1600" dirty="0">
                <a:latin typeface="Söhne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E7BAE-110A-5028-5EFD-205FE97EF313}"/>
              </a:ext>
            </a:extLst>
          </p:cNvPr>
          <p:cNvSpPr txBox="1"/>
          <p:nvPr/>
        </p:nvSpPr>
        <p:spPr>
          <a:xfrm>
            <a:off x="2846990" y="4841080"/>
            <a:ext cx="51478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Söhne"/>
              </a:rPr>
              <a:t>+</a:t>
            </a:r>
          </a:p>
        </p:txBody>
      </p:sp>
      <p:sp>
        <p:nvSpPr>
          <p:cNvPr id="19" name="L 도형 18">
            <a:extLst>
              <a:ext uri="{FF2B5EF4-FFF2-40B4-BE49-F238E27FC236}">
                <a16:creationId xmlns:a16="http://schemas.microsoft.com/office/drawing/2014/main" id="{0283173C-F78A-652C-1153-0A486F29FCEC}"/>
              </a:ext>
            </a:extLst>
          </p:cNvPr>
          <p:cNvSpPr/>
          <p:nvPr/>
        </p:nvSpPr>
        <p:spPr>
          <a:xfrm rot="19026922">
            <a:off x="417728" y="4443437"/>
            <a:ext cx="211575" cy="177435"/>
          </a:xfrm>
          <a:prstGeom prst="corner">
            <a:avLst>
              <a:gd name="adj1" fmla="val 35567"/>
              <a:gd name="adj2" fmla="val 3268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605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A4B388-0D0B-8D84-0E4B-531EBE37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52868C-B1FC-CF09-FB7B-E9E21FDD1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7C334A-C462-8A49-44AB-8D1D073DE34C}"/>
              </a:ext>
            </a:extLst>
          </p:cNvPr>
          <p:cNvSpPr/>
          <p:nvPr/>
        </p:nvSpPr>
        <p:spPr>
          <a:xfrm>
            <a:off x="1393678" y="341801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D9E2F5-6E31-56B7-C752-D7930F02AE6C}"/>
              </a:ext>
            </a:extLst>
          </p:cNvPr>
          <p:cNvSpPr/>
          <p:nvPr/>
        </p:nvSpPr>
        <p:spPr>
          <a:xfrm>
            <a:off x="2189324" y="202771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09E8F8-69BB-5320-036D-FC7D4BB49078}"/>
              </a:ext>
            </a:extLst>
          </p:cNvPr>
          <p:cNvSpPr/>
          <p:nvPr/>
        </p:nvSpPr>
        <p:spPr>
          <a:xfrm>
            <a:off x="961902" y="123206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M3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5431AB-E09C-8756-AC87-C907C01A9A67}"/>
              </a:ext>
            </a:extLst>
          </p:cNvPr>
          <p:cNvSpPr/>
          <p:nvPr/>
        </p:nvSpPr>
        <p:spPr>
          <a:xfrm>
            <a:off x="3462792" y="101237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D290A5-A8FB-330F-BF71-0882844C6A43}"/>
              </a:ext>
            </a:extLst>
          </p:cNvPr>
          <p:cNvSpPr/>
          <p:nvPr/>
        </p:nvSpPr>
        <p:spPr>
          <a:xfrm>
            <a:off x="4521559" y="1760517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DAEA1-8301-6A8B-F1FE-3A709C4172FF}"/>
              </a:ext>
            </a:extLst>
          </p:cNvPr>
          <p:cNvSpPr/>
          <p:nvPr/>
        </p:nvSpPr>
        <p:spPr>
          <a:xfrm>
            <a:off x="3462792" y="27194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M6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1ABF44-0FFD-587D-FFF0-48210FB3A84F}"/>
              </a:ext>
            </a:extLst>
          </p:cNvPr>
          <p:cNvSpPr/>
          <p:nvPr/>
        </p:nvSpPr>
        <p:spPr>
          <a:xfrm>
            <a:off x="4824409" y="351510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M8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9BB7DF-7E62-DC9F-BD81-A33725AB32ED}"/>
              </a:ext>
            </a:extLst>
          </p:cNvPr>
          <p:cNvSpPr/>
          <p:nvPr/>
        </p:nvSpPr>
        <p:spPr>
          <a:xfrm>
            <a:off x="5620055" y="26333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B1B107-6AB6-A564-3150-69F7BD7EFA0D}"/>
              </a:ext>
            </a:extLst>
          </p:cNvPr>
          <p:cNvSpPr/>
          <p:nvPr/>
        </p:nvSpPr>
        <p:spPr>
          <a:xfrm>
            <a:off x="6494536" y="1837708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M9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B2B1EB-411C-B7E6-EE67-55EEEBE244E5}"/>
              </a:ext>
            </a:extLst>
          </p:cNvPr>
          <p:cNvSpPr/>
          <p:nvPr/>
        </p:nvSpPr>
        <p:spPr>
          <a:xfrm>
            <a:off x="5620055" y="101237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M7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237548F-F3CB-3E56-8244-5E1EAFDA4FCC}"/>
              </a:ext>
            </a:extLst>
          </p:cNvPr>
          <p:cNvCxnSpPr>
            <a:stCxn id="6" idx="4"/>
            <a:endCxn id="5" idx="7"/>
          </p:cNvCxnSpPr>
          <p:nvPr/>
        </p:nvCxnSpPr>
        <p:spPr>
          <a:xfrm flipH="1">
            <a:off x="2072804" y="2823356"/>
            <a:ext cx="514343" cy="711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C73EE2D-6256-0178-7115-E4C8C31B789B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641028" y="1911190"/>
            <a:ext cx="664816" cy="23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3DDA58A-75DC-8593-F258-BD31C3B889C4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2868450" y="1691496"/>
            <a:ext cx="710862" cy="452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EE90921-D813-8854-A920-AF483EB6EBF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141918" y="1691496"/>
            <a:ext cx="496161" cy="18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EA97254-3436-3904-2E6B-36DE96543B2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919382" y="2556163"/>
            <a:ext cx="302850" cy="958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0763382-6F16-3FA3-FBCF-6099B3A48611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141918" y="2439643"/>
            <a:ext cx="496161" cy="39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40D328F-374B-89BB-C51B-F1E9A29D63B6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03535" y="3312480"/>
            <a:ext cx="233040" cy="31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44117EC-AD20-7981-92F1-744A76BCA40E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6299181" y="2516834"/>
            <a:ext cx="311875" cy="23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CA187E0-A610-9796-84F2-DD6636CB79DF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6299181" y="1691496"/>
            <a:ext cx="311875" cy="26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A5271FA-7F13-5093-3DE1-0C75F3FA42CA}"/>
              </a:ext>
            </a:extLst>
          </p:cNvPr>
          <p:cNvCxnSpPr>
            <a:cxnSpLocks/>
            <a:stCxn id="9" idx="7"/>
            <a:endCxn id="14" idx="2"/>
          </p:cNvCxnSpPr>
          <p:nvPr/>
        </p:nvCxnSpPr>
        <p:spPr>
          <a:xfrm flipV="1">
            <a:off x="5200685" y="1410193"/>
            <a:ext cx="419370" cy="46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E38B06-927C-B88D-CF32-4F25C5C62891}"/>
              </a:ext>
            </a:extLst>
          </p:cNvPr>
          <p:cNvSpPr txBox="1"/>
          <p:nvPr/>
        </p:nvSpPr>
        <p:spPr>
          <a:xfrm>
            <a:off x="194386" y="446203"/>
            <a:ext cx="888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ym typeface="Wingdings" pitchFamily="2" charset="2"/>
              </a:rPr>
              <a:t>First, just selecting module (parameter) minimum point of each module </a:t>
            </a:r>
            <a:endParaRPr lang="en-US" altLang="ko-Kore-KR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A9FF15-4ECE-676E-E377-B3963A4C2011}"/>
              </a:ext>
            </a:extLst>
          </p:cNvPr>
          <p:cNvSpPr txBox="1"/>
          <p:nvPr/>
        </p:nvSpPr>
        <p:spPr>
          <a:xfrm>
            <a:off x="551520" y="4833572"/>
            <a:ext cx="6340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ym typeface="Wingdings" pitchFamily="2" charset="2"/>
              </a:rPr>
              <a:t>각 모듈 </a:t>
            </a:r>
            <a:r>
              <a:rPr lang="en-US" altLang="ko-Kore-KR" dirty="0">
                <a:sym typeface="Wingdings" pitchFamily="2" charset="2"/>
              </a:rPr>
              <a:t>(module variant)</a:t>
            </a:r>
            <a:r>
              <a:rPr lang="ko-Kore-KR" altLang="en-US" dirty="0">
                <a:sym typeface="Wingdings" pitchFamily="2" charset="2"/>
              </a:rPr>
              <a:t>간의 관계를 바탕으로 각 모듈</a:t>
            </a:r>
            <a:r>
              <a:rPr lang="en-US" altLang="ko-Kore-KR" dirty="0">
                <a:sym typeface="Wingdings" pitchFamily="2" charset="2"/>
              </a:rPr>
              <a:t>(</a:t>
            </a:r>
            <a:r>
              <a:rPr lang="en-US" altLang="ko-KR" dirty="0">
                <a:sym typeface="Wingdings" pitchFamily="2" charset="2"/>
              </a:rPr>
              <a:t>module variant)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수정하면서  </a:t>
            </a:r>
            <a:r>
              <a:rPr lang="en-US" altLang="ko-KR" dirty="0">
                <a:sym typeface="Wingdings" pitchFamily="2" charset="2"/>
              </a:rPr>
              <a:t>module </a:t>
            </a:r>
            <a:r>
              <a:rPr lang="en-US" altLang="ko-Kore-KR" dirty="0">
                <a:sym typeface="Wingdings" pitchFamily="2" charset="2"/>
              </a:rPr>
              <a:t>configuration</a:t>
            </a:r>
            <a:r>
              <a:rPr lang="ko-Kore-KR" altLang="en-US" dirty="0">
                <a:sym typeface="Wingdings" pitchFamily="2" charset="2"/>
              </a:rPr>
              <a:t>을 최적화 </a:t>
            </a:r>
            <a:endParaRPr lang="en-US" altLang="ko-Kore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4644A2-0E73-2431-43E2-271300BC16A8}"/>
              </a:ext>
            </a:extLst>
          </p:cNvPr>
          <p:cNvSpPr txBox="1"/>
          <p:nvPr/>
        </p:nvSpPr>
        <p:spPr>
          <a:xfrm>
            <a:off x="644978" y="5683543"/>
            <a:ext cx="8274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ym typeface="Wingdings" pitchFamily="2" charset="2"/>
              </a:rPr>
              <a:t>일종의 </a:t>
            </a:r>
            <a:r>
              <a:rPr lang="en-US" altLang="ko-Kore-KR" dirty="0">
                <a:sym typeface="Wingdings" pitchFamily="2" charset="2"/>
              </a:rPr>
              <a:t>G</a:t>
            </a:r>
            <a:r>
              <a:rPr lang="en-US" altLang="ko-KR" dirty="0">
                <a:sym typeface="Wingdings" pitchFamily="2" charset="2"/>
              </a:rPr>
              <a:t>raph theory (graph neural network) : 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ore-KR" altLang="en-US" dirty="0">
                <a:sym typeface="Wingdings" pitchFamily="2" charset="2"/>
              </a:rPr>
              <a:t>주변 노드의 값 </a:t>
            </a:r>
            <a:r>
              <a:rPr lang="en-US" altLang="ko-Kore-KR" dirty="0">
                <a:sym typeface="Wingdings" pitchFamily="2" charset="2"/>
              </a:rPr>
              <a:t>(static) </a:t>
            </a:r>
            <a:r>
              <a:rPr lang="ko-Kore-KR" altLang="en-US" dirty="0">
                <a:sym typeface="Wingdings" pitchFamily="2" charset="2"/>
              </a:rPr>
              <a:t>으로부터 </a:t>
            </a:r>
            <a:r>
              <a:rPr lang="en-US" altLang="ko-Kore-KR" dirty="0">
                <a:sym typeface="Wingdings" pitchFamily="2" charset="2"/>
              </a:rPr>
              <a:t>update</a:t>
            </a:r>
            <a:endParaRPr lang="en-US" altLang="ko-Kore-K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1051AB-1CDF-D85B-637F-D6337798FD09}"/>
              </a:ext>
            </a:extLst>
          </p:cNvPr>
          <p:cNvSpPr txBox="1"/>
          <p:nvPr/>
        </p:nvSpPr>
        <p:spPr>
          <a:xfrm>
            <a:off x="194386" y="55495"/>
            <a:ext cx="888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b="1" dirty="0">
                <a:sym typeface="Wingdings" pitchFamily="2" charset="2"/>
              </a:rPr>
              <a:t>일종의 </a:t>
            </a:r>
            <a:r>
              <a:rPr lang="en-US" altLang="ko-Kore-KR" b="1" dirty="0">
                <a:sym typeface="Wingdings" pitchFamily="2" charset="2"/>
              </a:rPr>
              <a:t>two phase</a:t>
            </a:r>
            <a:r>
              <a:rPr lang="ko-Kore-KR" altLang="en-US" b="1" dirty="0">
                <a:sym typeface="Wingdings" pitchFamily="2" charset="2"/>
              </a:rPr>
              <a:t>를 반복하는 개념</a:t>
            </a:r>
            <a:endParaRPr lang="en-US" altLang="ko-Kore-KR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64BDA7-9475-877F-89DC-E9D14B5D466E}"/>
              </a:ext>
            </a:extLst>
          </p:cNvPr>
          <p:cNvSpPr txBox="1"/>
          <p:nvPr/>
        </p:nvSpPr>
        <p:spPr>
          <a:xfrm>
            <a:off x="246029" y="-351532"/>
            <a:ext cx="8551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b="1" spc="-40" dirty="0">
                <a:latin typeface="+mn-ea"/>
              </a:rPr>
              <a:t>복잡한 제품의 최적의 </a:t>
            </a:r>
            <a:r>
              <a:rPr kumimoji="1" lang="en-US" altLang="ko-Kore-KR" b="1" spc="-40" dirty="0">
                <a:latin typeface="+mn-ea"/>
              </a:rPr>
              <a:t>module configuration</a:t>
            </a:r>
            <a:r>
              <a:rPr kumimoji="1" lang="ko-Kore-KR" altLang="en-US" b="1" spc="-40" dirty="0">
                <a:latin typeface="+mn-ea"/>
              </a:rPr>
              <a:t>을 한번에 정하는 것은 불가능에 가깝다</a:t>
            </a:r>
            <a:r>
              <a:rPr kumimoji="1" lang="en-US" altLang="ko-Kore-KR" b="1" spc="-40" dirty="0">
                <a:latin typeface="+mn-ea"/>
              </a:rPr>
              <a:t>.</a:t>
            </a:r>
            <a:endParaRPr kumimoji="1" lang="ko-Kore-KR" altLang="en-US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24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A4B388-0D0B-8D84-0E4B-531EBE37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52868C-B1FC-CF09-FB7B-E9E21FDD1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7C334A-C462-8A49-44AB-8D1D073DE34C}"/>
              </a:ext>
            </a:extLst>
          </p:cNvPr>
          <p:cNvSpPr/>
          <p:nvPr/>
        </p:nvSpPr>
        <p:spPr>
          <a:xfrm>
            <a:off x="1393678" y="3418014"/>
            <a:ext cx="795646" cy="7956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D9E2F5-6E31-56B7-C752-D7930F02AE6C}"/>
              </a:ext>
            </a:extLst>
          </p:cNvPr>
          <p:cNvSpPr/>
          <p:nvPr/>
        </p:nvSpPr>
        <p:spPr>
          <a:xfrm>
            <a:off x="2189324" y="2027710"/>
            <a:ext cx="795646" cy="7956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09E8F8-69BB-5320-036D-FC7D4BB49078}"/>
              </a:ext>
            </a:extLst>
          </p:cNvPr>
          <p:cNvSpPr/>
          <p:nvPr/>
        </p:nvSpPr>
        <p:spPr>
          <a:xfrm>
            <a:off x="961902" y="1232064"/>
            <a:ext cx="795646" cy="7956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M3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5431AB-E09C-8756-AC87-C907C01A9A67}"/>
              </a:ext>
            </a:extLst>
          </p:cNvPr>
          <p:cNvSpPr/>
          <p:nvPr/>
        </p:nvSpPr>
        <p:spPr>
          <a:xfrm>
            <a:off x="3462792" y="1012370"/>
            <a:ext cx="795646" cy="7956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D290A5-A8FB-330F-BF71-0882844C6A43}"/>
              </a:ext>
            </a:extLst>
          </p:cNvPr>
          <p:cNvSpPr/>
          <p:nvPr/>
        </p:nvSpPr>
        <p:spPr>
          <a:xfrm>
            <a:off x="4521559" y="1760517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DAEA1-8301-6A8B-F1FE-3A709C4172FF}"/>
              </a:ext>
            </a:extLst>
          </p:cNvPr>
          <p:cNvSpPr/>
          <p:nvPr/>
        </p:nvSpPr>
        <p:spPr>
          <a:xfrm>
            <a:off x="3462792" y="27194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M6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1ABF44-0FFD-587D-FFF0-48210FB3A84F}"/>
              </a:ext>
            </a:extLst>
          </p:cNvPr>
          <p:cNvSpPr/>
          <p:nvPr/>
        </p:nvSpPr>
        <p:spPr>
          <a:xfrm>
            <a:off x="4824409" y="351510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M8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9BB7DF-7E62-DC9F-BD81-A33725AB32ED}"/>
              </a:ext>
            </a:extLst>
          </p:cNvPr>
          <p:cNvSpPr/>
          <p:nvPr/>
        </p:nvSpPr>
        <p:spPr>
          <a:xfrm>
            <a:off x="5620055" y="26333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B1B107-6AB6-A564-3150-69F7BD7EFA0D}"/>
              </a:ext>
            </a:extLst>
          </p:cNvPr>
          <p:cNvSpPr/>
          <p:nvPr/>
        </p:nvSpPr>
        <p:spPr>
          <a:xfrm>
            <a:off x="6494536" y="1837708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M9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B2B1EB-411C-B7E6-EE67-55EEEBE244E5}"/>
              </a:ext>
            </a:extLst>
          </p:cNvPr>
          <p:cNvSpPr/>
          <p:nvPr/>
        </p:nvSpPr>
        <p:spPr>
          <a:xfrm>
            <a:off x="5620055" y="101237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M7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237548F-F3CB-3E56-8244-5E1EAFDA4FCC}"/>
              </a:ext>
            </a:extLst>
          </p:cNvPr>
          <p:cNvCxnSpPr>
            <a:stCxn id="6" idx="4"/>
            <a:endCxn id="5" idx="7"/>
          </p:cNvCxnSpPr>
          <p:nvPr/>
        </p:nvCxnSpPr>
        <p:spPr>
          <a:xfrm flipH="1">
            <a:off x="2072804" y="2823356"/>
            <a:ext cx="514343" cy="711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C73EE2D-6256-0178-7115-E4C8C31B789B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641028" y="1911190"/>
            <a:ext cx="664816" cy="23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3DDA58A-75DC-8593-F258-BD31C3B889C4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2868450" y="1691496"/>
            <a:ext cx="710862" cy="452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EE90921-D813-8854-A920-AF483EB6EBF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141918" y="1691496"/>
            <a:ext cx="496161" cy="18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EA97254-3436-3904-2E6B-36DE96543B2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919382" y="2556163"/>
            <a:ext cx="302850" cy="958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0763382-6F16-3FA3-FBCF-6099B3A48611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141918" y="2439643"/>
            <a:ext cx="496161" cy="39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40D328F-374B-89BB-C51B-F1E9A29D63B6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03535" y="3312480"/>
            <a:ext cx="233040" cy="31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44117EC-AD20-7981-92F1-744A76BCA40E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6299181" y="2516834"/>
            <a:ext cx="311875" cy="23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CA187E0-A610-9796-84F2-DD6636CB79DF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6299181" y="1691496"/>
            <a:ext cx="311875" cy="26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A5271FA-7F13-5093-3DE1-0C75F3FA42CA}"/>
              </a:ext>
            </a:extLst>
          </p:cNvPr>
          <p:cNvCxnSpPr>
            <a:cxnSpLocks/>
            <a:stCxn id="9" idx="7"/>
            <a:endCxn id="14" idx="2"/>
          </p:cNvCxnSpPr>
          <p:nvPr/>
        </p:nvCxnSpPr>
        <p:spPr>
          <a:xfrm flipV="1">
            <a:off x="5200685" y="1410193"/>
            <a:ext cx="419370" cy="46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E38B06-927C-B88D-CF32-4F25C5C62891}"/>
              </a:ext>
            </a:extLst>
          </p:cNvPr>
          <p:cNvSpPr txBox="1"/>
          <p:nvPr/>
        </p:nvSpPr>
        <p:spPr>
          <a:xfrm>
            <a:off x="256615" y="352246"/>
            <a:ext cx="25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ym typeface="Wingdings" pitchFamily="2" charset="2"/>
              </a:rPr>
              <a:t>Core 1</a:t>
            </a:r>
            <a:r>
              <a:rPr lang="en-US" altLang="ko-Kore-KR" b="1" baseline="30000" dirty="0">
                <a:sym typeface="Wingdings" pitchFamily="2" charset="2"/>
              </a:rPr>
              <a:t>st</a:t>
            </a:r>
            <a:r>
              <a:rPr lang="en-US" altLang="ko-Kore-KR" b="1" dirty="0">
                <a:sym typeface="Wingdings" pitchFamily="2" charset="2"/>
              </a:rPr>
              <a:t>  (CR1) : M1</a:t>
            </a:r>
            <a:endParaRPr lang="en-US" altLang="ko-Kore-KR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A9FF15-4ECE-676E-E377-B3963A4C2011}"/>
              </a:ext>
            </a:extLst>
          </p:cNvPr>
          <p:cNvSpPr txBox="1"/>
          <p:nvPr/>
        </p:nvSpPr>
        <p:spPr>
          <a:xfrm>
            <a:off x="521643" y="5234632"/>
            <a:ext cx="25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ko-Kore-KR" b="1" baseline="-250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altLang="ko-Kore-KR" b="1" baseline="30000" dirty="0">
                <a:solidFill>
                  <a:srgbClr val="C00000"/>
                </a:solidFill>
                <a:sym typeface="Wingdings" pitchFamily="2" charset="2"/>
              </a:rPr>
              <a:t>new</a:t>
            </a:r>
            <a:r>
              <a:rPr lang="en-US" altLang="ko-Kore-KR" b="1" dirty="0">
                <a:sym typeface="Wingdings" pitchFamily="2" charset="2"/>
              </a:rPr>
              <a:t> : f(M</a:t>
            </a:r>
            <a:r>
              <a:rPr lang="en-US" altLang="ko-Kore-KR" b="1" baseline="-25000" dirty="0">
                <a:sym typeface="Wingdings" pitchFamily="2" charset="2"/>
              </a:rPr>
              <a:t>1</a:t>
            </a:r>
            <a:r>
              <a:rPr lang="en-US" altLang="ko-Kore-KR" b="1" dirty="0">
                <a:sym typeface="Wingdings" pitchFamily="2" charset="2"/>
              </a:rPr>
              <a:t> ; M</a:t>
            </a:r>
            <a:r>
              <a:rPr lang="en-US" altLang="ko-Kore-KR" b="1" baseline="-25000" dirty="0">
                <a:sym typeface="Wingdings" pitchFamily="2" charset="2"/>
              </a:rPr>
              <a:t>2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3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4</a:t>
            </a:r>
            <a:r>
              <a:rPr lang="en-US" altLang="ko-Kore-KR" b="1" dirty="0">
                <a:sym typeface="Wingdings" pitchFamily="2" charset="2"/>
              </a:rPr>
              <a:t>)</a:t>
            </a:r>
            <a:endParaRPr lang="en-US" altLang="ko-Kore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F399-E961-8BF8-594B-B202380A9BF7}"/>
              </a:ext>
            </a:extLst>
          </p:cNvPr>
          <p:cNvSpPr txBox="1"/>
          <p:nvPr/>
        </p:nvSpPr>
        <p:spPr>
          <a:xfrm>
            <a:off x="468233" y="5691717"/>
            <a:ext cx="253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Fixed value : </a:t>
            </a:r>
            <a:r>
              <a:rPr lang="en-US" altLang="ko-Kore-KR" b="1" dirty="0">
                <a:sym typeface="Wingdings" pitchFamily="2" charset="2"/>
              </a:rPr>
              <a:t>M</a:t>
            </a:r>
            <a:r>
              <a:rPr lang="en-US" altLang="ko-Kore-KR" b="1" baseline="-25000" dirty="0">
                <a:sym typeface="Wingdings" pitchFamily="2" charset="2"/>
              </a:rPr>
              <a:t>2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3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4</a:t>
            </a:r>
          </a:p>
          <a:p>
            <a:r>
              <a:rPr lang="en-US" altLang="ko-Kore-KR" dirty="0">
                <a:sym typeface="Wingdings" pitchFamily="2" charset="2"/>
              </a:rPr>
              <a:t>changed value : </a:t>
            </a:r>
            <a:r>
              <a:rPr lang="en-US" altLang="ko-Kore-KR" b="1" dirty="0">
                <a:sym typeface="Wingdings" pitchFamily="2" charset="2"/>
              </a:rPr>
              <a:t>M</a:t>
            </a:r>
            <a:r>
              <a:rPr lang="en-US" altLang="ko-Kore-KR" b="1" baseline="-25000" dirty="0">
                <a:sym typeface="Wingdings" pitchFamily="2" charset="2"/>
              </a:rPr>
              <a:t>1</a:t>
            </a:r>
            <a:r>
              <a:rPr lang="en-US" altLang="ko-Kore-KR" b="1" baseline="30000" dirty="0">
                <a:sym typeface="Wingdings" pitchFamily="2" charset="2"/>
              </a:rPr>
              <a:t>new</a:t>
            </a:r>
            <a:endParaRPr lang="en-US" altLang="ko-Kore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2F678-FB09-BCA1-74E2-2D1768129AE2}"/>
              </a:ext>
            </a:extLst>
          </p:cNvPr>
          <p:cNvSpPr txBox="1"/>
          <p:nvPr/>
        </p:nvSpPr>
        <p:spPr>
          <a:xfrm>
            <a:off x="644978" y="4668804"/>
            <a:ext cx="8274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ym typeface="Wingdings" pitchFamily="2" charset="2"/>
              </a:rPr>
              <a:t>기저 </a:t>
            </a:r>
            <a:r>
              <a:rPr lang="en-US" altLang="ko-Kore-KR" dirty="0">
                <a:sym typeface="Wingdings" pitchFamily="2" charset="2"/>
              </a:rPr>
              <a:t>: </a:t>
            </a:r>
            <a:r>
              <a:rPr lang="ko-Kore-KR" altLang="en-US" dirty="0">
                <a:sym typeface="Wingdings" pitchFamily="2" charset="2"/>
              </a:rPr>
              <a:t>한 모듈의 </a:t>
            </a:r>
            <a:r>
              <a:rPr lang="en-US" altLang="ko-Kore-KR" dirty="0">
                <a:sym typeface="Wingdings" pitchFamily="2" charset="2"/>
              </a:rPr>
              <a:t>spec</a:t>
            </a:r>
            <a:r>
              <a:rPr lang="ko-Kore-KR" altLang="en-US" dirty="0">
                <a:sym typeface="Wingdings" pitchFamily="2" charset="2"/>
              </a:rPr>
              <a:t>이 다른 모듈에서는 </a:t>
            </a:r>
            <a:r>
              <a:rPr lang="en-US" altLang="ko-Kore-KR" dirty="0">
                <a:sym typeface="Wingdings" pitchFamily="2" charset="2"/>
              </a:rPr>
              <a:t>constraint </a:t>
            </a:r>
            <a:r>
              <a:rPr lang="ko-Kore-KR" altLang="en-US" dirty="0">
                <a:sym typeface="Wingdings" pitchFamily="2" charset="2"/>
              </a:rPr>
              <a:t>으로 작용함</a:t>
            </a:r>
            <a:r>
              <a:rPr lang="en-US" altLang="ko-Kore-KR" dirty="0">
                <a:sym typeface="Wingdings" pitchFamily="2" charset="2"/>
              </a:rPr>
              <a:t>.</a:t>
            </a:r>
            <a:endParaRPr lang="en-US" altLang="ko-Kore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B96216-7957-4432-8203-7B559F1C4F84}"/>
              </a:ext>
            </a:extLst>
          </p:cNvPr>
          <p:cNvSpPr txBox="1"/>
          <p:nvPr/>
        </p:nvSpPr>
        <p:spPr>
          <a:xfrm>
            <a:off x="605748" y="2310188"/>
            <a:ext cx="1878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ym typeface="Wingdings" pitchFamily="2" charset="2"/>
              </a:rPr>
              <a:t>C</a:t>
            </a:r>
            <a:r>
              <a:rPr lang="en-US" altLang="ko-KR" dirty="0">
                <a:sym typeface="Wingdings" pitchFamily="2" charset="2"/>
              </a:rPr>
              <a:t>R (o)</a:t>
            </a:r>
          </a:p>
          <a:p>
            <a:pPr algn="ctr"/>
            <a:r>
              <a:rPr lang="en-US" altLang="ko-KR" dirty="0">
                <a:sym typeface="Wingdings" pitchFamily="2" charset="2"/>
              </a:rPr>
              <a:t>Compatibility (X)</a:t>
            </a:r>
            <a:endParaRPr lang="en-US" altLang="ko-Kore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9C0F0-04CF-A615-1A6C-45F5747423A0}"/>
              </a:ext>
            </a:extLst>
          </p:cNvPr>
          <p:cNvSpPr txBox="1"/>
          <p:nvPr/>
        </p:nvSpPr>
        <p:spPr>
          <a:xfrm>
            <a:off x="2984970" y="84435"/>
            <a:ext cx="576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ym typeface="Wingdings" pitchFamily="2" charset="2"/>
              </a:rPr>
              <a:t>Core</a:t>
            </a:r>
            <a:r>
              <a:rPr lang="ko-Kore-KR" altLang="en-US" b="1" dirty="0">
                <a:sym typeface="Wingdings" pitchFamily="2" charset="2"/>
              </a:rPr>
              <a:t> </a:t>
            </a:r>
            <a:r>
              <a:rPr lang="en-US" altLang="ko-Kore-KR" b="1" dirty="0">
                <a:sym typeface="Wingdings" pitchFamily="2" charset="2"/>
              </a:rPr>
              <a:t>: </a:t>
            </a:r>
            <a:r>
              <a:rPr lang="en-US" altLang="ko-KR" dirty="0">
                <a:sym typeface="Wingdings" pitchFamily="2" charset="2"/>
              </a:rPr>
              <a:t>CR</a:t>
            </a:r>
            <a:r>
              <a:rPr lang="ko-KR" altLang="en-US" dirty="0">
                <a:sym typeface="Wingdings" pitchFamily="2" charset="2"/>
              </a:rPr>
              <a:t>에 가장 직접적인 </a:t>
            </a:r>
            <a:r>
              <a:rPr lang="en-US" altLang="ko-KR" dirty="0">
                <a:sym typeface="Wingdings" pitchFamily="2" charset="2"/>
              </a:rPr>
              <a:t>performance </a:t>
            </a:r>
            <a:r>
              <a:rPr lang="ko-KR" altLang="en-US" dirty="0">
                <a:sym typeface="Wingdings" pitchFamily="2" charset="2"/>
              </a:rPr>
              <a:t>연관이 있는 모듈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b="1" dirty="0">
                <a:sym typeface="Wingdings" pitchFamily="2" charset="2"/>
              </a:rPr>
              <a:t>Peripheral</a:t>
            </a:r>
            <a:r>
              <a:rPr lang="ko-KR" altLang="en-US" b="1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간접적인 영향 혹은 </a:t>
            </a:r>
            <a:r>
              <a:rPr lang="en-US" altLang="ko-KR" dirty="0">
                <a:sym typeface="Wingdings" pitchFamily="2" charset="2"/>
              </a:rPr>
              <a:t>Core</a:t>
            </a:r>
            <a:r>
              <a:rPr lang="ko-KR" altLang="en-US" dirty="0">
                <a:sym typeface="Wingdings" pitchFamily="2" charset="2"/>
              </a:rPr>
              <a:t>와 </a:t>
            </a:r>
            <a:r>
              <a:rPr lang="en-US" altLang="ko-KR" dirty="0">
                <a:sym typeface="Wingdings" pitchFamily="2" charset="2"/>
              </a:rPr>
              <a:t>compatibility </a:t>
            </a:r>
            <a:r>
              <a:rPr lang="ko-KR" altLang="en-US" dirty="0">
                <a:sym typeface="Wingdings" pitchFamily="2" charset="2"/>
              </a:rPr>
              <a:t>연관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3487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A4B388-0D0B-8D84-0E4B-531EBE37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52868C-B1FC-CF09-FB7B-E9E21FDD1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7C334A-C462-8A49-44AB-8D1D073DE34C}"/>
              </a:ext>
            </a:extLst>
          </p:cNvPr>
          <p:cNvSpPr/>
          <p:nvPr/>
        </p:nvSpPr>
        <p:spPr>
          <a:xfrm>
            <a:off x="1393678" y="3705102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D9E2F5-6E31-56B7-C752-D7930F02AE6C}"/>
              </a:ext>
            </a:extLst>
          </p:cNvPr>
          <p:cNvSpPr/>
          <p:nvPr/>
        </p:nvSpPr>
        <p:spPr>
          <a:xfrm>
            <a:off x="2189324" y="2027710"/>
            <a:ext cx="970618" cy="9706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ko-Kore-KR" b="1" baseline="-250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altLang="ko-Kore-KR" b="1" baseline="30000" dirty="0">
                <a:solidFill>
                  <a:srgbClr val="C00000"/>
                </a:solidFill>
                <a:sym typeface="Wingdings" pitchFamily="2" charset="2"/>
              </a:rPr>
              <a:t>new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09E8F8-69BB-5320-036D-FC7D4BB49078}"/>
              </a:ext>
            </a:extLst>
          </p:cNvPr>
          <p:cNvSpPr/>
          <p:nvPr/>
        </p:nvSpPr>
        <p:spPr>
          <a:xfrm>
            <a:off x="961902" y="123206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M3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5431AB-E09C-8756-AC87-C907C01A9A67}"/>
              </a:ext>
            </a:extLst>
          </p:cNvPr>
          <p:cNvSpPr/>
          <p:nvPr/>
        </p:nvSpPr>
        <p:spPr>
          <a:xfrm>
            <a:off x="3462792" y="1012370"/>
            <a:ext cx="795646" cy="7956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D290A5-A8FB-330F-BF71-0882844C6A43}"/>
              </a:ext>
            </a:extLst>
          </p:cNvPr>
          <p:cNvSpPr/>
          <p:nvPr/>
        </p:nvSpPr>
        <p:spPr>
          <a:xfrm>
            <a:off x="4521559" y="1760517"/>
            <a:ext cx="795646" cy="7956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DAEA1-8301-6A8B-F1FE-3A709C4172FF}"/>
              </a:ext>
            </a:extLst>
          </p:cNvPr>
          <p:cNvSpPr/>
          <p:nvPr/>
        </p:nvSpPr>
        <p:spPr>
          <a:xfrm>
            <a:off x="3462792" y="27194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M6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1ABF44-0FFD-587D-FFF0-48210FB3A84F}"/>
              </a:ext>
            </a:extLst>
          </p:cNvPr>
          <p:cNvSpPr/>
          <p:nvPr/>
        </p:nvSpPr>
        <p:spPr>
          <a:xfrm>
            <a:off x="4824409" y="351510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M8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9BB7DF-7E62-DC9F-BD81-A33725AB32ED}"/>
              </a:ext>
            </a:extLst>
          </p:cNvPr>
          <p:cNvSpPr/>
          <p:nvPr/>
        </p:nvSpPr>
        <p:spPr>
          <a:xfrm>
            <a:off x="5620055" y="2633354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EB1B107-6AB6-A564-3150-69F7BD7EFA0D}"/>
              </a:ext>
            </a:extLst>
          </p:cNvPr>
          <p:cNvSpPr/>
          <p:nvPr/>
        </p:nvSpPr>
        <p:spPr>
          <a:xfrm>
            <a:off x="6494536" y="1837708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M9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BB2B1EB-411C-B7E6-EE67-55EEEBE244E5}"/>
              </a:ext>
            </a:extLst>
          </p:cNvPr>
          <p:cNvSpPr/>
          <p:nvPr/>
        </p:nvSpPr>
        <p:spPr>
          <a:xfrm>
            <a:off x="5620055" y="1012370"/>
            <a:ext cx="795646" cy="7956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M7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237548F-F3CB-3E56-8244-5E1EAFDA4FCC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2072804" y="2998328"/>
            <a:ext cx="601829" cy="823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C73EE2D-6256-0178-7115-E4C8C31B789B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641028" y="1911190"/>
            <a:ext cx="690440" cy="258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3DDA58A-75DC-8593-F258-BD31C3B889C4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3017798" y="1691496"/>
            <a:ext cx="561514" cy="478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EE90921-D813-8854-A920-AF483EB6EBF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141918" y="1691496"/>
            <a:ext cx="496161" cy="18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6EA97254-3436-3904-2E6B-36DE96543B2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4919382" y="2556163"/>
            <a:ext cx="302850" cy="958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0763382-6F16-3FA3-FBCF-6099B3A48611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4141918" y="2439643"/>
            <a:ext cx="496161" cy="39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40D328F-374B-89BB-C51B-F1E9A29D63B6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03535" y="3312480"/>
            <a:ext cx="233040" cy="319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44117EC-AD20-7981-92F1-744A76BCA40E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6299181" y="2516834"/>
            <a:ext cx="311875" cy="233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CA187E0-A610-9796-84F2-DD6636CB79DF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6299181" y="1691496"/>
            <a:ext cx="311875" cy="26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A5271FA-7F13-5093-3DE1-0C75F3FA42CA}"/>
              </a:ext>
            </a:extLst>
          </p:cNvPr>
          <p:cNvCxnSpPr>
            <a:cxnSpLocks/>
            <a:stCxn id="9" idx="7"/>
            <a:endCxn id="14" idx="2"/>
          </p:cNvCxnSpPr>
          <p:nvPr/>
        </p:nvCxnSpPr>
        <p:spPr>
          <a:xfrm flipV="1">
            <a:off x="5200685" y="1410193"/>
            <a:ext cx="419370" cy="46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A08B3C-48C8-3BDC-06D5-AE4DAC56E1F2}"/>
              </a:ext>
            </a:extLst>
          </p:cNvPr>
          <p:cNvSpPr txBox="1"/>
          <p:nvPr/>
        </p:nvSpPr>
        <p:spPr>
          <a:xfrm>
            <a:off x="256615" y="352246"/>
            <a:ext cx="25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ym typeface="Wingdings" pitchFamily="2" charset="2"/>
              </a:rPr>
              <a:t>Core 2</a:t>
            </a:r>
            <a:r>
              <a:rPr lang="en-US" altLang="ko-Kore-KR" b="1" baseline="30000" dirty="0">
                <a:sym typeface="Wingdings" pitchFamily="2" charset="2"/>
              </a:rPr>
              <a:t>nd</a:t>
            </a:r>
            <a:r>
              <a:rPr lang="en-US" altLang="ko-Kore-KR" b="1" dirty="0">
                <a:sym typeface="Wingdings" pitchFamily="2" charset="2"/>
              </a:rPr>
              <a:t>  (CR2) : M2</a:t>
            </a:r>
            <a:endParaRPr lang="en-US" altLang="ko-Kore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0B409-6CD8-032B-D727-C2358918A08C}"/>
              </a:ext>
            </a:extLst>
          </p:cNvPr>
          <p:cNvSpPr txBox="1"/>
          <p:nvPr/>
        </p:nvSpPr>
        <p:spPr>
          <a:xfrm>
            <a:off x="474142" y="4754096"/>
            <a:ext cx="25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ko-Kore-KR" b="1" baseline="-25000" dirty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en-US" altLang="ko-Kore-KR" b="1" baseline="30000" dirty="0">
                <a:solidFill>
                  <a:srgbClr val="C00000"/>
                </a:solidFill>
                <a:sym typeface="Wingdings" pitchFamily="2" charset="2"/>
              </a:rPr>
              <a:t>new</a:t>
            </a:r>
            <a:r>
              <a:rPr lang="en-US" altLang="ko-Kore-KR" b="1" dirty="0">
                <a:sym typeface="Wingdings" pitchFamily="2" charset="2"/>
              </a:rPr>
              <a:t> : f(M</a:t>
            </a:r>
            <a:r>
              <a:rPr lang="en-US" altLang="ko-Kore-KR" b="1" baseline="-25000" dirty="0">
                <a:sym typeface="Wingdings" pitchFamily="2" charset="2"/>
              </a:rPr>
              <a:t>2</a:t>
            </a:r>
            <a:r>
              <a:rPr lang="en-US" altLang="ko-Kore-KR" b="1" dirty="0">
                <a:sym typeface="Wingdings" pitchFamily="2" charset="2"/>
              </a:rPr>
              <a:t> ; </a:t>
            </a:r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M</a:t>
            </a:r>
            <a:r>
              <a:rPr lang="en-US" altLang="ko-Kore-KR" b="1" baseline="-25000" dirty="0">
                <a:solidFill>
                  <a:srgbClr val="C00000"/>
                </a:solidFill>
                <a:sym typeface="Wingdings" pitchFamily="2" charset="2"/>
              </a:rPr>
              <a:t>1</a:t>
            </a:r>
            <a:r>
              <a:rPr lang="en-US" altLang="ko-Kore-KR" b="1" baseline="30000" dirty="0">
                <a:solidFill>
                  <a:srgbClr val="C00000"/>
                </a:solidFill>
                <a:sym typeface="Wingdings" pitchFamily="2" charset="2"/>
              </a:rPr>
              <a:t>new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5</a:t>
            </a:r>
            <a:r>
              <a:rPr lang="en-US" altLang="ko-Kore-KR" b="1" dirty="0">
                <a:sym typeface="Wingdings" pitchFamily="2" charset="2"/>
              </a:rPr>
              <a:t>)</a:t>
            </a:r>
            <a:endParaRPr lang="en-US" altLang="ko-Kore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AAD589-F960-6ED0-81B7-D031B39DAA2B}"/>
              </a:ext>
            </a:extLst>
          </p:cNvPr>
          <p:cNvSpPr txBox="1"/>
          <p:nvPr/>
        </p:nvSpPr>
        <p:spPr>
          <a:xfrm>
            <a:off x="3196859" y="5067063"/>
            <a:ext cx="25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ym typeface="Wingdings" pitchFamily="2" charset="2"/>
              </a:rPr>
              <a:t>Keep iterate until it stable</a:t>
            </a:r>
            <a:endParaRPr lang="en-US" altLang="ko-Kore-K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603262-543A-4C5D-3C48-3A4F32A05A7D}"/>
              </a:ext>
            </a:extLst>
          </p:cNvPr>
          <p:cNvSpPr txBox="1"/>
          <p:nvPr/>
        </p:nvSpPr>
        <p:spPr>
          <a:xfrm>
            <a:off x="468233" y="5265403"/>
            <a:ext cx="253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Fixed value : </a:t>
            </a:r>
            <a:r>
              <a:rPr lang="en-US" altLang="ko-Kore-KR" b="1" dirty="0">
                <a:sym typeface="Wingdings" pitchFamily="2" charset="2"/>
              </a:rPr>
              <a:t>M</a:t>
            </a:r>
            <a:r>
              <a:rPr lang="en-US" altLang="ko-Kore-KR" b="1" baseline="-25000" dirty="0">
                <a:sym typeface="Wingdings" pitchFamily="2" charset="2"/>
              </a:rPr>
              <a:t>1</a:t>
            </a:r>
            <a:r>
              <a:rPr lang="en-US" altLang="ko-Kore-KR" b="1" baseline="30000" dirty="0">
                <a:sym typeface="Wingdings" pitchFamily="2" charset="2"/>
              </a:rPr>
              <a:t>new</a:t>
            </a:r>
            <a:r>
              <a:rPr lang="en-US" altLang="ko-Kore-KR" b="1" dirty="0">
                <a:sym typeface="Wingdings" pitchFamily="2" charset="2"/>
              </a:rPr>
              <a:t>, M</a:t>
            </a:r>
            <a:r>
              <a:rPr lang="en-US" altLang="ko-Kore-KR" b="1" baseline="-25000" dirty="0">
                <a:sym typeface="Wingdings" pitchFamily="2" charset="2"/>
              </a:rPr>
              <a:t>5</a:t>
            </a:r>
          </a:p>
          <a:p>
            <a:r>
              <a:rPr lang="en-US" altLang="ko-Kore-KR" dirty="0">
                <a:sym typeface="Wingdings" pitchFamily="2" charset="2"/>
              </a:rPr>
              <a:t>changed value : </a:t>
            </a:r>
            <a:r>
              <a:rPr lang="en-US" altLang="ko-Kore-KR" b="1" dirty="0">
                <a:sym typeface="Wingdings" pitchFamily="2" charset="2"/>
              </a:rPr>
              <a:t>M</a:t>
            </a:r>
            <a:r>
              <a:rPr lang="en-US" altLang="ko-Kore-KR" b="1" baseline="-25000" dirty="0">
                <a:sym typeface="Wingdings" pitchFamily="2" charset="2"/>
              </a:rPr>
              <a:t>2</a:t>
            </a:r>
            <a:r>
              <a:rPr lang="en-US" altLang="ko-Kore-KR" b="1" baseline="30000" dirty="0">
                <a:sym typeface="Wingdings" pitchFamily="2" charset="2"/>
              </a:rPr>
              <a:t>new</a:t>
            </a:r>
            <a:r>
              <a:rPr lang="en-US" altLang="ko-Kore-KR" b="1" dirty="0">
                <a:sym typeface="Wingdings" pitchFamily="2" charset="2"/>
              </a:rPr>
              <a:t> </a:t>
            </a:r>
            <a:endParaRPr lang="en-US" altLang="ko-Kore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6F51E-3A1B-8E10-CC56-4332581E9654}"/>
              </a:ext>
            </a:extLst>
          </p:cNvPr>
          <p:cNvSpPr txBox="1"/>
          <p:nvPr/>
        </p:nvSpPr>
        <p:spPr>
          <a:xfrm>
            <a:off x="2921406" y="267996"/>
            <a:ext cx="1878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ym typeface="Wingdings" pitchFamily="2" charset="2"/>
              </a:rPr>
              <a:t>C</a:t>
            </a:r>
            <a:r>
              <a:rPr lang="en-US" altLang="ko-KR" dirty="0">
                <a:sym typeface="Wingdings" pitchFamily="2" charset="2"/>
              </a:rPr>
              <a:t>R (X)</a:t>
            </a:r>
          </a:p>
          <a:p>
            <a:pPr algn="ctr"/>
            <a:r>
              <a:rPr lang="en-US" altLang="ko-KR" dirty="0">
                <a:sym typeface="Wingdings" pitchFamily="2" charset="2"/>
              </a:rPr>
              <a:t>Compatibility (o)</a:t>
            </a:r>
            <a:endParaRPr lang="en-US" altLang="ko-Kore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7AFD1-C536-F057-B3ED-916BDE6BDCBF}"/>
              </a:ext>
            </a:extLst>
          </p:cNvPr>
          <p:cNvSpPr txBox="1"/>
          <p:nvPr/>
        </p:nvSpPr>
        <p:spPr>
          <a:xfrm>
            <a:off x="2739188" y="5578370"/>
            <a:ext cx="3665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ym typeface="Wingdings" pitchFamily="2" charset="2"/>
              </a:rPr>
              <a:t>All CR</a:t>
            </a:r>
            <a:r>
              <a:rPr lang="en-US" altLang="ko-KR" dirty="0">
                <a:sym typeface="Wingdings" pitchFamily="2" charset="2"/>
              </a:rPr>
              <a:t>s</a:t>
            </a:r>
            <a:r>
              <a:rPr lang="en-US" altLang="ko-Kore-KR" dirty="0">
                <a:sym typeface="Wingdings" pitchFamily="2" charset="2"/>
              </a:rPr>
              <a:t> is</a:t>
            </a:r>
            <a:r>
              <a:rPr lang="ko-Kore-KR" altLang="en-US" dirty="0">
                <a:sym typeface="Wingdings" pitchFamily="2" charset="2"/>
              </a:rPr>
              <a:t> </a:t>
            </a:r>
            <a:r>
              <a:rPr lang="en-US" altLang="ko-Kore-KR" dirty="0">
                <a:sym typeface="Wingdings" pitchFamily="2" charset="2"/>
              </a:rPr>
              <a:t>s</a:t>
            </a:r>
            <a:r>
              <a:rPr lang="en-US" altLang="ko-KR" dirty="0">
                <a:sym typeface="Wingdings" pitchFamily="2" charset="2"/>
              </a:rPr>
              <a:t>atisfied</a:t>
            </a:r>
          </a:p>
          <a:p>
            <a:pPr algn="ctr"/>
            <a:r>
              <a:rPr lang="en-US" altLang="ko-KR" dirty="0">
                <a:sym typeface="Wingdings" pitchFamily="2" charset="2"/>
              </a:rPr>
              <a:t>All compatibility issues is satisfied</a:t>
            </a:r>
            <a:endParaRPr lang="en-US" altLang="ko-Kore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0CAC28D-F62C-BE20-D177-2E437B6CD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4682" y="2579181"/>
            <a:ext cx="3089207" cy="22966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0C758C9-488F-376A-5DC3-2DA15325112B}"/>
              </a:ext>
            </a:extLst>
          </p:cNvPr>
          <p:cNvSpPr txBox="1"/>
          <p:nvPr/>
        </p:nvSpPr>
        <p:spPr>
          <a:xfrm>
            <a:off x="5200685" y="4361780"/>
            <a:ext cx="586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effectLst/>
                <a:latin typeface="Times"/>
              </a:rPr>
              <a:t>The con- figuration of an artifact is a set of interconnected components that are chosen from predefined set of component types, called the </a:t>
            </a:r>
            <a:r>
              <a:rPr lang="en" altLang="ko-Kore-KR" sz="1800" i="1" dirty="0">
                <a:effectLst/>
                <a:latin typeface="Times"/>
              </a:rPr>
              <a:t>catalog </a:t>
            </a:r>
            <a:r>
              <a:rPr lang="en" altLang="ko-Kore-KR" sz="1800" dirty="0">
                <a:effectLst/>
                <a:latin typeface="Times"/>
              </a:rPr>
              <a:t>of component types.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134296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-25582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Idea</a:t>
            </a:r>
            <a:r>
              <a:rPr lang="ko-KR" altLang="en-US" sz="2400" dirty="0"/>
              <a:t> 제시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B19A7-AF20-EB55-2023-9DA0BD14C22A}"/>
              </a:ext>
            </a:extLst>
          </p:cNvPr>
          <p:cNvSpPr txBox="1"/>
          <p:nvPr/>
        </p:nvSpPr>
        <p:spPr>
          <a:xfrm>
            <a:off x="657474" y="1167929"/>
            <a:ext cx="813939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방법론 및 문제가 간단해도 좋다</a:t>
            </a:r>
            <a:r>
              <a:rPr kumimoji="1" lang="en-US" altLang="ko-Kore-KR" sz="2000" spc="-40" dirty="0">
                <a:latin typeface="+mn-ea"/>
              </a:rPr>
              <a:t>. </a:t>
            </a:r>
          </a:p>
          <a:p>
            <a:pPr algn="l"/>
            <a:r>
              <a:rPr kumimoji="1" lang="ko-Kore-KR" altLang="en-US" sz="2000" spc="-40" dirty="0">
                <a:latin typeface="+mn-ea"/>
              </a:rPr>
              <a:t>너무 대단한 문제 </a:t>
            </a:r>
            <a:r>
              <a:rPr kumimoji="1" lang="en-US" altLang="ko-Kore-KR" sz="2000" spc="-40" dirty="0">
                <a:latin typeface="+mn-ea"/>
              </a:rPr>
              <a:t>/ </a:t>
            </a:r>
            <a:r>
              <a:rPr kumimoji="1" lang="ko-Kore-KR" altLang="en-US" sz="2000" spc="-40" dirty="0">
                <a:latin typeface="+mn-ea"/>
              </a:rPr>
              <a:t>대단한 방법론을 도입할 필요는 없다</a:t>
            </a:r>
            <a:r>
              <a:rPr kumimoji="1" lang="en-US" altLang="ko-Kore-KR" sz="2000" spc="-40" dirty="0">
                <a:latin typeface="+mn-ea"/>
              </a:rPr>
              <a:t>.</a:t>
            </a:r>
          </a:p>
          <a:p>
            <a:pPr algn="l"/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ko-Kore-KR" altLang="en-US" sz="2000" spc="-40" dirty="0">
                <a:latin typeface="+mn-ea"/>
              </a:rPr>
              <a:t>단</a:t>
            </a:r>
            <a:r>
              <a:rPr kumimoji="1" lang="en-US" altLang="ko-Kore-KR" sz="2000" spc="-40" dirty="0">
                <a:latin typeface="+mn-ea"/>
              </a:rPr>
              <a:t>, </a:t>
            </a:r>
            <a:r>
              <a:rPr kumimoji="1" lang="ko-Kore-KR" altLang="en-US" sz="2000" spc="-40" dirty="0">
                <a:latin typeface="+mn-ea"/>
              </a:rPr>
              <a:t>핵심적으로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  <a:p>
            <a:pPr algn="l"/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어느 문제를 어떤 방법론을 적용해서 풀었는가</a:t>
            </a:r>
            <a:r>
              <a:rPr kumimoji="1" lang="ko-Kore-KR" altLang="en-US" sz="2000" spc="-40" dirty="0">
                <a:latin typeface="+mn-ea"/>
              </a:rPr>
              <a:t>가</a:t>
            </a:r>
            <a:r>
              <a:rPr kumimoji="1" lang="ko-Kore-KR" altLang="en-US" sz="2000" b="1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구체적이고 논리적</a:t>
            </a:r>
            <a:r>
              <a:rPr kumimoji="1" lang="en-US" altLang="ko-Kore-KR" sz="2000" spc="-40" dirty="0">
                <a:latin typeface="+mn-ea"/>
              </a:rPr>
              <a:t>.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0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692E0-F30F-677F-C828-9A5A7E6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2E9D9-39BD-58CC-AEF2-86B06037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AD31E-A581-A72A-199E-B7A0DAD6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0" y="932402"/>
            <a:ext cx="5113195" cy="2554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8D782-67CC-C02D-7C3F-E30A7486A199}"/>
              </a:ext>
            </a:extLst>
          </p:cNvPr>
          <p:cNvSpPr txBox="1"/>
          <p:nvPr/>
        </p:nvSpPr>
        <p:spPr>
          <a:xfrm>
            <a:off x="4572000" y="730593"/>
            <a:ext cx="4501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ex) game consoles, camera, laptops, TV, </a:t>
            </a:r>
            <a:r>
              <a:rPr kumimoji="1" lang="ko-Kore-KR" altLang="en-US" spc="-40" dirty="0">
                <a:latin typeface="+mn-ea"/>
              </a:rPr>
              <a:t>가전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90375-FE86-52C8-4F63-5699A8E38E9C}"/>
              </a:ext>
            </a:extLst>
          </p:cNvPr>
          <p:cNvSpPr txBox="1"/>
          <p:nvPr/>
        </p:nvSpPr>
        <p:spPr>
          <a:xfrm>
            <a:off x="9773886" y="4003343"/>
            <a:ext cx="58620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dirty="0"/>
              <a:t>실제로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제품들에 사용된 </a:t>
            </a:r>
            <a:r>
              <a:rPr kumimoji="1" lang="en-US" altLang="ko-Kore-KR" dirty="0"/>
              <a:t>module instance</a:t>
            </a:r>
            <a:r>
              <a:rPr kumimoji="1" lang="ko-Kore-KR" altLang="en-US" dirty="0"/>
              <a:t>를 쓰면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1) </a:t>
            </a:r>
            <a:r>
              <a:rPr kumimoji="1" lang="en-US" altLang="ko-Kore-KR" dirty="0"/>
              <a:t>development cost</a:t>
            </a:r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) </a:t>
            </a:r>
            <a:r>
              <a:rPr kumimoji="1" lang="en-US" altLang="ko-Kore-KR" dirty="0"/>
              <a:t>Wholesale cost (quantity discount price)</a:t>
            </a:r>
            <a:endParaRPr kumimoji="1" lang="en-US" altLang="ko-KR" dirty="0"/>
          </a:p>
          <a:p>
            <a:r>
              <a:rPr kumimoji="1" lang="en-US" altLang="ko-KR" dirty="0"/>
              <a:t>3) set-up cost (switching cost)</a:t>
            </a:r>
            <a:endParaRPr kumimoji="1" lang="en-US" altLang="ko-Kore-KR" dirty="0"/>
          </a:p>
          <a:p>
            <a:r>
              <a:rPr kumimoji="1" lang="ko-KR" altLang="en-US" dirty="0"/>
              <a:t>등의 이유로 기존 </a:t>
            </a:r>
            <a:r>
              <a:rPr kumimoji="1" lang="en-US" altLang="ko-KR" dirty="0"/>
              <a:t>module instance</a:t>
            </a:r>
            <a:r>
              <a:rPr kumimoji="1" lang="ko-KR" altLang="en-US" dirty="0"/>
              <a:t>을 사용하는 경우가 많다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AFD381-1D0C-95B8-085F-81785FBB2B2C}"/>
              </a:ext>
            </a:extLst>
          </p:cNvPr>
          <p:cNvGrpSpPr/>
          <p:nvPr/>
        </p:nvGrpSpPr>
        <p:grpSpPr>
          <a:xfrm>
            <a:off x="6264938" y="4270206"/>
            <a:ext cx="2907794" cy="2045307"/>
            <a:chOff x="6325920" y="4785571"/>
            <a:chExt cx="2907794" cy="2045307"/>
          </a:xfrm>
          <a:noFill/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BA40FD-EF92-C1BE-B3ED-C8550019E88F}"/>
                </a:ext>
              </a:extLst>
            </p:cNvPr>
            <p:cNvSpPr txBox="1"/>
            <p:nvPr/>
          </p:nvSpPr>
          <p:spPr>
            <a:xfrm>
              <a:off x="6325920" y="4785571"/>
              <a:ext cx="2744613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ko-Kore-KR" altLang="en-US" dirty="0">
                  <a:solidFill>
                    <a:srgbClr val="C00000"/>
                  </a:solidFill>
                </a:rPr>
                <a:t>신제품군 </a:t>
              </a:r>
              <a:r>
                <a:rPr kumimoji="1" lang="en-US" altLang="ko-Kore-KR" dirty="0">
                  <a:solidFill>
                    <a:srgbClr val="C00000"/>
                  </a:solidFill>
                </a:rPr>
                <a:t>product attributes</a:t>
              </a:r>
              <a:endParaRPr kumimoji="1" lang="ko-Kore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E451A-C2A7-1032-D070-E7D0E2C5C537}"/>
                </a:ext>
              </a:extLst>
            </p:cNvPr>
            <p:cNvSpPr txBox="1"/>
            <p:nvPr/>
          </p:nvSpPr>
          <p:spPr>
            <a:xfrm>
              <a:off x="6399387" y="5555268"/>
              <a:ext cx="2744613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ko-Kore-KR" altLang="en-US" dirty="0">
                  <a:solidFill>
                    <a:srgbClr val="1D6FA9"/>
                  </a:solidFill>
                </a:rPr>
                <a:t>기존 제품 가격 재설정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AC5720-1832-C241-4BB4-46018DA4B986}"/>
                </a:ext>
              </a:extLst>
            </p:cNvPr>
            <p:cNvSpPr txBox="1"/>
            <p:nvPr/>
          </p:nvSpPr>
          <p:spPr>
            <a:xfrm>
              <a:off x="7541876" y="5126029"/>
              <a:ext cx="45963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en-US" altLang="ko-Kore-KR" sz="1800" b="1" spc="-40" dirty="0">
                  <a:latin typeface="+mn-ea"/>
                </a:rPr>
                <a:t>+</a:t>
              </a:r>
              <a:endParaRPr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2C07B-7E5A-3C97-38FE-7848F6DEC478}"/>
                </a:ext>
              </a:extLst>
            </p:cNvPr>
            <p:cNvSpPr txBox="1"/>
            <p:nvPr/>
          </p:nvSpPr>
          <p:spPr>
            <a:xfrm>
              <a:off x="6399387" y="5907548"/>
              <a:ext cx="2834327" cy="92333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è"/>
              </a:pPr>
              <a:r>
                <a:rPr kumimoji="1" lang="ko-KR" altLang="en-US" b="1" spc="-40" dirty="0">
                  <a:latin typeface="+mn-ea"/>
                  <a:sym typeface="Wingdings" pitchFamily="2" charset="2"/>
                </a:rPr>
                <a:t>전체 수익 최대화</a:t>
              </a:r>
              <a:endParaRPr kumimoji="1" lang="en-US" altLang="ko-KR" b="1" spc="-40" dirty="0">
                <a:latin typeface="+mn-ea"/>
                <a:sym typeface="Wingdings" pitchFamily="2" charset="2"/>
              </a:endParaRPr>
            </a:p>
            <a:p>
              <a:r>
                <a:rPr kumimoji="1" lang="en-US" altLang="ko-Kore-KR" sz="1800" dirty="0"/>
                <a:t>∑ profit(</a:t>
              </a:r>
              <a:r>
                <a:rPr kumimoji="1" lang="ko-Kore-KR" altLang="en-US" sz="1800" dirty="0"/>
                <a:t>기존</a:t>
              </a:r>
              <a:r>
                <a:rPr kumimoji="1" lang="en-US" altLang="ko-Kore-KR" sz="1800" dirty="0"/>
                <a:t>)</a:t>
              </a:r>
              <a:r>
                <a:rPr kumimoji="1" lang="ko-Kore-KR" altLang="en-US" sz="1800" dirty="0"/>
                <a:t> </a:t>
              </a:r>
              <a:r>
                <a:rPr kumimoji="1" lang="en-US" altLang="ko-Kore-KR" sz="1800" dirty="0"/>
                <a:t>+ profit(</a:t>
              </a:r>
              <a:r>
                <a:rPr kumimoji="1" lang="ko-Kore-KR" altLang="en-US" sz="1800" dirty="0"/>
                <a:t>신규</a:t>
              </a:r>
              <a:r>
                <a:rPr kumimoji="1" lang="en-US" altLang="ko-Kore-KR" sz="1800" dirty="0"/>
                <a:t>)</a:t>
              </a:r>
              <a:endParaRPr kumimoji="1" lang="ko-Kore-KR" altLang="en-US" sz="2800" spc="-40" dirty="0">
                <a:latin typeface="+mn-ea"/>
              </a:endParaRPr>
            </a:p>
            <a:p>
              <a:endParaRPr lang="ko-Kore-KR" altLang="en-US" dirty="0"/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B20A98AA-3DE7-9CB4-ED51-71637AD6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83563"/>
              </p:ext>
            </p:extLst>
          </p:nvPr>
        </p:nvGraphicFramePr>
        <p:xfrm>
          <a:off x="5728570" y="1553280"/>
          <a:ext cx="30480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52220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2545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5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990,000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850,000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912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90,000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287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2023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x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266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42D25B-AF95-3FE7-411E-A93BC751A935}"/>
              </a:ext>
            </a:extLst>
          </p:cNvPr>
          <p:cNvSpPr txBox="1"/>
          <p:nvPr/>
        </p:nvSpPr>
        <p:spPr>
          <a:xfrm>
            <a:off x="367430" y="166987"/>
            <a:ext cx="32826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800" b="1" spc="-40" dirty="0">
                <a:latin typeface="+mn-ea"/>
              </a:rPr>
              <a:t>실제 사례 </a:t>
            </a:r>
            <a:r>
              <a:rPr kumimoji="1" lang="en-US" altLang="ko-Kore-KR" sz="2800" b="1" spc="-40" dirty="0">
                <a:latin typeface="+mn-ea"/>
              </a:rPr>
              <a:t>: </a:t>
            </a:r>
            <a:r>
              <a:rPr kumimoji="1" lang="en-US" altLang="ko-Kore-KR" sz="2800" b="1" spc="-40" dirty="0" err="1">
                <a:latin typeface="+mn-ea"/>
              </a:rPr>
              <a:t>i</a:t>
            </a:r>
            <a:r>
              <a:rPr kumimoji="1" lang="en-US" altLang="ko-Kore-KR" sz="2800" b="1" spc="-40" dirty="0">
                <a:latin typeface="+mn-ea"/>
              </a:rPr>
              <a:t>-phone </a:t>
            </a:r>
            <a:endParaRPr kumimoji="1" lang="ko-Kore-KR" altLang="en-US" sz="2800" b="1" spc="-4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9C2BD6-7978-87F3-6717-159AC5F36946}"/>
              </a:ext>
            </a:extLst>
          </p:cNvPr>
          <p:cNvSpPr/>
          <p:nvPr/>
        </p:nvSpPr>
        <p:spPr>
          <a:xfrm>
            <a:off x="6264938" y="4164032"/>
            <a:ext cx="2744547" cy="1948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1D58-AC3B-8A8A-4E5C-2DF1AE8179B3}"/>
              </a:ext>
            </a:extLst>
          </p:cNvPr>
          <p:cNvSpPr txBox="1"/>
          <p:nvPr/>
        </p:nvSpPr>
        <p:spPr>
          <a:xfrm>
            <a:off x="9773886" y="2554756"/>
            <a:ext cx="26789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dirty="0"/>
              <a:t>∑ profit(</a:t>
            </a:r>
            <a:r>
              <a:rPr kumimoji="1" lang="ko-Kore-KR" altLang="en-US" sz="2000" b="1" dirty="0"/>
              <a:t>기존</a:t>
            </a:r>
            <a:r>
              <a:rPr kumimoji="1" lang="en-US" altLang="ko-Kore-KR" sz="2000" b="1" dirty="0"/>
              <a:t>)</a:t>
            </a:r>
            <a:r>
              <a:rPr kumimoji="1" lang="ko-Kore-KR" altLang="en-US" sz="2000" b="1" dirty="0"/>
              <a:t> </a:t>
            </a:r>
            <a:r>
              <a:rPr kumimoji="1" lang="en-US" altLang="ko-Kore-KR" sz="2000" b="1" dirty="0"/>
              <a:t>+ profit(</a:t>
            </a:r>
            <a:r>
              <a:rPr kumimoji="1" lang="ko-Kore-KR" altLang="en-US" sz="2000" b="1" dirty="0"/>
              <a:t>신규</a:t>
            </a:r>
            <a:r>
              <a:rPr kumimoji="1" lang="en-US" altLang="ko-Kore-KR" sz="2000" b="1" dirty="0"/>
              <a:t>)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A932B-42A2-C2C8-A57E-4FF8E0F96BB4}"/>
              </a:ext>
            </a:extLst>
          </p:cNvPr>
          <p:cNvSpPr txBox="1"/>
          <p:nvPr/>
        </p:nvSpPr>
        <p:spPr>
          <a:xfrm>
            <a:off x="4342123" y="4493580"/>
            <a:ext cx="149367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메모리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네트워크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카메라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배터리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충전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생체인식</a:t>
            </a:r>
            <a:endParaRPr kumimoji="1" lang="en-US" altLang="ko-Kore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ko-Kore-KR" altLang="en-US" spc="-40" dirty="0">
                <a:latin typeface="+mn-ea"/>
              </a:rPr>
              <a:t>방수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D0E90-E8CE-54ED-59FE-E15F020E7071}"/>
              </a:ext>
            </a:extLst>
          </p:cNvPr>
          <p:cNvSpPr txBox="1"/>
          <p:nvPr/>
        </p:nvSpPr>
        <p:spPr>
          <a:xfrm>
            <a:off x="4109059" y="4081809"/>
            <a:ext cx="19598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주요 모듈 </a:t>
            </a:r>
            <a:r>
              <a:rPr kumimoji="1" lang="en-US" altLang="ko-Kore-KR" spc="-4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ko-KR" altLang="en-US" spc="-40" dirty="0">
                <a:latin typeface="+mn-ea"/>
              </a:rPr>
              <a:t>개 중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8759EEA-F948-1683-D699-991663511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105369" y="3851285"/>
            <a:ext cx="3980929" cy="268783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208D2-FE7A-8201-4504-51A0D3E70BC5}"/>
              </a:ext>
            </a:extLst>
          </p:cNvPr>
          <p:cNvCxnSpPr>
            <a:cxnSpLocks/>
          </p:cNvCxnSpPr>
          <p:nvPr/>
        </p:nvCxnSpPr>
        <p:spPr>
          <a:xfrm>
            <a:off x="0" y="3635194"/>
            <a:ext cx="9144000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4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76018" y="98661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[</a:t>
            </a:r>
            <a:r>
              <a:rPr lang="ko-KR" altLang="en-US" sz="2400" dirty="0"/>
              <a:t>모든 요구사항을 만족할 수 있을까</a:t>
            </a:r>
            <a:r>
              <a:rPr lang="en-US" altLang="ko-KR" sz="2400" dirty="0"/>
              <a:t>?]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0F84-1B43-4FAD-7D46-BBCCBB984B59}"/>
              </a:ext>
            </a:extLst>
          </p:cNvPr>
          <p:cNvSpPr txBox="1"/>
          <p:nvPr/>
        </p:nvSpPr>
        <p:spPr>
          <a:xfrm>
            <a:off x="709787" y="1090212"/>
            <a:ext cx="19700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[candidates]</a:t>
            </a:r>
          </a:p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 err="1">
                <a:latin typeface="+mn-ea"/>
              </a:rPr>
              <a:t>FR</a:t>
            </a:r>
            <a:r>
              <a:rPr kumimoji="1" lang="en-US" altLang="ko-Kore-KR" sz="2000" spc="-40" baseline="-25000" dirty="0" err="1">
                <a:latin typeface="+mn-ea"/>
              </a:rPr>
              <a:t>n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AA5AC-7645-A9A0-DF3D-011778094184}"/>
              </a:ext>
            </a:extLst>
          </p:cNvPr>
          <p:cNvSpPr txBox="1"/>
          <p:nvPr/>
        </p:nvSpPr>
        <p:spPr>
          <a:xfrm>
            <a:off x="2480650" y="1842981"/>
            <a:ext cx="35666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</a:t>
            </a:r>
            <a:r>
              <a:rPr kumimoji="1" lang="ko-Kore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b</a:t>
            </a:r>
            <a:r>
              <a:rPr kumimoji="1" lang="en-US" altLang="ko-KR" sz="2000" spc="-40" dirty="0">
                <a:latin typeface="+mn-ea"/>
              </a:rPr>
              <a:t>udget &amp; time constraint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A825-8738-0EA1-25C1-BF685EA5AF97}"/>
              </a:ext>
            </a:extLst>
          </p:cNvPr>
          <p:cNvSpPr txBox="1"/>
          <p:nvPr/>
        </p:nvSpPr>
        <p:spPr>
          <a:xfrm>
            <a:off x="6313881" y="1107524"/>
            <a:ext cx="270081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[real-choice]</a:t>
            </a:r>
          </a:p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 err="1">
                <a:latin typeface="+mn-ea"/>
              </a:rPr>
              <a:t>FR</a:t>
            </a:r>
            <a:r>
              <a:rPr kumimoji="1" lang="en-US" altLang="ko-Kore-KR" sz="2000" spc="-40" baseline="-25000" dirty="0" err="1">
                <a:latin typeface="+mn-ea"/>
              </a:rPr>
              <a:t>k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4ED12E35-DC50-9A11-25AD-4A88B14BF2AE}"/>
              </a:ext>
            </a:extLst>
          </p:cNvPr>
          <p:cNvSpPr/>
          <p:nvPr/>
        </p:nvSpPr>
        <p:spPr>
          <a:xfrm>
            <a:off x="2849045" y="1250496"/>
            <a:ext cx="2700815" cy="31805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BAF1-2C7E-37E7-B473-0962CEE5B4D7}"/>
              </a:ext>
            </a:extLst>
          </p:cNvPr>
          <p:cNvSpPr txBox="1"/>
          <p:nvPr/>
        </p:nvSpPr>
        <p:spPr>
          <a:xfrm>
            <a:off x="615141" y="2489751"/>
            <a:ext cx="7913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Objective) Choose optimal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bundle set </a:t>
            </a:r>
            <a:r>
              <a:rPr kumimoji="1" lang="en-US" altLang="ko-Kore-KR" sz="2000" spc="-40" dirty="0">
                <a:latin typeface="+mn-ea"/>
              </a:rPr>
              <a:t>of FRs to </a:t>
            </a:r>
            <a:r>
              <a:rPr kumimoji="1" lang="en-US" altLang="ko-Kore-KR" sz="2000" spc="-40" dirty="0" err="1">
                <a:latin typeface="+mn-ea"/>
              </a:rPr>
              <a:t>mcax</a:t>
            </a:r>
            <a:r>
              <a:rPr kumimoji="1" lang="en-US" altLang="ko-Kore-KR" sz="2000" spc="-40" dirty="0">
                <a:latin typeface="+mn-ea"/>
              </a:rPr>
              <a:t>.(or min) {utility}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B19A7-AF20-EB55-2023-9DA0BD14C22A}"/>
              </a:ext>
            </a:extLst>
          </p:cNvPr>
          <p:cNvSpPr txBox="1"/>
          <p:nvPr/>
        </p:nvSpPr>
        <p:spPr>
          <a:xfrm>
            <a:off x="615141" y="4935596"/>
            <a:ext cx="8163099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+)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optimal sequence </a:t>
            </a:r>
            <a:r>
              <a:rPr kumimoji="1" lang="en-US" altLang="ko-Kore-KR" sz="2000" spc="-40" dirty="0">
                <a:latin typeface="+mn-ea"/>
              </a:rPr>
              <a:t>to module development</a:t>
            </a:r>
          </a:p>
          <a:p>
            <a:pPr algn="l"/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ko-Kore-KR" altLang="en-US" sz="2000" spc="-40" dirty="0">
                <a:latin typeface="+mn-ea"/>
              </a:rPr>
              <a:t>전제</a:t>
            </a:r>
            <a:r>
              <a:rPr kumimoji="1" lang="en-US" altLang="ko-Kore-KR" sz="2000" spc="-40" dirty="0">
                <a:latin typeface="+mn-ea"/>
              </a:rPr>
              <a:t>) FR list</a:t>
            </a:r>
            <a:r>
              <a:rPr kumimoji="1" lang="ko-Kore-KR" altLang="en-US" sz="2000" spc="-40" dirty="0">
                <a:latin typeface="+mn-ea"/>
              </a:rPr>
              <a:t>에 따라 </a:t>
            </a:r>
            <a:r>
              <a:rPr kumimoji="1" lang="en-US" altLang="ko-Kore-KR" sz="2000" spc="-40" dirty="0">
                <a:solidFill>
                  <a:srgbClr val="1D6FA9"/>
                </a:solidFill>
                <a:latin typeface="+mn-ea"/>
              </a:rPr>
              <a:t>optimal sequence</a:t>
            </a:r>
            <a:r>
              <a:rPr kumimoji="1" lang="ko-Kore-KR" altLang="en-US" sz="2000" spc="-40" dirty="0">
                <a:latin typeface="+mn-ea"/>
              </a:rPr>
              <a:t>가 달라진다</a:t>
            </a:r>
            <a:r>
              <a:rPr kumimoji="1" lang="en-US" altLang="ko-Kore-KR" sz="2000" spc="-40" dirty="0">
                <a:latin typeface="+mn-ea"/>
              </a:rPr>
              <a:t>. </a:t>
            </a:r>
          </a:p>
          <a:p>
            <a:r>
              <a:rPr kumimoji="1" lang="en-US" altLang="ko-KR" sz="2000" spc="-40" dirty="0">
                <a:latin typeface="+mn-ea"/>
              </a:rPr>
              <a:t>(</a:t>
            </a:r>
            <a:r>
              <a:rPr kumimoji="1" lang="ko-KR" altLang="en-US" sz="2000" spc="-40" dirty="0">
                <a:latin typeface="+mn-ea"/>
              </a:rPr>
              <a:t>이 근거가 필요함</a:t>
            </a:r>
            <a:r>
              <a:rPr kumimoji="1" lang="en-US" altLang="ko-KR" sz="2000" spc="-40" dirty="0">
                <a:latin typeface="+mn-ea"/>
              </a:rPr>
              <a:t>/ </a:t>
            </a:r>
            <a:r>
              <a:rPr kumimoji="1" lang="ko-KR" altLang="en-US" sz="2000" spc="-40" dirty="0" err="1">
                <a:latin typeface="+mn-ea"/>
              </a:rPr>
              <a:t>맞다면</a:t>
            </a:r>
            <a:r>
              <a:rPr kumimoji="1" lang="ko-KR" altLang="en-US" sz="2000" spc="-40" dirty="0">
                <a:latin typeface="+mn-ea"/>
              </a:rPr>
              <a:t> 여기가 핵심</a:t>
            </a:r>
            <a:r>
              <a:rPr kumimoji="1" lang="en-US" altLang="ko-KR" sz="2000" spc="-40" dirty="0">
                <a:latin typeface="+mn-ea"/>
              </a:rPr>
              <a:t>)</a:t>
            </a:r>
          </a:p>
          <a:p>
            <a:r>
              <a:rPr kumimoji="1" lang="en-US" altLang="ko-KR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 </a:t>
            </a:r>
            <a:r>
              <a:rPr kumimoji="1" lang="ko-KR" altLang="en-US" sz="2000" spc="-40" dirty="0">
                <a:latin typeface="+mn-ea"/>
                <a:sym typeface="Wingdings" pitchFamily="2" charset="2"/>
              </a:rPr>
              <a:t>이에 따라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cost &amp; duration</a:t>
            </a:r>
            <a:r>
              <a:rPr kumimoji="1" lang="ko-KR" altLang="en-US" sz="2000" spc="-40" dirty="0">
                <a:latin typeface="+mn-ea"/>
                <a:sym typeface="Wingdings" pitchFamily="2" charset="2"/>
              </a:rPr>
              <a:t> 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vs  utility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" name="화살표: 왼쪽/오른쪽 180">
            <a:extLst>
              <a:ext uri="{FF2B5EF4-FFF2-40B4-BE49-F238E27FC236}">
                <a16:creationId xmlns:a16="http://schemas.microsoft.com/office/drawing/2014/main" id="{B96DBA4F-ACE0-8C5C-FB32-E5E6DCA17421}"/>
              </a:ext>
            </a:extLst>
          </p:cNvPr>
          <p:cNvSpPr/>
          <p:nvPr/>
        </p:nvSpPr>
        <p:spPr>
          <a:xfrm rot="7357042">
            <a:off x="2327343" y="3691122"/>
            <a:ext cx="1903366" cy="36392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715D8-2065-9EDE-2C3E-F8928C8B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82" y="3018927"/>
            <a:ext cx="2921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4395A-0DFD-6422-D32F-7FA0D56B106B}"/>
              </a:ext>
            </a:extLst>
          </p:cNvPr>
          <p:cNvGrpSpPr/>
          <p:nvPr/>
        </p:nvGrpSpPr>
        <p:grpSpPr>
          <a:xfrm>
            <a:off x="3518600" y="2361402"/>
            <a:ext cx="1974819" cy="1886318"/>
            <a:chOff x="1507129" y="2507261"/>
            <a:chExt cx="2633091" cy="25150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D5B4BB-4B8A-01B7-BC65-EEA206C43D0B}"/>
                </a:ext>
              </a:extLst>
            </p:cNvPr>
            <p:cNvSpPr/>
            <p:nvPr/>
          </p:nvSpPr>
          <p:spPr>
            <a:xfrm>
              <a:off x="1507129" y="2507261"/>
              <a:ext cx="2631959" cy="2461743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22A81-FEB8-AC2E-B27B-9398CF7FFEB8}"/>
                </a:ext>
              </a:extLst>
            </p:cNvPr>
            <p:cNvSpPr txBox="1"/>
            <p:nvPr/>
          </p:nvSpPr>
          <p:spPr>
            <a:xfrm>
              <a:off x="1508262" y="2560140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processor)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B2132-A2F1-6F84-B749-ABC5227552A5}"/>
              </a:ext>
            </a:extLst>
          </p:cNvPr>
          <p:cNvSpPr/>
          <p:nvPr/>
        </p:nvSpPr>
        <p:spPr>
          <a:xfrm>
            <a:off x="486502" y="1070268"/>
            <a:ext cx="7815605" cy="39965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8C59A2-8793-C0A8-92AE-A7310FA9C26F}"/>
              </a:ext>
            </a:extLst>
          </p:cNvPr>
          <p:cNvGrpSpPr/>
          <p:nvPr/>
        </p:nvGrpSpPr>
        <p:grpSpPr>
          <a:xfrm>
            <a:off x="1219926" y="1243939"/>
            <a:ext cx="2081140" cy="1898004"/>
            <a:chOff x="4964654" y="1313973"/>
            <a:chExt cx="2774853" cy="25306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A206AD-9AEE-AC3E-F473-E305B7D31990}"/>
                </a:ext>
              </a:extLst>
            </p:cNvPr>
            <p:cNvSpPr/>
            <p:nvPr/>
          </p:nvSpPr>
          <p:spPr>
            <a:xfrm>
              <a:off x="4964654" y="1313973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5002D5-5452-47BB-F3EE-FC347A7B97C9}"/>
                </a:ext>
              </a:extLst>
            </p:cNvPr>
            <p:cNvSpPr txBox="1"/>
            <p:nvPr/>
          </p:nvSpPr>
          <p:spPr>
            <a:xfrm>
              <a:off x="5028149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Main board)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A1046C-6A0A-6D61-AB61-74F5EDEBD10D}"/>
              </a:ext>
            </a:extLst>
          </p:cNvPr>
          <p:cNvGrpSpPr/>
          <p:nvPr/>
        </p:nvGrpSpPr>
        <p:grpSpPr>
          <a:xfrm>
            <a:off x="5687628" y="1271912"/>
            <a:ext cx="2081140" cy="1898004"/>
            <a:chOff x="7797063" y="1313973"/>
            <a:chExt cx="2774853" cy="25306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F8EE96-7F19-8708-7246-7109B59555C5}"/>
                </a:ext>
              </a:extLst>
            </p:cNvPr>
            <p:cNvSpPr/>
            <p:nvPr/>
          </p:nvSpPr>
          <p:spPr>
            <a:xfrm>
              <a:off x="7797063" y="1313973"/>
              <a:ext cx="2774853" cy="2461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25949-5921-FDCB-8867-D97668959CCC}"/>
                </a:ext>
              </a:extLst>
            </p:cNvPr>
            <p:cNvSpPr txBox="1"/>
            <p:nvPr/>
          </p:nvSpPr>
          <p:spPr>
            <a:xfrm>
              <a:off x="7860558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Camera)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F81192-00DA-8F96-3931-3A7C34EA22B0}"/>
              </a:ext>
            </a:extLst>
          </p:cNvPr>
          <p:cNvGrpSpPr/>
          <p:nvPr/>
        </p:nvGrpSpPr>
        <p:grpSpPr>
          <a:xfrm>
            <a:off x="607890" y="3169172"/>
            <a:ext cx="2081140" cy="1898004"/>
            <a:chOff x="4964654" y="3555368"/>
            <a:chExt cx="2774853" cy="25306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30D491-8587-5254-2343-CD0210A5D57E}"/>
                </a:ext>
              </a:extLst>
            </p:cNvPr>
            <p:cNvSpPr/>
            <p:nvPr/>
          </p:nvSpPr>
          <p:spPr>
            <a:xfrm>
              <a:off x="4964654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BD859-C118-2FC3-9AAB-349C8418B7E5}"/>
                </a:ext>
              </a:extLst>
            </p:cNvPr>
            <p:cNvSpPr txBox="1"/>
            <p:nvPr/>
          </p:nvSpPr>
          <p:spPr>
            <a:xfrm>
              <a:off x="5028149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Display)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E4F179-ED10-F4DE-EC60-B21A60E5D583}"/>
              </a:ext>
            </a:extLst>
          </p:cNvPr>
          <p:cNvGrpSpPr/>
          <p:nvPr/>
        </p:nvGrpSpPr>
        <p:grpSpPr>
          <a:xfrm>
            <a:off x="6089397" y="3169172"/>
            <a:ext cx="2081140" cy="1898004"/>
            <a:chOff x="8276566" y="3555368"/>
            <a:chExt cx="2774853" cy="25306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C06BDA-8D6C-8B0B-E453-08E171B9973D}"/>
                </a:ext>
              </a:extLst>
            </p:cNvPr>
            <p:cNvSpPr/>
            <p:nvPr/>
          </p:nvSpPr>
          <p:spPr>
            <a:xfrm>
              <a:off x="8276566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5E394F-A6E4-7B5C-0E73-AFBCE8F7C580}"/>
                </a:ext>
              </a:extLst>
            </p:cNvPr>
            <p:cNvSpPr txBox="1"/>
            <p:nvPr/>
          </p:nvSpPr>
          <p:spPr>
            <a:xfrm>
              <a:off x="8340061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Battery)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CF89E634-1C26-52AA-F988-860E2127E7D1}"/>
              </a:ext>
            </a:extLst>
          </p:cNvPr>
          <p:cNvSpPr/>
          <p:nvPr/>
        </p:nvSpPr>
        <p:spPr>
          <a:xfrm rot="2071102">
            <a:off x="3315596" y="1872560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(1,3)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2AAB-3E05-F67E-2B08-9E031714E4D1}"/>
              </a:ext>
            </a:extLst>
          </p:cNvPr>
          <p:cNvSpPr txBox="1"/>
          <p:nvPr/>
        </p:nvSpPr>
        <p:spPr>
          <a:xfrm>
            <a:off x="2722879" y="5587987"/>
            <a:ext cx="30798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CCA4712D-E4C2-93BF-5366-3E4B2AE9FF95}"/>
              </a:ext>
            </a:extLst>
          </p:cNvPr>
          <p:cNvSpPr/>
          <p:nvPr/>
        </p:nvSpPr>
        <p:spPr>
          <a:xfrm rot="19584171">
            <a:off x="2791107" y="3461442"/>
            <a:ext cx="638297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(2,3)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3" name="왼쪽/오른쪽 화살표[L] 22">
            <a:extLst>
              <a:ext uri="{FF2B5EF4-FFF2-40B4-BE49-F238E27FC236}">
                <a16:creationId xmlns:a16="http://schemas.microsoft.com/office/drawing/2014/main" id="{BBBB902F-6969-F9B9-A367-1084B78D0C55}"/>
              </a:ext>
            </a:extLst>
          </p:cNvPr>
          <p:cNvSpPr/>
          <p:nvPr/>
        </p:nvSpPr>
        <p:spPr>
          <a:xfrm rot="20174111">
            <a:off x="4915713" y="1866318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(2,3)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42B993A7-EAF8-14BF-9552-4D10C8355AF6}"/>
              </a:ext>
            </a:extLst>
          </p:cNvPr>
          <p:cNvSpPr/>
          <p:nvPr/>
        </p:nvSpPr>
        <p:spPr>
          <a:xfrm rot="2336485">
            <a:off x="5523590" y="3525014"/>
            <a:ext cx="558242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5" name="왼쪽/오른쪽 화살표[L] 24">
            <a:extLst>
              <a:ext uri="{FF2B5EF4-FFF2-40B4-BE49-F238E27FC236}">
                <a16:creationId xmlns:a16="http://schemas.microsoft.com/office/drawing/2014/main" id="{AF388B3F-AF92-374D-BD6C-135B3A789DFA}"/>
              </a:ext>
            </a:extLst>
          </p:cNvPr>
          <p:cNvSpPr/>
          <p:nvPr/>
        </p:nvSpPr>
        <p:spPr>
          <a:xfrm>
            <a:off x="3203567" y="4439247"/>
            <a:ext cx="2478464" cy="36666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왼쪽/오른쪽 화살표[L] 25">
            <a:extLst>
              <a:ext uri="{FF2B5EF4-FFF2-40B4-BE49-F238E27FC236}">
                <a16:creationId xmlns:a16="http://schemas.microsoft.com/office/drawing/2014/main" id="{87FD905E-CE00-7784-6CFC-662A241D88CE}"/>
              </a:ext>
            </a:extLst>
          </p:cNvPr>
          <p:cNvSpPr/>
          <p:nvPr/>
        </p:nvSpPr>
        <p:spPr>
          <a:xfrm rot="14292483">
            <a:off x="7817085" y="2774485"/>
            <a:ext cx="478315" cy="20958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왼쪽/오른쪽 화살표[L] 26">
            <a:extLst>
              <a:ext uri="{FF2B5EF4-FFF2-40B4-BE49-F238E27FC236}">
                <a16:creationId xmlns:a16="http://schemas.microsoft.com/office/drawing/2014/main" id="{6CBCA1D7-4025-000E-7A04-5E591FC49B22}"/>
              </a:ext>
            </a:extLst>
          </p:cNvPr>
          <p:cNvSpPr/>
          <p:nvPr/>
        </p:nvSpPr>
        <p:spPr>
          <a:xfrm>
            <a:off x="3651107" y="1362625"/>
            <a:ext cx="1708953" cy="317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BD4C935-9137-466A-0659-220297E0DEE1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256615" y="110834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Low-level movement analysis</a:t>
            </a:r>
            <a:endParaRPr lang="ko-KR" altLang="en-US" sz="28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-1132091" y="5384137"/>
            <a:ext cx="498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137160" y="5312664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5AB16C-1D9C-A475-2C3B-EAA60E7C4B53}"/>
              </a:ext>
            </a:extLst>
          </p:cNvPr>
          <p:cNvSpPr txBox="1"/>
          <p:nvPr/>
        </p:nvSpPr>
        <p:spPr>
          <a:xfrm>
            <a:off x="5981086" y="5376493"/>
            <a:ext cx="3079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öhne"/>
              </a:rPr>
              <a:t>이것으로 할 수 있는 것은</a:t>
            </a:r>
            <a:r>
              <a:rPr lang="en-US" altLang="ko-KR" sz="1600" dirty="0">
                <a:latin typeface="Söhne"/>
              </a:rPr>
              <a:t>?</a:t>
            </a:r>
          </a:p>
          <a:p>
            <a:pPr algn="ctr"/>
            <a:endParaRPr lang="en-US" altLang="ko-KR" sz="1600" dirty="0">
              <a:latin typeface="Söhne"/>
            </a:endParaRPr>
          </a:p>
          <a:p>
            <a:pPr algn="ctr"/>
            <a:r>
              <a:rPr lang="ko-KR" altLang="en-US" sz="1600" dirty="0">
                <a:latin typeface="Söhne"/>
              </a:rPr>
              <a:t>실제로</a:t>
            </a:r>
            <a:r>
              <a:rPr lang="en-US" altLang="ko-KR" sz="1600" dirty="0">
                <a:latin typeface="Söhne"/>
              </a:rPr>
              <a:t>,</a:t>
            </a:r>
            <a:r>
              <a:rPr lang="ko-KR" altLang="en-US" sz="1600" dirty="0">
                <a:latin typeface="Söhne"/>
              </a:rPr>
              <a:t> 특정 부품의 </a:t>
            </a:r>
            <a:r>
              <a:rPr lang="en-US" altLang="ko-KR" sz="1600" dirty="0">
                <a:latin typeface="Söhne"/>
              </a:rPr>
              <a:t>design</a:t>
            </a:r>
            <a:r>
              <a:rPr lang="ko-KR" altLang="en-US" sz="1600" dirty="0">
                <a:latin typeface="Söhne"/>
              </a:rPr>
              <a:t>을 한번 보자</a:t>
            </a:r>
            <a:r>
              <a:rPr lang="en-US" altLang="ko-KR" sz="16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84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BD4C935-9137-466A-0659-220297E0DEE1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Low-level analysis </a:t>
            </a:r>
            <a:r>
              <a:rPr lang="en-US" altLang="ko-KR" sz="2800" b="0" strike="sngStrike" dirty="0"/>
              <a:t>between core and peripheral</a:t>
            </a:r>
            <a:r>
              <a:rPr lang="en-US" altLang="ko-KR" sz="2800" b="0" dirty="0"/>
              <a:t>  (</a:t>
            </a:r>
            <a:r>
              <a:rPr lang="ko-KR" altLang="en-US" sz="2800" b="0" dirty="0"/>
              <a:t>계속 그 관계가 상이함</a:t>
            </a:r>
            <a:r>
              <a:rPr lang="en-US" altLang="ko-KR" sz="2800" b="0" dirty="0"/>
              <a:t>)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5026466" y="1184602"/>
            <a:ext cx="498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157708" y="5312664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5AB16C-1D9C-A475-2C3B-EAA60E7C4B53}"/>
              </a:ext>
            </a:extLst>
          </p:cNvPr>
          <p:cNvSpPr txBox="1"/>
          <p:nvPr/>
        </p:nvSpPr>
        <p:spPr>
          <a:xfrm>
            <a:off x="9197898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이것으로 할 수 있는 것은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?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1)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실제로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,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부품의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design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을 한번 보자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2) Feasible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한 것 중에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,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 차이를 평가할 수 있나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?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[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그냥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candidates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만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?]</a:t>
            </a:r>
          </a:p>
          <a:p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3)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 그렇다면 보여줄 수 있는 부분은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?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 단순 다른 방법으로 문제를 풀었다 가 아닌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3773576-BEDE-715E-9DF4-90822CB5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66997"/>
            <a:ext cx="5116911" cy="2649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685800" y="3789565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Battery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89565"/>
                <a:ext cx="4134658" cy="1190006"/>
              </a:xfrm>
              <a:prstGeom prst="rect">
                <a:avLst/>
              </a:prstGeom>
              <a:blipFill>
                <a:blip r:embed="rId4"/>
                <a:stretch>
                  <a:fillRect l="-6135" t="-10526" r="-920" b="-6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5D0555-0191-DF6B-77B5-51FBC625D76C}"/>
              </a:ext>
            </a:extLst>
          </p:cNvPr>
          <p:cNvSpPr txBox="1"/>
          <p:nvPr/>
        </p:nvSpPr>
        <p:spPr>
          <a:xfrm>
            <a:off x="815109" y="4294121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AF6E09-588E-1D23-4604-F5FCD95C10A4}"/>
                  </a:ext>
                </a:extLst>
              </p:cNvPr>
              <p:cNvSpPr txBox="1"/>
              <p:nvPr/>
            </p:nvSpPr>
            <p:spPr>
              <a:xfrm>
                <a:off x="3318960" y="5152606"/>
                <a:ext cx="6482585" cy="904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ore-KR" sz="1800" spc="-40" dirty="0">
                    <a:latin typeface="+mn-ea"/>
                  </a:rPr>
                  <a:t>f(m</a:t>
                </a:r>
                <a:r>
                  <a:rPr kumimoji="1" lang="en-US" altLang="ko-Kore-KR" sz="1800" spc="-40" baseline="-25000" dirty="0">
                    <a:latin typeface="+mn-ea"/>
                  </a:rPr>
                  <a:t>1</a:t>
                </a:r>
                <a:r>
                  <a:rPr kumimoji="1" lang="en-US" altLang="ko-Kore-KR" sz="1800" spc="-40" dirty="0">
                    <a:latin typeface="+mn-ea"/>
                  </a:rPr>
                  <a:t>) : </a:t>
                </a:r>
                <a:r>
                  <a:rPr kumimoji="1" lang="ko-Kore-KR" altLang="en-US" spc="-40" dirty="0">
                    <a:latin typeface="+mn-ea"/>
                  </a:rPr>
                  <a:t>배터리</a:t>
                </a:r>
                <a:r>
                  <a:rPr kumimoji="1" lang="ko-KR" altLang="en-US" spc="-40" dirty="0">
                    <a:latin typeface="+mn-ea"/>
                  </a:rPr>
                  <a:t> 용량 </a:t>
                </a:r>
                <a:endParaRPr kumimoji="1" lang="en-US" altLang="ko-KR" spc="-40" dirty="0">
                  <a:latin typeface="+mn-ea"/>
                </a:endParaRPr>
              </a:p>
              <a:p>
                <a:r>
                  <a:rPr kumimoji="1" lang="en-US" altLang="ko-Kore-KR" sz="1800" spc="-40" dirty="0">
                    <a:latin typeface="+mn-ea"/>
                  </a:rPr>
                  <a:t>g(m</a:t>
                </a:r>
                <a:r>
                  <a:rPr kumimoji="1" lang="en-US" altLang="ko-Kore-KR" sz="1800" spc="-40" baseline="-25000" dirty="0">
                    <a:latin typeface="+mn-ea"/>
                  </a:rPr>
                  <a:t>1</a:t>
                </a:r>
                <a:r>
                  <a:rPr kumimoji="1" lang="en-US" altLang="ko-Kore-KR" sz="1800" spc="-40" dirty="0">
                    <a:latin typeface="+mn-ea"/>
                  </a:rPr>
                  <a:t>) : </a:t>
                </a:r>
                <a:r>
                  <a:rPr kumimoji="1" lang="ko-KR" altLang="en-US" spc="-40" dirty="0">
                    <a:latin typeface="+mn-ea"/>
                  </a:rPr>
                  <a:t>무게</a:t>
                </a:r>
                <a:r>
                  <a:rPr kumimoji="1" lang="en-US" altLang="ko-KR" spc="-40" dirty="0">
                    <a:latin typeface="+mn-ea"/>
                  </a:rPr>
                  <a:t>,</a:t>
                </a:r>
                <a:r>
                  <a:rPr kumimoji="1" lang="ko-KR" altLang="en-US" spc="-40" dirty="0">
                    <a:latin typeface="+mn-ea"/>
                  </a:rPr>
                  <a:t> 크기</a:t>
                </a:r>
                <a:r>
                  <a:rPr kumimoji="1" lang="en-US" altLang="ko-KR" spc="-40" dirty="0">
                    <a:latin typeface="+mn-ea"/>
                  </a:rPr>
                  <a:t>, power consumption, interface type</a:t>
                </a:r>
              </a:p>
              <a:p>
                <a:r>
                  <a:rPr kumimoji="1" lang="en-US" altLang="ko-KR" sz="1800" spc="-40" dirty="0">
                    <a:latin typeface="+mn-ea"/>
                  </a:rPr>
                  <a:t>h</a:t>
                </a:r>
                <a:r>
                  <a:rPr kumimoji="1" lang="en-US" altLang="ko-Kore-KR" sz="1800" spc="-40" dirty="0">
                    <a:latin typeface="+mn-ea"/>
                  </a:rPr>
                  <a:t>(m</a:t>
                </a:r>
                <a:r>
                  <a:rPr kumimoji="1" lang="en-US" altLang="ko-Kore-KR" sz="1800" spc="-40" baseline="-25000" dirty="0">
                    <a:latin typeface="+mn-ea"/>
                  </a:rPr>
                  <a:t>1</a:t>
                </a:r>
                <a:r>
                  <a:rPr kumimoji="1" lang="en-US" altLang="ko-Kore-KR" sz="18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18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8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18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18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8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18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18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1800" spc="-40" dirty="0">
                    <a:latin typeface="+mn-ea"/>
                  </a:rPr>
                  <a:t>} : interface, </a:t>
                </a:r>
                <a:r>
                  <a:rPr kumimoji="1" lang="en-US" altLang="ko-KR" spc="-40" dirty="0">
                    <a:latin typeface="+mn-ea"/>
                  </a:rPr>
                  <a:t>voltage, </a:t>
                </a:r>
                <a:r>
                  <a:rPr kumimoji="1" lang="ko-KR" altLang="en-US" spc="-40" dirty="0">
                    <a:latin typeface="+mn-ea"/>
                  </a:rPr>
                  <a:t>배터리 사용량</a:t>
                </a:r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AF6E09-588E-1D23-4604-F5FCD95C1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60" y="5152606"/>
                <a:ext cx="6482585" cy="904799"/>
              </a:xfrm>
              <a:prstGeom prst="rect">
                <a:avLst/>
              </a:prstGeom>
              <a:blipFill>
                <a:blip r:embed="rId5"/>
                <a:stretch>
                  <a:fillRect l="-2153" t="-8219" b="-712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9F35199-1AFF-F298-0889-09D0B5BA06C0}"/>
              </a:ext>
            </a:extLst>
          </p:cNvPr>
          <p:cNvSpPr txBox="1"/>
          <p:nvPr/>
        </p:nvSpPr>
        <p:spPr>
          <a:xfrm>
            <a:off x="1837551" y="5124645"/>
            <a:ext cx="179005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2000" spc="-40" dirty="0">
                <a:latin typeface="+mn-ea"/>
              </a:rPr>
              <a:t>핵심</a:t>
            </a:r>
            <a:r>
              <a:rPr kumimoji="1" lang="en-US" altLang="ko-KR" sz="2000" spc="-40" dirty="0">
                <a:latin typeface="+mn-ea"/>
              </a:rPr>
              <a:t> </a:t>
            </a:r>
            <a:r>
              <a:rPr kumimoji="1" lang="ko-KR" altLang="en-US" sz="2000" spc="-40" dirty="0">
                <a:latin typeface="+mn-ea"/>
              </a:rPr>
              <a:t>       </a:t>
            </a:r>
            <a:r>
              <a:rPr kumimoji="1" lang="en-US" altLang="ko-KR" sz="2000" spc="-40" dirty="0">
                <a:latin typeface="+mn-ea"/>
              </a:rPr>
              <a:t>:</a:t>
            </a:r>
          </a:p>
          <a:p>
            <a:r>
              <a:rPr kumimoji="1" lang="ko-KR" altLang="en-US" sz="2000" spc="-40" dirty="0">
                <a:latin typeface="+mn-ea"/>
              </a:rPr>
              <a:t>다른 </a:t>
            </a:r>
            <a:r>
              <a:rPr kumimoji="1" lang="en-US" altLang="ko-KR" sz="2000" spc="-40" dirty="0">
                <a:latin typeface="+mn-ea"/>
              </a:rPr>
              <a:t>spec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:</a:t>
            </a:r>
          </a:p>
          <a:p>
            <a:r>
              <a:rPr kumimoji="1" lang="ko-KR" altLang="en-US" sz="2000" spc="-40" dirty="0">
                <a:latin typeface="+mn-ea"/>
              </a:rPr>
              <a:t>받는 제약 </a:t>
            </a:r>
            <a:r>
              <a:rPr kumimoji="1" lang="en-US" altLang="ko-KR" sz="2000" spc="-40" dirty="0">
                <a:latin typeface="+mn-ea"/>
              </a:rPr>
              <a:t>: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334785-3510-8714-7F85-27F4211491AA}"/>
              </a:ext>
            </a:extLst>
          </p:cNvPr>
          <p:cNvSpPr txBox="1"/>
          <p:nvPr/>
        </p:nvSpPr>
        <p:spPr>
          <a:xfrm>
            <a:off x="330465" y="5248711"/>
            <a:ext cx="123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To others </a:t>
            </a:r>
            <a:r>
              <a:rPr kumimoji="1" lang="en-US" altLang="ko-Kore-KR" sz="1800" spc="-40" dirty="0">
                <a:latin typeface="+mn-ea"/>
              </a:rPr>
              <a:t>:</a:t>
            </a:r>
            <a:endParaRPr kumimoji="1" lang="ko-Kore-KR" altLang="en-US" sz="18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FBB99-8429-9286-9F93-F3F681335320}"/>
              </a:ext>
            </a:extLst>
          </p:cNvPr>
          <p:cNvSpPr txBox="1"/>
          <p:nvPr/>
        </p:nvSpPr>
        <p:spPr>
          <a:xfrm>
            <a:off x="1600237" y="5139323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latin typeface="+mn-ea"/>
              </a:rPr>
              <a:t>{</a:t>
            </a:r>
            <a:endParaRPr kumimoji="1" lang="ko-Kore-KR" altLang="en-US" sz="3200" spc="-4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0E35E7-FCD8-7C19-1DE4-05EB023A9B0D}"/>
              </a:ext>
            </a:extLst>
          </p:cNvPr>
          <p:cNvSpPr txBox="1"/>
          <p:nvPr/>
        </p:nvSpPr>
        <p:spPr>
          <a:xfrm>
            <a:off x="62460" y="5673583"/>
            <a:ext cx="159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From others</a:t>
            </a:r>
            <a:r>
              <a:rPr kumimoji="1" lang="en-US" altLang="ko-Kore-KR" sz="1800" spc="-40" dirty="0">
                <a:latin typeface="+mn-ea"/>
              </a:rPr>
              <a:t> :</a:t>
            </a:r>
            <a:endParaRPr kumimoji="1" lang="ko-Kore-KR" altLang="en-US" sz="18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25D4C-B101-2EDB-D5C7-81406584116E}"/>
              </a:ext>
            </a:extLst>
          </p:cNvPr>
          <p:cNvSpPr txBox="1"/>
          <p:nvPr/>
        </p:nvSpPr>
        <p:spPr>
          <a:xfrm>
            <a:off x="12277730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4)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모듈의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Specification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상에서의 관계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즉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핵심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/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다른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이때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무게를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줄인다거나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크기를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줄이려는데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그게 가능한가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들간의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관계를 통해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그것이 실현 가능한가 혹은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어느정도의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work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가 필요한가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등등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1356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776408" y="4952939"/>
            <a:ext cx="363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main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affect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 specifications </a:t>
            </a:r>
            <a:endParaRPr lang="en-US" altLang="ko-KR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347208" y="4237977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power supply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blipFill>
                <a:blip r:embed="rId3"/>
                <a:stretch>
                  <a:fillRect l="-5810" t="-10638" r="-612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5D0555-0191-DF6B-77B5-51FBC625D76C}"/>
              </a:ext>
            </a:extLst>
          </p:cNvPr>
          <p:cNvSpPr txBox="1"/>
          <p:nvPr/>
        </p:nvSpPr>
        <p:spPr>
          <a:xfrm>
            <a:off x="443650" y="1015246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F6E09-588E-1D23-4604-F5FCD95C10A4}"/>
              </a:ext>
            </a:extLst>
          </p:cNvPr>
          <p:cNvSpPr txBox="1"/>
          <p:nvPr/>
        </p:nvSpPr>
        <p:spPr>
          <a:xfrm>
            <a:off x="393709" y="1983205"/>
            <a:ext cx="361489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ore-KR" sz="18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  :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ore-KR" sz="18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 :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z="1800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ore-KR" sz="1800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ore-KR" sz="1800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} :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25D4C-B101-2EDB-D5C7-81406584116E}"/>
              </a:ext>
            </a:extLst>
          </p:cNvPr>
          <p:cNvSpPr txBox="1"/>
          <p:nvPr/>
        </p:nvSpPr>
        <p:spPr>
          <a:xfrm>
            <a:off x="12277730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4)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모듈의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Specification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상에서의 관계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즉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핵심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/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다른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이때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무게를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줄인다거나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크기를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줄이려는데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그게 가능한가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들간의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관계를 통해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그것이 실현 가능한가 혹은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어느정도의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work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가 필요한가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등등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/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Processor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blipFill>
                <a:blip r:embed="rId4"/>
                <a:stretch>
                  <a:fillRect l="-5828" t="-10638" r="-920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D745AC-59EC-D91E-4555-E3B29C629CB4}"/>
              </a:ext>
            </a:extLst>
          </p:cNvPr>
          <p:cNvSpPr txBox="1"/>
          <p:nvPr/>
        </p:nvSpPr>
        <p:spPr>
          <a:xfrm>
            <a:off x="5138651" y="1053860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757E2-B64E-D49E-DC8A-FCABD680D7F4}"/>
              </a:ext>
            </a:extLst>
          </p:cNvPr>
          <p:cNvSpPr txBox="1"/>
          <p:nvPr/>
        </p:nvSpPr>
        <p:spPr>
          <a:xfrm>
            <a:off x="1978758" y="1983205"/>
            <a:ext cx="1145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파워 용량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FE11-054D-7BFB-EC7E-E7B6F5121231}"/>
              </a:ext>
            </a:extLst>
          </p:cNvPr>
          <p:cNvSpPr txBox="1"/>
          <p:nvPr/>
        </p:nvSpPr>
        <p:spPr>
          <a:xfrm>
            <a:off x="2054845" y="3899762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3082-5702-072F-3320-5DCAA7FB0C8E}"/>
              </a:ext>
            </a:extLst>
          </p:cNvPr>
          <p:cNvSpPr txBox="1"/>
          <p:nvPr/>
        </p:nvSpPr>
        <p:spPr>
          <a:xfrm>
            <a:off x="1987501" y="2518006"/>
            <a:ext cx="179183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4940A-29FD-4915-BAF5-26C982D57567}"/>
              </a:ext>
            </a:extLst>
          </p:cNvPr>
          <p:cNvSpPr txBox="1"/>
          <p:nvPr/>
        </p:nvSpPr>
        <p:spPr>
          <a:xfrm>
            <a:off x="5527999" y="1983205"/>
            <a:ext cx="1748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Core &amp; thread </a:t>
            </a:r>
            <a:r>
              <a:rPr kumimoji="1" lang="ko-Kore-KR" altLang="en-US" spc="-40" dirty="0">
                <a:latin typeface="+mn-ea"/>
              </a:rPr>
              <a:t>수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2561-CF32-D131-8CB8-DDD580046A80}"/>
              </a:ext>
            </a:extLst>
          </p:cNvPr>
          <p:cNvSpPr txBox="1"/>
          <p:nvPr/>
        </p:nvSpPr>
        <p:spPr>
          <a:xfrm>
            <a:off x="5547569" y="3899762"/>
            <a:ext cx="19894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Power </a:t>
            </a:r>
            <a:r>
              <a:rPr kumimoji="1" lang="en-US" altLang="ko-KR" spc="-40" dirty="0">
                <a:latin typeface="+mn-ea"/>
              </a:rPr>
              <a:t>consumption</a:t>
            </a:r>
          </a:p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E633B-C0CD-8F04-D57B-BB6CBE580AFC}"/>
              </a:ext>
            </a:extLst>
          </p:cNvPr>
          <p:cNvSpPr txBox="1"/>
          <p:nvPr/>
        </p:nvSpPr>
        <p:spPr>
          <a:xfrm>
            <a:off x="5547569" y="2518006"/>
            <a:ext cx="17723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2BADFB-4DE3-FAEF-377F-4E5E0E5B7CFA}"/>
              </a:ext>
            </a:extLst>
          </p:cNvPr>
          <p:cNvSpPr txBox="1"/>
          <p:nvPr/>
        </p:nvSpPr>
        <p:spPr>
          <a:xfrm>
            <a:off x="5655467" y="4183238"/>
            <a:ext cx="2013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en-US" altLang="ko-Kore-KR" spc="-40" dirty="0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F14838-6888-4D7D-2328-4E28B5334569}"/>
              </a:ext>
            </a:extLst>
          </p:cNvPr>
          <p:cNvSpPr/>
          <p:nvPr/>
        </p:nvSpPr>
        <p:spPr>
          <a:xfrm>
            <a:off x="5196980" y="260756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3AC543-ACED-DBC2-C696-C74D9168D8A8}"/>
              </a:ext>
            </a:extLst>
          </p:cNvPr>
          <p:cNvSpPr/>
          <p:nvPr/>
        </p:nvSpPr>
        <p:spPr>
          <a:xfrm>
            <a:off x="5196980" y="28969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6D856A3-2314-16A8-6A98-04FE1B7FB42D}"/>
              </a:ext>
            </a:extLst>
          </p:cNvPr>
          <p:cNvSpPr/>
          <p:nvPr/>
        </p:nvSpPr>
        <p:spPr>
          <a:xfrm>
            <a:off x="5196980" y="313187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5D69C5-6F8A-6FBE-823E-6F04FD6C19DB}"/>
              </a:ext>
            </a:extLst>
          </p:cNvPr>
          <p:cNvSpPr/>
          <p:nvPr/>
        </p:nvSpPr>
        <p:spPr>
          <a:xfrm>
            <a:off x="5196980" y="3398778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99491ED-E4FC-2612-598E-71FCA62392AD}"/>
              </a:ext>
            </a:extLst>
          </p:cNvPr>
          <p:cNvSpPr/>
          <p:nvPr/>
        </p:nvSpPr>
        <p:spPr>
          <a:xfrm>
            <a:off x="5196980" y="397213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561CA7D-A635-2E51-C229-B0BACCA5FEC6}"/>
              </a:ext>
            </a:extLst>
          </p:cNvPr>
          <p:cNvSpPr/>
          <p:nvPr/>
        </p:nvSpPr>
        <p:spPr>
          <a:xfrm>
            <a:off x="5196980" y="4239037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D21B37-12A0-B8F5-83F5-1F0D5DCDAAF1}"/>
              </a:ext>
            </a:extLst>
          </p:cNvPr>
          <p:cNvSpPr/>
          <p:nvPr/>
        </p:nvSpPr>
        <p:spPr>
          <a:xfrm>
            <a:off x="3966247" y="260756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1BEC0D2-327C-B41C-BF69-3DA805BCEE1B}"/>
              </a:ext>
            </a:extLst>
          </p:cNvPr>
          <p:cNvSpPr/>
          <p:nvPr/>
        </p:nvSpPr>
        <p:spPr>
          <a:xfrm>
            <a:off x="3966247" y="28969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0A39CA3-8C7E-6D40-A2E5-53C386A81EE8}"/>
              </a:ext>
            </a:extLst>
          </p:cNvPr>
          <p:cNvSpPr/>
          <p:nvPr/>
        </p:nvSpPr>
        <p:spPr>
          <a:xfrm>
            <a:off x="3966247" y="313187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31EC762-D099-A5C4-03C5-8F5BD350C17E}"/>
              </a:ext>
            </a:extLst>
          </p:cNvPr>
          <p:cNvSpPr/>
          <p:nvPr/>
        </p:nvSpPr>
        <p:spPr>
          <a:xfrm>
            <a:off x="3966247" y="3398778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11C8701-F452-A416-12B5-7E4B064A9C18}"/>
              </a:ext>
            </a:extLst>
          </p:cNvPr>
          <p:cNvSpPr/>
          <p:nvPr/>
        </p:nvSpPr>
        <p:spPr>
          <a:xfrm>
            <a:off x="3966247" y="398681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C6276D-D41B-2723-BA32-3EF43C410595}"/>
              </a:ext>
            </a:extLst>
          </p:cNvPr>
          <p:cNvSpPr/>
          <p:nvPr/>
        </p:nvSpPr>
        <p:spPr>
          <a:xfrm>
            <a:off x="3966247" y="202432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2DA426-A51B-3F3B-7702-A4D6C74736D8}"/>
              </a:ext>
            </a:extLst>
          </p:cNvPr>
          <p:cNvSpPr/>
          <p:nvPr/>
        </p:nvSpPr>
        <p:spPr>
          <a:xfrm>
            <a:off x="5196982" y="202432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1DC8D958-A689-1B3B-8EFE-E8446F5AFEEB}"/>
              </a:ext>
            </a:extLst>
          </p:cNvPr>
          <p:cNvCxnSpPr>
            <a:stCxn id="87" idx="6"/>
            <a:endCxn id="78" idx="2"/>
          </p:cNvCxnSpPr>
          <p:nvPr/>
        </p:nvCxnSpPr>
        <p:spPr>
          <a:xfrm>
            <a:off x="4113054" y="2097725"/>
            <a:ext cx="1083926" cy="194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1CBC64C-4370-F87C-B4B3-2D95A1F5311A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>
            <a:off x="4113054" y="2680964"/>
            <a:ext cx="1083926" cy="163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45383E8-DA0C-2419-BB10-F5AD8215D36E}"/>
              </a:ext>
            </a:extLst>
          </p:cNvPr>
          <p:cNvCxnSpPr>
            <a:cxnSpLocks/>
          </p:cNvCxnSpPr>
          <p:nvPr/>
        </p:nvCxnSpPr>
        <p:spPr>
          <a:xfrm>
            <a:off x="388323" y="3741150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4A1D60-51D2-5FB4-AC46-EED845BA8C9E}"/>
              </a:ext>
            </a:extLst>
          </p:cNvPr>
          <p:cNvSpPr txBox="1"/>
          <p:nvPr/>
        </p:nvSpPr>
        <p:spPr>
          <a:xfrm>
            <a:off x="8060274" y="1983205"/>
            <a:ext cx="105376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R" sz="1800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z="1800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} 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4F05DE4F-8E42-FA06-6204-E308C3889936}"/>
              </a:ext>
            </a:extLst>
          </p:cNvPr>
          <p:cNvCxnSpPr>
            <a:cxnSpLocks/>
            <a:stCxn id="72" idx="2"/>
            <a:endCxn id="86" idx="6"/>
          </p:cNvCxnSpPr>
          <p:nvPr/>
        </p:nvCxnSpPr>
        <p:spPr>
          <a:xfrm flipH="1">
            <a:off x="4113054" y="2680964"/>
            <a:ext cx="1083926" cy="137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EECBA88-0B0F-8CF3-33A7-4BCFE3F43B29}"/>
              </a:ext>
            </a:extLst>
          </p:cNvPr>
          <p:cNvCxnSpPr>
            <a:cxnSpLocks/>
            <a:stCxn id="88" idx="6"/>
            <a:endCxn id="72" idx="6"/>
          </p:cNvCxnSpPr>
          <p:nvPr/>
        </p:nvCxnSpPr>
        <p:spPr>
          <a:xfrm flipH="1">
            <a:off x="5343787" y="2097725"/>
            <a:ext cx="2" cy="58323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C520ECA0-712B-F646-7A31-9F21C4493327}"/>
              </a:ext>
            </a:extLst>
          </p:cNvPr>
          <p:cNvCxnSpPr>
            <a:cxnSpLocks/>
            <a:stCxn id="88" idx="6"/>
            <a:endCxn id="73" idx="6"/>
          </p:cNvCxnSpPr>
          <p:nvPr/>
        </p:nvCxnSpPr>
        <p:spPr>
          <a:xfrm flipH="1">
            <a:off x="5343787" y="2097725"/>
            <a:ext cx="2" cy="87265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BA15072B-5950-EC7A-F634-A18A912B91B5}"/>
              </a:ext>
            </a:extLst>
          </p:cNvPr>
          <p:cNvCxnSpPr>
            <a:cxnSpLocks/>
            <a:stCxn id="88" idx="6"/>
            <a:endCxn id="74" idx="6"/>
          </p:cNvCxnSpPr>
          <p:nvPr/>
        </p:nvCxnSpPr>
        <p:spPr>
          <a:xfrm flipH="1">
            <a:off x="5343787" y="2097725"/>
            <a:ext cx="2" cy="1107551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C112D995-38AF-D083-9589-6F343E26A0A5}"/>
              </a:ext>
            </a:extLst>
          </p:cNvPr>
          <p:cNvCxnSpPr>
            <a:cxnSpLocks/>
            <a:stCxn id="88" idx="6"/>
            <a:endCxn id="77" idx="6"/>
          </p:cNvCxnSpPr>
          <p:nvPr/>
        </p:nvCxnSpPr>
        <p:spPr>
          <a:xfrm flipH="1">
            <a:off x="5343787" y="2097725"/>
            <a:ext cx="2" cy="1374457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EF0964-DFB4-97D9-E445-6E1709F6309F}"/>
              </a:ext>
            </a:extLst>
          </p:cNvPr>
          <p:cNvSpPr txBox="1"/>
          <p:nvPr/>
        </p:nvSpPr>
        <p:spPr>
          <a:xfrm>
            <a:off x="5977080" y="4964741"/>
            <a:ext cx="2942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C9A3864-97CC-DF0E-AB5B-65AEA188DDD5}"/>
              </a:ext>
            </a:extLst>
          </p:cNvPr>
          <p:cNvCxnSpPr>
            <a:cxnSpLocks/>
            <a:stCxn id="87" idx="2"/>
            <a:endCxn id="80" idx="2"/>
          </p:cNvCxnSpPr>
          <p:nvPr/>
        </p:nvCxnSpPr>
        <p:spPr>
          <a:xfrm rot="10800000" flipV="1">
            <a:off x="3966247" y="2097724"/>
            <a:ext cx="12700" cy="583239"/>
          </a:xfrm>
          <a:prstGeom prst="bentConnector3">
            <a:avLst>
              <a:gd name="adj1" fmla="val 483874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E9CB5686-B755-946A-BBFA-ECF76485820F}"/>
              </a:ext>
            </a:extLst>
          </p:cNvPr>
          <p:cNvCxnSpPr>
            <a:cxnSpLocks/>
            <a:stCxn id="87" idx="2"/>
            <a:endCxn id="81" idx="2"/>
          </p:cNvCxnSpPr>
          <p:nvPr/>
        </p:nvCxnSpPr>
        <p:spPr>
          <a:xfrm rot="10800000" flipV="1">
            <a:off x="3966247" y="2097724"/>
            <a:ext cx="12700" cy="872659"/>
          </a:xfrm>
          <a:prstGeom prst="bentConnector3">
            <a:avLst>
              <a:gd name="adj1" fmla="val 49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6E2EBC50-EC79-70C4-0B91-921C75C4F357}"/>
              </a:ext>
            </a:extLst>
          </p:cNvPr>
          <p:cNvCxnSpPr>
            <a:cxnSpLocks/>
            <a:stCxn id="87" idx="2"/>
            <a:endCxn id="82" idx="2"/>
          </p:cNvCxnSpPr>
          <p:nvPr/>
        </p:nvCxnSpPr>
        <p:spPr>
          <a:xfrm rot="10800000" flipV="1">
            <a:off x="3966247" y="2097724"/>
            <a:ext cx="12700" cy="1107551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A1EC8713-3145-4B54-9E77-E312E39D7EA5}"/>
              </a:ext>
            </a:extLst>
          </p:cNvPr>
          <p:cNvCxnSpPr>
            <a:cxnSpLocks/>
            <a:stCxn id="87" idx="2"/>
            <a:endCxn id="83" idx="2"/>
          </p:cNvCxnSpPr>
          <p:nvPr/>
        </p:nvCxnSpPr>
        <p:spPr>
          <a:xfrm rot="10800000" flipV="1">
            <a:off x="3966247" y="2097724"/>
            <a:ext cx="12700" cy="1374457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C6BB8E-B470-1952-AC8D-A4EB62DB9114}"/>
              </a:ext>
            </a:extLst>
          </p:cNvPr>
          <p:cNvSpPr txBox="1"/>
          <p:nvPr/>
        </p:nvSpPr>
        <p:spPr>
          <a:xfrm>
            <a:off x="568800" y="4975200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(1)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2C0C9B-0E19-0766-3BE6-74AC8291A639}"/>
              </a:ext>
            </a:extLst>
          </p:cNvPr>
          <p:cNvSpPr txBox="1"/>
          <p:nvPr/>
        </p:nvSpPr>
        <p:spPr>
          <a:xfrm>
            <a:off x="5767200" y="4975200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(2)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399A25-CAC8-9322-3187-A5C69725B706}"/>
              </a:ext>
            </a:extLst>
          </p:cNvPr>
          <p:cNvSpPr txBox="1"/>
          <p:nvPr/>
        </p:nvSpPr>
        <p:spPr>
          <a:xfrm>
            <a:off x="1503755" y="6208990"/>
            <a:ext cx="55729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Interface</a:t>
            </a:r>
            <a:r>
              <a:rPr kumimoji="1" lang="ko-Kore-KR" altLang="en-US" sz="2000" spc="-40" dirty="0">
                <a:latin typeface="+mn-ea"/>
              </a:rPr>
              <a:t>가 다인가</a:t>
            </a:r>
            <a:r>
              <a:rPr kumimoji="1" lang="en-US" altLang="ko-Kore-KR" sz="2000" spc="-40" dirty="0">
                <a:latin typeface="+mn-ea"/>
              </a:rPr>
              <a:t>.</a:t>
            </a:r>
            <a:r>
              <a:rPr kumimoji="1" lang="en-US" altLang="ko-KR" sz="2000" spc="-40" dirty="0">
                <a:latin typeface="+mn-ea"/>
              </a:rPr>
              <a:t>.?  + performance requirement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13DBA7-4D2F-39FF-A06C-D6002AE0FF7F}"/>
              </a:ext>
            </a:extLst>
          </p:cNvPr>
          <p:cNvSpPr txBox="1"/>
          <p:nvPr/>
        </p:nvSpPr>
        <p:spPr>
          <a:xfrm>
            <a:off x="9525916" y="5764074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5510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2AAB-3E05-F67E-2B08-9E031714E4D1}"/>
              </a:ext>
            </a:extLst>
          </p:cNvPr>
          <p:cNvSpPr txBox="1"/>
          <p:nvPr/>
        </p:nvSpPr>
        <p:spPr>
          <a:xfrm>
            <a:off x="9267498" y="4517613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178763" y="36143"/>
            <a:ext cx="8579608" cy="586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Product design : kind of [set of multi-objective functions ]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2790058" y="4007886"/>
                <a:ext cx="3037242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1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58" y="4007886"/>
                <a:ext cx="3037242" cy="1005340"/>
              </a:xfrm>
              <a:prstGeom prst="rect">
                <a:avLst/>
              </a:prstGeom>
              <a:blipFill>
                <a:blip r:embed="rId3"/>
                <a:stretch>
                  <a:fillRect l="-4979" t="-6098" r="-1245" b="-719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8846DBD-2519-470A-9765-2CFF34DF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83" y="588466"/>
            <a:ext cx="3199863" cy="16568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78D29-16DD-C0EC-E982-D3C169A24ACB}"/>
                  </a:ext>
                </a:extLst>
              </p:cNvPr>
              <p:cNvSpPr txBox="1"/>
              <p:nvPr/>
            </p:nvSpPr>
            <p:spPr>
              <a:xfrm>
                <a:off x="536236" y="2456600"/>
                <a:ext cx="2959015" cy="1005340"/>
              </a:xfrm>
              <a:prstGeom prst="rect">
                <a:avLst/>
              </a:prstGeom>
              <a:noFill/>
              <a:ln>
                <a:solidFill>
                  <a:srgbClr val="1D6FA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2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78D29-16DD-C0EC-E982-D3C169A2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6" y="2456600"/>
                <a:ext cx="2959015" cy="1005340"/>
              </a:xfrm>
              <a:prstGeom prst="rect">
                <a:avLst/>
              </a:prstGeom>
              <a:blipFill>
                <a:blip r:embed="rId5"/>
                <a:stretch>
                  <a:fillRect l="-5106" t="-6098" r="-4255" b="-70732"/>
                </a:stretch>
              </a:blipFill>
              <a:ln>
                <a:solidFill>
                  <a:srgbClr val="1D6FA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8E785-F971-DC7C-5264-8C2D9B72DB85}"/>
                  </a:ext>
                </a:extLst>
              </p:cNvPr>
              <p:cNvSpPr txBox="1"/>
              <p:nvPr/>
            </p:nvSpPr>
            <p:spPr>
              <a:xfrm>
                <a:off x="536236" y="5264194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5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5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5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 ≤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8E785-F971-DC7C-5264-8C2D9B72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6" y="5264194"/>
                <a:ext cx="2999475" cy="1005340"/>
              </a:xfrm>
              <a:prstGeom prst="rect">
                <a:avLst/>
              </a:prstGeom>
              <a:blipFill>
                <a:blip r:embed="rId6"/>
                <a:stretch>
                  <a:fillRect l="-5042" t="-7500" r="-2941" b="-7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23D848-9477-AF3F-D487-4CCDB33C685A}"/>
                  </a:ext>
                </a:extLst>
              </p:cNvPr>
              <p:cNvSpPr txBox="1"/>
              <p:nvPr/>
            </p:nvSpPr>
            <p:spPr>
              <a:xfrm>
                <a:off x="5584754" y="5264194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4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4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4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4)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23D848-9477-AF3F-D487-4CCDB33C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54" y="5264194"/>
                <a:ext cx="2999475" cy="1005340"/>
              </a:xfrm>
              <a:prstGeom prst="rect">
                <a:avLst/>
              </a:prstGeom>
              <a:blipFill>
                <a:blip r:embed="rId7"/>
                <a:stretch>
                  <a:fillRect l="-5042" t="-7500" r="-3782" b="-7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FFB6F-9AF0-33AA-6F07-FE18D6E228D4}"/>
                  </a:ext>
                </a:extLst>
              </p:cNvPr>
              <p:cNvSpPr txBox="1"/>
              <p:nvPr/>
            </p:nvSpPr>
            <p:spPr>
              <a:xfrm>
                <a:off x="5584754" y="2765693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3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3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3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FFB6F-9AF0-33AA-6F07-FE18D6E2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54" y="2765693"/>
                <a:ext cx="2999475" cy="1005340"/>
              </a:xfrm>
              <a:prstGeom prst="rect">
                <a:avLst/>
              </a:prstGeom>
              <a:blipFill>
                <a:blip r:embed="rId8"/>
                <a:stretch>
                  <a:fillRect l="-5042" t="-7407" r="-3782" b="-72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A8A079F-435D-6609-F407-5DA0982B8A0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95251" y="2959270"/>
            <a:ext cx="2089503" cy="309093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A8B2AFE-D29C-DDDA-C1D2-0749C04AEF77}"/>
              </a:ext>
            </a:extLst>
          </p:cNvPr>
          <p:cNvCxnSpPr>
            <a:cxnSpLocks/>
            <a:stCxn id="5" idx="2"/>
            <a:endCxn id="34" idx="1"/>
          </p:cNvCxnSpPr>
          <p:nvPr/>
        </p:nvCxnSpPr>
        <p:spPr>
          <a:xfrm>
            <a:off x="2015744" y="3461940"/>
            <a:ext cx="774314" cy="1048616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A033CAA-0D52-FDED-EA25-4B541770357F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2035974" y="5013226"/>
            <a:ext cx="2272705" cy="250968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EDE7993-87DD-E79C-80C3-BC6D636B6321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>
            <a:off x="5827300" y="4510556"/>
            <a:ext cx="1257192" cy="753638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8319C95-054A-DA1E-692E-C7130D00CCA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084492" y="3771033"/>
            <a:ext cx="0" cy="1493161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BA95FD3A-395B-1B64-EED1-AA3A327453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35711" y="5766864"/>
            <a:ext cx="2049043" cy="0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2DC8137-C832-2AC8-C801-CAD1B88ECA26}"/>
              </a:ext>
            </a:extLst>
          </p:cNvPr>
          <p:cNvCxnSpPr>
            <a:cxnSpLocks/>
            <a:stCxn id="34" idx="0"/>
            <a:endCxn id="8" idx="1"/>
          </p:cNvCxnSpPr>
          <p:nvPr/>
        </p:nvCxnSpPr>
        <p:spPr>
          <a:xfrm flipV="1">
            <a:off x="4308679" y="3268363"/>
            <a:ext cx="1276075" cy="739523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84F759-13A7-8A02-EB7D-D9434C5C1883}"/>
              </a:ext>
            </a:extLst>
          </p:cNvPr>
          <p:cNvSpPr/>
          <p:nvPr/>
        </p:nvSpPr>
        <p:spPr>
          <a:xfrm>
            <a:off x="371789" y="2291024"/>
            <a:ext cx="8386582" cy="4240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E938B1-4F6B-5177-FDA3-944C54690FA1}"/>
              </a:ext>
            </a:extLst>
          </p:cNvPr>
          <p:cNvSpPr txBox="1"/>
          <p:nvPr/>
        </p:nvSpPr>
        <p:spPr>
          <a:xfrm>
            <a:off x="428642" y="897262"/>
            <a:ext cx="44614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latin typeface="+mn-ea"/>
              </a:rPr>
              <a:t>갈</a:t>
            </a:r>
            <a:r>
              <a:rPr kumimoji="1" lang="ko-KR" altLang="en-US" b="1" spc="-40" dirty="0">
                <a:latin typeface="+mn-ea"/>
              </a:rPr>
              <a:t> 수록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주변으로부터의 제약조건이 </a:t>
            </a:r>
            <a:r>
              <a:rPr kumimoji="1" lang="ko-KR" altLang="en-US" b="1" spc="-40" dirty="0" err="1">
                <a:latin typeface="+mn-ea"/>
              </a:rPr>
              <a:t>많아짐</a:t>
            </a:r>
            <a:r>
              <a:rPr kumimoji="1" lang="en-US" altLang="ko-KR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ore-KR" b="1" spc="-40" dirty="0">
                <a:latin typeface="+mn-ea"/>
              </a:rPr>
              <a:t>Solution boundary</a:t>
            </a:r>
            <a:r>
              <a:rPr kumimoji="1" lang="ko-KR" altLang="en-US" b="1" spc="-40" dirty="0">
                <a:latin typeface="+mn-ea"/>
              </a:rPr>
              <a:t>가 </a:t>
            </a:r>
            <a:r>
              <a:rPr kumimoji="1" lang="ko-Kore-KR" altLang="en-US" b="1" spc="-40" dirty="0">
                <a:latin typeface="+mn-ea"/>
              </a:rPr>
              <a:t>좁아짐</a:t>
            </a:r>
            <a:r>
              <a:rPr kumimoji="1" lang="en-US" altLang="ko-Kore-KR" b="1" spc="-40" dirty="0">
                <a:latin typeface="+mn-ea"/>
              </a:rPr>
              <a:t>.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419941-8094-19F9-AEE5-467FE734549A}"/>
              </a:ext>
            </a:extLst>
          </p:cNvPr>
          <p:cNvSpPr txBox="1"/>
          <p:nvPr/>
        </p:nvSpPr>
        <p:spPr>
          <a:xfrm>
            <a:off x="428642" y="1731912"/>
            <a:ext cx="52863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순서가 중요한가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? 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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그래서 </a:t>
            </a:r>
            <a:r>
              <a:rPr kumimoji="1" lang="ko-KR" altLang="en-US" spc="-40" dirty="0" err="1">
                <a:latin typeface="+mn-ea"/>
                <a:sym typeface="Wingdings" pitchFamily="2" charset="2"/>
              </a:rPr>
              <a:t>머가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pc="-40" dirty="0" err="1">
                <a:latin typeface="+mn-ea"/>
                <a:sym typeface="Wingdings" pitchFamily="2" charset="2"/>
              </a:rPr>
              <a:t>다른가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? [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효과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]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21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2AAB-3E05-F67E-2B08-9E031714E4D1}"/>
              </a:ext>
            </a:extLst>
          </p:cNvPr>
          <p:cNvSpPr txBox="1"/>
          <p:nvPr/>
        </p:nvSpPr>
        <p:spPr>
          <a:xfrm>
            <a:off x="9267498" y="4517613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0" y="-12363"/>
            <a:ext cx="9462194" cy="11835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ko-KR" altLang="en-US" sz="2000" b="0" dirty="0"/>
              <a:t>추가</a:t>
            </a:r>
            <a:r>
              <a:rPr lang="en-US" altLang="ko-KR" sz="2000" b="0" dirty="0"/>
              <a:t>) </a:t>
            </a:r>
            <a:r>
              <a:rPr lang="ko-KR" altLang="en-US" sz="2000" b="0" dirty="0"/>
              <a:t>현 제품은 복잡성으로 인해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각 모듈에서의 </a:t>
            </a:r>
            <a:r>
              <a:rPr lang="en-US" altLang="ko-KR" sz="2000" b="0" dirty="0"/>
              <a:t>objective </a:t>
            </a:r>
            <a:r>
              <a:rPr lang="ko-KR" altLang="en-US" sz="2000" b="0" dirty="0"/>
              <a:t>뿐만 아니라</a:t>
            </a:r>
            <a:r>
              <a:rPr lang="en-US" altLang="ko-KR" sz="2000" b="0" dirty="0"/>
              <a:t>, global</a:t>
            </a:r>
            <a:r>
              <a:rPr lang="ko-KR" altLang="en-US" sz="2000" b="0" dirty="0"/>
              <a:t> 요구사항</a:t>
            </a:r>
            <a:endParaRPr lang="en-US" altLang="ko-KR" sz="2000" b="0" dirty="0"/>
          </a:p>
          <a:p>
            <a:pPr>
              <a:lnSpc>
                <a:spcPct val="170000"/>
              </a:lnSpc>
            </a:pPr>
            <a:r>
              <a:rPr lang="ko-KR" altLang="en-US" sz="2000" b="0" dirty="0"/>
              <a:t>두가지를 모두 </a:t>
            </a:r>
            <a:r>
              <a:rPr lang="ko-KR" altLang="en-US" sz="2000" b="0" dirty="0" err="1"/>
              <a:t>만족해야함</a:t>
            </a:r>
            <a:r>
              <a:rPr lang="en-US" altLang="ko-KR" sz="2000" b="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2790058" y="4075435"/>
                <a:ext cx="3037242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1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58" y="4075435"/>
                <a:ext cx="3037242" cy="1005340"/>
              </a:xfrm>
              <a:prstGeom prst="rect">
                <a:avLst/>
              </a:prstGeom>
              <a:blipFill>
                <a:blip r:embed="rId3"/>
                <a:stretch>
                  <a:fillRect l="-4979" t="-7407" r="-1245" b="-72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78D29-16DD-C0EC-E982-D3C169A24ACB}"/>
                  </a:ext>
                </a:extLst>
              </p:cNvPr>
              <p:cNvSpPr txBox="1"/>
              <p:nvPr/>
            </p:nvSpPr>
            <p:spPr>
              <a:xfrm>
                <a:off x="536236" y="2524149"/>
                <a:ext cx="2959015" cy="1005340"/>
              </a:xfrm>
              <a:prstGeom prst="rect">
                <a:avLst/>
              </a:prstGeom>
              <a:noFill/>
              <a:ln>
                <a:solidFill>
                  <a:srgbClr val="1D6FA9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2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78D29-16DD-C0EC-E982-D3C169A2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6" y="2524149"/>
                <a:ext cx="2959015" cy="1005340"/>
              </a:xfrm>
              <a:prstGeom prst="rect">
                <a:avLst/>
              </a:prstGeom>
              <a:blipFill>
                <a:blip r:embed="rId4"/>
                <a:stretch>
                  <a:fillRect l="-5106" t="-7407" r="-4255" b="-71605"/>
                </a:stretch>
              </a:blipFill>
              <a:ln>
                <a:solidFill>
                  <a:srgbClr val="1D6FA9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8E785-F971-DC7C-5264-8C2D9B72DB85}"/>
                  </a:ext>
                </a:extLst>
              </p:cNvPr>
              <p:cNvSpPr txBox="1"/>
              <p:nvPr/>
            </p:nvSpPr>
            <p:spPr>
              <a:xfrm>
                <a:off x="536236" y="5331743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5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5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5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 ≤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8E785-F971-DC7C-5264-8C2D9B72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36" y="5331743"/>
                <a:ext cx="2999475" cy="1005340"/>
              </a:xfrm>
              <a:prstGeom prst="rect">
                <a:avLst/>
              </a:prstGeom>
              <a:blipFill>
                <a:blip r:embed="rId5"/>
                <a:stretch>
                  <a:fillRect l="-5042" t="-7407" r="-2941" b="-72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23D848-9477-AF3F-D487-4CCDB33C685A}"/>
                  </a:ext>
                </a:extLst>
              </p:cNvPr>
              <p:cNvSpPr txBox="1"/>
              <p:nvPr/>
            </p:nvSpPr>
            <p:spPr>
              <a:xfrm>
                <a:off x="5584754" y="5331743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4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4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4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4)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23D848-9477-AF3F-D487-4CCDB33C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54" y="5331743"/>
                <a:ext cx="2999475" cy="1005340"/>
              </a:xfrm>
              <a:prstGeom prst="rect">
                <a:avLst/>
              </a:prstGeom>
              <a:blipFill>
                <a:blip r:embed="rId6"/>
                <a:stretch>
                  <a:fillRect l="-5042" t="-7407" r="-3782" b="-72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FFB6F-9AF0-33AA-6F07-FE18D6E228D4}"/>
                  </a:ext>
                </a:extLst>
              </p:cNvPr>
              <p:cNvSpPr txBox="1"/>
              <p:nvPr/>
            </p:nvSpPr>
            <p:spPr>
              <a:xfrm>
                <a:off x="5584754" y="2833242"/>
                <a:ext cx="2999475" cy="10053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Find m</a:t>
                </a:r>
                <a:r>
                  <a:rPr kumimoji="1" lang="en-US" altLang="ko-Kore-KR" sz="2000" i="1" spc="-40" baseline="-25000" dirty="0">
                    <a:latin typeface="+mn-ea"/>
                  </a:rPr>
                  <a:t>3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Where max  </a:t>
                </a:r>
                <a:r>
                  <a:rPr kumimoji="1" lang="en-US" altLang="ko-Kore-KR" sz="2000" spc="-40" dirty="0">
                    <a:latin typeface="+mn-ea"/>
                  </a:rPr>
                  <a:t>f(m</a:t>
                </a:r>
                <a:r>
                  <a:rPr kumimoji="1" lang="en-US" altLang="ko-Kore-KR" sz="2000" spc="-40" baseline="-25000" dirty="0">
                    <a:latin typeface="+mn-ea"/>
                  </a:rPr>
                  <a:t>3</a:t>
                </a:r>
                <a:r>
                  <a:rPr kumimoji="1" lang="en-US" altLang="ko-Kore-KR" sz="2000" spc="-40" dirty="0">
                    <a:latin typeface="+mn-ea"/>
                  </a:rPr>
                  <a:t>)</a:t>
                </a:r>
              </a:p>
              <a:p>
                <a:r>
                  <a:rPr kumimoji="1" lang="en-US" altLang="ko-Kore-KR" sz="2000" spc="-40" dirty="0">
                    <a:latin typeface="+mn-ea"/>
                  </a:rPr>
                  <a:t>  </a:t>
                </a:r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h(m</a:t>
                </a:r>
                <a:r>
                  <a:rPr kumimoji="1" lang="en-US" altLang="ko-Kore-KR" sz="2000" spc="-40" baseline="-25000" dirty="0">
                    <a:solidFill>
                      <a:srgbClr val="1D6FA9"/>
                    </a:solidFill>
                    <a:latin typeface="+mn-ea"/>
                  </a:rPr>
                  <a:t>3</a:t>
                </a:r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b="0" i="1" spc="-40" smtClean="0">
                        <a:solidFill>
                          <a:srgbClr val="1D6FA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3)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solidFill>
                              <a:srgbClr val="1D6FA9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1D6FA9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1D6FA9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FFB6F-9AF0-33AA-6F07-FE18D6E2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54" y="2833242"/>
                <a:ext cx="2999475" cy="1005340"/>
              </a:xfrm>
              <a:prstGeom prst="rect">
                <a:avLst/>
              </a:prstGeom>
              <a:blipFill>
                <a:blip r:embed="rId7"/>
                <a:stretch>
                  <a:fillRect l="-5042" t="-7407" r="-3782" b="-72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A8A079F-435D-6609-F407-5DA0982B8A0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95251" y="3026819"/>
            <a:ext cx="2089503" cy="309093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A8B2AFE-D29C-DDDA-C1D2-0749C04AEF77}"/>
              </a:ext>
            </a:extLst>
          </p:cNvPr>
          <p:cNvCxnSpPr>
            <a:cxnSpLocks/>
            <a:stCxn id="5" idx="2"/>
            <a:endCxn id="34" idx="1"/>
          </p:cNvCxnSpPr>
          <p:nvPr/>
        </p:nvCxnSpPr>
        <p:spPr>
          <a:xfrm>
            <a:off x="2015744" y="3529489"/>
            <a:ext cx="774314" cy="1048616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A033CAA-0D52-FDED-EA25-4B541770357F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2035974" y="5080775"/>
            <a:ext cx="2272705" cy="250968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EDE7993-87DD-E79C-80C3-BC6D636B6321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>
            <a:off x="5827300" y="4578105"/>
            <a:ext cx="1257192" cy="753638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8319C95-054A-DA1E-692E-C7130D00CCA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084492" y="3838582"/>
            <a:ext cx="0" cy="1493161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BA95FD3A-395B-1B64-EED1-AA3A327453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35711" y="5834413"/>
            <a:ext cx="2049043" cy="0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2DC8137-C832-2AC8-C801-CAD1B88ECA26}"/>
              </a:ext>
            </a:extLst>
          </p:cNvPr>
          <p:cNvCxnSpPr>
            <a:cxnSpLocks/>
            <a:stCxn id="34" idx="0"/>
            <a:endCxn id="8" idx="1"/>
          </p:cNvCxnSpPr>
          <p:nvPr/>
        </p:nvCxnSpPr>
        <p:spPr>
          <a:xfrm flipV="1">
            <a:off x="4308679" y="3335912"/>
            <a:ext cx="1276075" cy="739523"/>
          </a:xfrm>
          <a:prstGeom prst="line">
            <a:avLst/>
          </a:prstGeom>
          <a:ln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84F759-13A7-8A02-EB7D-D9434C5C1883}"/>
              </a:ext>
            </a:extLst>
          </p:cNvPr>
          <p:cNvSpPr/>
          <p:nvPr/>
        </p:nvSpPr>
        <p:spPr>
          <a:xfrm>
            <a:off x="371789" y="2358573"/>
            <a:ext cx="8386582" cy="4240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64C0B9-274B-42FB-BE0A-5306DB7BEBD6}"/>
                  </a:ext>
                </a:extLst>
              </p:cNvPr>
              <p:cNvSpPr txBox="1"/>
              <p:nvPr/>
            </p:nvSpPr>
            <p:spPr>
              <a:xfrm>
                <a:off x="939144" y="1288991"/>
                <a:ext cx="3600858" cy="636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Global constraint </a:t>
                </a:r>
                <a:r>
                  <a:rPr kumimoji="1" lang="en-US" altLang="ko-KR" sz="2000" i="1" spc="-40" dirty="0">
                    <a:latin typeface="+mn-ea"/>
                  </a:rPr>
                  <a:t>1 (</a:t>
                </a:r>
                <a:r>
                  <a:rPr kumimoji="1" lang="ko-KR" altLang="en-US" sz="2000" i="1" spc="-40" dirty="0">
                    <a:latin typeface="+mn-ea"/>
                  </a:rPr>
                  <a:t>전력소비량</a:t>
                </a:r>
                <a:r>
                  <a:rPr kumimoji="1" lang="en-US" altLang="ko-KR" sz="2000" i="1" spc="-40" dirty="0">
                    <a:latin typeface="+mn-ea"/>
                  </a:rPr>
                  <a:t>)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C00000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a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64C0B9-274B-42FB-BE0A-5306DB7BE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44" y="1288991"/>
                <a:ext cx="3600858" cy="636072"/>
              </a:xfrm>
              <a:prstGeom prst="rect">
                <a:avLst/>
              </a:prstGeom>
              <a:blipFill>
                <a:blip r:embed="rId8"/>
                <a:stretch>
                  <a:fillRect l="-4196" t="-26415" r="-3147" b="-1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F7E1554D-EE7A-B65F-44C7-DC194A89ACF5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>
            <a:off x="2739573" y="1925063"/>
            <a:ext cx="1825507" cy="433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9238A4A-6D31-2296-AFE5-686E98E2C739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4565080" y="1925063"/>
            <a:ext cx="2526000" cy="433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9300A-E157-6173-918D-398EE6646107}"/>
                  </a:ext>
                </a:extLst>
              </p:cNvPr>
              <p:cNvSpPr txBox="1"/>
              <p:nvPr/>
            </p:nvSpPr>
            <p:spPr>
              <a:xfrm>
                <a:off x="5283758" y="1288991"/>
                <a:ext cx="3614644" cy="636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2000" i="1" spc="-40" dirty="0">
                    <a:latin typeface="+mn-ea"/>
                  </a:rPr>
                  <a:t>Global constraint </a:t>
                </a:r>
                <a:r>
                  <a:rPr kumimoji="1" lang="en-US" altLang="ko-KR" sz="2000" i="1" spc="-40" dirty="0">
                    <a:latin typeface="+mn-ea"/>
                  </a:rPr>
                  <a:t>2 (</a:t>
                </a:r>
                <a:r>
                  <a:rPr kumimoji="1" lang="ko-KR" altLang="en-US" sz="2000" i="1" spc="-40" dirty="0">
                    <a:latin typeface="+mn-ea"/>
                  </a:rPr>
                  <a:t>크기 </a:t>
                </a:r>
                <a:r>
                  <a:rPr kumimoji="1" lang="en-US" altLang="ko-KR" sz="2000" i="1" spc="-40" dirty="0">
                    <a:latin typeface="+mn-ea"/>
                  </a:rPr>
                  <a:t>/ </a:t>
                </a:r>
                <a:r>
                  <a:rPr kumimoji="1" lang="ko-KR" altLang="en-US" sz="2000" i="1" spc="-40" dirty="0">
                    <a:latin typeface="+mn-ea"/>
                  </a:rPr>
                  <a:t>무게</a:t>
                </a:r>
                <a:r>
                  <a:rPr kumimoji="1" lang="en-US" altLang="ko-KR" sz="2000" i="1" spc="-40" dirty="0">
                    <a:latin typeface="+mn-ea"/>
                  </a:rPr>
                  <a:t>)</a:t>
                </a:r>
                <a:endParaRPr kumimoji="1" lang="en-US" altLang="ko-Kore-KR" sz="2000" i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 err="1">
                    <a:latin typeface="+mn-ea"/>
                  </a:rPr>
                  <a:t>s.t</a:t>
                </a:r>
                <a:r>
                  <a:rPr kumimoji="1" lang="en-US" altLang="ko-Kore-KR" sz="2000" spc="-4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𝑚𝑘</m:t>
                        </m:r>
                      </m:e>
                    </m:nary>
                    <m:r>
                      <m:rPr>
                        <m:nor/>
                      </m:rPr>
                      <a:rPr kumimoji="1" lang="en-US" altLang="ko-Kore-KR" sz="2000" spc="-40" dirty="0">
                        <a:solidFill>
                          <a:srgbClr val="C00000"/>
                        </a:solidFill>
                        <a:latin typeface="+mn-ea"/>
                      </a:rPr>
                      <m:t>)</m:t>
                    </m:r>
                  </m:oMath>
                </a14:m>
                <a:r>
                  <a:rPr kumimoji="1" lang="en-US" altLang="ko-Kore-KR" sz="2000" spc="-40" dirty="0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kumimoji="1" lang="en-US" altLang="ko-Kore-KR" sz="2000" spc="-40" dirty="0">
                    <a:latin typeface="+mn-ea"/>
                  </a:rPr>
                  <a:t>≤ a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179300A-E157-6173-918D-398EE664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758" y="1288991"/>
                <a:ext cx="3614644" cy="636072"/>
              </a:xfrm>
              <a:prstGeom prst="rect">
                <a:avLst/>
              </a:prstGeom>
              <a:blipFill>
                <a:blip r:embed="rId9"/>
                <a:stretch>
                  <a:fillRect l="-4181" t="-26415" r="-2787" b="-1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78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2AAB-3E05-F67E-2B08-9E031714E4D1}"/>
              </a:ext>
            </a:extLst>
          </p:cNvPr>
          <p:cNvSpPr txBox="1"/>
          <p:nvPr/>
        </p:nvSpPr>
        <p:spPr>
          <a:xfrm>
            <a:off x="9267498" y="4517613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E938B1-4F6B-5177-FDA3-944C54690FA1}"/>
              </a:ext>
            </a:extLst>
          </p:cNvPr>
          <p:cNvSpPr txBox="1"/>
          <p:nvPr/>
        </p:nvSpPr>
        <p:spPr>
          <a:xfrm>
            <a:off x="428642" y="406196"/>
            <a:ext cx="44614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b="1" spc="-40" dirty="0">
                <a:latin typeface="+mn-ea"/>
              </a:rPr>
              <a:t>갈</a:t>
            </a:r>
            <a:r>
              <a:rPr kumimoji="1" lang="ko-KR" altLang="en-US" b="1" spc="-40" dirty="0">
                <a:latin typeface="+mn-ea"/>
              </a:rPr>
              <a:t> 수록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kumimoji="1" lang="ko-KR" altLang="en-US" b="1" spc="-40" dirty="0">
                <a:latin typeface="+mn-ea"/>
              </a:rPr>
              <a:t> 주변으로부터의 제약조건이 </a:t>
            </a:r>
            <a:r>
              <a:rPr kumimoji="1" lang="ko-KR" altLang="en-US" b="1" spc="-40" dirty="0" err="1">
                <a:latin typeface="+mn-ea"/>
              </a:rPr>
              <a:t>많아짐</a:t>
            </a:r>
            <a:r>
              <a:rPr kumimoji="1" lang="en-US" altLang="ko-KR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ore-KR" b="1" spc="-40" dirty="0">
                <a:latin typeface="+mn-ea"/>
              </a:rPr>
              <a:t>Solution boundary</a:t>
            </a:r>
            <a:r>
              <a:rPr kumimoji="1" lang="ko-KR" altLang="en-US" b="1" spc="-40" dirty="0">
                <a:latin typeface="+mn-ea"/>
              </a:rPr>
              <a:t>가 </a:t>
            </a:r>
            <a:r>
              <a:rPr kumimoji="1" lang="ko-Kore-KR" altLang="en-US" b="1" spc="-40" dirty="0">
                <a:latin typeface="+mn-ea"/>
              </a:rPr>
              <a:t>좁아짐</a:t>
            </a:r>
            <a:r>
              <a:rPr kumimoji="1" lang="en-US" altLang="ko-Kore-KR" b="1" spc="-40" dirty="0">
                <a:latin typeface="+mn-ea"/>
              </a:rPr>
              <a:t>.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419941-8094-19F9-AEE5-467FE734549A}"/>
              </a:ext>
            </a:extLst>
          </p:cNvPr>
          <p:cNvSpPr txBox="1"/>
          <p:nvPr/>
        </p:nvSpPr>
        <p:spPr>
          <a:xfrm>
            <a:off x="428642" y="1240846"/>
            <a:ext cx="52863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순서가 중요한가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? 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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그래서 </a:t>
            </a:r>
            <a:r>
              <a:rPr kumimoji="1" lang="ko-KR" altLang="en-US" spc="-40" dirty="0" err="1">
                <a:latin typeface="+mn-ea"/>
                <a:sym typeface="Wingdings" pitchFamily="2" charset="2"/>
              </a:rPr>
              <a:t>머가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pc="-40" dirty="0" err="1">
                <a:latin typeface="+mn-ea"/>
                <a:sym typeface="Wingdings" pitchFamily="2" charset="2"/>
              </a:rPr>
              <a:t>다른가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? [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효과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]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A3DA6-B1DC-AA44-6765-42FF7521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77554"/>
            <a:ext cx="3429000" cy="193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4D1B2C-D3F8-1BD2-FA51-3CCEADE3B04C}"/>
              </a:ext>
            </a:extLst>
          </p:cNvPr>
          <p:cNvSpPr txBox="1"/>
          <p:nvPr/>
        </p:nvSpPr>
        <p:spPr>
          <a:xfrm>
            <a:off x="428641" y="2620655"/>
            <a:ext cx="8715359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Iteration </a:t>
            </a:r>
            <a:r>
              <a:rPr kumimoji="1" lang="ko-Kore-KR" altLang="en-US" b="1" spc="-40" dirty="0">
                <a:latin typeface="+mn-ea"/>
              </a:rPr>
              <a:t>없다면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ko-Kore-KR" altLang="en-US" spc="-40" dirty="0">
                <a:latin typeface="+mn-ea"/>
              </a:rPr>
              <a:t>갈수록 다른 </a:t>
            </a:r>
            <a:r>
              <a:rPr kumimoji="1" lang="en-US" altLang="ko-Kore-KR" spc="-40" dirty="0">
                <a:latin typeface="+mn-ea"/>
              </a:rPr>
              <a:t>module </a:t>
            </a:r>
            <a:r>
              <a:rPr kumimoji="1" lang="ko-Kore-KR" altLang="en-US" spc="-40" dirty="0">
                <a:latin typeface="+mn-ea"/>
              </a:rPr>
              <a:t>의 선택으로 인한 </a:t>
            </a:r>
            <a:r>
              <a:rPr kumimoji="1" lang="en-US" altLang="ko-Kore-KR" spc="-40" dirty="0">
                <a:latin typeface="+mn-ea"/>
              </a:rPr>
              <a:t>sub-optimal</a:t>
            </a:r>
            <a:r>
              <a:rPr kumimoji="1" lang="ko-Kore-KR" altLang="en-US" spc="-40" dirty="0">
                <a:latin typeface="+mn-ea"/>
              </a:rPr>
              <a:t>로 빠져들게 된다</a:t>
            </a:r>
            <a:r>
              <a:rPr kumimoji="1" lang="en-US" altLang="ko-Kore-KR" spc="-40" dirty="0">
                <a:latin typeface="+mn-ea"/>
              </a:rPr>
              <a:t>. 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Module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utility </a:t>
            </a:r>
            <a:r>
              <a:rPr kumimoji="1" lang="ko-Kore-KR" altLang="en-US" spc="-40" dirty="0">
                <a:latin typeface="+mn-ea"/>
              </a:rPr>
              <a:t>가 가령 </a:t>
            </a:r>
            <a:r>
              <a:rPr kumimoji="1" lang="en-US" altLang="ko-Kore-KR" spc="-40" dirty="0">
                <a:latin typeface="+mn-ea"/>
              </a:rPr>
              <a:t>m1/m2/m3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 5 / 3 / 1  vs 4 / 4 / 4 </a:t>
            </a:r>
          </a:p>
          <a:p>
            <a:pPr algn="l"/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앞단에서의 최적의 해로 인해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뒤에서 </a:t>
            </a:r>
            <a:r>
              <a:rPr kumimoji="1" lang="en-US" altLang="ko-Kore-KR" spc="-40" dirty="0">
                <a:latin typeface="+mn-ea"/>
              </a:rPr>
              <a:t>sub-optimal</a:t>
            </a:r>
          </a:p>
          <a:p>
            <a:pPr marL="285750" indent="-285750" algn="l">
              <a:buFont typeface="Wingdings" pitchFamily="2" charset="2"/>
              <a:buChar char="è"/>
            </a:pPr>
            <a:r>
              <a:rPr kumimoji="1" lang="ko-Kore-KR" altLang="en-US" spc="-40" dirty="0">
                <a:latin typeface="+mn-ea"/>
                <a:sym typeface="Wingdings" pitchFamily="2" charset="2"/>
              </a:rPr>
              <a:t>어떻게 보면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n-stage optimization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문제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. [n :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모듈 수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]</a:t>
            </a:r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Iteration</a:t>
            </a:r>
            <a:r>
              <a:rPr kumimoji="1" lang="ko-Kore-KR" altLang="en-US" spc="-40" dirty="0">
                <a:latin typeface="+mn-ea"/>
              </a:rPr>
              <a:t>이 </a:t>
            </a:r>
            <a:r>
              <a:rPr kumimoji="1" lang="ko-Kore-KR" altLang="en-US" b="1" spc="-40" dirty="0">
                <a:latin typeface="+mn-ea"/>
              </a:rPr>
              <a:t>있다면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: iteration</a:t>
            </a:r>
            <a:r>
              <a:rPr kumimoji="1" lang="ko-KR" altLang="en-US" spc="-40" dirty="0">
                <a:latin typeface="+mn-ea"/>
              </a:rPr>
              <a:t>의 횟수 및 </a:t>
            </a:r>
            <a:r>
              <a:rPr kumimoji="1" lang="en-US" altLang="ko-KR" spc="-40" dirty="0">
                <a:latin typeface="+mn-ea"/>
              </a:rPr>
              <a:t>duration </a:t>
            </a:r>
            <a:r>
              <a:rPr kumimoji="1" lang="ko-KR" altLang="en-US" spc="-40" dirty="0">
                <a:latin typeface="+mn-ea"/>
              </a:rPr>
              <a:t>최소</a:t>
            </a:r>
            <a:r>
              <a:rPr kumimoji="1" lang="en-US" altLang="ko-KR" spc="-40" dirty="0">
                <a:latin typeface="+mn-ea"/>
              </a:rPr>
              <a:t>?</a:t>
            </a:r>
          </a:p>
          <a:p>
            <a:pPr algn="l"/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Module </a:t>
            </a:r>
            <a:r>
              <a:rPr kumimoji="1" lang="ko-KR" altLang="en-US" spc="-40" dirty="0">
                <a:latin typeface="+mn-ea"/>
              </a:rPr>
              <a:t>간의 영향 </a:t>
            </a:r>
            <a:r>
              <a:rPr kumimoji="1" lang="en-US" altLang="ko-KR" spc="-40" dirty="0">
                <a:latin typeface="+mn-ea"/>
              </a:rPr>
              <a:t>(one’s spec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one’s constraint)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의 정도를 바탕으로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,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ordering</a:t>
            </a:r>
          </a:p>
          <a:p>
            <a:pPr algn="l"/>
            <a:endParaRPr kumimoji="1" lang="en-US" altLang="ko-Kore-KR" spc="-40" dirty="0">
              <a:latin typeface="+mn-ea"/>
              <a:sym typeface="Wingdings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4F766-93F0-22EB-5E9B-5BE2F601041B}"/>
              </a:ext>
            </a:extLst>
          </p:cNvPr>
          <p:cNvSpPr txBox="1"/>
          <p:nvPr/>
        </p:nvSpPr>
        <p:spPr>
          <a:xfrm>
            <a:off x="2785773" y="6078875"/>
            <a:ext cx="357245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어쨰꺼나 다 구체적이진 않는다</a:t>
            </a:r>
            <a:r>
              <a:rPr kumimoji="1" lang="en-US" altLang="ko-Kore-KR" sz="2000" spc="-40" dirty="0">
                <a:latin typeface="+mn-ea"/>
              </a:rPr>
              <a:t>.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487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48CCD-B993-D064-7E7E-9767CA22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342EDD-62AA-3A27-C626-415081503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C1120-9889-8CEE-C138-0393BA86C402}"/>
              </a:ext>
            </a:extLst>
          </p:cNvPr>
          <p:cNvSpPr txBox="1"/>
          <p:nvPr/>
        </p:nvSpPr>
        <p:spPr>
          <a:xfrm>
            <a:off x="389824" y="278418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effectLst/>
                <a:latin typeface="TimesNewRoman"/>
              </a:rPr>
              <a:t>Therefore, the target of robust constrained optimization is to find designs under uncertainty which can not only guarantee the insensitivity of performance, but can also keep the feasibility of all constraints. </a:t>
            </a:r>
            <a:endParaRPr lang="en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FD0440-706C-2711-9F04-E4B058BF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4" y="255813"/>
            <a:ext cx="4318000" cy="2692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333504-D104-91C0-FD2E-E93F7DCE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46" y="822032"/>
            <a:ext cx="3746500" cy="1962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219443-2C86-5BA2-48A6-42311AEEA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434996"/>
            <a:ext cx="4226293" cy="1041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D6ED4F-7A45-3175-E498-1587647D6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5582651"/>
            <a:ext cx="4056025" cy="4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4395A-0DFD-6422-D32F-7FA0D56B106B}"/>
              </a:ext>
            </a:extLst>
          </p:cNvPr>
          <p:cNvGrpSpPr/>
          <p:nvPr/>
        </p:nvGrpSpPr>
        <p:grpSpPr>
          <a:xfrm>
            <a:off x="3518600" y="2361402"/>
            <a:ext cx="1974819" cy="1886318"/>
            <a:chOff x="1507129" y="2507261"/>
            <a:chExt cx="2633091" cy="25150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D5B4BB-4B8A-01B7-BC65-EEA206C43D0B}"/>
                </a:ext>
              </a:extLst>
            </p:cNvPr>
            <p:cNvSpPr/>
            <p:nvPr/>
          </p:nvSpPr>
          <p:spPr>
            <a:xfrm>
              <a:off x="1507129" y="2507261"/>
              <a:ext cx="2631959" cy="2461743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22A81-FEB8-AC2E-B27B-9398CF7FFEB8}"/>
                </a:ext>
              </a:extLst>
            </p:cNvPr>
            <p:cNvSpPr txBox="1"/>
            <p:nvPr/>
          </p:nvSpPr>
          <p:spPr>
            <a:xfrm>
              <a:off x="1508262" y="2560140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processor)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B2132-A2F1-6F84-B749-ABC5227552A5}"/>
              </a:ext>
            </a:extLst>
          </p:cNvPr>
          <p:cNvSpPr/>
          <p:nvPr/>
        </p:nvSpPr>
        <p:spPr>
          <a:xfrm>
            <a:off x="486502" y="1070268"/>
            <a:ext cx="7815605" cy="39965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8C59A2-8793-C0A8-92AE-A7310FA9C26F}"/>
              </a:ext>
            </a:extLst>
          </p:cNvPr>
          <p:cNvGrpSpPr/>
          <p:nvPr/>
        </p:nvGrpSpPr>
        <p:grpSpPr>
          <a:xfrm>
            <a:off x="1219926" y="1243939"/>
            <a:ext cx="2081140" cy="1898004"/>
            <a:chOff x="4964654" y="1313973"/>
            <a:chExt cx="2774853" cy="25306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A206AD-9AEE-AC3E-F473-E305B7D31990}"/>
                </a:ext>
              </a:extLst>
            </p:cNvPr>
            <p:cNvSpPr/>
            <p:nvPr/>
          </p:nvSpPr>
          <p:spPr>
            <a:xfrm>
              <a:off x="4964654" y="1313973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5002D5-5452-47BB-F3EE-FC347A7B97C9}"/>
                </a:ext>
              </a:extLst>
            </p:cNvPr>
            <p:cNvSpPr txBox="1"/>
            <p:nvPr/>
          </p:nvSpPr>
          <p:spPr>
            <a:xfrm>
              <a:off x="5028149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Main board)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A1046C-6A0A-6D61-AB61-74F5EDEBD10D}"/>
              </a:ext>
            </a:extLst>
          </p:cNvPr>
          <p:cNvGrpSpPr/>
          <p:nvPr/>
        </p:nvGrpSpPr>
        <p:grpSpPr>
          <a:xfrm>
            <a:off x="5687628" y="1271912"/>
            <a:ext cx="2081140" cy="1898004"/>
            <a:chOff x="7797063" y="1313973"/>
            <a:chExt cx="2774853" cy="25306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F8EE96-7F19-8708-7246-7109B59555C5}"/>
                </a:ext>
              </a:extLst>
            </p:cNvPr>
            <p:cNvSpPr/>
            <p:nvPr/>
          </p:nvSpPr>
          <p:spPr>
            <a:xfrm>
              <a:off x="7797063" y="1313973"/>
              <a:ext cx="2774853" cy="2461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25949-5921-FDCB-8867-D97668959CCC}"/>
                </a:ext>
              </a:extLst>
            </p:cNvPr>
            <p:cNvSpPr txBox="1"/>
            <p:nvPr/>
          </p:nvSpPr>
          <p:spPr>
            <a:xfrm>
              <a:off x="7860558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Camera)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F81192-00DA-8F96-3931-3A7C34EA22B0}"/>
              </a:ext>
            </a:extLst>
          </p:cNvPr>
          <p:cNvGrpSpPr/>
          <p:nvPr/>
        </p:nvGrpSpPr>
        <p:grpSpPr>
          <a:xfrm>
            <a:off x="607890" y="3169172"/>
            <a:ext cx="2081140" cy="1898004"/>
            <a:chOff x="4964654" y="3555368"/>
            <a:chExt cx="2774853" cy="25306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30D491-8587-5254-2343-CD0210A5D57E}"/>
                </a:ext>
              </a:extLst>
            </p:cNvPr>
            <p:cNvSpPr/>
            <p:nvPr/>
          </p:nvSpPr>
          <p:spPr>
            <a:xfrm>
              <a:off x="4964654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BD859-C118-2FC3-9AAB-349C8418B7E5}"/>
                </a:ext>
              </a:extLst>
            </p:cNvPr>
            <p:cNvSpPr txBox="1"/>
            <p:nvPr/>
          </p:nvSpPr>
          <p:spPr>
            <a:xfrm>
              <a:off x="5028149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Display)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E4F179-ED10-F4DE-EC60-B21A60E5D583}"/>
              </a:ext>
            </a:extLst>
          </p:cNvPr>
          <p:cNvGrpSpPr/>
          <p:nvPr/>
        </p:nvGrpSpPr>
        <p:grpSpPr>
          <a:xfrm>
            <a:off x="6089397" y="3169172"/>
            <a:ext cx="2081140" cy="1898004"/>
            <a:chOff x="8276566" y="3555368"/>
            <a:chExt cx="2774853" cy="25306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C06BDA-8D6C-8B0B-E453-08E171B9973D}"/>
                </a:ext>
              </a:extLst>
            </p:cNvPr>
            <p:cNvSpPr/>
            <p:nvPr/>
          </p:nvSpPr>
          <p:spPr>
            <a:xfrm>
              <a:off x="8276566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5E394F-A6E4-7B5C-0E73-AFBCE8F7C580}"/>
                </a:ext>
              </a:extLst>
            </p:cNvPr>
            <p:cNvSpPr txBox="1"/>
            <p:nvPr/>
          </p:nvSpPr>
          <p:spPr>
            <a:xfrm>
              <a:off x="8340061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Battery)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CF89E634-1C26-52AA-F988-860E2127E7D1}"/>
              </a:ext>
            </a:extLst>
          </p:cNvPr>
          <p:cNvSpPr/>
          <p:nvPr/>
        </p:nvSpPr>
        <p:spPr>
          <a:xfrm rot="2071102">
            <a:off x="3315596" y="1872560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(1,3)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CCA4712D-E4C2-93BF-5366-3E4B2AE9FF95}"/>
              </a:ext>
            </a:extLst>
          </p:cNvPr>
          <p:cNvSpPr/>
          <p:nvPr/>
        </p:nvSpPr>
        <p:spPr>
          <a:xfrm rot="19584171">
            <a:off x="2791107" y="3461442"/>
            <a:ext cx="638297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(2,3)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3" name="왼쪽/오른쪽 화살표[L] 22">
            <a:extLst>
              <a:ext uri="{FF2B5EF4-FFF2-40B4-BE49-F238E27FC236}">
                <a16:creationId xmlns:a16="http://schemas.microsoft.com/office/drawing/2014/main" id="{BBBB902F-6969-F9B9-A367-1084B78D0C55}"/>
              </a:ext>
            </a:extLst>
          </p:cNvPr>
          <p:cNvSpPr/>
          <p:nvPr/>
        </p:nvSpPr>
        <p:spPr>
          <a:xfrm rot="20174111">
            <a:off x="4915713" y="1866318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(2,3)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42B993A7-EAF8-14BF-9552-4D10C8355AF6}"/>
              </a:ext>
            </a:extLst>
          </p:cNvPr>
          <p:cNvSpPr/>
          <p:nvPr/>
        </p:nvSpPr>
        <p:spPr>
          <a:xfrm rot="2336485">
            <a:off x="5523590" y="3525014"/>
            <a:ext cx="558242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5" name="왼쪽/오른쪽 화살표[L] 24">
            <a:extLst>
              <a:ext uri="{FF2B5EF4-FFF2-40B4-BE49-F238E27FC236}">
                <a16:creationId xmlns:a16="http://schemas.microsoft.com/office/drawing/2014/main" id="{AF388B3F-AF92-374D-BD6C-135B3A789DFA}"/>
              </a:ext>
            </a:extLst>
          </p:cNvPr>
          <p:cNvSpPr/>
          <p:nvPr/>
        </p:nvSpPr>
        <p:spPr>
          <a:xfrm>
            <a:off x="3203567" y="4439247"/>
            <a:ext cx="2478464" cy="36666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왼쪽/오른쪽 화살표[L] 25">
            <a:extLst>
              <a:ext uri="{FF2B5EF4-FFF2-40B4-BE49-F238E27FC236}">
                <a16:creationId xmlns:a16="http://schemas.microsoft.com/office/drawing/2014/main" id="{87FD905E-CE00-7784-6CFC-662A241D88CE}"/>
              </a:ext>
            </a:extLst>
          </p:cNvPr>
          <p:cNvSpPr/>
          <p:nvPr/>
        </p:nvSpPr>
        <p:spPr>
          <a:xfrm rot="14292483">
            <a:off x="7817085" y="2774485"/>
            <a:ext cx="478315" cy="20958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왼쪽/오른쪽 화살표[L] 26">
            <a:extLst>
              <a:ext uri="{FF2B5EF4-FFF2-40B4-BE49-F238E27FC236}">
                <a16:creationId xmlns:a16="http://schemas.microsoft.com/office/drawing/2014/main" id="{6CBCA1D7-4025-000E-7A04-5E591FC49B22}"/>
              </a:ext>
            </a:extLst>
          </p:cNvPr>
          <p:cNvSpPr/>
          <p:nvPr/>
        </p:nvSpPr>
        <p:spPr>
          <a:xfrm>
            <a:off x="3651107" y="1362625"/>
            <a:ext cx="1708953" cy="317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BD4C935-9137-466A-0659-220297E0DEE1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256615" y="110834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Low-level movement analysis</a:t>
            </a:r>
            <a:endParaRPr lang="ko-KR" altLang="en-US" sz="28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332776" y="5384502"/>
            <a:ext cx="750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DP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단위로 보면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(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일종의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compatibility)</a:t>
            </a: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를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보면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br>
              <a:rPr lang="en-US" altLang="ko-KR" dirty="0">
                <a:solidFill>
                  <a:srgbClr val="374151"/>
                </a:solidFill>
                <a:latin typeface="Söhne"/>
              </a:rPr>
            </a:br>
            <a:r>
              <a:rPr lang="ko-KR" altLang="en-US" dirty="0">
                <a:solidFill>
                  <a:srgbClr val="374151"/>
                </a:solidFill>
                <a:latin typeface="Söhne"/>
              </a:rPr>
              <a:t>모듈의 순서가 아닌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DP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의 순서가 더 적합함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.</a:t>
            </a:r>
            <a:endParaRPr lang="en-US" altLang="ko-KR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137160" y="5312664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79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76018" y="-36927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DP level.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A825-8738-0EA1-25C1-BF685EA5AF97}"/>
              </a:ext>
            </a:extLst>
          </p:cNvPr>
          <p:cNvSpPr txBox="1"/>
          <p:nvPr/>
        </p:nvSpPr>
        <p:spPr>
          <a:xfrm>
            <a:off x="543786" y="1528316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>
                <a:highlight>
                  <a:srgbClr val="949494"/>
                </a:highlight>
                <a:latin typeface="+mn-ea"/>
              </a:rPr>
              <a:t>FR</a:t>
            </a:r>
            <a:r>
              <a:rPr kumimoji="1" lang="en-US" altLang="ko-Kore-KR" sz="2000" spc="-40" baseline="-25000" dirty="0">
                <a:highlight>
                  <a:srgbClr val="949494"/>
                </a:highlight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 … FR</a:t>
            </a:r>
            <a:r>
              <a:rPr kumimoji="1" lang="en-US" altLang="ko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BAF1-2C7E-37E7-B473-0962CEE5B4D7}"/>
              </a:ext>
            </a:extLst>
          </p:cNvPr>
          <p:cNvSpPr txBox="1"/>
          <p:nvPr/>
        </p:nvSpPr>
        <p:spPr>
          <a:xfrm>
            <a:off x="3537827" y="660377"/>
            <a:ext cx="5221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ore-KR" sz="2000" spc="-40" dirty="0">
                <a:latin typeface="+mn-ea"/>
              </a:rPr>
              <a:t>Choose optimal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bundle set </a:t>
            </a:r>
            <a:r>
              <a:rPr kumimoji="1" lang="en-US" altLang="ko-Kore-KR" sz="2000" spc="-40" dirty="0">
                <a:latin typeface="+mn-ea"/>
              </a:rPr>
              <a:t>of FRs and order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2910B-2791-79C7-7554-75F477E9470B}"/>
              </a:ext>
            </a:extLst>
          </p:cNvPr>
          <p:cNvSpPr txBox="1"/>
          <p:nvPr/>
        </p:nvSpPr>
        <p:spPr>
          <a:xfrm>
            <a:off x="3750710" y="1452404"/>
            <a:ext cx="270081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48D2C-8A0D-5486-B632-5BB7903D1396}"/>
              </a:ext>
            </a:extLst>
          </p:cNvPr>
          <p:cNvSpPr txBox="1"/>
          <p:nvPr/>
        </p:nvSpPr>
        <p:spPr>
          <a:xfrm>
            <a:off x="7017240" y="1760414"/>
            <a:ext cx="17798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2000" spc="-40" dirty="0">
                <a:latin typeface="+mn-ea"/>
              </a:rPr>
              <a:t> G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7E3BF-6A67-E448-BC1E-F6483E982D58}"/>
              </a:ext>
            </a:extLst>
          </p:cNvPr>
          <p:cNvSpPr txBox="1"/>
          <p:nvPr/>
        </p:nvSpPr>
        <p:spPr>
          <a:xfrm>
            <a:off x="4802087" y="5724063"/>
            <a:ext cx="41247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 관계를 바탕으로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-807249" y="-660067"/>
            <a:ext cx="1093611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여러 기능적 요구사항으로 인한 설계변경을 대처하기 위한 </a:t>
            </a:r>
            <a:r>
              <a:rPr lang="en-US" altLang="ko-KR" sz="2400" dirty="0"/>
              <a:t>grouping and sequence</a:t>
            </a:r>
            <a:r>
              <a:rPr lang="ko-KR" alt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75552" y="7009377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16E22-3824-7F62-FCD8-2E5460D99B2F}"/>
              </a:ext>
            </a:extLst>
          </p:cNvPr>
          <p:cNvSpPr txBox="1"/>
          <p:nvPr/>
        </p:nvSpPr>
        <p:spPr>
          <a:xfrm>
            <a:off x="4018988" y="2565181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Grouping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8D57C0-F439-5BDE-2995-785A7E63E886}"/>
              </a:ext>
            </a:extLst>
          </p:cNvPr>
          <p:cNvSpPr txBox="1"/>
          <p:nvPr/>
        </p:nvSpPr>
        <p:spPr>
          <a:xfrm>
            <a:off x="6993542" y="2622393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Sequence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EB0B9-0DAE-A726-121F-DD2C909A26DC}"/>
              </a:ext>
            </a:extLst>
          </p:cNvPr>
          <p:cNvSpPr txBox="1"/>
          <p:nvPr/>
        </p:nvSpPr>
        <p:spPr>
          <a:xfrm>
            <a:off x="6350446" y="1667826"/>
            <a:ext cx="432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DD34E4-9534-87DE-0BCB-6A7FB4BB8561}"/>
              </a:ext>
            </a:extLst>
          </p:cNvPr>
          <p:cNvSpPr/>
          <p:nvPr/>
        </p:nvSpPr>
        <p:spPr>
          <a:xfrm>
            <a:off x="3576013" y="1052323"/>
            <a:ext cx="5221118" cy="2031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3114DC5-8E25-DA6F-E909-9382F3047A64}"/>
              </a:ext>
            </a:extLst>
          </p:cNvPr>
          <p:cNvCxnSpPr>
            <a:cxnSpLocks/>
          </p:cNvCxnSpPr>
          <p:nvPr/>
        </p:nvCxnSpPr>
        <p:spPr>
          <a:xfrm>
            <a:off x="165083" y="3235306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D45A5-D593-5D9A-355C-0A4E14E69B57}"/>
              </a:ext>
            </a:extLst>
          </p:cNvPr>
          <p:cNvSpPr/>
          <p:nvPr/>
        </p:nvSpPr>
        <p:spPr>
          <a:xfrm>
            <a:off x="1752255" y="1488976"/>
            <a:ext cx="496711" cy="40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5EA631-4831-C5D3-57AA-2D112F82F0A9}"/>
              </a:ext>
            </a:extLst>
          </p:cNvPr>
          <p:cNvCxnSpPr>
            <a:cxnSpLocks/>
          </p:cNvCxnSpPr>
          <p:nvPr/>
        </p:nvCxnSpPr>
        <p:spPr>
          <a:xfrm>
            <a:off x="2000611" y="1897062"/>
            <a:ext cx="0" cy="15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EA1B17-E4C6-FE8D-6A58-491CE72502C1}"/>
              </a:ext>
            </a:extLst>
          </p:cNvPr>
          <p:cNvGrpSpPr/>
          <p:nvPr/>
        </p:nvGrpSpPr>
        <p:grpSpPr>
          <a:xfrm>
            <a:off x="75552" y="3754449"/>
            <a:ext cx="4489372" cy="1519573"/>
            <a:chOff x="188243" y="4440232"/>
            <a:chExt cx="4302592" cy="145635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F23ABE2-0677-228D-B2A6-7C4A38BFD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0793D-6D2A-0C7D-14D0-102049C7B395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EFFD9E-418D-F363-B4CE-19365A2B60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6572" y="3084067"/>
            <a:ext cx="0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54E5232-C7CC-8867-B052-2BD53565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599" y="3682734"/>
            <a:ext cx="4227376" cy="741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7DBE5-C382-ABCF-579C-C5E7B15E0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" t="6986" r="30235" b="7468"/>
          <a:stretch/>
        </p:blipFill>
        <p:spPr>
          <a:xfrm>
            <a:off x="5061406" y="3637668"/>
            <a:ext cx="3906015" cy="19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C28778-13ED-3F78-F40D-30AA84A6B281}"/>
              </a:ext>
            </a:extLst>
          </p:cNvPr>
          <p:cNvSpPr txBox="1"/>
          <p:nvPr/>
        </p:nvSpPr>
        <p:spPr>
          <a:xfrm>
            <a:off x="199607" y="5724063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99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3" y="2463009"/>
            <a:ext cx="2620741" cy="922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3790" y="590255"/>
            <a:ext cx="3205067" cy="7342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966CA06-6574-A1F1-44C5-86E653C63AF2}"/>
              </a:ext>
            </a:extLst>
          </p:cNvPr>
          <p:cNvSpPr txBox="1"/>
          <p:nvPr/>
        </p:nvSpPr>
        <p:spPr>
          <a:xfrm>
            <a:off x="5190800" y="1292870"/>
            <a:ext cx="3817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 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module selection</a:t>
            </a:r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-</a:t>
            </a:r>
            <a:r>
              <a:rPr kumimoji="1" lang="en-US" altLang="ko-KR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Market share </a:t>
            </a:r>
            <a:r>
              <a:rPr kumimoji="1" lang="ko-Kore-KR" altLang="en-US" spc="-40" dirty="0">
                <a:latin typeface="+mn-ea"/>
              </a:rPr>
              <a:t>변동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cost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ore-KR" b="1" spc="-4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64C48-1862-B761-F029-4ADFB1DA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83791" y="2524893"/>
            <a:ext cx="3205067" cy="7342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EE4534-591B-D1EC-C8F3-B3CEC07F72EB}"/>
              </a:ext>
            </a:extLst>
          </p:cNvPr>
          <p:cNvSpPr/>
          <p:nvPr/>
        </p:nvSpPr>
        <p:spPr>
          <a:xfrm>
            <a:off x="-4125242" y="2795963"/>
            <a:ext cx="813916" cy="293497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89E6B-A4B2-508E-DE0C-71A0AA609CDF}"/>
              </a:ext>
            </a:extLst>
          </p:cNvPr>
          <p:cNvSpPr/>
          <p:nvPr/>
        </p:nvSpPr>
        <p:spPr>
          <a:xfrm>
            <a:off x="-3151103" y="2802270"/>
            <a:ext cx="311954" cy="293497"/>
          </a:xfrm>
          <a:prstGeom prst="rect">
            <a:avLst/>
          </a:prstGeom>
          <a:solidFill>
            <a:srgbClr val="1D6FA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02212A-2CF1-E150-CC71-7DA3D3E3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3791" y="3613836"/>
            <a:ext cx="2863646" cy="1008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1D9924-9FCC-458D-F4FC-0677B685040A}"/>
              </a:ext>
            </a:extLst>
          </p:cNvPr>
          <p:cNvSpPr txBox="1"/>
          <p:nvPr/>
        </p:nvSpPr>
        <p:spPr>
          <a:xfrm>
            <a:off x="446744" y="168119"/>
            <a:ext cx="18774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</a:t>
            </a:r>
            <a:r>
              <a:rPr kumimoji="1" lang="en-US" altLang="ko-KR" spc="-40" dirty="0">
                <a:latin typeface="+mn-ea"/>
              </a:rPr>
              <a:t>ision variable :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2CFE9-03E3-2F6C-7A21-CE0215AF29AE}"/>
              </a:ext>
            </a:extLst>
          </p:cNvPr>
          <p:cNvSpPr txBox="1"/>
          <p:nvPr/>
        </p:nvSpPr>
        <p:spPr>
          <a:xfrm>
            <a:off x="2496500" y="147038"/>
            <a:ext cx="4296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 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2t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3t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30DBB-3FC4-4B42-F9E7-53221F126443}"/>
              </a:ext>
            </a:extLst>
          </p:cNvPr>
          <p:cNvSpPr txBox="1"/>
          <p:nvPr/>
        </p:nvSpPr>
        <p:spPr>
          <a:xfrm>
            <a:off x="2496500" y="496713"/>
            <a:ext cx="56182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64617-4389-D831-E556-51909DA2C7E9}"/>
              </a:ext>
            </a:extLst>
          </p:cNvPr>
          <p:cNvSpPr txBox="1"/>
          <p:nvPr/>
        </p:nvSpPr>
        <p:spPr>
          <a:xfrm>
            <a:off x="850142" y="416692"/>
            <a:ext cx="1015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1,t-1</a:t>
            </a:r>
            <a:endParaRPr lang="ko-Kore-KR" altLang="en-US" b="1" dirty="0">
              <a:solidFill>
                <a:srgbClr val="1D6FA9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F2B852-1D03-606A-E86A-94BB4D74FC42}"/>
              </a:ext>
            </a:extLst>
          </p:cNvPr>
          <p:cNvGrpSpPr/>
          <p:nvPr/>
        </p:nvGrpSpPr>
        <p:grpSpPr>
          <a:xfrm>
            <a:off x="9144000" y="-508957"/>
            <a:ext cx="3427056" cy="817949"/>
            <a:chOff x="2990719" y="2284955"/>
            <a:chExt cx="3470573" cy="817949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FAF9BD42-1F0A-1956-461E-75B5CDA171C5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      Maximize π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F195E-7787-E4BD-CE12-E7E37CEF64FE}"/>
                </a:ext>
              </a:extLst>
            </p:cNvPr>
            <p:cNvSpPr txBox="1"/>
            <p:nvPr/>
          </p:nvSpPr>
          <p:spPr>
            <a:xfrm>
              <a:off x="4753594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1F7B567-7CF0-2C6D-911D-3D5AB8B36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11" y="882851"/>
            <a:ext cx="1957440" cy="7369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1B14DD-B1F0-AC3B-2BA3-3710902BE4B1}"/>
              </a:ext>
            </a:extLst>
          </p:cNvPr>
          <p:cNvSpPr txBox="1"/>
          <p:nvPr/>
        </p:nvSpPr>
        <p:spPr>
          <a:xfrm>
            <a:off x="5013562" y="4045525"/>
            <a:ext cx="39911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  <a:sym typeface="Wingdings" pitchFamily="2" charset="2"/>
              </a:rPr>
              <a:t>module instance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공용화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: </a:t>
            </a:r>
            <a:r>
              <a:rPr kumimoji="1" lang="en-US" altLang="ko-Kore-KR" sz="1800" b="1" dirty="0" err="1">
                <a:solidFill>
                  <a:srgbClr val="1D6FA9"/>
                </a:solidFill>
                <a:latin typeface="+mj-lt"/>
              </a:rPr>
              <a:t>c</a:t>
            </a:r>
            <a:r>
              <a:rPr kumimoji="1" lang="en-US" altLang="ko-Kore-KR" sz="1800" b="1" baseline="-25000" dirty="0" err="1">
                <a:solidFill>
                  <a:srgbClr val="1D6FA9"/>
                </a:solidFill>
                <a:latin typeface="+mj-lt"/>
              </a:rPr>
              <a:t>ij</a:t>
            </a:r>
            <a:r>
              <a:rPr kumimoji="1" lang="en-US" altLang="ko-Kore-KR" sz="1800" b="1" dirty="0">
                <a:solidFill>
                  <a:sysClr val="windowText" lastClr="000000"/>
                </a:solidFill>
                <a:latin typeface="+mj-lt"/>
              </a:rPr>
              <a:t>   </a:t>
            </a:r>
            <a:r>
              <a:rPr lang="ko-Kore-KR" altLang="en-US" sz="1800" b="1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↓</a:t>
            </a:r>
            <a:endParaRPr lang="ko-Kore-KR" altLang="en-US" sz="1800" b="1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548FDD-687A-138C-91F6-D64655BC67BB}"/>
              </a:ext>
            </a:extLst>
          </p:cNvPr>
          <p:cNvSpPr txBox="1"/>
          <p:nvPr/>
        </p:nvSpPr>
        <p:spPr>
          <a:xfrm>
            <a:off x="367365" y="4049698"/>
            <a:ext cx="38933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ore-KR" altLang="en-US" spc="-40" dirty="0">
                <a:latin typeface="+mn-ea"/>
                <a:sym typeface="Wingdings" pitchFamily="2" charset="2"/>
              </a:rPr>
              <a:t>신규 제품의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Market share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증가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: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800" b="1" dirty="0" err="1">
                <a:solidFill>
                  <a:srgbClr val="C00000"/>
                </a:solidFill>
                <a:latin typeface="+mj-lt"/>
              </a:rPr>
              <a:t>q</a:t>
            </a:r>
            <a:r>
              <a:rPr kumimoji="1" lang="en-US" altLang="ko-Kore-KR" sz="1800" b="1" baseline="-25000" dirty="0" err="1">
                <a:solidFill>
                  <a:srgbClr val="C00000"/>
                </a:solidFill>
                <a:latin typeface="+mj-lt"/>
              </a:rPr>
              <a:t>ij</a:t>
            </a:r>
            <a:r>
              <a:rPr lang="ko-Kore-KR" altLang="en-US" sz="1800" b="1" i="0" u="none" strike="noStrike" dirty="0">
                <a:solidFill>
                  <a:srgbClr val="C00000"/>
                </a:solidFill>
                <a:effectLst/>
                <a:latin typeface="+mj-lt"/>
                <a:ea typeface="Apple SD Gothic Neo" panose="02000300000000000000" pitchFamily="2" charset="-127"/>
              </a:rPr>
              <a:t>  ↑</a:t>
            </a:r>
            <a:endParaRPr lang="ko-Kore-KR" altLang="en-US" sz="18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5E1F4AE-0C59-7A73-093B-9D0C22FC0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11" y="2027567"/>
            <a:ext cx="3667797" cy="1071186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CF2A56-383A-1B81-F195-7868FFAF0151}"/>
              </a:ext>
            </a:extLst>
          </p:cNvPr>
          <p:cNvSpPr/>
          <p:nvPr/>
        </p:nvSpPr>
        <p:spPr>
          <a:xfrm>
            <a:off x="224118" y="1188441"/>
            <a:ext cx="3987127" cy="3191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F2B235-1D46-589D-95DD-1E3ACEB7BF79}"/>
              </a:ext>
            </a:extLst>
          </p:cNvPr>
          <p:cNvSpPr/>
          <p:nvPr/>
        </p:nvSpPr>
        <p:spPr>
          <a:xfrm>
            <a:off x="5017559" y="1173133"/>
            <a:ext cx="3987127" cy="3206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8203E-B811-73AD-2CF4-52C711D3B66A}"/>
              </a:ext>
            </a:extLst>
          </p:cNvPr>
          <p:cNvSpPr txBox="1"/>
          <p:nvPr/>
        </p:nvSpPr>
        <p:spPr>
          <a:xfrm>
            <a:off x="442072" y="1352616"/>
            <a:ext cx="340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product attribute</a:t>
            </a: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1D6FA9"/>
                </a:solidFill>
                <a:latin typeface="+mn-ea"/>
              </a:rPr>
              <a:t>기존 제품의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price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B2832-D1A8-EA54-D4A6-99A2E45E2858}"/>
              </a:ext>
            </a:extLst>
          </p:cNvPr>
          <p:cNvSpPr txBox="1"/>
          <p:nvPr/>
        </p:nvSpPr>
        <p:spPr>
          <a:xfrm>
            <a:off x="1172312" y="967340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Market share 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65B90-DB08-602F-1686-54BFB05AD613}"/>
              </a:ext>
            </a:extLst>
          </p:cNvPr>
          <p:cNvSpPr txBox="1"/>
          <p:nvPr/>
        </p:nvSpPr>
        <p:spPr>
          <a:xfrm>
            <a:off x="6191415" y="967340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Supply chain</a:t>
            </a:r>
            <a:endParaRPr kumimoji="1" lang="en-US" altLang="ko-Kore-KR" b="1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1A338-DDBD-1E3A-CA76-4A47CD53F13C}"/>
              </a:ext>
            </a:extLst>
          </p:cNvPr>
          <p:cNvSpPr txBox="1"/>
          <p:nvPr/>
        </p:nvSpPr>
        <p:spPr>
          <a:xfrm>
            <a:off x="2464437" y="6254493"/>
            <a:ext cx="3998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  <a:latin typeface="+mn-ea"/>
              </a:rPr>
              <a:t>Feasible solution</a:t>
            </a:r>
            <a:endParaRPr lang="ko-Kore-KR" altLang="en-US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041DEA-9217-057B-902B-3CEBBCFCFB13}"/>
              </a:ext>
            </a:extLst>
          </p:cNvPr>
          <p:cNvSpPr/>
          <p:nvPr/>
        </p:nvSpPr>
        <p:spPr>
          <a:xfrm>
            <a:off x="2578929" y="4814047"/>
            <a:ext cx="3987127" cy="1767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F34EB-6029-4800-539B-D872DFD69582}"/>
              </a:ext>
            </a:extLst>
          </p:cNvPr>
          <p:cNvSpPr txBox="1"/>
          <p:nvPr/>
        </p:nvSpPr>
        <p:spPr>
          <a:xfrm>
            <a:off x="3345085" y="4571357"/>
            <a:ext cx="253485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Functional coupling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05A98A-9A99-CC4A-C389-52B6DB8B9B8C}"/>
              </a:ext>
            </a:extLst>
          </p:cNvPr>
          <p:cNvCxnSpPr>
            <a:cxnSpLocks/>
          </p:cNvCxnSpPr>
          <p:nvPr/>
        </p:nvCxnSpPr>
        <p:spPr>
          <a:xfrm flipH="1" flipV="1">
            <a:off x="2161038" y="4550804"/>
            <a:ext cx="305954" cy="5256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8A6386-9541-4173-B299-0BE39A6A4933}"/>
              </a:ext>
            </a:extLst>
          </p:cNvPr>
          <p:cNvCxnSpPr>
            <a:cxnSpLocks/>
          </p:cNvCxnSpPr>
          <p:nvPr/>
        </p:nvCxnSpPr>
        <p:spPr>
          <a:xfrm flipV="1">
            <a:off x="6699833" y="4520008"/>
            <a:ext cx="408685" cy="493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BA479C-1BAC-E356-6DA2-9905EABC315C}"/>
              </a:ext>
            </a:extLst>
          </p:cNvPr>
          <p:cNvCxnSpPr>
            <a:cxnSpLocks/>
          </p:cNvCxnSpPr>
          <p:nvPr/>
        </p:nvCxnSpPr>
        <p:spPr>
          <a:xfrm flipH="1" flipV="1">
            <a:off x="2003316" y="4685740"/>
            <a:ext cx="310699" cy="474882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E52361-3D8E-EE5C-B7A5-F40CDEC85C8F}"/>
              </a:ext>
            </a:extLst>
          </p:cNvPr>
          <p:cNvCxnSpPr>
            <a:cxnSpLocks/>
          </p:cNvCxnSpPr>
          <p:nvPr/>
        </p:nvCxnSpPr>
        <p:spPr>
          <a:xfrm flipV="1">
            <a:off x="6862482" y="4637977"/>
            <a:ext cx="443615" cy="549019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아래로 구부러진 화살표[C] 35">
            <a:extLst>
              <a:ext uri="{FF2B5EF4-FFF2-40B4-BE49-F238E27FC236}">
                <a16:creationId xmlns:a16="http://schemas.microsoft.com/office/drawing/2014/main" id="{8668F27D-7BE5-8EC4-6103-8E0110FF3A35}"/>
              </a:ext>
            </a:extLst>
          </p:cNvPr>
          <p:cNvSpPr/>
          <p:nvPr/>
        </p:nvSpPr>
        <p:spPr>
          <a:xfrm>
            <a:off x="4296727" y="2051242"/>
            <a:ext cx="673698" cy="28882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아래로 구부러진 화살표[C] 36">
            <a:extLst>
              <a:ext uri="{FF2B5EF4-FFF2-40B4-BE49-F238E27FC236}">
                <a16:creationId xmlns:a16="http://schemas.microsoft.com/office/drawing/2014/main" id="{72AE60EE-64EF-C98A-1AC0-27687943FDF9}"/>
              </a:ext>
            </a:extLst>
          </p:cNvPr>
          <p:cNvSpPr/>
          <p:nvPr/>
        </p:nvSpPr>
        <p:spPr>
          <a:xfrm rot="10800000">
            <a:off x="4296727" y="2562631"/>
            <a:ext cx="673698" cy="28882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D728870-B502-CB69-1489-89DCB2C2F02E}"/>
              </a:ext>
            </a:extLst>
          </p:cNvPr>
          <p:cNvGrpSpPr/>
          <p:nvPr/>
        </p:nvGrpSpPr>
        <p:grpSpPr>
          <a:xfrm>
            <a:off x="6792875" y="5621210"/>
            <a:ext cx="2281376" cy="817949"/>
            <a:chOff x="2990719" y="2284955"/>
            <a:chExt cx="3470573" cy="817949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B4A28586-4FFE-399C-E55E-89FB82C03609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π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rgbClr val="C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rgbClr val="C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</a:t>
              </a:r>
              <a:r>
                <a:rPr kumimoji="1" lang="en-US" altLang="ko-Kore-KR" sz="2400" dirty="0" err="1">
                  <a:solidFill>
                    <a:srgbClr val="1D6FA9"/>
                  </a:solidFill>
                </a:rPr>
                <a:t>c</a:t>
              </a:r>
              <a:r>
                <a:rPr kumimoji="1" lang="en-US" altLang="ko-Kore-KR" sz="2400" baseline="-25000" dirty="0" err="1">
                  <a:solidFill>
                    <a:srgbClr val="1D6FA9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13A04A-D445-FABF-4356-9516EC294893}"/>
                </a:ext>
              </a:extLst>
            </p:cNvPr>
            <p:cNvSpPr txBox="1"/>
            <p:nvPr/>
          </p:nvSpPr>
          <p:spPr>
            <a:xfrm>
              <a:off x="4753594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D8224E-FC1B-E5EB-1BDC-282C8778F25D}"/>
              </a:ext>
            </a:extLst>
          </p:cNvPr>
          <p:cNvCxnSpPr>
            <a:cxnSpLocks/>
          </p:cNvCxnSpPr>
          <p:nvPr/>
        </p:nvCxnSpPr>
        <p:spPr>
          <a:xfrm>
            <a:off x="343753" y="5718149"/>
            <a:ext cx="50638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562B27-1BAD-D4CD-A142-BFA8B353C71E}"/>
              </a:ext>
            </a:extLst>
          </p:cNvPr>
          <p:cNvCxnSpPr>
            <a:cxnSpLocks/>
          </p:cNvCxnSpPr>
          <p:nvPr/>
        </p:nvCxnSpPr>
        <p:spPr>
          <a:xfrm flipH="1">
            <a:off x="307789" y="6143352"/>
            <a:ext cx="542353" cy="0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26D812-FAD9-B323-DA04-EAA49FC1A0E8}"/>
              </a:ext>
            </a:extLst>
          </p:cNvPr>
          <p:cNvSpPr txBox="1"/>
          <p:nvPr/>
        </p:nvSpPr>
        <p:spPr>
          <a:xfrm>
            <a:off x="1037488" y="5537011"/>
            <a:ext cx="5702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path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69A77B-5ABE-627B-FBC4-17BF99FEEB72}"/>
              </a:ext>
            </a:extLst>
          </p:cNvPr>
          <p:cNvSpPr txBox="1"/>
          <p:nvPr/>
        </p:nvSpPr>
        <p:spPr>
          <a:xfrm>
            <a:off x="1037488" y="5965028"/>
            <a:ext cx="9435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iteration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6CE3477-8AD9-3E52-ACBF-340F39817EC2}"/>
              </a:ext>
            </a:extLst>
          </p:cNvPr>
          <p:cNvCxnSpPr>
            <a:cxnSpLocks/>
          </p:cNvCxnSpPr>
          <p:nvPr/>
        </p:nvCxnSpPr>
        <p:spPr>
          <a:xfrm>
            <a:off x="224119" y="3993596"/>
            <a:ext cx="398712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9C8FC05-0C03-EAD8-0260-493B3AC1B863}"/>
              </a:ext>
            </a:extLst>
          </p:cNvPr>
          <p:cNvCxnSpPr>
            <a:cxnSpLocks/>
          </p:cNvCxnSpPr>
          <p:nvPr/>
        </p:nvCxnSpPr>
        <p:spPr>
          <a:xfrm>
            <a:off x="5012362" y="3993596"/>
            <a:ext cx="399232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438BB15-3C81-2329-0914-0B33DCC1E1DA}"/>
              </a:ext>
            </a:extLst>
          </p:cNvPr>
          <p:cNvSpPr txBox="1"/>
          <p:nvPr/>
        </p:nvSpPr>
        <p:spPr>
          <a:xfrm>
            <a:off x="7891182" y="547896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i="0" u="none" strike="noStrike" dirty="0">
                <a:solidFill>
                  <a:srgbClr val="C00000"/>
                </a:solidFill>
                <a:effectLst/>
                <a:latin typeface="+mj-lt"/>
                <a:ea typeface="Apple SD Gothic Neo" panose="02000300000000000000" pitchFamily="2" charset="-127"/>
              </a:rPr>
              <a:t>↑</a:t>
            </a:r>
            <a:r>
              <a:rPr lang="ko-Kore-KR" altLang="en-US" sz="1800" b="1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 </a:t>
            </a:r>
            <a:r>
              <a:rPr lang="en-US" altLang="ko-Kore-KR" sz="1800" b="1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        </a:t>
            </a:r>
            <a:r>
              <a:rPr lang="ko-Kore-KR" altLang="en-US" sz="1800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↓</a:t>
            </a:r>
            <a:endParaRPr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0CCC30-7258-53CF-F7B4-20FE867EE9C6}"/>
              </a:ext>
            </a:extLst>
          </p:cNvPr>
          <p:cNvSpPr txBox="1"/>
          <p:nvPr/>
        </p:nvSpPr>
        <p:spPr>
          <a:xfrm>
            <a:off x="3999835" y="2966892"/>
            <a:ext cx="127855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discontinued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C91B1F18-6C2C-2DC1-6A35-2E19771D7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944" y="5338429"/>
            <a:ext cx="2800616" cy="88208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8F3522C-F64F-5C8E-6D60-9CF5799D4BC6}"/>
              </a:ext>
            </a:extLst>
          </p:cNvPr>
          <p:cNvSpPr txBox="1"/>
          <p:nvPr/>
        </p:nvSpPr>
        <p:spPr>
          <a:xfrm>
            <a:off x="527188" y="2087270"/>
            <a:ext cx="23621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+mn-ea"/>
              </a:rPr>
              <a:t>- </a:t>
            </a:r>
            <a:r>
              <a:rPr kumimoji="1" lang="en-US" altLang="ko-Kore-KR" i="1" spc="-40" dirty="0" err="1">
                <a:latin typeface="+mn-ea"/>
              </a:rPr>
              <a:t>u</a:t>
            </a:r>
            <a:r>
              <a:rPr kumimoji="1" lang="en-US" altLang="ko-Kore-KR" i="1" spc="-40" baseline="-25000" dirty="0" err="1">
                <a:latin typeface="+mn-ea"/>
              </a:rPr>
              <a:t>ij</a:t>
            </a:r>
            <a:r>
              <a:rPr kumimoji="1" lang="en-US" altLang="ko-Kore-KR" i="1" spc="-40" dirty="0">
                <a:latin typeface="+mn-ea"/>
              </a:rPr>
              <a:t> = f(z</a:t>
            </a:r>
            <a:r>
              <a:rPr kumimoji="1" lang="en-US" altLang="ko-Kore-KR" i="1" spc="-40" baseline="-25000" dirty="0">
                <a:latin typeface="+mn-ea"/>
              </a:rPr>
              <a:t>1</a:t>
            </a:r>
            <a:r>
              <a:rPr kumimoji="1" lang="en-US" altLang="ko-Kore-KR" i="1" spc="-40" dirty="0">
                <a:latin typeface="+mn-ea"/>
              </a:rPr>
              <a:t> , z</a:t>
            </a:r>
            <a:r>
              <a:rPr kumimoji="1" lang="en-US" altLang="ko-Kore-KR" i="1" spc="-40" baseline="-25000" dirty="0">
                <a:latin typeface="+mn-ea"/>
              </a:rPr>
              <a:t>2</a:t>
            </a:r>
            <a:r>
              <a:rPr kumimoji="1" lang="en-US" altLang="ko-Kore-KR" i="1" spc="-40" dirty="0">
                <a:latin typeface="+mn-ea"/>
              </a:rPr>
              <a:t> , z</a:t>
            </a:r>
            <a:r>
              <a:rPr kumimoji="1" lang="en-US" altLang="ko-Kore-KR" i="1" spc="-40" baseline="-25000" dirty="0">
                <a:latin typeface="+mn-ea"/>
              </a:rPr>
              <a:t>3</a:t>
            </a:r>
            <a:r>
              <a:rPr kumimoji="1" lang="en-US" altLang="ko-Kore-KR" i="1" spc="-40" dirty="0">
                <a:latin typeface="+mn-ea"/>
              </a:rPr>
              <a:t> ,…,</a:t>
            </a:r>
            <a:r>
              <a:rPr kumimoji="1" lang="en-US" altLang="ko-Kore-KR" i="1" spc="-40" dirty="0" err="1">
                <a:latin typeface="+mn-ea"/>
              </a:rPr>
              <a:t>p</a:t>
            </a:r>
            <a:r>
              <a:rPr kumimoji="1" lang="en-US" altLang="ko-Kore-KR" i="1" spc="-40" baseline="-25000" dirty="0" err="1">
                <a:latin typeface="+mn-ea"/>
              </a:rPr>
              <a:t>ij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982EB55-5081-E2DA-C363-BFB8C8550AD0}"/>
              </a:ext>
            </a:extLst>
          </p:cNvPr>
          <p:cNvGrpSpPr/>
          <p:nvPr/>
        </p:nvGrpSpPr>
        <p:grpSpPr>
          <a:xfrm>
            <a:off x="469147" y="3424091"/>
            <a:ext cx="1995290" cy="564416"/>
            <a:chOff x="5191966" y="2504530"/>
            <a:chExt cx="1995290" cy="49031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3057FBE-917B-C629-1922-14559BF4AA33}"/>
                </a:ext>
              </a:extLst>
            </p:cNvPr>
            <p:cNvSpPr txBox="1"/>
            <p:nvPr/>
          </p:nvSpPr>
          <p:spPr>
            <a:xfrm>
              <a:off x="5191966" y="2504530"/>
              <a:ext cx="1995290" cy="2406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- </a:t>
              </a:r>
              <a:r>
                <a:rPr kumimoji="1" lang="en-US" altLang="ko-Kore-KR" i="1" spc="-40" dirty="0" err="1">
                  <a:latin typeface="+mn-ea"/>
                </a:rPr>
                <a:t>m</a:t>
              </a:r>
              <a:r>
                <a:rPr kumimoji="1" lang="en-US" altLang="ko-Kore-KR" i="1" spc="-40" baseline="-25000" dirty="0" err="1">
                  <a:latin typeface="+mn-ea"/>
                </a:rPr>
                <a:t>jk</a:t>
              </a:r>
              <a:r>
                <a:rPr kumimoji="1" lang="en-US" altLang="ko-Kore-KR" spc="-40" dirty="0">
                  <a:latin typeface="+mn-ea"/>
                </a:rPr>
                <a:t>  =  ∑  (</a:t>
              </a:r>
              <a:r>
                <a:rPr kumimoji="1" lang="en-US" altLang="ko-Kore-KR" i="1" spc="-40" dirty="0">
                  <a:latin typeface="+mn-ea"/>
                </a:rPr>
                <a:t>q</a:t>
              </a:r>
              <a:r>
                <a:rPr kumimoji="1" lang="en-US" altLang="ko-Kore-KR" i="1" spc="-40" baseline="-25000" dirty="0">
                  <a:latin typeface="+mn-ea"/>
                </a:rPr>
                <a:t>i </a:t>
              </a:r>
              <a:r>
                <a:rPr kumimoji="1" lang="en-US" altLang="ko-Kore-KR" i="1" spc="-40" dirty="0" err="1">
                  <a:latin typeface="+mn-ea"/>
                </a:rPr>
                <a:t>s</a:t>
              </a:r>
              <a:r>
                <a:rPr kumimoji="1" lang="en-US" altLang="ko-Kore-KR" i="1" spc="-40" baseline="-25000" dirty="0" err="1">
                  <a:latin typeface="+mn-ea"/>
                </a:rPr>
                <a:t>ij</a:t>
              </a:r>
              <a:r>
                <a:rPr kumimoji="1" lang="en-US" altLang="ko-Kore-KR" i="1" spc="-40" dirty="0">
                  <a:latin typeface="+mn-ea"/>
                </a:rPr>
                <a:t>)</a:t>
              </a:r>
              <a:r>
                <a:rPr kumimoji="1" lang="en-US" altLang="ko-Kore-KR" i="1" spc="-40" dirty="0" err="1">
                  <a:latin typeface="+mn-ea"/>
                </a:rPr>
                <a:t>x</a:t>
              </a:r>
              <a:r>
                <a:rPr kumimoji="1" lang="en-US" altLang="ko-Kore-KR" i="1" spc="-40" baseline="-25000" dirty="0" err="1">
                  <a:latin typeface="+mn-ea"/>
                </a:rPr>
                <a:t>ijk</a:t>
              </a:r>
              <a:endParaRPr kumimoji="1" lang="ko-Kore-KR" altLang="en-US" i="1" spc="-40" dirty="0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645536-1A14-D16A-6818-F5F0543A2DA5}"/>
                </a:ext>
              </a:extLst>
            </p:cNvPr>
            <p:cNvSpPr txBox="1"/>
            <p:nvPr/>
          </p:nvSpPr>
          <p:spPr>
            <a:xfrm>
              <a:off x="6085075" y="2748628"/>
              <a:ext cx="29399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i</a:t>
              </a:r>
              <a:r>
                <a:rPr kumimoji="1" lang="en-US" altLang="ko-Kore-KR" sz="1600" spc="-40" dirty="0">
                  <a:latin typeface="+mn-ea"/>
                </a:rPr>
                <a:t>=1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8352C66-85D0-CD02-AE56-6F2CBFF2B35D}"/>
              </a:ext>
            </a:extLst>
          </p:cNvPr>
          <p:cNvSpPr txBox="1"/>
          <p:nvPr/>
        </p:nvSpPr>
        <p:spPr>
          <a:xfrm>
            <a:off x="527188" y="2711739"/>
            <a:ext cx="166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F50269-975C-82BB-2F0F-904CD0D7CC48}"/>
              </a:ext>
            </a:extLst>
          </p:cNvPr>
          <p:cNvSpPr txBox="1"/>
          <p:nvPr/>
        </p:nvSpPr>
        <p:spPr>
          <a:xfrm>
            <a:off x="5709436" y="2901482"/>
            <a:ext cx="29577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highlight>
                  <a:srgbClr val="FFFF00"/>
                </a:highlight>
                <a:latin typeface="+mn-ea"/>
              </a:rPr>
              <a:t>(2) Minimum unit profit ratio </a:t>
            </a:r>
            <a:endParaRPr kumimoji="1" lang="ko-Kore-KR" altLang="en-US" spc="-4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4229FE-4305-20FF-FFAD-84E52FE0B7D9}"/>
              </a:ext>
            </a:extLst>
          </p:cNvPr>
          <p:cNvSpPr txBox="1"/>
          <p:nvPr/>
        </p:nvSpPr>
        <p:spPr>
          <a:xfrm>
            <a:off x="5812309" y="3189721"/>
            <a:ext cx="148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en-US" altLang="ko-Kore-KR" i="1" spc="-40" dirty="0" err="1">
                <a:latin typeface="+mn-ea"/>
              </a:rPr>
              <a:t>p</a:t>
            </a:r>
            <a:r>
              <a:rPr kumimoji="1" lang="en-US" altLang="ko-Kore-KR" i="1" spc="-40" baseline="-25000" dirty="0" err="1">
                <a:latin typeface="+mn-ea"/>
              </a:rPr>
              <a:t>j</a:t>
            </a:r>
            <a:r>
              <a:rPr kumimoji="1" lang="en-US" altLang="ko-Kore-KR" i="1" spc="-40" dirty="0">
                <a:latin typeface="+mn-ea"/>
              </a:rPr>
              <a:t> – </a:t>
            </a:r>
            <a:r>
              <a:rPr kumimoji="1" lang="en-US" altLang="ko-Kore-KR" i="1" spc="-40" dirty="0" err="1">
                <a:latin typeface="+mn-ea"/>
              </a:rPr>
              <a:t>c</a:t>
            </a:r>
            <a:r>
              <a:rPr kumimoji="1" lang="en-US" altLang="ko-Kore-KR" i="1" spc="-40" baseline="-25000" dirty="0" err="1">
                <a:latin typeface="+mn-ea"/>
              </a:rPr>
              <a:t>j</a:t>
            </a:r>
            <a:r>
              <a:rPr kumimoji="1" lang="en-US" altLang="ko-Kore-KR" i="1" spc="-40" dirty="0">
                <a:latin typeface="+mn-ea"/>
              </a:rPr>
              <a:t>)</a:t>
            </a:r>
            <a:r>
              <a:rPr kumimoji="1" lang="en-US" altLang="ko-Kore-KR" i="1" spc="-40" baseline="-2500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≥ </a:t>
            </a:r>
            <a:r>
              <a:rPr lang="el-GR" altLang="ko-Kore-KR" b="1" i="0" u="none" strike="noStrike" dirty="0">
                <a:solidFill>
                  <a:srgbClr val="202124"/>
                </a:solidFill>
                <a:effectLst/>
                <a:latin typeface="+mn-ea"/>
              </a:rPr>
              <a:t>α</a:t>
            </a:r>
            <a:endParaRPr lang="ko-Kore-KR" altLang="en-US" b="1" i="1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EE6166-33A5-A6D9-6FCB-BF8E4EB17141}"/>
              </a:ext>
            </a:extLst>
          </p:cNvPr>
          <p:cNvSpPr txBox="1"/>
          <p:nvPr/>
        </p:nvSpPr>
        <p:spPr>
          <a:xfrm>
            <a:off x="5706364" y="2104713"/>
            <a:ext cx="28702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highlight>
                  <a:srgbClr val="FFFF00"/>
                </a:highlight>
                <a:latin typeface="+mn-ea"/>
              </a:rPr>
              <a:t>(1) Minimum order quantity </a:t>
            </a:r>
            <a:endParaRPr kumimoji="1" lang="ko-Kore-KR" altLang="en-US" spc="-4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F769A6-870B-74FF-D8F5-94773FEA0E0D}"/>
              </a:ext>
            </a:extLst>
          </p:cNvPr>
          <p:cNvSpPr txBox="1"/>
          <p:nvPr/>
        </p:nvSpPr>
        <p:spPr>
          <a:xfrm>
            <a:off x="5776739" y="2412981"/>
            <a:ext cx="109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spc="-40" dirty="0" err="1">
                <a:latin typeface="+mn-ea"/>
              </a:rPr>
              <a:t>m</a:t>
            </a:r>
            <a:r>
              <a:rPr kumimoji="1" lang="en-US" altLang="ko-Kore-KR" i="1" spc="-40" baseline="-25000" dirty="0" err="1">
                <a:latin typeface="+mn-ea"/>
              </a:rPr>
              <a:t>jk</a:t>
            </a:r>
            <a:r>
              <a:rPr kumimoji="1" lang="en-US" altLang="ko-Kore-KR" i="1" spc="-40" baseline="-2500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≥ </a:t>
            </a:r>
            <a:r>
              <a:rPr kumimoji="1" lang="en-US" altLang="ko-Kore-KR" b="1" i="1" spc="-40" dirty="0" err="1">
                <a:latin typeface="+mn-ea"/>
              </a:rPr>
              <a:t>ß</a:t>
            </a:r>
            <a:endParaRPr lang="ko-Kore-KR" altLang="en-US" b="1" i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5643CF-DED0-80A3-D05E-760905A14FFB}"/>
              </a:ext>
            </a:extLst>
          </p:cNvPr>
          <p:cNvSpPr txBox="1"/>
          <p:nvPr/>
        </p:nvSpPr>
        <p:spPr>
          <a:xfrm>
            <a:off x="7210737" y="3202384"/>
            <a:ext cx="1012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i="0" u="none" strike="noStrike" dirty="0">
                <a:solidFill>
                  <a:srgbClr val="202124"/>
                </a:solidFill>
                <a:effectLst/>
                <a:latin typeface="+mn-ea"/>
              </a:rPr>
              <a:t>( </a:t>
            </a:r>
            <a:r>
              <a:rPr lang="el-GR" altLang="ko-Kore-KR" i="0" u="none" strike="noStrike" dirty="0">
                <a:solidFill>
                  <a:srgbClr val="202124"/>
                </a:solidFill>
                <a:effectLst/>
                <a:latin typeface="+mn-ea"/>
              </a:rPr>
              <a:t>α</a:t>
            </a:r>
            <a:r>
              <a:rPr lang="en-US" altLang="ko-Kore-KR" dirty="0">
                <a:solidFill>
                  <a:srgbClr val="202124"/>
                </a:solidFill>
                <a:latin typeface="+mn-ea"/>
              </a:rPr>
              <a:t>≥0 )</a:t>
            </a:r>
            <a:endParaRPr lang="ko-Kore-KR" altLang="en-US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8458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76018" y="-36927"/>
            <a:ext cx="916958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Engineering change management with DP level.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4A825-8738-0EA1-25C1-BF685EA5AF97}"/>
              </a:ext>
            </a:extLst>
          </p:cNvPr>
          <p:cNvSpPr txBox="1"/>
          <p:nvPr/>
        </p:nvSpPr>
        <p:spPr>
          <a:xfrm>
            <a:off x="543786" y="1528316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… </a:t>
            </a:r>
            <a:r>
              <a:rPr kumimoji="1" lang="en-US" altLang="ko-Kore-KR" sz="2000" spc="-40" dirty="0">
                <a:highlight>
                  <a:srgbClr val="949494"/>
                </a:highlight>
                <a:latin typeface="+mn-ea"/>
              </a:rPr>
              <a:t>FR</a:t>
            </a:r>
            <a:r>
              <a:rPr kumimoji="1" lang="en-US" altLang="ko-Kore-KR" sz="2000" spc="-40" baseline="-25000" dirty="0">
                <a:highlight>
                  <a:srgbClr val="949494"/>
                </a:highlight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 … FR</a:t>
            </a:r>
            <a:r>
              <a:rPr kumimoji="1" lang="en-US" altLang="ko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4BAF1-2C7E-37E7-B473-0962CEE5B4D7}"/>
              </a:ext>
            </a:extLst>
          </p:cNvPr>
          <p:cNvSpPr txBox="1"/>
          <p:nvPr/>
        </p:nvSpPr>
        <p:spPr>
          <a:xfrm>
            <a:off x="3537827" y="660377"/>
            <a:ext cx="52211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ore-KR" sz="2000" spc="-40" dirty="0">
                <a:latin typeface="+mn-ea"/>
              </a:rPr>
              <a:t>Choose optimal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bundle set </a:t>
            </a:r>
            <a:r>
              <a:rPr kumimoji="1" lang="en-US" altLang="ko-Kore-KR" sz="2000" spc="-40" dirty="0">
                <a:latin typeface="+mn-ea"/>
              </a:rPr>
              <a:t>of FRs and order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2910B-2791-79C7-7554-75F477E9470B}"/>
              </a:ext>
            </a:extLst>
          </p:cNvPr>
          <p:cNvSpPr txBox="1"/>
          <p:nvPr/>
        </p:nvSpPr>
        <p:spPr>
          <a:xfrm>
            <a:off x="3750710" y="1452404"/>
            <a:ext cx="270081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5</a:t>
            </a:r>
            <a:r>
              <a:rPr kumimoji="1" lang="en-US" altLang="ko-Kore-KR" sz="2000" spc="-40" dirty="0">
                <a:latin typeface="+mn-ea"/>
              </a:rPr>
              <a:t>}</a:t>
            </a:r>
          </a:p>
          <a:p>
            <a:r>
              <a:rPr kumimoji="1" lang="en-US" altLang="ko-Kore-KR" sz="2000" spc="-40" dirty="0">
                <a:latin typeface="+mn-ea"/>
              </a:rPr>
              <a:t>Group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ore-KR" sz="2000" spc="-40" dirty="0">
                <a:latin typeface="+mn-ea"/>
              </a:rPr>
              <a:t>) :  {FR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FR</a:t>
            </a:r>
            <a:r>
              <a:rPr kumimoji="1" lang="en-US" altLang="ko-Kore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48D2C-8A0D-5486-B632-5BB7903D1396}"/>
              </a:ext>
            </a:extLst>
          </p:cNvPr>
          <p:cNvSpPr txBox="1"/>
          <p:nvPr/>
        </p:nvSpPr>
        <p:spPr>
          <a:xfrm>
            <a:off x="7017240" y="1760414"/>
            <a:ext cx="17798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</a:t>
            </a:r>
            <a:r>
              <a:rPr kumimoji="1" lang="en-US" altLang="ko-Kore-KR" sz="2000" spc="-40" dirty="0">
                <a:latin typeface="+mn-ea"/>
              </a:rPr>
              <a:t> G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ore-KR" sz="2000" spc="-40" dirty="0">
                <a:latin typeface="+mn-ea"/>
              </a:rPr>
              <a:t>G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7E3BF-6A67-E448-BC1E-F6483E982D58}"/>
              </a:ext>
            </a:extLst>
          </p:cNvPr>
          <p:cNvSpPr txBox="1"/>
          <p:nvPr/>
        </p:nvSpPr>
        <p:spPr>
          <a:xfrm>
            <a:off x="4802087" y="5724063"/>
            <a:ext cx="41247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실제 </a:t>
            </a: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 관계를 바탕으로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-807249" y="-660067"/>
            <a:ext cx="10936111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여러 기능적 요구사항으로 인한 설계변경을 대처하기 위한 </a:t>
            </a:r>
            <a:r>
              <a:rPr lang="en-US" altLang="ko-KR" sz="2400" dirty="0"/>
              <a:t>grouping and sequence</a:t>
            </a:r>
            <a:r>
              <a:rPr lang="ko-KR" alt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75552" y="7009377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16E22-3824-7F62-FCD8-2E5460D99B2F}"/>
              </a:ext>
            </a:extLst>
          </p:cNvPr>
          <p:cNvSpPr txBox="1"/>
          <p:nvPr/>
        </p:nvSpPr>
        <p:spPr>
          <a:xfrm>
            <a:off x="4018988" y="2565181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Grouping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8D57C0-F439-5BDE-2995-785A7E63E886}"/>
              </a:ext>
            </a:extLst>
          </p:cNvPr>
          <p:cNvSpPr txBox="1"/>
          <p:nvPr/>
        </p:nvSpPr>
        <p:spPr>
          <a:xfrm>
            <a:off x="6993542" y="2622393"/>
            <a:ext cx="15661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Sequence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EB0B9-0DAE-A726-121F-DD2C909A26DC}"/>
              </a:ext>
            </a:extLst>
          </p:cNvPr>
          <p:cNvSpPr txBox="1"/>
          <p:nvPr/>
        </p:nvSpPr>
        <p:spPr>
          <a:xfrm>
            <a:off x="6350446" y="1667826"/>
            <a:ext cx="4324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DD34E4-9534-87DE-0BCB-6A7FB4BB8561}"/>
              </a:ext>
            </a:extLst>
          </p:cNvPr>
          <p:cNvSpPr/>
          <p:nvPr/>
        </p:nvSpPr>
        <p:spPr>
          <a:xfrm>
            <a:off x="3576013" y="1052323"/>
            <a:ext cx="5221118" cy="2031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3114DC5-8E25-DA6F-E909-9382F3047A64}"/>
              </a:ext>
            </a:extLst>
          </p:cNvPr>
          <p:cNvCxnSpPr>
            <a:cxnSpLocks/>
          </p:cNvCxnSpPr>
          <p:nvPr/>
        </p:nvCxnSpPr>
        <p:spPr>
          <a:xfrm>
            <a:off x="165083" y="3235306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D45A5-D593-5D9A-355C-0A4E14E69B57}"/>
              </a:ext>
            </a:extLst>
          </p:cNvPr>
          <p:cNvSpPr/>
          <p:nvPr/>
        </p:nvSpPr>
        <p:spPr>
          <a:xfrm>
            <a:off x="1752255" y="1488976"/>
            <a:ext cx="496711" cy="408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5EA631-4831-C5D3-57AA-2D112F82F0A9}"/>
              </a:ext>
            </a:extLst>
          </p:cNvPr>
          <p:cNvCxnSpPr>
            <a:cxnSpLocks/>
          </p:cNvCxnSpPr>
          <p:nvPr/>
        </p:nvCxnSpPr>
        <p:spPr>
          <a:xfrm>
            <a:off x="2000611" y="1897062"/>
            <a:ext cx="0" cy="156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AEA1B17-E4C6-FE8D-6A58-491CE72502C1}"/>
              </a:ext>
            </a:extLst>
          </p:cNvPr>
          <p:cNvGrpSpPr/>
          <p:nvPr/>
        </p:nvGrpSpPr>
        <p:grpSpPr>
          <a:xfrm>
            <a:off x="75552" y="3754449"/>
            <a:ext cx="4489372" cy="1519573"/>
            <a:chOff x="188243" y="4440232"/>
            <a:chExt cx="4302592" cy="145635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F23ABE2-0677-228D-B2A6-7C4A38BFD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70793D-6D2A-0C7D-14D0-102049C7B395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EFFD9E-418D-F363-B4CE-19365A2B606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6572" y="3084067"/>
            <a:ext cx="0" cy="37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54E5232-C7CC-8867-B052-2BD53565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599" y="3682734"/>
            <a:ext cx="4227376" cy="741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7DBE5-C382-ABCF-579C-C5E7B15E0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0" t="6986" r="30235" b="7468"/>
          <a:stretch/>
        </p:blipFill>
        <p:spPr>
          <a:xfrm>
            <a:off x="5061406" y="3637668"/>
            <a:ext cx="3906015" cy="19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C28778-13ED-3F78-F40D-30AA84A6B281}"/>
              </a:ext>
            </a:extLst>
          </p:cNvPr>
          <p:cNvSpPr txBox="1"/>
          <p:nvPr/>
        </p:nvSpPr>
        <p:spPr>
          <a:xfrm>
            <a:off x="199607" y="5724063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992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2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B4C21BE-86D3-D181-7611-071852FB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30365"/>
              </p:ext>
            </p:extLst>
          </p:nvPr>
        </p:nvGraphicFramePr>
        <p:xfrm>
          <a:off x="199495" y="3293313"/>
          <a:ext cx="6411843" cy="31466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452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9776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66736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51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81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519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51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357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785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399" marR="101399" marT="50699" marB="5069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785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-0.4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:a16="http://schemas.microsoft.com/office/drawing/2014/main" id="{061E5689-DF23-876C-EAE6-588CAB2C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00" y="3401558"/>
            <a:ext cx="2315370" cy="22669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6850930" y="6013725"/>
            <a:ext cx="14266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-1≤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560301"/>
            <a:ext cx="5730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latin typeface="+mn-ea"/>
              </a:rPr>
              <a:t>FR</a:t>
            </a:r>
            <a:r>
              <a:rPr kumimoji="1" lang="en-US" altLang="ko-Kore-KR" sz="2800" spc="-40" baseline="-25000" dirty="0">
                <a:latin typeface="+mn-ea"/>
              </a:rPr>
              <a:t>1</a:t>
            </a:r>
            <a:endParaRPr kumimoji="1" lang="ko-Kore-KR" altLang="en-US" sz="32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686635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424572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5053357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781806" y="1554361"/>
            <a:ext cx="108709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511186" y="1708250"/>
            <a:ext cx="10870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13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5243186" y="1400473"/>
            <a:ext cx="108709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000" spc="-40" dirty="0">
                <a:latin typeface="+mn-ea"/>
              </a:rPr>
              <a:t>DP</a:t>
            </a:r>
            <a:r>
              <a:rPr kumimoji="1" lang="en-US" altLang="ko-Kore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7006066" y="1647802"/>
            <a:ext cx="17293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Choose one </a:t>
            </a:r>
            <a:endParaRPr kumimoji="1" lang="ko-Kore-KR" altLang="en-US" sz="2400" spc="-40" dirty="0">
              <a:latin typeface="+mn-ea"/>
            </a:endParaRP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165083" y="2727865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3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다중 </a:t>
            </a:r>
            <a:r>
              <a:rPr lang="en-US" altLang="ko-KR" sz="2400" b="0" dirty="0"/>
              <a:t>FR</a:t>
            </a:r>
            <a:r>
              <a:rPr lang="ko-KR" altLang="en-US" sz="2400" b="0" dirty="0"/>
              <a:t>문제</a:t>
            </a:r>
            <a:r>
              <a:rPr lang="en-US" altLang="ko-KR" sz="2400" b="0" dirty="0"/>
              <a:t>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522940" y="1714740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6330" y="83380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014267" y="83380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584064" y="833806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371501" y="1554361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100881" y="1708250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773893" y="1400473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65E755-7202-7C8A-18D5-D4B1D64AAE00}"/>
              </a:ext>
            </a:extLst>
          </p:cNvPr>
          <p:cNvSpPr txBox="1"/>
          <p:nvPr/>
        </p:nvSpPr>
        <p:spPr>
          <a:xfrm>
            <a:off x="6814476" y="1647802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486F2-BDCC-473C-870F-61D7439C9FDF}"/>
              </a:ext>
            </a:extLst>
          </p:cNvPr>
          <p:cNvSpPr txBox="1"/>
          <p:nvPr/>
        </p:nvSpPr>
        <p:spPr>
          <a:xfrm>
            <a:off x="518342" y="3653903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986B6-E570-7A87-BA36-EEABB361A3C2}"/>
              </a:ext>
            </a:extLst>
          </p:cNvPr>
          <p:cNvSpPr txBox="1"/>
          <p:nvPr/>
        </p:nvSpPr>
        <p:spPr>
          <a:xfrm>
            <a:off x="1276330" y="2908791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B052A-6A05-7FDC-ADF2-7AB9D2CAFB78}"/>
              </a:ext>
            </a:extLst>
          </p:cNvPr>
          <p:cNvSpPr txBox="1"/>
          <p:nvPr/>
        </p:nvSpPr>
        <p:spPr>
          <a:xfrm>
            <a:off x="2840247" y="2908791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0A960-D088-2ED8-7A21-85350B878D00}"/>
              </a:ext>
            </a:extLst>
          </p:cNvPr>
          <p:cNvSpPr txBox="1"/>
          <p:nvPr/>
        </p:nvSpPr>
        <p:spPr>
          <a:xfrm>
            <a:off x="4882110" y="2908791"/>
            <a:ext cx="12471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A1A7D-FC8C-56CE-016E-5B3C7937C272}"/>
              </a:ext>
            </a:extLst>
          </p:cNvPr>
          <p:cNvSpPr txBox="1"/>
          <p:nvPr/>
        </p:nvSpPr>
        <p:spPr>
          <a:xfrm>
            <a:off x="137150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C14D-0734-C7A6-F87F-01CFB091B3BA}"/>
              </a:ext>
            </a:extLst>
          </p:cNvPr>
          <p:cNvSpPr txBox="1"/>
          <p:nvPr/>
        </p:nvSpPr>
        <p:spPr>
          <a:xfrm>
            <a:off x="2926861" y="3629346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C79BB-701F-6CFF-5B1D-6136566FB267}"/>
              </a:ext>
            </a:extLst>
          </p:cNvPr>
          <p:cNvSpPr txBox="1"/>
          <p:nvPr/>
        </p:nvSpPr>
        <p:spPr>
          <a:xfrm>
            <a:off x="5071939" y="3475458"/>
            <a:ext cx="105009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43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52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8CDAA-C5BC-8B9A-B701-83A565E3949C}"/>
              </a:ext>
            </a:extLst>
          </p:cNvPr>
          <p:cNvSpPr txBox="1"/>
          <p:nvPr/>
        </p:nvSpPr>
        <p:spPr>
          <a:xfrm>
            <a:off x="6789552" y="3722787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029E5-191C-0D86-3571-CC22C275393C}"/>
              </a:ext>
            </a:extLst>
          </p:cNvPr>
          <p:cNvSpPr txBox="1"/>
          <p:nvPr/>
        </p:nvSpPr>
        <p:spPr>
          <a:xfrm>
            <a:off x="4324502" y="2809229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8C826-6F42-8B3B-91A4-DC7D0E49EBB6}"/>
              </a:ext>
            </a:extLst>
          </p:cNvPr>
          <p:cNvSpPr txBox="1"/>
          <p:nvPr/>
        </p:nvSpPr>
        <p:spPr>
          <a:xfrm>
            <a:off x="518342" y="5494426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3</a:t>
            </a:r>
            <a:endParaRPr kumimoji="1" lang="ko-Kore-KR" altLang="en-US" sz="2000" spc="-40" baseline="-250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759CD-56B8-2B1A-7867-F26D4A04C6AB}"/>
              </a:ext>
            </a:extLst>
          </p:cNvPr>
          <p:cNvSpPr txBox="1"/>
          <p:nvPr/>
        </p:nvSpPr>
        <p:spPr>
          <a:xfrm>
            <a:off x="1276330" y="4749314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3BE0E-6064-29C8-BE45-A67298D359A3}"/>
              </a:ext>
            </a:extLst>
          </p:cNvPr>
          <p:cNvSpPr txBox="1"/>
          <p:nvPr/>
        </p:nvSpPr>
        <p:spPr>
          <a:xfrm>
            <a:off x="2840247" y="4749314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23497-C6B5-BAA5-7E10-BB0357D568DA}"/>
              </a:ext>
            </a:extLst>
          </p:cNvPr>
          <p:cNvSpPr txBox="1"/>
          <p:nvPr/>
        </p:nvSpPr>
        <p:spPr>
          <a:xfrm>
            <a:off x="4882110" y="4749314"/>
            <a:ext cx="11862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Alternative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FDE0A-EA76-64BF-5481-9A2D15AF1C11}"/>
              </a:ext>
            </a:extLst>
          </p:cNvPr>
          <p:cNvSpPr txBox="1"/>
          <p:nvPr/>
        </p:nvSpPr>
        <p:spPr>
          <a:xfrm>
            <a:off x="1371501" y="5469869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4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24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1825E-9DD3-DE57-57F4-E5F5D796C9CB}"/>
              </a:ext>
            </a:extLst>
          </p:cNvPr>
          <p:cNvSpPr txBox="1"/>
          <p:nvPr/>
        </p:nvSpPr>
        <p:spPr>
          <a:xfrm>
            <a:off x="2926861" y="5623758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F41AE-F72F-3B4C-B48A-6CBAF6942375}"/>
              </a:ext>
            </a:extLst>
          </p:cNvPr>
          <p:cNvSpPr txBox="1"/>
          <p:nvPr/>
        </p:nvSpPr>
        <p:spPr>
          <a:xfrm>
            <a:off x="5071939" y="5494426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ECB9D-EC9C-954F-9A87-52C43C6DFAC6}"/>
              </a:ext>
            </a:extLst>
          </p:cNvPr>
          <p:cNvSpPr txBox="1"/>
          <p:nvPr/>
        </p:nvSpPr>
        <p:spPr>
          <a:xfrm>
            <a:off x="6789552" y="5563310"/>
            <a:ext cx="14327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Choose one </a:t>
            </a:r>
            <a:endParaRPr kumimoji="1" lang="ko-Kore-KR" altLang="en-US" sz="20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DE6D7-D2F7-6AE8-28C1-A33C78D5B24A}"/>
              </a:ext>
            </a:extLst>
          </p:cNvPr>
          <p:cNvSpPr txBox="1"/>
          <p:nvPr/>
        </p:nvSpPr>
        <p:spPr>
          <a:xfrm>
            <a:off x="4324502" y="4649752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45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grouping(?)   &lt;without considering DP relation&gt;</a:t>
            </a:r>
            <a:endParaRPr lang="ko-KR" altLang="en-US" sz="2400" b="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266"/>
              </p:ext>
            </p:extLst>
          </p:nvPr>
        </p:nvGraphicFramePr>
        <p:xfrm>
          <a:off x="431005" y="964430"/>
          <a:ext cx="6096357" cy="4058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534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1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pc="-40" dirty="0">
                          <a:latin typeface="+mn-ea"/>
                        </a:rPr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pc="-40" dirty="0">
                          <a:latin typeface="+mn-ea"/>
                        </a:rPr>
                        <a:t>-1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2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FR.  3</a:t>
                      </a:r>
                      <a:endParaRPr lang="ko-Kore-KR" altLang="en-US" sz="14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5" y="1718071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1264444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Good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5" y="2946796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2493169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No synergy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5" y="4196952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3743325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6" y="5466863"/>
            <a:ext cx="41878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  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1"/>
            <a:ext cx="36525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60919" y="5489378"/>
            <a:ext cx="43596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marL="285750" indent="-285750" algn="l">
              <a:buFontTx/>
              <a:buChar char="-"/>
            </a:pP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2062619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3307525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2" y="4464296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441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266065" y="4866373"/>
            <a:ext cx="451469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 </a:t>
            </a:r>
            <a:r>
              <a:rPr kumimoji="1" lang="en-US" altLang="ko-Kore-KR" spc="-40" dirty="0">
                <a:latin typeface="+mn-ea"/>
              </a:rPr>
              <a:t>(change propagation)</a:t>
            </a:r>
            <a:r>
              <a:rPr kumimoji="1" lang="ko-Kore-KR" altLang="en-US" spc="-40" dirty="0">
                <a:latin typeface="+mn-ea"/>
              </a:rPr>
              <a:t>을 고려하여 </a:t>
            </a:r>
            <a:endParaRPr kumimoji="1" lang="en-US" altLang="ko-Kore-KR" spc="-40" dirty="0">
              <a:latin typeface="+mn-ea"/>
            </a:endParaRP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들의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Grouping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&amp;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sequence</a:t>
            </a:r>
            <a:r>
              <a:rPr kumimoji="1" lang="ko-KR" altLang="en-US" spc="-40" dirty="0" err="1">
                <a:latin typeface="+mn-ea"/>
              </a:rPr>
              <a:t>를</a:t>
            </a:r>
            <a:r>
              <a:rPr kumimoji="1" lang="ko-KR" altLang="en-US" spc="-40" dirty="0">
                <a:latin typeface="+mn-ea"/>
              </a:rPr>
              <a:t> 해보자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To minimize rework duration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85072-DF7C-6C11-B6AC-F9B0D343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2" y="1382768"/>
            <a:ext cx="4514697" cy="224404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165083" y="71231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relation</a:t>
            </a:r>
            <a:r>
              <a:rPr lang="en-US" altLang="ko-KR" sz="2400" b="0" dirty="0">
                <a:sym typeface="Wingdings" pitchFamily="2" charset="2"/>
              </a:rPr>
              <a:t> </a:t>
            </a:r>
            <a:endParaRPr lang="ko-KR" altLang="en-US" sz="24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BFF879D-B918-EBCF-EB7D-7917821FAC16}"/>
              </a:ext>
            </a:extLst>
          </p:cNvPr>
          <p:cNvSpPr txBox="1">
            <a:spLocks/>
          </p:cNvSpPr>
          <p:nvPr/>
        </p:nvSpPr>
        <p:spPr>
          <a:xfrm>
            <a:off x="165083" y="968306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302B22C-FE48-20C2-29E7-0E5D7D00FD8B}"/>
              </a:ext>
            </a:extLst>
          </p:cNvPr>
          <p:cNvSpPr txBox="1">
            <a:spLocks/>
          </p:cNvSpPr>
          <p:nvPr/>
        </p:nvSpPr>
        <p:spPr>
          <a:xfrm>
            <a:off x="4933728" y="968306"/>
            <a:ext cx="4485575" cy="32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Multiple candidates per FR</a:t>
            </a:r>
            <a:endParaRPr lang="ko-KR" altLang="en-US" sz="2400" b="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2AB472-24ED-23E9-63B8-35B6046080E3}"/>
              </a:ext>
            </a:extLst>
          </p:cNvPr>
          <p:cNvCxnSpPr>
            <a:cxnSpLocks/>
          </p:cNvCxnSpPr>
          <p:nvPr/>
        </p:nvCxnSpPr>
        <p:spPr>
          <a:xfrm>
            <a:off x="2531327" y="3858322"/>
            <a:ext cx="1806497" cy="929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73CAD-831A-2969-B5D2-9B0B4C7A14A8}"/>
              </a:ext>
            </a:extLst>
          </p:cNvPr>
          <p:cNvCxnSpPr>
            <a:cxnSpLocks/>
          </p:cNvCxnSpPr>
          <p:nvPr/>
        </p:nvCxnSpPr>
        <p:spPr>
          <a:xfrm flipH="1">
            <a:off x="4650658" y="4200753"/>
            <a:ext cx="2399403" cy="587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53" y="1331873"/>
            <a:ext cx="3906615" cy="27240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2EB687-ECF6-5ADD-41D4-58371AE2149D}"/>
              </a:ext>
            </a:extLst>
          </p:cNvPr>
          <p:cNvSpPr txBox="1"/>
          <p:nvPr/>
        </p:nvSpPr>
        <p:spPr>
          <a:xfrm>
            <a:off x="6946923" y="5004791"/>
            <a:ext cx="2065630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순서에 따라</a:t>
            </a:r>
            <a:r>
              <a:rPr kumimoji="1" lang="en-US" altLang="ko-Kore-KR" spc="-40" dirty="0">
                <a:latin typeface="+mn-ea"/>
              </a:rPr>
              <a:t>,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관계가 달라짐</a:t>
            </a:r>
            <a:r>
              <a:rPr kumimoji="1" lang="en-US" altLang="ko-Kore-KR" spc="-40" dirty="0">
                <a:latin typeface="+mn-ea"/>
              </a:rPr>
              <a:t>.</a:t>
            </a:r>
          </a:p>
          <a:p>
            <a:pPr algn="ctr"/>
            <a:r>
              <a:rPr kumimoji="1" lang="en-US" altLang="ko-KR" spc="-40" dirty="0">
                <a:latin typeface="+mn-ea"/>
              </a:rPr>
              <a:t>(likelihood, impact)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EE337D-994C-E24A-C972-CD5C8C38249A}"/>
              </a:ext>
            </a:extLst>
          </p:cNvPr>
          <p:cNvSpPr txBox="1"/>
          <p:nvPr/>
        </p:nvSpPr>
        <p:spPr>
          <a:xfrm>
            <a:off x="115224" y="5058697"/>
            <a:ext cx="19908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 grouping</a:t>
            </a:r>
            <a:r>
              <a:rPr kumimoji="1" lang="ko-Kore-KR" altLang="en-US" spc="-40" dirty="0">
                <a:latin typeface="+mn-ea"/>
              </a:rPr>
              <a:t>을 통한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Redesign duration</a:t>
            </a:r>
          </a:p>
          <a:p>
            <a:pPr algn="ctr"/>
            <a:r>
              <a:rPr kumimoji="1" lang="ko-Kore-KR" altLang="en-US" spc="-40" dirty="0">
                <a:latin typeface="+mn-ea"/>
              </a:rPr>
              <a:t>감소</a:t>
            </a:r>
            <a:r>
              <a:rPr kumimoji="1" lang="en-US" altLang="ko-Kore-KR" spc="-40" dirty="0">
                <a:latin typeface="+mn-ea"/>
              </a:rPr>
              <a:t>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A1118-3331-A679-BD12-3148150BE500}"/>
              </a:ext>
            </a:extLst>
          </p:cNvPr>
          <p:cNvSpPr txBox="1"/>
          <p:nvPr/>
        </p:nvSpPr>
        <p:spPr>
          <a:xfrm>
            <a:off x="7404029" y="4589374"/>
            <a:ext cx="974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Clarkson (2013)</a:t>
            </a:r>
            <a:r>
              <a:rPr kumimoji="1" lang="ko-Kore-KR" altLang="en-US" b="1" spc="-40" dirty="0">
                <a:effectLst/>
                <a:latin typeface="+mn-ea"/>
              </a:rPr>
              <a:t> </a:t>
            </a:r>
            <a:endParaRPr lang="en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0E088-BC2F-FC87-B5D1-58E6FAF3F952}"/>
              </a:ext>
            </a:extLst>
          </p:cNvPr>
          <p:cNvSpPr txBox="1"/>
          <p:nvPr/>
        </p:nvSpPr>
        <p:spPr>
          <a:xfrm>
            <a:off x="640244" y="4589374"/>
            <a:ext cx="81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schuh (2017)</a:t>
            </a:r>
            <a:r>
              <a:rPr kumimoji="1" lang="ko-Kore-KR" altLang="en-US" b="1" spc="-40" dirty="0">
                <a:effectLst/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1904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40485"/>
            <a:ext cx="8001000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candidates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여러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만족할 수 있는 대안들을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067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51C95-CDAC-7548-DA2A-B0579823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CB3660-CCB4-CDD0-E755-741BE785C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40D0A-FE19-05B8-2FCC-34D427B9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" y="62424"/>
            <a:ext cx="5941574" cy="2384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165FC3-C704-16D5-5E9B-D950825E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5" y="2593991"/>
            <a:ext cx="5879780" cy="3066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DCBA8-092A-0E0F-4C79-177B45731A0C}"/>
              </a:ext>
            </a:extLst>
          </p:cNvPr>
          <p:cNvSpPr txBox="1"/>
          <p:nvPr/>
        </p:nvSpPr>
        <p:spPr>
          <a:xfrm>
            <a:off x="4825389" y="5857746"/>
            <a:ext cx="4709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spc="-40" dirty="0">
                <a:latin typeface="+mn-ea"/>
              </a:rPr>
              <a:t>Sequence</a:t>
            </a:r>
            <a:r>
              <a:rPr kumimoji="1" lang="ko-KR" altLang="en-US" b="1" spc="-40" dirty="0">
                <a:latin typeface="+mn-ea"/>
              </a:rPr>
              <a:t>의 의미는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b="1" spc="-40" dirty="0" err="1">
                <a:latin typeface="+mn-ea"/>
              </a:rPr>
              <a:t>redeisgn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ko-KR" altLang="en-US" b="1" spc="-40" dirty="0">
                <a:latin typeface="+mn-ea"/>
              </a:rPr>
              <a:t>됨에 따라</a:t>
            </a:r>
            <a:r>
              <a:rPr kumimoji="1" lang="en-US" altLang="ko-KR" b="1" spc="-40" dirty="0">
                <a:latin typeface="+mn-ea"/>
              </a:rPr>
              <a:t>, impact </a:t>
            </a:r>
            <a:r>
              <a:rPr kumimoji="1" lang="ko-KR" altLang="en-US" b="1" spc="-40" dirty="0">
                <a:latin typeface="+mn-ea"/>
              </a:rPr>
              <a:t>와 </a:t>
            </a:r>
            <a:r>
              <a:rPr kumimoji="1" lang="en-US" altLang="ko-KR" b="1" spc="-40" dirty="0">
                <a:latin typeface="+mn-ea"/>
              </a:rPr>
              <a:t>likelihood</a:t>
            </a:r>
            <a:r>
              <a:rPr kumimoji="1" lang="ko-KR" altLang="en-US" b="1" spc="-40" dirty="0">
                <a:latin typeface="+mn-ea"/>
              </a:rPr>
              <a:t>가 상이해짐</a:t>
            </a:r>
            <a:r>
              <a:rPr kumimoji="1" lang="en-US" altLang="ko-KR" b="1" spc="-40" dirty="0">
                <a:latin typeface="+mn-ea"/>
              </a:rPr>
              <a:t>.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E39E4-E4F9-D5F1-6477-36A2894F722F}"/>
              </a:ext>
            </a:extLst>
          </p:cNvPr>
          <p:cNvSpPr txBox="1"/>
          <p:nvPr/>
        </p:nvSpPr>
        <p:spPr>
          <a:xfrm>
            <a:off x="1207257" y="6027022"/>
            <a:ext cx="30425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앞단의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ko-Kore-KR" altLang="en-US" sz="2000" spc="-40" dirty="0">
                <a:latin typeface="+mn-ea"/>
              </a:rPr>
              <a:t>를 처리함에 따라</a:t>
            </a:r>
          </a:p>
        </p:txBody>
      </p:sp>
    </p:spTree>
    <p:extLst>
      <p:ext uri="{BB962C8B-B14F-4D97-AF65-F5344CB8AC3E}">
        <p14:creationId xmlns:p14="http://schemas.microsoft.com/office/powerpoint/2010/main" val="220628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776408" y="4952939"/>
            <a:ext cx="363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main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affect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 specifications </a:t>
            </a:r>
            <a:endParaRPr lang="en-US" altLang="ko-KR" dirty="0">
              <a:solidFill>
                <a:srgbClr val="0070C0"/>
              </a:solidFill>
              <a:latin typeface="Söhn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06569-7B0C-B56F-9167-652B4761A23C}"/>
              </a:ext>
            </a:extLst>
          </p:cNvPr>
          <p:cNvSpPr txBox="1"/>
          <p:nvPr/>
        </p:nvSpPr>
        <p:spPr>
          <a:xfrm>
            <a:off x="-347208" y="4237977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z="3200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/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power supply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BC898-0589-5A85-26A6-83947FA3B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1" y="510690"/>
                <a:ext cx="4134658" cy="1190006"/>
              </a:xfrm>
              <a:prstGeom prst="rect">
                <a:avLst/>
              </a:prstGeom>
              <a:blipFill>
                <a:blip r:embed="rId3"/>
                <a:stretch>
                  <a:fillRect l="-5810" t="-10638" r="-612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5D0555-0191-DF6B-77B5-51FBC625D76C}"/>
              </a:ext>
            </a:extLst>
          </p:cNvPr>
          <p:cNvSpPr txBox="1"/>
          <p:nvPr/>
        </p:nvSpPr>
        <p:spPr>
          <a:xfrm>
            <a:off x="443650" y="1015246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F6E09-588E-1D23-4604-F5FCD95C10A4}"/>
              </a:ext>
            </a:extLst>
          </p:cNvPr>
          <p:cNvSpPr txBox="1"/>
          <p:nvPr/>
        </p:nvSpPr>
        <p:spPr>
          <a:xfrm>
            <a:off x="393709" y="1983205"/>
            <a:ext cx="361489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ore-KR" sz="18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  :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ore-KR" sz="1800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 :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z="1800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ore-KR" sz="1800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ore-KR" sz="1800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} :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725D4C-B101-2EDB-D5C7-81406584116E}"/>
              </a:ext>
            </a:extLst>
          </p:cNvPr>
          <p:cNvSpPr txBox="1"/>
          <p:nvPr/>
        </p:nvSpPr>
        <p:spPr>
          <a:xfrm>
            <a:off x="12277730" y="2092335"/>
            <a:ext cx="307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4)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 특정 모듈의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Specification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</a:rPr>
              <a:t>상에서의 관계</a:t>
            </a: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.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즉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핵심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/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다른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으로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이때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무게를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줄인다거나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크기를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줄이려는데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</a:t>
            </a:r>
          </a:p>
          <a:p>
            <a:endParaRPr lang="en-US" altLang="ko-KR" sz="1600" dirty="0">
              <a:solidFill>
                <a:srgbClr val="C00000"/>
              </a:solidFill>
              <a:latin typeface="Söhne"/>
              <a:sym typeface="Wingdings" pitchFamily="2" charset="2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그게 가능한가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?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실제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spec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들간의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관계를 통해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그것이 실현 가능한가 혹은 </a:t>
            </a:r>
            <a:r>
              <a:rPr lang="ko-KR" altLang="en-US" sz="1600" dirty="0" err="1">
                <a:solidFill>
                  <a:srgbClr val="C00000"/>
                </a:solidFill>
                <a:latin typeface="Söhne"/>
                <a:sym typeface="Wingdings" pitchFamily="2" charset="2"/>
              </a:rPr>
              <a:t>어느정도의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work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가 필요한가</a:t>
            </a:r>
            <a:r>
              <a:rPr lang="en-US" altLang="ko-KR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Söhne"/>
                <a:sym typeface="Wingdings" pitchFamily="2" charset="2"/>
              </a:rPr>
              <a:t>등등</a:t>
            </a:r>
            <a:endParaRPr lang="en-US" altLang="ko-KR" sz="1600" dirty="0">
              <a:solidFill>
                <a:srgbClr val="C00000"/>
              </a:solidFill>
              <a:latin typeface="Söh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/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3200" b="1" spc="-40" dirty="0">
                    <a:latin typeface="+mn-ea"/>
                  </a:rPr>
                  <a:t>Ex) Processor</a:t>
                </a:r>
              </a:p>
              <a:p>
                <a:pPr algn="l"/>
                <a:endParaRPr kumimoji="1" lang="en-US" altLang="ko-Kore-KR" sz="2000" b="1" spc="-40" dirty="0">
                  <a:latin typeface="+mn-ea"/>
                </a:endParaRPr>
              </a:p>
              <a:p>
                <a:pPr algn="l"/>
                <a:r>
                  <a:rPr kumimoji="1" lang="en-US" altLang="ko-Kore-KR" sz="2000" spc="-40" dirty="0">
                    <a:latin typeface="+mn-ea"/>
                  </a:rPr>
                  <a:t>m</a:t>
                </a:r>
                <a:r>
                  <a:rPr kumimoji="1" lang="en-US" altLang="ko-Kore-KR" sz="2000" spc="-40" baseline="-25000" dirty="0">
                    <a:latin typeface="+mn-ea"/>
                  </a:rPr>
                  <a:t>2</a:t>
                </a:r>
                <a:r>
                  <a:rPr kumimoji="1" lang="en-US" altLang="ko-Kore-KR" sz="2000" spc="-40" dirty="0">
                    <a:latin typeface="+mn-ea"/>
                  </a:rPr>
                  <a:t> : {f(m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g(m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), </a:t>
                </a:r>
                <a:r>
                  <a:rPr kumimoji="1" lang="en-US" altLang="ko-KR" sz="2000" spc="-40" dirty="0">
                    <a:latin typeface="+mn-ea"/>
                  </a:rPr>
                  <a:t>h</a:t>
                </a:r>
                <a:r>
                  <a:rPr kumimoji="1" lang="en-US" altLang="ko-Kore-KR" sz="2000" spc="-40" dirty="0">
                    <a:latin typeface="+mn-ea"/>
                  </a:rPr>
                  <a:t>(m</a:t>
                </a:r>
                <a:r>
                  <a:rPr kumimoji="1" lang="en-US" altLang="ko-Kore-KR" sz="2000" spc="-40" baseline="-25000" dirty="0">
                    <a:latin typeface="+mn-ea"/>
                  </a:rPr>
                  <a:t>1</a:t>
                </a:r>
                <a:r>
                  <a:rPr kumimoji="1" lang="en-US" altLang="ko-Kore-KR" sz="2000" spc="-4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ore-KR" sz="2000" i="1" spc="-4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0" i="1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i="1" spc="-4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  <m:e>
                        <m:r>
                          <a:rPr kumimoji="1" lang="en-US" altLang="ko-Kore-KR" sz="2000" b="0" i="1" spc="-4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ore-KR" sz="20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kumimoji="1" lang="en-US" altLang="ko-Kore-KR" sz="2000" spc="-40" dirty="0">
                    <a:latin typeface="+mn-ea"/>
                  </a:rPr>
                  <a:t>}</a:t>
                </a:r>
                <a:endParaRPr kumimoji="1" lang="ko-Kore-KR" altLang="en-US" sz="3200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AD5BA-6CA0-1A62-4819-B8BFFC8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42" y="549304"/>
                <a:ext cx="4134658" cy="1190006"/>
              </a:xfrm>
              <a:prstGeom prst="rect">
                <a:avLst/>
              </a:prstGeom>
              <a:blipFill>
                <a:blip r:embed="rId4"/>
                <a:stretch>
                  <a:fillRect l="-5828" t="-10638" r="-920" b="-627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D745AC-59EC-D91E-4555-E3B29C629CB4}"/>
              </a:ext>
            </a:extLst>
          </p:cNvPr>
          <p:cNvSpPr txBox="1"/>
          <p:nvPr/>
        </p:nvSpPr>
        <p:spPr>
          <a:xfrm>
            <a:off x="5138651" y="1053860"/>
            <a:ext cx="35649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{perf / Spec /   constraint}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757E2-B64E-D49E-DC8A-FCABD680D7F4}"/>
              </a:ext>
            </a:extLst>
          </p:cNvPr>
          <p:cNvSpPr txBox="1"/>
          <p:nvPr/>
        </p:nvSpPr>
        <p:spPr>
          <a:xfrm>
            <a:off x="1978758" y="1983205"/>
            <a:ext cx="1145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파워 용량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FE11-054D-7BFB-EC7E-E7B6F5121231}"/>
              </a:ext>
            </a:extLst>
          </p:cNvPr>
          <p:cNvSpPr txBox="1"/>
          <p:nvPr/>
        </p:nvSpPr>
        <p:spPr>
          <a:xfrm>
            <a:off x="2054845" y="3899762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3082-5702-072F-3320-5DCAA7FB0C8E}"/>
              </a:ext>
            </a:extLst>
          </p:cNvPr>
          <p:cNvSpPr txBox="1"/>
          <p:nvPr/>
        </p:nvSpPr>
        <p:spPr>
          <a:xfrm>
            <a:off x="1987501" y="2518006"/>
            <a:ext cx="179183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4940A-29FD-4915-BAF5-26C982D57567}"/>
              </a:ext>
            </a:extLst>
          </p:cNvPr>
          <p:cNvSpPr txBox="1"/>
          <p:nvPr/>
        </p:nvSpPr>
        <p:spPr>
          <a:xfrm>
            <a:off x="5527999" y="1983205"/>
            <a:ext cx="1748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Core &amp; thread </a:t>
            </a:r>
            <a:r>
              <a:rPr kumimoji="1" lang="ko-Kore-KR" altLang="en-US" spc="-40" dirty="0">
                <a:latin typeface="+mn-ea"/>
              </a:rPr>
              <a:t>수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12561-CF32-D131-8CB8-DDD580046A80}"/>
              </a:ext>
            </a:extLst>
          </p:cNvPr>
          <p:cNvSpPr txBox="1"/>
          <p:nvPr/>
        </p:nvSpPr>
        <p:spPr>
          <a:xfrm>
            <a:off x="5547569" y="3899762"/>
            <a:ext cx="19894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Power </a:t>
            </a:r>
            <a:r>
              <a:rPr kumimoji="1" lang="en-US" altLang="ko-KR" spc="-40" dirty="0">
                <a:latin typeface="+mn-ea"/>
              </a:rPr>
              <a:t>consumption</a:t>
            </a:r>
          </a:p>
          <a:p>
            <a:pPr algn="l"/>
            <a:r>
              <a:rPr kumimoji="1" lang="en-US" altLang="ko-KR" spc="-40" dirty="0">
                <a:latin typeface="+mn-ea"/>
              </a:rPr>
              <a:t>Interface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E633B-C0CD-8F04-D57B-BB6CBE580AFC}"/>
              </a:ext>
            </a:extLst>
          </p:cNvPr>
          <p:cNvSpPr txBox="1"/>
          <p:nvPr/>
        </p:nvSpPr>
        <p:spPr>
          <a:xfrm>
            <a:off x="5547569" y="2518006"/>
            <a:ext cx="17723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voltage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&amp; </a:t>
            </a:r>
            <a:r>
              <a:rPr kumimoji="1" lang="en-US" altLang="ko-KR" spc="-40" dirty="0">
                <a:latin typeface="+mn-ea"/>
              </a:rPr>
              <a:t>current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무게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크기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2BADFB-4DE3-FAEF-377F-4E5E0E5B7CFA}"/>
              </a:ext>
            </a:extLst>
          </p:cNvPr>
          <p:cNvSpPr txBox="1"/>
          <p:nvPr/>
        </p:nvSpPr>
        <p:spPr>
          <a:xfrm>
            <a:off x="5655467" y="4183238"/>
            <a:ext cx="20130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en-US" altLang="ko-Kore-KR" spc="-40" dirty="0"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4F14838-6888-4D7D-2328-4E28B5334569}"/>
              </a:ext>
            </a:extLst>
          </p:cNvPr>
          <p:cNvSpPr/>
          <p:nvPr/>
        </p:nvSpPr>
        <p:spPr>
          <a:xfrm>
            <a:off x="5196980" y="260756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3AC543-ACED-DBC2-C696-C74D9168D8A8}"/>
              </a:ext>
            </a:extLst>
          </p:cNvPr>
          <p:cNvSpPr/>
          <p:nvPr/>
        </p:nvSpPr>
        <p:spPr>
          <a:xfrm>
            <a:off x="5196980" y="28969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6D856A3-2314-16A8-6A98-04FE1B7FB42D}"/>
              </a:ext>
            </a:extLst>
          </p:cNvPr>
          <p:cNvSpPr/>
          <p:nvPr/>
        </p:nvSpPr>
        <p:spPr>
          <a:xfrm>
            <a:off x="5196980" y="313187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95D69C5-6F8A-6FBE-823E-6F04FD6C19DB}"/>
              </a:ext>
            </a:extLst>
          </p:cNvPr>
          <p:cNvSpPr/>
          <p:nvPr/>
        </p:nvSpPr>
        <p:spPr>
          <a:xfrm>
            <a:off x="5196980" y="3398778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99491ED-E4FC-2612-598E-71FCA62392AD}"/>
              </a:ext>
            </a:extLst>
          </p:cNvPr>
          <p:cNvSpPr/>
          <p:nvPr/>
        </p:nvSpPr>
        <p:spPr>
          <a:xfrm>
            <a:off x="5196980" y="397213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561CA7D-A635-2E51-C229-B0BACCA5FEC6}"/>
              </a:ext>
            </a:extLst>
          </p:cNvPr>
          <p:cNvSpPr/>
          <p:nvPr/>
        </p:nvSpPr>
        <p:spPr>
          <a:xfrm>
            <a:off x="5196980" y="4239037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BD21B37-12A0-B8F5-83F5-1F0D5DCDAAF1}"/>
              </a:ext>
            </a:extLst>
          </p:cNvPr>
          <p:cNvSpPr/>
          <p:nvPr/>
        </p:nvSpPr>
        <p:spPr>
          <a:xfrm>
            <a:off x="3966247" y="260756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1BEC0D2-327C-B41C-BF69-3DA805BCEE1B}"/>
              </a:ext>
            </a:extLst>
          </p:cNvPr>
          <p:cNvSpPr/>
          <p:nvPr/>
        </p:nvSpPr>
        <p:spPr>
          <a:xfrm>
            <a:off x="3966247" y="2896980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0A39CA3-8C7E-6D40-A2E5-53C386A81EE8}"/>
              </a:ext>
            </a:extLst>
          </p:cNvPr>
          <p:cNvSpPr/>
          <p:nvPr/>
        </p:nvSpPr>
        <p:spPr>
          <a:xfrm>
            <a:off x="3966247" y="3131872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31EC762-D099-A5C4-03C5-8F5BD350C17E}"/>
              </a:ext>
            </a:extLst>
          </p:cNvPr>
          <p:cNvSpPr/>
          <p:nvPr/>
        </p:nvSpPr>
        <p:spPr>
          <a:xfrm>
            <a:off x="3966247" y="3398778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11C8701-F452-A416-12B5-7E4B064A9C18}"/>
              </a:ext>
            </a:extLst>
          </p:cNvPr>
          <p:cNvSpPr/>
          <p:nvPr/>
        </p:nvSpPr>
        <p:spPr>
          <a:xfrm>
            <a:off x="3966247" y="3986813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5C6276D-D41B-2723-BA32-3EF43C410595}"/>
              </a:ext>
            </a:extLst>
          </p:cNvPr>
          <p:cNvSpPr/>
          <p:nvPr/>
        </p:nvSpPr>
        <p:spPr>
          <a:xfrm>
            <a:off x="3966247" y="202432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C2DA426-A51B-3F3B-7702-A4D6C74736D8}"/>
              </a:ext>
            </a:extLst>
          </p:cNvPr>
          <p:cNvSpPr/>
          <p:nvPr/>
        </p:nvSpPr>
        <p:spPr>
          <a:xfrm>
            <a:off x="5196982" y="2024321"/>
            <a:ext cx="146807" cy="1468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1DC8D958-A689-1B3B-8EFE-E8446F5AFEEB}"/>
              </a:ext>
            </a:extLst>
          </p:cNvPr>
          <p:cNvCxnSpPr>
            <a:stCxn id="87" idx="6"/>
            <a:endCxn id="78" idx="2"/>
          </p:cNvCxnSpPr>
          <p:nvPr/>
        </p:nvCxnSpPr>
        <p:spPr>
          <a:xfrm>
            <a:off x="4113054" y="2097725"/>
            <a:ext cx="1083926" cy="194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1CBC64C-4370-F87C-B4B3-2D95A1F5311A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>
            <a:off x="4113054" y="2680964"/>
            <a:ext cx="1083926" cy="1631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45383E8-DA0C-2419-BB10-F5AD8215D36E}"/>
              </a:ext>
            </a:extLst>
          </p:cNvPr>
          <p:cNvCxnSpPr>
            <a:cxnSpLocks/>
          </p:cNvCxnSpPr>
          <p:nvPr/>
        </p:nvCxnSpPr>
        <p:spPr>
          <a:xfrm>
            <a:off x="388323" y="3741150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64A1D60-51D2-5FB4-AC46-EED845BA8C9E}"/>
              </a:ext>
            </a:extLst>
          </p:cNvPr>
          <p:cNvSpPr txBox="1"/>
          <p:nvPr/>
        </p:nvSpPr>
        <p:spPr>
          <a:xfrm>
            <a:off x="8060274" y="1983205"/>
            <a:ext cx="1053761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f(m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g(m</a:t>
            </a:r>
            <a:r>
              <a:rPr kumimoji="1" lang="en-US" altLang="ko-KR" sz="1800" spc="-40" baseline="-2500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C00000"/>
                </a:solidFill>
                <a:latin typeface="+mn-ea"/>
              </a:rPr>
              <a:t>)</a:t>
            </a: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endParaRPr kumimoji="1" lang="en-US" altLang="ko-KR" spc="-40" dirty="0">
              <a:latin typeface="+mn-ea"/>
            </a:endParaRPr>
          </a:p>
          <a:p>
            <a:r>
              <a:rPr kumimoji="1" lang="en-US" altLang="ko-KR" sz="1800" spc="-40" dirty="0">
                <a:solidFill>
                  <a:srgbClr val="1D6FA9"/>
                </a:solidFill>
                <a:latin typeface="+mn-ea"/>
              </a:rPr>
              <a:t>h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(m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, m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</a:t>
            </a:r>
            <a:r>
              <a:rPr kumimoji="1" lang="en-US" altLang="ko-Kore-KR" sz="1800" spc="-40" dirty="0">
                <a:solidFill>
                  <a:srgbClr val="1D6FA9"/>
                </a:solidFill>
                <a:latin typeface="+mn-ea"/>
              </a:rPr>
              <a:t>} 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4F05DE4F-8E42-FA06-6204-E308C3889936}"/>
              </a:ext>
            </a:extLst>
          </p:cNvPr>
          <p:cNvCxnSpPr>
            <a:cxnSpLocks/>
            <a:stCxn id="72" idx="2"/>
            <a:endCxn id="86" idx="6"/>
          </p:cNvCxnSpPr>
          <p:nvPr/>
        </p:nvCxnSpPr>
        <p:spPr>
          <a:xfrm flipH="1">
            <a:off x="4113054" y="2680964"/>
            <a:ext cx="1083926" cy="137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EECBA88-0B0F-8CF3-33A7-4BCFE3F43B29}"/>
              </a:ext>
            </a:extLst>
          </p:cNvPr>
          <p:cNvCxnSpPr>
            <a:cxnSpLocks/>
            <a:stCxn id="88" idx="6"/>
            <a:endCxn id="72" idx="6"/>
          </p:cNvCxnSpPr>
          <p:nvPr/>
        </p:nvCxnSpPr>
        <p:spPr>
          <a:xfrm flipH="1">
            <a:off x="5343787" y="2097725"/>
            <a:ext cx="2" cy="58323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C520ECA0-712B-F646-7A31-9F21C4493327}"/>
              </a:ext>
            </a:extLst>
          </p:cNvPr>
          <p:cNvCxnSpPr>
            <a:cxnSpLocks/>
            <a:stCxn id="88" idx="6"/>
            <a:endCxn id="73" idx="6"/>
          </p:cNvCxnSpPr>
          <p:nvPr/>
        </p:nvCxnSpPr>
        <p:spPr>
          <a:xfrm flipH="1">
            <a:off x="5343787" y="2097725"/>
            <a:ext cx="2" cy="872659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BA15072B-5950-EC7A-F634-A18A912B91B5}"/>
              </a:ext>
            </a:extLst>
          </p:cNvPr>
          <p:cNvCxnSpPr>
            <a:cxnSpLocks/>
            <a:stCxn id="88" idx="6"/>
            <a:endCxn id="74" idx="6"/>
          </p:cNvCxnSpPr>
          <p:nvPr/>
        </p:nvCxnSpPr>
        <p:spPr>
          <a:xfrm flipH="1">
            <a:off x="5343787" y="2097725"/>
            <a:ext cx="2" cy="1107551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[E] 132">
            <a:extLst>
              <a:ext uri="{FF2B5EF4-FFF2-40B4-BE49-F238E27FC236}">
                <a16:creationId xmlns:a16="http://schemas.microsoft.com/office/drawing/2014/main" id="{C112D995-38AF-D083-9589-6F343E26A0A5}"/>
              </a:ext>
            </a:extLst>
          </p:cNvPr>
          <p:cNvCxnSpPr>
            <a:cxnSpLocks/>
            <a:stCxn id="88" idx="6"/>
            <a:endCxn id="77" idx="6"/>
          </p:cNvCxnSpPr>
          <p:nvPr/>
        </p:nvCxnSpPr>
        <p:spPr>
          <a:xfrm flipH="1">
            <a:off x="5343787" y="2097725"/>
            <a:ext cx="2" cy="1374457"/>
          </a:xfrm>
          <a:prstGeom prst="bentConnector3">
            <a:avLst>
              <a:gd name="adj1" fmla="val -214748364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0EF0964-DFB4-97D9-E445-6E1709F6309F}"/>
              </a:ext>
            </a:extLst>
          </p:cNvPr>
          <p:cNvSpPr txBox="1"/>
          <p:nvPr/>
        </p:nvSpPr>
        <p:spPr>
          <a:xfrm>
            <a:off x="5977080" y="4964741"/>
            <a:ext cx="2942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FC9A3864-97CC-DF0E-AB5B-65AEA188DDD5}"/>
              </a:ext>
            </a:extLst>
          </p:cNvPr>
          <p:cNvCxnSpPr>
            <a:cxnSpLocks/>
            <a:stCxn id="87" idx="2"/>
            <a:endCxn id="80" idx="2"/>
          </p:cNvCxnSpPr>
          <p:nvPr/>
        </p:nvCxnSpPr>
        <p:spPr>
          <a:xfrm rot="10800000" flipV="1">
            <a:off x="3966247" y="2097724"/>
            <a:ext cx="12700" cy="583239"/>
          </a:xfrm>
          <a:prstGeom prst="bentConnector3">
            <a:avLst>
              <a:gd name="adj1" fmla="val 483874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E9CB5686-B755-946A-BBFA-ECF76485820F}"/>
              </a:ext>
            </a:extLst>
          </p:cNvPr>
          <p:cNvCxnSpPr>
            <a:cxnSpLocks/>
            <a:stCxn id="87" idx="2"/>
            <a:endCxn id="81" idx="2"/>
          </p:cNvCxnSpPr>
          <p:nvPr/>
        </p:nvCxnSpPr>
        <p:spPr>
          <a:xfrm rot="10800000" flipV="1">
            <a:off x="3966247" y="2097724"/>
            <a:ext cx="12700" cy="872659"/>
          </a:xfrm>
          <a:prstGeom prst="bentConnector3">
            <a:avLst>
              <a:gd name="adj1" fmla="val 49380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6E2EBC50-EC79-70C4-0B91-921C75C4F357}"/>
              </a:ext>
            </a:extLst>
          </p:cNvPr>
          <p:cNvCxnSpPr>
            <a:cxnSpLocks/>
            <a:stCxn id="87" idx="2"/>
            <a:endCxn id="82" idx="2"/>
          </p:cNvCxnSpPr>
          <p:nvPr/>
        </p:nvCxnSpPr>
        <p:spPr>
          <a:xfrm rot="10800000" flipV="1">
            <a:off x="3966247" y="2097724"/>
            <a:ext cx="12700" cy="1107551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A1EC8713-3145-4B54-9E77-E312E39D7EA5}"/>
              </a:ext>
            </a:extLst>
          </p:cNvPr>
          <p:cNvCxnSpPr>
            <a:cxnSpLocks/>
            <a:stCxn id="87" idx="2"/>
            <a:endCxn id="83" idx="2"/>
          </p:cNvCxnSpPr>
          <p:nvPr/>
        </p:nvCxnSpPr>
        <p:spPr>
          <a:xfrm rot="10800000" flipV="1">
            <a:off x="3966247" y="2097724"/>
            <a:ext cx="12700" cy="1374457"/>
          </a:xfrm>
          <a:prstGeom prst="bentConnector3">
            <a:avLst>
              <a:gd name="adj1" fmla="val 52566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C6BB8E-B470-1952-AC8D-A4EB62DB9114}"/>
              </a:ext>
            </a:extLst>
          </p:cNvPr>
          <p:cNvSpPr txBox="1"/>
          <p:nvPr/>
        </p:nvSpPr>
        <p:spPr>
          <a:xfrm>
            <a:off x="568800" y="4975200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(1)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62C0C9B-0E19-0766-3BE6-74AC8291A639}"/>
              </a:ext>
            </a:extLst>
          </p:cNvPr>
          <p:cNvSpPr txBox="1"/>
          <p:nvPr/>
        </p:nvSpPr>
        <p:spPr>
          <a:xfrm>
            <a:off x="5767200" y="4975200"/>
            <a:ext cx="2827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(2)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399A25-CAC8-9322-3187-A5C69725B706}"/>
              </a:ext>
            </a:extLst>
          </p:cNvPr>
          <p:cNvSpPr txBox="1"/>
          <p:nvPr/>
        </p:nvSpPr>
        <p:spPr>
          <a:xfrm>
            <a:off x="1503755" y="6208990"/>
            <a:ext cx="55729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Interface</a:t>
            </a:r>
            <a:r>
              <a:rPr kumimoji="1" lang="ko-Kore-KR" altLang="en-US" sz="2000" spc="-40" dirty="0">
                <a:latin typeface="+mn-ea"/>
              </a:rPr>
              <a:t>가 다인가</a:t>
            </a:r>
            <a:r>
              <a:rPr kumimoji="1" lang="en-US" altLang="ko-Kore-KR" sz="2000" spc="-40" dirty="0">
                <a:latin typeface="+mn-ea"/>
              </a:rPr>
              <a:t>.</a:t>
            </a:r>
            <a:r>
              <a:rPr kumimoji="1" lang="en-US" altLang="ko-KR" sz="2000" spc="-40" dirty="0">
                <a:latin typeface="+mn-ea"/>
              </a:rPr>
              <a:t>.?  + performance requirement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213DBA7-4D2F-39FF-A06C-D6002AE0FF7F}"/>
              </a:ext>
            </a:extLst>
          </p:cNvPr>
          <p:cNvSpPr txBox="1"/>
          <p:nvPr/>
        </p:nvSpPr>
        <p:spPr>
          <a:xfrm>
            <a:off x="9525916" y="5764074"/>
            <a:ext cx="307983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81031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0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3F628-A02D-F2D7-4DAC-6E5A126E3DEC}"/>
              </a:ext>
            </a:extLst>
          </p:cNvPr>
          <p:cNvSpPr txBox="1"/>
          <p:nvPr/>
        </p:nvSpPr>
        <p:spPr>
          <a:xfrm>
            <a:off x="407730" y="3555765"/>
            <a:ext cx="3488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1803497" y="2959151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AF29654-55BC-2B4E-3D19-2ADC42E11BE4}"/>
              </a:ext>
            </a:extLst>
          </p:cNvPr>
          <p:cNvCxnSpPr>
            <a:cxnSpLocks/>
            <a:stCxn id="50" idx="6"/>
            <a:endCxn id="215" idx="2"/>
          </p:cNvCxnSpPr>
          <p:nvPr/>
        </p:nvCxnSpPr>
        <p:spPr>
          <a:xfrm>
            <a:off x="1106726" y="3701355"/>
            <a:ext cx="38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31BA17E-07B8-F5F2-05C9-EDA75C420F5F}"/>
              </a:ext>
            </a:extLst>
          </p:cNvPr>
          <p:cNvSpPr/>
          <p:nvPr/>
        </p:nvSpPr>
        <p:spPr>
          <a:xfrm>
            <a:off x="131879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1642951" y="386354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1791153" y="4031260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3385481" y="192834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3385481" y="2597642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2)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88778-2EEB-1712-5BC9-D1143EE71877}"/>
              </a:ext>
            </a:extLst>
          </p:cNvPr>
          <p:cNvSpPr txBox="1"/>
          <p:nvPr/>
        </p:nvSpPr>
        <p:spPr>
          <a:xfrm>
            <a:off x="102450" y="1075387"/>
            <a:ext cx="103874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Customer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1432392" y="10753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3408940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338548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3385481" y="3672321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3385483" y="4109423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3385481" y="4566585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3408940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338548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3408940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1486857" y="1873863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1642951" y="2821712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756674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15" idx="6"/>
            <a:endCxn id="228" idx="1"/>
          </p:cNvCxnSpPr>
          <p:nvPr/>
        </p:nvCxnSpPr>
        <p:spPr>
          <a:xfrm flipV="1">
            <a:off x="2461704" y="3697217"/>
            <a:ext cx="294970" cy="4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3194314" y="1191662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1"/>
            <a:endCxn id="162" idx="1"/>
          </p:cNvCxnSpPr>
          <p:nvPr/>
        </p:nvCxnSpPr>
        <p:spPr>
          <a:xfrm rot="10800000" flipH="1" flipV="1">
            <a:off x="3385481" y="2736141"/>
            <a:ext cx="2" cy="1513093"/>
          </a:xfrm>
          <a:prstGeom prst="bentConnector3">
            <a:avLst>
              <a:gd name="adj1" fmla="val -114300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516962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981774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981774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981774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490198" y="5345881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490198" y="4990954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490198" y="5670030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76" idx="1"/>
            <a:endCxn id="160" idx="1"/>
          </p:cNvCxnSpPr>
          <p:nvPr/>
        </p:nvCxnSpPr>
        <p:spPr>
          <a:xfrm rot="10800000" flipV="1">
            <a:off x="3385481" y="2066847"/>
            <a:ext cx="12700" cy="2638238"/>
          </a:xfrm>
          <a:prstGeom prst="bentConnector3">
            <a:avLst>
              <a:gd name="adj1" fmla="val 366428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06" y="1629385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711907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795800" y="1195565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889361" y="5048656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313285" y="5375624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6090165" y="5660759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491598" y="3697217"/>
            <a:ext cx="220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0" y="-698251"/>
            <a:ext cx="914400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ore-KR" altLang="en-US" sz="2400" b="0" dirty="0"/>
              <a:t>추상화 하기 이전에</a:t>
            </a:r>
            <a:r>
              <a:rPr lang="en-US" altLang="ko-Kore-KR" sz="2400" b="0" dirty="0"/>
              <a:t>, </a:t>
            </a:r>
            <a:r>
              <a:rPr lang="ko-Kore-KR" altLang="en-US" sz="2400" b="0" dirty="0"/>
              <a:t>전체적인 로직 </a:t>
            </a:r>
            <a:r>
              <a:rPr lang="en-US" altLang="ko-Kore-KR" sz="2400" b="0" dirty="0"/>
              <a:t>(</a:t>
            </a:r>
            <a:r>
              <a:rPr lang="ko-Kore-KR" altLang="en-US" sz="2400" b="0" dirty="0"/>
              <a:t>얘가 이거 하려고 하는구나</a:t>
            </a:r>
            <a:r>
              <a:rPr lang="en-US" altLang="ko-Kore-KR" sz="2400" b="0" dirty="0"/>
              <a:t>!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271422" y="4058260"/>
            <a:ext cx="27008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 (</a:t>
            </a:r>
            <a:r>
              <a:rPr kumimoji="1" lang="ko-Kore-KR" altLang="en-US" sz="2000" spc="-40" dirty="0">
                <a:latin typeface="+mn-ea"/>
              </a:rPr>
              <a:t>조향성 증가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80CA22-8536-809F-05B2-5269572F4C52}"/>
              </a:ext>
            </a:extLst>
          </p:cNvPr>
          <p:cNvCxnSpPr>
            <a:cxnSpLocks/>
          </p:cNvCxnSpPr>
          <p:nvPr/>
        </p:nvCxnSpPr>
        <p:spPr>
          <a:xfrm flipV="1">
            <a:off x="256615" y="3034676"/>
            <a:ext cx="0" cy="48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83CB4B-E79E-D1CB-7A9A-9D528DA35859}"/>
              </a:ext>
            </a:extLst>
          </p:cNvPr>
          <p:cNvGrpSpPr/>
          <p:nvPr/>
        </p:nvGrpSpPr>
        <p:grpSpPr>
          <a:xfrm>
            <a:off x="256615" y="4709944"/>
            <a:ext cx="4489372" cy="1519573"/>
            <a:chOff x="188243" y="4440232"/>
            <a:chExt cx="4302592" cy="145635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4D04C0-75A6-4435-F777-FE7EBABC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456"/>
            <a:stretch/>
          </p:blipFill>
          <p:spPr>
            <a:xfrm>
              <a:off x="188243" y="4440232"/>
              <a:ext cx="4287638" cy="14563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8B7997-984E-4F06-8B85-0CF35884E19D}"/>
                </a:ext>
              </a:extLst>
            </p:cNvPr>
            <p:cNvSpPr txBox="1"/>
            <p:nvPr/>
          </p:nvSpPr>
          <p:spPr>
            <a:xfrm flipH="1">
              <a:off x="4356847" y="5555212"/>
              <a:ext cx="13398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2000" spc="-40" dirty="0">
                <a:latin typeface="+mn-ea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3"/>
          <a:stretch/>
        </p:blipFill>
        <p:spPr>
          <a:xfrm>
            <a:off x="119214" y="1193451"/>
            <a:ext cx="2818891" cy="1820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F7B14-7213-7154-303F-3BA1343F2A91}"/>
              </a:ext>
            </a:extLst>
          </p:cNvPr>
          <p:cNvSpPr txBox="1"/>
          <p:nvPr/>
        </p:nvSpPr>
        <p:spPr>
          <a:xfrm flipH="1">
            <a:off x="8616207" y="5873327"/>
            <a:ext cx="139805" cy="3211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221DC-D231-1B50-6866-448490126EA6}"/>
              </a:ext>
            </a:extLst>
          </p:cNvPr>
          <p:cNvSpPr txBox="1"/>
          <p:nvPr/>
        </p:nvSpPr>
        <p:spPr>
          <a:xfrm>
            <a:off x="6231955" y="4058260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안정성 증가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40443-AAAB-2D97-2A05-C4D201CE640C}"/>
              </a:ext>
            </a:extLst>
          </p:cNvPr>
          <p:cNvSpPr txBox="1"/>
          <p:nvPr/>
        </p:nvSpPr>
        <p:spPr>
          <a:xfrm>
            <a:off x="6441846" y="1319489"/>
            <a:ext cx="27021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R" sz="2000" spc="-40" dirty="0">
                <a:latin typeface="+mn-ea"/>
              </a:rPr>
              <a:t>,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04D04-D40E-A642-03DE-A77FE010A2EC}"/>
              </a:ext>
            </a:extLst>
          </p:cNvPr>
          <p:cNvSpPr txBox="1"/>
          <p:nvPr/>
        </p:nvSpPr>
        <p:spPr>
          <a:xfrm>
            <a:off x="921179" y="334809"/>
            <a:ext cx="41065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자전거 제품 구조</a:t>
            </a:r>
            <a:r>
              <a:rPr kumimoji="1" lang="en-US" altLang="ko-Kore-KR" sz="2000" spc="-40" dirty="0">
                <a:latin typeface="+mn-ea"/>
              </a:rPr>
              <a:t> / DP</a:t>
            </a:r>
            <a:r>
              <a:rPr kumimoji="1" lang="ko-Kore-KR" altLang="en-US" sz="2000" spc="-40" dirty="0">
                <a:latin typeface="+mn-ea"/>
              </a:rPr>
              <a:t>단위로의 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28602-EC7B-50E3-502C-69E25E4EBD41}"/>
              </a:ext>
            </a:extLst>
          </p:cNvPr>
          <p:cNvSpPr txBox="1"/>
          <p:nvPr/>
        </p:nvSpPr>
        <p:spPr>
          <a:xfrm>
            <a:off x="6834524" y="334809"/>
            <a:ext cx="1677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설계 변경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B7C3B-C9A6-1FA8-F644-C0D9CED3D723}"/>
              </a:ext>
            </a:extLst>
          </p:cNvPr>
          <p:cNvSpPr txBox="1"/>
          <p:nvPr/>
        </p:nvSpPr>
        <p:spPr>
          <a:xfrm>
            <a:off x="6884270" y="1813735"/>
            <a:ext cx="19467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조향성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안전성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속도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속도 제어 향상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74B573-EDE7-9DE3-B12E-D8DC4DA31FBA}"/>
              </a:ext>
            </a:extLst>
          </p:cNvPr>
          <p:cNvSpPr/>
          <p:nvPr/>
        </p:nvSpPr>
        <p:spPr>
          <a:xfrm>
            <a:off x="6441846" y="1304209"/>
            <a:ext cx="2613254" cy="17211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E352C24-69B2-D76F-CE1B-B329AB3BA264}"/>
              </a:ext>
            </a:extLst>
          </p:cNvPr>
          <p:cNvCxnSpPr>
            <a:cxnSpLocks/>
          </p:cNvCxnSpPr>
          <p:nvPr/>
        </p:nvCxnSpPr>
        <p:spPr>
          <a:xfrm>
            <a:off x="6441846" y="1707949"/>
            <a:ext cx="261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6">
            <a:extLst>
              <a:ext uri="{FF2B5EF4-FFF2-40B4-BE49-F238E27FC236}">
                <a16:creationId xmlns:a16="http://schemas.microsoft.com/office/drawing/2014/main" id="{B959FED0-2ACE-BCF8-4703-861D0EAD35F1}"/>
              </a:ext>
            </a:extLst>
          </p:cNvPr>
          <p:cNvGraphicFramePr>
            <a:graphicFrameLocks noGrp="1"/>
          </p:cNvGraphicFramePr>
          <p:nvPr/>
        </p:nvGraphicFramePr>
        <p:xfrm>
          <a:off x="3186038" y="1100691"/>
          <a:ext cx="2818891" cy="205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7576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6112435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5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5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5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45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223071"/>
                  </a:ext>
                </a:extLst>
              </a:tr>
            </a:tbl>
          </a:graphicData>
        </a:graphic>
      </p:graphicFrame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57C65636-BF2C-DEDB-1953-A23A9553CBFF}"/>
              </a:ext>
            </a:extLst>
          </p:cNvPr>
          <p:cNvSpPr/>
          <p:nvPr/>
        </p:nvSpPr>
        <p:spPr>
          <a:xfrm rot="5400000">
            <a:off x="2772648" y="-1198833"/>
            <a:ext cx="307777" cy="4101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AC497-E0B1-31A5-CB66-2102CC23E6BA}"/>
              </a:ext>
            </a:extLst>
          </p:cNvPr>
          <p:cNvSpPr txBox="1"/>
          <p:nvPr/>
        </p:nvSpPr>
        <p:spPr>
          <a:xfrm>
            <a:off x="6122926" y="1918540"/>
            <a:ext cx="2898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+</a:t>
            </a:r>
            <a:endParaRPr kumimoji="1" lang="ko-Kore-KR" altLang="en-US" sz="3200" b="1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0" y="3514938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E45171-55A7-9E8C-ECEB-98F4EF388CDB}"/>
              </a:ext>
            </a:extLst>
          </p:cNvPr>
          <p:cNvSpPr txBox="1"/>
          <p:nvPr/>
        </p:nvSpPr>
        <p:spPr>
          <a:xfrm>
            <a:off x="369225" y="3168274"/>
            <a:ext cx="5595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Given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84C02D5-06E4-0AF8-E200-7B2BEABD8F3D}"/>
              </a:ext>
            </a:extLst>
          </p:cNvPr>
          <p:cNvCxnSpPr>
            <a:cxnSpLocks/>
          </p:cNvCxnSpPr>
          <p:nvPr/>
        </p:nvCxnSpPr>
        <p:spPr>
          <a:xfrm>
            <a:off x="256615" y="3514938"/>
            <a:ext cx="0" cy="48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1B889A-7B63-DF93-AC7C-994CF34DC8E8}"/>
              </a:ext>
            </a:extLst>
          </p:cNvPr>
          <p:cNvSpPr txBox="1"/>
          <p:nvPr/>
        </p:nvSpPr>
        <p:spPr>
          <a:xfrm>
            <a:off x="369225" y="3565839"/>
            <a:ext cx="839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Decision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52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692E0-F30F-677F-C828-9A5A7E6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2E9D9-39BD-58CC-AEF2-86B06037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2D25B-AF95-3FE7-411E-A93BC751A935}"/>
              </a:ext>
            </a:extLst>
          </p:cNvPr>
          <p:cNvSpPr txBox="1"/>
          <p:nvPr/>
        </p:nvSpPr>
        <p:spPr>
          <a:xfrm>
            <a:off x="367430" y="166987"/>
            <a:ext cx="7151766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3200" b="1" spc="-40" dirty="0">
                <a:latin typeface="+mn-ea"/>
              </a:rPr>
              <a:t>Market share </a:t>
            </a:r>
          </a:p>
          <a:p>
            <a:r>
              <a:rPr kumimoji="1" lang="en-US" altLang="ko-Kore-KR" sz="2800" b="1" spc="-40" dirty="0">
                <a:latin typeface="+mn-ea"/>
              </a:rPr>
              <a:t> </a:t>
            </a:r>
            <a:r>
              <a:rPr kumimoji="1" lang="en-US" altLang="ko-Kore-KR" sz="2800" spc="-40" dirty="0">
                <a:latin typeface="+mn-ea"/>
              </a:rPr>
              <a:t>- order quantity of each module (instances)</a:t>
            </a:r>
            <a:r>
              <a:rPr kumimoji="1" lang="en-US" altLang="ko-Kore-KR" sz="2800" b="1" spc="-40" dirty="0">
                <a:latin typeface="+mn-ea"/>
              </a:rPr>
              <a:t> </a:t>
            </a:r>
            <a:endParaRPr kumimoji="1" lang="en-US" altLang="ko-Kore-KR" sz="2800" spc="-4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E590CB-FE71-7C3D-A5D8-CDBAB5326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1" y="1617740"/>
            <a:ext cx="3205067" cy="7342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02D03-F7EC-BA7D-EC7C-EAEFD68C2E49}"/>
              </a:ext>
            </a:extLst>
          </p:cNvPr>
          <p:cNvSpPr/>
          <p:nvPr/>
        </p:nvSpPr>
        <p:spPr>
          <a:xfrm>
            <a:off x="1713812" y="1856807"/>
            <a:ext cx="813916" cy="293497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4294E3-A05F-7769-E804-7836DD2C1BFD}"/>
              </a:ext>
            </a:extLst>
          </p:cNvPr>
          <p:cNvSpPr/>
          <p:nvPr/>
        </p:nvSpPr>
        <p:spPr>
          <a:xfrm>
            <a:off x="2687951" y="1863114"/>
            <a:ext cx="311954" cy="293497"/>
          </a:xfrm>
          <a:prstGeom prst="rect">
            <a:avLst/>
          </a:prstGeom>
          <a:solidFill>
            <a:srgbClr val="1D6FA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19C2E9-7B93-6960-683B-00A3E973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1" y="3525703"/>
            <a:ext cx="2863646" cy="10085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262315-96D7-39C7-0A86-5D4C18633507}"/>
              </a:ext>
            </a:extLst>
          </p:cNvPr>
          <p:cNvSpPr/>
          <p:nvPr/>
        </p:nvSpPr>
        <p:spPr>
          <a:xfrm>
            <a:off x="680004" y="1397450"/>
            <a:ext cx="3400985" cy="447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183D4-6D01-7632-7296-252052E0E2F9}"/>
              </a:ext>
            </a:extLst>
          </p:cNvPr>
          <p:cNvSpPr txBox="1"/>
          <p:nvPr/>
        </p:nvSpPr>
        <p:spPr>
          <a:xfrm>
            <a:off x="1305950" y="2430251"/>
            <a:ext cx="24435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Utility function</a:t>
            </a:r>
            <a:r>
              <a:rPr kumimoji="1" lang="ko-Kore-KR" altLang="en-US" spc="-40" dirty="0">
                <a:latin typeface="+mn-ea"/>
              </a:rPr>
              <a:t>은 </a:t>
            </a:r>
            <a:r>
              <a:rPr kumimoji="1" lang="en-US" altLang="ko-Kore-KR" spc="-40" dirty="0">
                <a:latin typeface="+mn-ea"/>
              </a:rPr>
              <a:t>f(z, p)</a:t>
            </a:r>
          </a:p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Product attribute</a:t>
            </a:r>
          </a:p>
          <a:p>
            <a:pPr marL="342900" indent="-34290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Product price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A205A-8FAF-8FBC-C5B3-97E4F09D1CB5}"/>
              </a:ext>
            </a:extLst>
          </p:cNvPr>
          <p:cNvSpPr txBox="1"/>
          <p:nvPr/>
        </p:nvSpPr>
        <p:spPr>
          <a:xfrm>
            <a:off x="1400515" y="4708181"/>
            <a:ext cx="20111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Multi-logit of utility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68B32A-2157-5044-9A99-2DFCD82F2809}"/>
              </a:ext>
            </a:extLst>
          </p:cNvPr>
          <p:cNvSpPr/>
          <p:nvPr/>
        </p:nvSpPr>
        <p:spPr>
          <a:xfrm>
            <a:off x="4850947" y="1397450"/>
            <a:ext cx="3751179" cy="447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FDD6B3-039B-444D-C46A-B95D7036FB0A}"/>
              </a:ext>
            </a:extLst>
          </p:cNvPr>
          <p:cNvSpPr txBox="1"/>
          <p:nvPr/>
        </p:nvSpPr>
        <p:spPr>
          <a:xfrm>
            <a:off x="875211" y="5372943"/>
            <a:ext cx="30617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+mn-ea"/>
              </a:rPr>
              <a:t>q</a:t>
            </a:r>
            <a:r>
              <a:rPr kumimoji="1" lang="en-US" altLang="ko-Kore-KR" i="1" spc="-40" baseline="-25000" dirty="0">
                <a:latin typeface="+mn-ea"/>
              </a:rPr>
              <a:t>i</a:t>
            </a:r>
            <a:r>
              <a:rPr kumimoji="1" lang="en-US" altLang="ko-Kore-KR" i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whole quantity of market </a:t>
            </a:r>
            <a:r>
              <a:rPr kumimoji="1" lang="en-US" altLang="ko-Kore-KR" spc="-40" dirty="0" err="1">
                <a:latin typeface="+mn-ea"/>
              </a:rPr>
              <a:t>i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3485A5-4EC4-C410-D5D3-0C2D2B83129C}"/>
              </a:ext>
            </a:extLst>
          </p:cNvPr>
          <p:cNvSpPr txBox="1"/>
          <p:nvPr/>
        </p:nvSpPr>
        <p:spPr>
          <a:xfrm>
            <a:off x="4916263" y="1644466"/>
            <a:ext cx="35897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 err="1">
                <a:latin typeface="+mn-ea"/>
              </a:rPr>
              <a:t>m</a:t>
            </a:r>
            <a:r>
              <a:rPr kumimoji="1" lang="en-US" altLang="ko-Kore-KR" i="1" spc="-40" baseline="-25000" dirty="0" err="1">
                <a:latin typeface="+mn-ea"/>
              </a:rPr>
              <a:t>jk</a:t>
            </a:r>
            <a:r>
              <a:rPr kumimoji="1" lang="en-US" altLang="ko-Kore-KR" spc="-40" dirty="0">
                <a:latin typeface="+mn-ea"/>
              </a:rPr>
              <a:t> : module instance k of module j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3F9E4D-D4FC-59D4-6B3E-CF0BC3866146}"/>
              </a:ext>
            </a:extLst>
          </p:cNvPr>
          <p:cNvSpPr txBox="1"/>
          <p:nvPr/>
        </p:nvSpPr>
        <p:spPr>
          <a:xfrm>
            <a:off x="4916263" y="2002606"/>
            <a:ext cx="36524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 err="1">
                <a:latin typeface="+mn-ea"/>
              </a:rPr>
              <a:t>x</a:t>
            </a:r>
            <a:r>
              <a:rPr kumimoji="1" lang="en-US" altLang="ko-Kore-KR" i="1" spc="-40" baseline="-25000" dirty="0" err="1">
                <a:latin typeface="+mn-ea"/>
              </a:rPr>
              <a:t>ijk</a:t>
            </a:r>
            <a:r>
              <a:rPr kumimoji="1" lang="en-US" altLang="ko-Kore-KR" i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whether</a:t>
            </a:r>
            <a:r>
              <a:rPr kumimoji="1" lang="en-US" altLang="ko-Kore-KR" i="1" spc="-40" dirty="0">
                <a:latin typeface="+mn-ea"/>
              </a:rPr>
              <a:t> </a:t>
            </a:r>
            <a:r>
              <a:rPr kumimoji="1" lang="en-US" altLang="ko-Kore-KR" i="1" spc="-40" dirty="0" err="1">
                <a:latin typeface="+mn-ea"/>
              </a:rPr>
              <a:t>m</a:t>
            </a:r>
            <a:r>
              <a:rPr kumimoji="1" lang="en-US" altLang="ko-Kore-KR" i="1" spc="-40" baseline="-25000" dirty="0" err="1">
                <a:latin typeface="+mn-ea"/>
              </a:rPr>
              <a:t>jk</a:t>
            </a:r>
            <a:r>
              <a:rPr kumimoji="1" lang="en-US" altLang="ko-Kore-KR" i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is used at market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4363AF-9F9C-3811-A99E-DAF1E56A8496}"/>
              </a:ext>
            </a:extLst>
          </p:cNvPr>
          <p:cNvGrpSpPr/>
          <p:nvPr/>
        </p:nvGrpSpPr>
        <p:grpSpPr>
          <a:xfrm>
            <a:off x="5352440" y="2943622"/>
            <a:ext cx="1829219" cy="564416"/>
            <a:chOff x="5191966" y="2504530"/>
            <a:chExt cx="1829219" cy="49031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516BF1-A16A-DFA7-B976-169239955CE2}"/>
                </a:ext>
              </a:extLst>
            </p:cNvPr>
            <p:cNvSpPr txBox="1"/>
            <p:nvPr/>
          </p:nvSpPr>
          <p:spPr>
            <a:xfrm>
              <a:off x="5191966" y="2504530"/>
              <a:ext cx="1829219" cy="2406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 err="1">
                  <a:latin typeface="+mn-ea"/>
                </a:rPr>
                <a:t>m</a:t>
              </a:r>
              <a:r>
                <a:rPr kumimoji="1" lang="en-US" altLang="ko-Kore-KR" i="1" spc="-40" baseline="-25000" dirty="0" err="1">
                  <a:latin typeface="+mn-ea"/>
                </a:rPr>
                <a:t>jk</a:t>
              </a:r>
              <a:r>
                <a:rPr kumimoji="1" lang="en-US" altLang="ko-Kore-KR" spc="-40" dirty="0">
                  <a:latin typeface="+mn-ea"/>
                </a:rPr>
                <a:t>  =  ∑  (</a:t>
              </a:r>
              <a:r>
                <a:rPr kumimoji="1" lang="en-US" altLang="ko-Kore-KR" i="1" spc="-40" dirty="0">
                  <a:latin typeface="+mn-ea"/>
                </a:rPr>
                <a:t>q</a:t>
              </a:r>
              <a:r>
                <a:rPr kumimoji="1" lang="en-US" altLang="ko-Kore-KR" i="1" spc="-40" baseline="-25000" dirty="0">
                  <a:latin typeface="+mn-ea"/>
                </a:rPr>
                <a:t>i </a:t>
              </a:r>
              <a:r>
                <a:rPr kumimoji="1" lang="en-US" altLang="ko-Kore-KR" i="1" spc="-40" dirty="0" err="1">
                  <a:latin typeface="+mn-ea"/>
                </a:rPr>
                <a:t>s</a:t>
              </a:r>
              <a:r>
                <a:rPr kumimoji="1" lang="en-US" altLang="ko-Kore-KR" i="1" spc="-40" baseline="-25000" dirty="0" err="1">
                  <a:latin typeface="+mn-ea"/>
                </a:rPr>
                <a:t>ij</a:t>
              </a:r>
              <a:r>
                <a:rPr kumimoji="1" lang="en-US" altLang="ko-Kore-KR" i="1" spc="-40" dirty="0">
                  <a:latin typeface="+mn-ea"/>
                </a:rPr>
                <a:t>)</a:t>
              </a:r>
              <a:r>
                <a:rPr kumimoji="1" lang="en-US" altLang="ko-Kore-KR" i="1" spc="-40" dirty="0" err="1">
                  <a:latin typeface="+mn-ea"/>
                </a:rPr>
                <a:t>x</a:t>
              </a:r>
              <a:r>
                <a:rPr kumimoji="1" lang="en-US" altLang="ko-Kore-KR" i="1" spc="-40" baseline="-25000" dirty="0" err="1">
                  <a:latin typeface="+mn-ea"/>
                </a:rPr>
                <a:t>ijk</a:t>
              </a:r>
              <a:endParaRPr kumimoji="1" lang="ko-Kore-KR" altLang="en-US" i="1" spc="-40" dirty="0">
                <a:latin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1A77DB-BB86-124C-8736-964F641705D0}"/>
                </a:ext>
              </a:extLst>
            </p:cNvPr>
            <p:cNvSpPr txBox="1"/>
            <p:nvPr/>
          </p:nvSpPr>
          <p:spPr>
            <a:xfrm>
              <a:off x="5891920" y="2748628"/>
              <a:ext cx="29399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i</a:t>
              </a:r>
              <a:r>
                <a:rPr kumimoji="1" lang="en-US" altLang="ko-Kore-KR" sz="1600" spc="-40" dirty="0">
                  <a:latin typeface="+mn-ea"/>
                </a:rPr>
                <a:t>=1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6A9AAFA-9AB9-23F2-D1C6-2A022F8E4DCA}"/>
              </a:ext>
            </a:extLst>
          </p:cNvPr>
          <p:cNvSpPr txBox="1"/>
          <p:nvPr/>
        </p:nvSpPr>
        <p:spPr>
          <a:xfrm>
            <a:off x="5185887" y="4385378"/>
            <a:ext cx="2617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Minimum order quantity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D6373A-11DE-DD3A-3323-AA3476020378}"/>
              </a:ext>
            </a:extLst>
          </p:cNvPr>
          <p:cNvSpPr txBox="1"/>
          <p:nvPr/>
        </p:nvSpPr>
        <p:spPr>
          <a:xfrm rot="5400000">
            <a:off x="6549369" y="3480887"/>
            <a:ext cx="3234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6ABD39-CEA2-1C03-C42B-D5D18198D2FB}"/>
              </a:ext>
            </a:extLst>
          </p:cNvPr>
          <p:cNvSpPr txBox="1"/>
          <p:nvPr/>
        </p:nvSpPr>
        <p:spPr>
          <a:xfrm>
            <a:off x="5012378" y="3952969"/>
            <a:ext cx="27914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Discontinued constraint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0D7E23-4313-248B-A3FA-CF5290F05676}"/>
              </a:ext>
            </a:extLst>
          </p:cNvPr>
          <p:cNvSpPr txBox="1"/>
          <p:nvPr/>
        </p:nvSpPr>
        <p:spPr>
          <a:xfrm>
            <a:off x="5256262" y="4693646"/>
            <a:ext cx="109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spc="-40" dirty="0" err="1">
                <a:latin typeface="+mn-ea"/>
              </a:rPr>
              <a:t>m</a:t>
            </a:r>
            <a:r>
              <a:rPr kumimoji="1" lang="en-US" altLang="ko-Kore-KR" i="1" spc="-40" baseline="-25000" dirty="0" err="1">
                <a:latin typeface="+mn-ea"/>
              </a:rPr>
              <a:t>jk</a:t>
            </a:r>
            <a:r>
              <a:rPr kumimoji="1" lang="en-US" altLang="ko-Kore-KR" i="1" spc="-40" baseline="-2500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&gt;</a:t>
            </a:r>
            <a:r>
              <a:rPr kumimoji="1" lang="en-US" altLang="ko-Kore-KR" b="1" i="1" spc="-40" dirty="0" err="1">
                <a:latin typeface="+mn-ea"/>
              </a:rPr>
              <a:t>ß</a:t>
            </a:r>
            <a:endParaRPr lang="ko-Kore-KR" altLang="en-US" b="1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C35040-7BF5-E0C6-F8E5-19FE48EB308D}"/>
              </a:ext>
            </a:extLst>
          </p:cNvPr>
          <p:cNvSpPr txBox="1"/>
          <p:nvPr/>
        </p:nvSpPr>
        <p:spPr>
          <a:xfrm>
            <a:off x="4916263" y="2388088"/>
            <a:ext cx="29549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 err="1">
                <a:latin typeface="+mn-ea"/>
              </a:rPr>
              <a:t>ß</a:t>
            </a:r>
            <a:r>
              <a:rPr kumimoji="1" lang="en-US" altLang="ko-Kore-KR" i="1" spc="-40" dirty="0">
                <a:latin typeface="+mn-ea"/>
              </a:rPr>
              <a:t>  </a:t>
            </a:r>
            <a:r>
              <a:rPr kumimoji="1" lang="en-US" altLang="ko-Kore-KR" spc="-40" dirty="0">
                <a:latin typeface="+mn-ea"/>
              </a:rPr>
              <a:t>: Minimum order quantity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3B51B-BBDA-3976-CF55-A9B75B16DB97}"/>
              </a:ext>
            </a:extLst>
          </p:cNvPr>
          <p:cNvSpPr txBox="1"/>
          <p:nvPr/>
        </p:nvSpPr>
        <p:spPr>
          <a:xfrm>
            <a:off x="4990861" y="5192089"/>
            <a:ext cx="351510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i="1" spc="-40" dirty="0">
                <a:latin typeface="+mn-ea"/>
              </a:rPr>
              <a:t>If not all </a:t>
            </a:r>
            <a:r>
              <a:rPr kumimoji="1" lang="en-US" altLang="ko-Kore-KR" sz="2000" i="1" spc="-40" dirty="0" err="1">
                <a:latin typeface="+mn-ea"/>
              </a:rPr>
              <a:t>m</a:t>
            </a:r>
            <a:r>
              <a:rPr kumimoji="1" lang="en-US" altLang="ko-Kore-KR" sz="2000" i="1" spc="-40" baseline="-25000" dirty="0" err="1">
                <a:latin typeface="+mn-ea"/>
              </a:rPr>
              <a:t>jk</a:t>
            </a:r>
            <a:r>
              <a:rPr kumimoji="1" lang="en-US" altLang="ko-Kore-KR" sz="2000" i="1" spc="-40" baseline="-2500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&gt;</a:t>
            </a:r>
            <a:r>
              <a:rPr kumimoji="1" lang="en-US" altLang="ko-Kore-KR" sz="2000" b="1" i="1" spc="-40" dirty="0" err="1">
                <a:latin typeface="+mn-ea"/>
              </a:rPr>
              <a:t>ß</a:t>
            </a:r>
            <a:r>
              <a:rPr kumimoji="1" lang="en-US" altLang="ko-Kore-KR" sz="2000" i="1" spc="-40" baseline="-25000" dirty="0">
                <a:latin typeface="+mn-ea"/>
              </a:rPr>
              <a:t>  </a:t>
            </a:r>
            <a:r>
              <a:rPr kumimoji="1" lang="en-US" altLang="ko-Kore-KR" sz="2000" i="1" spc="-40" dirty="0">
                <a:latin typeface="+mn-ea"/>
              </a:rPr>
              <a:t>in product :</a:t>
            </a:r>
          </a:p>
          <a:p>
            <a:r>
              <a:rPr kumimoji="1" lang="en-US" altLang="ko-Kore-KR" sz="2000" i="1" spc="-40" dirty="0">
                <a:latin typeface="+mn-ea"/>
              </a:rPr>
              <a:t>    </a:t>
            </a:r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it is discontinued </a:t>
            </a:r>
            <a:endParaRPr kumimoji="1" lang="ko-Kore-KR" altLang="en-US" sz="2000" b="1" i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B95EC6-07AE-B785-A50A-E4DC526AB4AE}"/>
              </a:ext>
            </a:extLst>
          </p:cNvPr>
          <p:cNvSpPr txBox="1"/>
          <p:nvPr/>
        </p:nvSpPr>
        <p:spPr>
          <a:xfrm>
            <a:off x="1497753" y="1191402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Market share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C47B13-79FA-7F06-7DF8-86176BD8A120}"/>
              </a:ext>
            </a:extLst>
          </p:cNvPr>
          <p:cNvSpPr txBox="1"/>
          <p:nvPr/>
        </p:nvSpPr>
        <p:spPr>
          <a:xfrm>
            <a:off x="5987197" y="1183168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Module share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3E09AED-1F80-45F5-A047-11C239BCE818}"/>
              </a:ext>
            </a:extLst>
          </p:cNvPr>
          <p:cNvCxnSpPr>
            <a:cxnSpLocks/>
          </p:cNvCxnSpPr>
          <p:nvPr/>
        </p:nvCxnSpPr>
        <p:spPr>
          <a:xfrm>
            <a:off x="4191056" y="3692642"/>
            <a:ext cx="59632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6F2D050-59E7-9B76-7B20-4C97B6AF2D08}"/>
              </a:ext>
            </a:extLst>
          </p:cNvPr>
          <p:cNvCxnSpPr>
            <a:cxnSpLocks/>
            <a:stCxn id="33" idx="2"/>
            <a:endCxn id="21" idx="2"/>
          </p:cNvCxnSpPr>
          <p:nvPr/>
        </p:nvCxnSpPr>
        <p:spPr>
          <a:xfrm rot="5400000">
            <a:off x="4553517" y="3698862"/>
            <a:ext cx="12700" cy="4346040"/>
          </a:xfrm>
          <a:prstGeom prst="bentConnector3">
            <a:avLst>
              <a:gd name="adj1" fmla="val 4296000"/>
            </a:avLst>
          </a:prstGeom>
          <a:ln w="222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F9E360-371D-96BB-02AD-AAE7719E33DC}"/>
              </a:ext>
            </a:extLst>
          </p:cNvPr>
          <p:cNvSpPr txBox="1"/>
          <p:nvPr/>
        </p:nvSpPr>
        <p:spPr>
          <a:xfrm>
            <a:off x="4149498" y="6020142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iteration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54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672DF3-82DD-0D03-CAEF-C6893EA7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A1A37B-987E-42FD-5962-900F108C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E73E6-0B61-59EB-491F-37BC29E4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36" y="345146"/>
            <a:ext cx="3245728" cy="543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7076F-BD9C-3A60-CBBD-D00D3A9C2DC4}"/>
              </a:ext>
            </a:extLst>
          </p:cNvPr>
          <p:cNvSpPr txBox="1"/>
          <p:nvPr/>
        </p:nvSpPr>
        <p:spPr>
          <a:xfrm>
            <a:off x="4165799" y="5780553"/>
            <a:ext cx="8124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Jarret (2011)</a:t>
            </a:r>
            <a:r>
              <a:rPr kumimoji="1" lang="ko-Kore-KR" altLang="en-US" b="1" spc="-40" dirty="0">
                <a:effectLst/>
                <a:latin typeface="+mn-ea"/>
              </a:rPr>
              <a:t>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4049300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0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783122" y="2939345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622576" y="4109423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770778" y="4277141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2504391" y="192834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2504391" y="2597642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2)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412017" y="11909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2527850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250439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2504391" y="3672321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2504393" y="4109423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2504391" y="4566585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2527850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250439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2527850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466482" y="2127629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622576" y="2801906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279293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22" idx="6"/>
            <a:endCxn id="136" idx="1"/>
          </p:cNvCxnSpPr>
          <p:nvPr/>
        </p:nvCxnSpPr>
        <p:spPr>
          <a:xfrm flipV="1">
            <a:off x="1259584" y="2403766"/>
            <a:ext cx="1244809" cy="71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2716933" y="1191662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3"/>
            <a:endCxn id="162" idx="3"/>
          </p:cNvCxnSpPr>
          <p:nvPr/>
        </p:nvCxnSpPr>
        <p:spPr>
          <a:xfrm>
            <a:off x="4301235" y="2736142"/>
            <a:ext cx="12700" cy="1513093"/>
          </a:xfrm>
          <a:prstGeom prst="bentConnector3">
            <a:avLst>
              <a:gd name="adj1" fmla="val 32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428853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504393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504393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504393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012817" y="5345881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012817" y="4990954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012817" y="5670030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136" idx="3"/>
            <a:endCxn id="160" idx="3"/>
          </p:cNvCxnSpPr>
          <p:nvPr/>
        </p:nvCxnSpPr>
        <p:spPr>
          <a:xfrm>
            <a:off x="4288535" y="2403766"/>
            <a:ext cx="12700" cy="2301319"/>
          </a:xfrm>
          <a:prstGeom prst="bentConnector3">
            <a:avLst>
              <a:gd name="adj1" fmla="val 450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4" y="1629385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583435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667328" y="1195565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760889" y="5048656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184813" y="5375624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5961693" y="5660759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014217" y="3697217"/>
            <a:ext cx="56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02C024E-164B-683B-6C6A-321335B51254}"/>
              </a:ext>
            </a:extLst>
          </p:cNvPr>
          <p:cNvCxnSpPr>
            <a:cxnSpLocks/>
            <a:stCxn id="54" idx="6"/>
            <a:endCxn id="162" idx="1"/>
          </p:cNvCxnSpPr>
          <p:nvPr/>
        </p:nvCxnSpPr>
        <p:spPr>
          <a:xfrm flipV="1">
            <a:off x="1259584" y="4249235"/>
            <a:ext cx="1244809" cy="17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4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-25022" y="-1306481"/>
            <a:ext cx="914400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0" dirty="0"/>
              <a:t>이건 실제 사례인데</a:t>
            </a:r>
            <a:r>
              <a:rPr lang="en-US" altLang="ko-KR" sz="2400" b="0" dirty="0"/>
              <a:t>?</a:t>
            </a:r>
            <a:endParaRPr lang="ko-KR" altLang="en-US" sz="2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7FEE-CB18-5770-1901-C8AC687FD3C4}"/>
              </a:ext>
            </a:extLst>
          </p:cNvPr>
          <p:cNvSpPr txBox="1"/>
          <p:nvPr/>
        </p:nvSpPr>
        <p:spPr>
          <a:xfrm>
            <a:off x="50043" y="6964140"/>
            <a:ext cx="5067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* N</a:t>
            </a:r>
            <a:r>
              <a:rPr kumimoji="1" lang="ko-Kore-KR" altLang="en-US" b="1" spc="-40" dirty="0">
                <a:latin typeface="+mn-ea"/>
              </a:rPr>
              <a:t>개를 </a:t>
            </a:r>
            <a:r>
              <a:rPr kumimoji="1" lang="en-US" altLang="ko-Kore-KR" b="1" spc="-40" dirty="0">
                <a:latin typeface="+mn-ea"/>
              </a:rPr>
              <a:t>k</a:t>
            </a:r>
            <a:r>
              <a:rPr kumimoji="1" lang="ko-Kore-KR" altLang="en-US" b="1" spc="-40" dirty="0">
                <a:latin typeface="+mn-ea"/>
              </a:rPr>
              <a:t>개로 묶고 </a:t>
            </a:r>
            <a:r>
              <a:rPr kumimoji="1" lang="en-US" altLang="ko-Kore-KR" b="1" spc="-40" dirty="0">
                <a:latin typeface="+mn-ea"/>
              </a:rPr>
              <a:t>sequence </a:t>
            </a:r>
            <a:r>
              <a:rPr kumimoji="1" lang="ko-Kore-KR" altLang="en-US" b="1" spc="-40" dirty="0">
                <a:latin typeface="+mn-ea"/>
              </a:rPr>
              <a:t>하는 것은 </a:t>
            </a:r>
            <a:r>
              <a:rPr kumimoji="1" lang="en-US" altLang="ko-Kore-KR" b="1" spc="-40" dirty="0">
                <a:latin typeface="+mn-ea"/>
              </a:rPr>
              <a:t>NP-hard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786240" y="3150543"/>
            <a:ext cx="2559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i="1" spc="-40" dirty="0">
                <a:latin typeface="+mn-ea"/>
              </a:rPr>
              <a:t>FR</a:t>
            </a:r>
            <a:r>
              <a:rPr kumimoji="1" lang="en-US" altLang="ko-Kore-KR" sz="2000" i="1" spc="-40" baseline="-25000" dirty="0">
                <a:latin typeface="+mn-ea"/>
              </a:rPr>
              <a:t>1</a:t>
            </a:r>
            <a:r>
              <a:rPr kumimoji="1" lang="en-US" altLang="ko-Kore-KR" sz="2000" i="1" spc="-40" dirty="0">
                <a:latin typeface="+mn-ea"/>
              </a:rPr>
              <a:t> (</a:t>
            </a:r>
            <a:r>
              <a:rPr kumimoji="1" lang="ko-Kore-KR" altLang="en-US" sz="2000" i="1" spc="-40" dirty="0">
                <a:latin typeface="+mn-ea"/>
              </a:rPr>
              <a:t>조향성 증가</a:t>
            </a:r>
            <a:r>
              <a:rPr kumimoji="1" lang="en-US" altLang="ko-Kore-KR" sz="2000" i="1" spc="-40" dirty="0">
                <a:latin typeface="+mn-ea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53"/>
          <a:stretch/>
        </p:blipFill>
        <p:spPr>
          <a:xfrm>
            <a:off x="119214" y="947244"/>
            <a:ext cx="2818891" cy="1820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F7B14-7213-7154-303F-3BA1343F2A91}"/>
              </a:ext>
            </a:extLst>
          </p:cNvPr>
          <p:cNvSpPr txBox="1"/>
          <p:nvPr/>
        </p:nvSpPr>
        <p:spPr>
          <a:xfrm flipH="1">
            <a:off x="7144106" y="5290697"/>
            <a:ext cx="139805" cy="32113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40443-AAAB-2D97-2A05-C4D201CE640C}"/>
              </a:ext>
            </a:extLst>
          </p:cNvPr>
          <p:cNvSpPr txBox="1"/>
          <p:nvPr/>
        </p:nvSpPr>
        <p:spPr>
          <a:xfrm>
            <a:off x="6441846" y="1019967"/>
            <a:ext cx="270215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FRs (FR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3</a:t>
            </a:r>
            <a:r>
              <a:rPr kumimoji="1" lang="en-US" altLang="ko-KR" sz="2000" spc="-40" dirty="0">
                <a:latin typeface="+mn-ea"/>
              </a:rPr>
              <a:t>, </a:t>
            </a:r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4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04D04-D40E-A642-03DE-A77FE010A2EC}"/>
              </a:ext>
            </a:extLst>
          </p:cNvPr>
          <p:cNvSpPr txBox="1"/>
          <p:nvPr/>
        </p:nvSpPr>
        <p:spPr>
          <a:xfrm>
            <a:off x="921179" y="188294"/>
            <a:ext cx="41065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자전거 제품 구조</a:t>
            </a:r>
            <a:r>
              <a:rPr kumimoji="1" lang="en-US" altLang="ko-Kore-KR" sz="2000" spc="-40" dirty="0">
                <a:latin typeface="+mn-ea"/>
              </a:rPr>
              <a:t> / DP</a:t>
            </a:r>
            <a:r>
              <a:rPr kumimoji="1" lang="ko-Kore-KR" altLang="en-US" sz="2000" spc="-40" dirty="0">
                <a:latin typeface="+mn-ea"/>
              </a:rPr>
              <a:t>단위로의 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28602-EC7B-50E3-502C-69E25E4EBD41}"/>
              </a:ext>
            </a:extLst>
          </p:cNvPr>
          <p:cNvSpPr txBox="1"/>
          <p:nvPr/>
        </p:nvSpPr>
        <p:spPr>
          <a:xfrm>
            <a:off x="6834524" y="188208"/>
            <a:ext cx="1677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설계 변경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B7C3B-C9A6-1FA8-F644-C0D9CED3D723}"/>
              </a:ext>
            </a:extLst>
          </p:cNvPr>
          <p:cNvSpPr txBox="1"/>
          <p:nvPr/>
        </p:nvSpPr>
        <p:spPr>
          <a:xfrm>
            <a:off x="6884270" y="1468993"/>
            <a:ext cx="194671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조향성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안전성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ore-KR" altLang="en-US" spc="-40" dirty="0">
                <a:latin typeface="+mn-ea"/>
              </a:rPr>
              <a:t>가속도 증가</a:t>
            </a:r>
            <a:endParaRPr kumimoji="1" lang="en-US" altLang="ko-Kore-KR" spc="-40" dirty="0">
              <a:latin typeface="+mn-ea"/>
            </a:endParaRP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속도 제어 향상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74B573-EDE7-9DE3-B12E-D8DC4DA31FBA}"/>
              </a:ext>
            </a:extLst>
          </p:cNvPr>
          <p:cNvSpPr/>
          <p:nvPr/>
        </p:nvSpPr>
        <p:spPr>
          <a:xfrm>
            <a:off x="6441846" y="959467"/>
            <a:ext cx="2613254" cy="172110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E352C24-69B2-D76F-CE1B-B329AB3BA264}"/>
              </a:ext>
            </a:extLst>
          </p:cNvPr>
          <p:cNvCxnSpPr>
            <a:cxnSpLocks/>
          </p:cNvCxnSpPr>
          <p:nvPr/>
        </p:nvCxnSpPr>
        <p:spPr>
          <a:xfrm>
            <a:off x="6441846" y="1363207"/>
            <a:ext cx="261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표 6">
            <a:extLst>
              <a:ext uri="{FF2B5EF4-FFF2-40B4-BE49-F238E27FC236}">
                <a16:creationId xmlns:a16="http://schemas.microsoft.com/office/drawing/2014/main" id="{B959FED0-2ACE-BCF8-4703-861D0EAD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78383"/>
              </p:ext>
            </p:extLst>
          </p:nvPr>
        </p:nvGraphicFramePr>
        <p:xfrm>
          <a:off x="3186038" y="854484"/>
          <a:ext cx="2818891" cy="205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7576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6112435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5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5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5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45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223071"/>
                  </a:ext>
                </a:extLst>
              </a:tr>
            </a:tbl>
          </a:graphicData>
        </a:graphic>
      </p:graphicFrame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57C65636-BF2C-DEDB-1953-A23A9553CBFF}"/>
              </a:ext>
            </a:extLst>
          </p:cNvPr>
          <p:cNvSpPr/>
          <p:nvPr/>
        </p:nvSpPr>
        <p:spPr>
          <a:xfrm rot="5400000">
            <a:off x="2837278" y="-1373830"/>
            <a:ext cx="178515" cy="4101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AC497-E0B1-31A5-CB66-2102CC23E6BA}"/>
              </a:ext>
            </a:extLst>
          </p:cNvPr>
          <p:cNvSpPr txBox="1"/>
          <p:nvPr/>
        </p:nvSpPr>
        <p:spPr>
          <a:xfrm>
            <a:off x="6075723" y="1672333"/>
            <a:ext cx="28982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+</a:t>
            </a:r>
            <a:endParaRPr kumimoji="1" lang="ko-Kore-KR" altLang="en-US" sz="3200" b="1" spc="-40" dirty="0">
              <a:latin typeface="+mn-ea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-14262" y="3043358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BDB97A-A401-6277-2935-EF749C09C140}"/>
              </a:ext>
            </a:extLst>
          </p:cNvPr>
          <p:cNvSpPr txBox="1"/>
          <p:nvPr/>
        </p:nvSpPr>
        <p:spPr>
          <a:xfrm>
            <a:off x="1508227" y="3548522"/>
            <a:ext cx="8790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2D237-ADB6-95A7-1685-095305EED3AF}"/>
              </a:ext>
            </a:extLst>
          </p:cNvPr>
          <p:cNvSpPr txBox="1"/>
          <p:nvPr/>
        </p:nvSpPr>
        <p:spPr>
          <a:xfrm>
            <a:off x="57268" y="4822939"/>
            <a:ext cx="6270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Comp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211500" y="5611446"/>
            <a:ext cx="303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B8197-AB6D-1E70-2BB9-700B73EB4B62}"/>
              </a:ext>
            </a:extLst>
          </p:cNvPr>
          <p:cNvSpPr txBox="1"/>
          <p:nvPr/>
        </p:nvSpPr>
        <p:spPr>
          <a:xfrm>
            <a:off x="746886" y="5409941"/>
            <a:ext cx="224644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Steering Angle (A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)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length, height (C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, C</a:t>
            </a:r>
            <a:r>
              <a:rPr kumimoji="1" lang="en-US" altLang="ko-Kore-KR" spc="-40" baseline="-25000" dirty="0">
                <a:latin typeface="+mn-ea"/>
              </a:rPr>
              <a:t>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6B715E-C456-0400-BFC3-B2391C0F81BC}"/>
              </a:ext>
            </a:extLst>
          </p:cNvPr>
          <p:cNvSpPr txBox="1"/>
          <p:nvPr/>
        </p:nvSpPr>
        <p:spPr>
          <a:xfrm>
            <a:off x="1210186" y="4720125"/>
            <a:ext cx="13198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Top tube (A)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Teat tube (C)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615B7-8C64-F37D-BAF5-CEAC49A9807F}"/>
              </a:ext>
            </a:extLst>
          </p:cNvPr>
          <p:cNvSpPr txBox="1"/>
          <p:nvPr/>
        </p:nvSpPr>
        <p:spPr>
          <a:xfrm>
            <a:off x="154753" y="4034432"/>
            <a:ext cx="4174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way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0DE518-51A2-538D-0F0A-9E808EF7C7C5}"/>
              </a:ext>
            </a:extLst>
          </p:cNvPr>
          <p:cNvSpPr txBox="1"/>
          <p:nvPr/>
        </p:nvSpPr>
        <p:spPr>
          <a:xfrm>
            <a:off x="1306116" y="4066336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Trail</a:t>
            </a:r>
            <a:r>
              <a:rPr kumimoji="1" lang="ko-Kore-KR" altLang="en-US" spc="-40" dirty="0">
                <a:latin typeface="+mn-ea"/>
              </a:rPr>
              <a:t>길이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07346-DFAE-8F23-4FE3-5F8AEBCB7FAD}"/>
              </a:ext>
            </a:extLst>
          </p:cNvPr>
          <p:cNvSpPr txBox="1"/>
          <p:nvPr/>
        </p:nvSpPr>
        <p:spPr>
          <a:xfrm>
            <a:off x="3622930" y="3548522"/>
            <a:ext cx="9351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Option</a:t>
            </a:r>
            <a:r>
              <a:rPr kumimoji="1" lang="en-US" altLang="ko-KR" b="1" spc="-40" dirty="0">
                <a:solidFill>
                  <a:srgbClr val="C00000"/>
                </a:solidFill>
                <a:latin typeface="+mn-ea"/>
              </a:rPr>
              <a:t>2</a:t>
            </a:r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24F481-B50E-C75E-33C1-83799FC7DE64}"/>
              </a:ext>
            </a:extLst>
          </p:cNvPr>
          <p:cNvSpPr txBox="1"/>
          <p:nvPr/>
        </p:nvSpPr>
        <p:spPr>
          <a:xfrm>
            <a:off x="3033282" y="5429025"/>
            <a:ext cx="262443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Wheel size, weight(N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, N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B4B47D-E0C9-5AC6-E98F-5EE105912746}"/>
              </a:ext>
            </a:extLst>
          </p:cNvPr>
          <p:cNvSpPr txBox="1"/>
          <p:nvPr/>
        </p:nvSpPr>
        <p:spPr>
          <a:xfrm>
            <a:off x="3583984" y="4720125"/>
            <a:ext cx="15423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Wheel base (N)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Fork (D)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EC235A-E362-B73A-C971-8B0F9CAA3078}"/>
              </a:ext>
            </a:extLst>
          </p:cNvPr>
          <p:cNvSpPr txBox="1"/>
          <p:nvPr/>
        </p:nvSpPr>
        <p:spPr>
          <a:xfrm>
            <a:off x="3549224" y="4066336"/>
            <a:ext cx="161903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휠 길이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Fork </a:t>
            </a:r>
            <a:r>
              <a:rPr kumimoji="1" lang="ko-Kore-KR" altLang="en-US" spc="-40" dirty="0">
                <a:latin typeface="+mn-ea"/>
              </a:rPr>
              <a:t>길이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5747583" y="3550607"/>
            <a:ext cx="5981" cy="233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7DE8FD-F685-20AE-939C-FF8EC38D0EFA}"/>
              </a:ext>
            </a:extLst>
          </p:cNvPr>
          <p:cNvSpPr txBox="1"/>
          <p:nvPr/>
        </p:nvSpPr>
        <p:spPr>
          <a:xfrm>
            <a:off x="5935102" y="3125983"/>
            <a:ext cx="25592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i="1" spc="-40" dirty="0">
                <a:latin typeface="+mn-ea"/>
              </a:rPr>
              <a:t>FR</a:t>
            </a:r>
            <a:r>
              <a:rPr kumimoji="1" lang="en-US" altLang="ko-Kore-KR" sz="2000" i="1" spc="-40" baseline="-25000" dirty="0">
                <a:latin typeface="+mn-ea"/>
              </a:rPr>
              <a:t>3</a:t>
            </a:r>
            <a:r>
              <a:rPr kumimoji="1" lang="en-US" altLang="ko-Kore-KR" sz="2000" i="1" spc="-40" dirty="0">
                <a:latin typeface="+mn-ea"/>
              </a:rPr>
              <a:t> (</a:t>
            </a:r>
            <a:r>
              <a:rPr kumimoji="1" lang="ko-Kore-KR" altLang="en-US" sz="2000" i="1" spc="-40" dirty="0">
                <a:latin typeface="+mn-ea"/>
              </a:rPr>
              <a:t>가속도 증가</a:t>
            </a:r>
            <a:r>
              <a:rPr kumimoji="1" lang="en-US" altLang="ko-Kore-KR" sz="2000" i="1" spc="-40" dirty="0">
                <a:latin typeface="+mn-ea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022200-83BD-FC2B-DADC-151B93880DF9}"/>
              </a:ext>
            </a:extLst>
          </p:cNvPr>
          <p:cNvSpPr txBox="1"/>
          <p:nvPr/>
        </p:nvSpPr>
        <p:spPr>
          <a:xfrm>
            <a:off x="6293303" y="3548522"/>
            <a:ext cx="9351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Option1)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08507A-C9C1-86FF-D29D-477E7AC9723A}"/>
              </a:ext>
            </a:extLst>
          </p:cNvPr>
          <p:cNvSpPr txBox="1"/>
          <p:nvPr/>
        </p:nvSpPr>
        <p:spPr>
          <a:xfrm>
            <a:off x="7759326" y="5526549"/>
            <a:ext cx="1323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Gear size(H2)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F26B99-D85F-0D7A-0D08-00286FFDB623}"/>
              </a:ext>
            </a:extLst>
          </p:cNvPr>
          <p:cNvSpPr txBox="1"/>
          <p:nvPr/>
        </p:nvSpPr>
        <p:spPr>
          <a:xfrm>
            <a:off x="7805329" y="4852775"/>
            <a:ext cx="12288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Crank set(H)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2313BB-46D6-20A7-8DA8-17128FC9E959}"/>
              </a:ext>
            </a:extLst>
          </p:cNvPr>
          <p:cNvSpPr txBox="1"/>
          <p:nvPr/>
        </p:nvSpPr>
        <p:spPr>
          <a:xfrm>
            <a:off x="7947331" y="4066336"/>
            <a:ext cx="9685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기어비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ko-Kore-KR" altLang="en-US" spc="-40" dirty="0">
                <a:latin typeface="+mn-ea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2907F-1C79-1662-5ADA-E7346E8DC394}"/>
              </a:ext>
            </a:extLst>
          </p:cNvPr>
          <p:cNvSpPr txBox="1"/>
          <p:nvPr/>
        </p:nvSpPr>
        <p:spPr>
          <a:xfrm>
            <a:off x="7916982" y="3548522"/>
            <a:ext cx="8790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16CC93-5003-2CBE-8A8A-E75A77981B6E}"/>
              </a:ext>
            </a:extLst>
          </p:cNvPr>
          <p:cNvSpPr txBox="1"/>
          <p:nvPr/>
        </p:nvSpPr>
        <p:spPr>
          <a:xfrm>
            <a:off x="6064649" y="5395278"/>
            <a:ext cx="149592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Wheel size(N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B9B56C-813B-EFA5-2330-532213168B48}"/>
              </a:ext>
            </a:extLst>
          </p:cNvPr>
          <p:cNvSpPr txBox="1"/>
          <p:nvPr/>
        </p:nvSpPr>
        <p:spPr>
          <a:xfrm>
            <a:off x="5771800" y="4066336"/>
            <a:ext cx="20242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휠 길이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  <a:p>
            <a:pPr algn="ctr"/>
            <a:r>
              <a:rPr kumimoji="1" lang="ko-Kore-KR" altLang="en-US" spc="-40" dirty="0">
                <a:latin typeface="+mn-ea"/>
              </a:rPr>
              <a:t>체인스테이 길이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0" y="-1703297"/>
            <a:ext cx="914400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ore-KR" altLang="en-US" sz="2400" b="0" dirty="0"/>
              <a:t>추상화 하기 이전에</a:t>
            </a:r>
            <a:r>
              <a:rPr lang="en-US" altLang="ko-Kore-KR" sz="2400" b="0" dirty="0"/>
              <a:t>, </a:t>
            </a:r>
            <a:r>
              <a:rPr lang="ko-Kore-KR" altLang="en-US" sz="2400" b="0" dirty="0"/>
              <a:t>전체적인 로직 </a:t>
            </a:r>
            <a:r>
              <a:rPr lang="en-US" altLang="ko-Kore-KR" sz="2400" b="0" dirty="0"/>
              <a:t>(</a:t>
            </a:r>
            <a:r>
              <a:rPr lang="ko-Kore-KR" altLang="en-US" sz="2400" b="0" dirty="0"/>
              <a:t>얘가 이거 하려고 하는구나</a:t>
            </a:r>
            <a:r>
              <a:rPr lang="en-US" altLang="ko-Kore-KR" sz="2400" b="0" dirty="0"/>
              <a:t>!</a:t>
            </a:r>
            <a:r>
              <a:rPr lang="en-US" altLang="ko-KR" sz="2400" b="0" dirty="0"/>
              <a:t>)</a:t>
            </a:r>
            <a:endParaRPr lang="ko-KR" altLang="en-US" sz="24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778674" y="3944191"/>
            <a:ext cx="8315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34C02E-0245-96CC-6D98-067FC7933F09}"/>
              </a:ext>
            </a:extLst>
          </p:cNvPr>
          <p:cNvSpPr txBox="1"/>
          <p:nvPr/>
        </p:nvSpPr>
        <p:spPr>
          <a:xfrm>
            <a:off x="5942805" y="5686940"/>
            <a:ext cx="173041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Chain.S</a:t>
            </a:r>
            <a:r>
              <a:rPr kumimoji="1" lang="en-US" altLang="ko-Kore-KR" spc="-40" dirty="0">
                <a:latin typeface="+mn-ea"/>
              </a:rPr>
              <a:t> length(J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DE91EB-554A-16A2-FD2B-B661E68AAAA0}"/>
              </a:ext>
            </a:extLst>
          </p:cNvPr>
          <p:cNvSpPr txBox="1"/>
          <p:nvPr/>
        </p:nvSpPr>
        <p:spPr>
          <a:xfrm>
            <a:off x="5995946" y="4720125"/>
            <a:ext cx="154234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Wheel base (N)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Chain stay (J)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D8E1B3-8EF3-137E-7CB5-5F85B7C0000F}"/>
              </a:ext>
            </a:extLst>
          </p:cNvPr>
          <p:cNvSpPr txBox="1"/>
          <p:nvPr/>
        </p:nvSpPr>
        <p:spPr>
          <a:xfrm>
            <a:off x="3648533" y="5706024"/>
            <a:ext cx="151496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Fork length(D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A893713F-4DE5-F1A1-512B-D7E7C89CD3A6}"/>
              </a:ext>
            </a:extLst>
          </p:cNvPr>
          <p:cNvCxnSpPr>
            <a:cxnSpLocks/>
          </p:cNvCxnSpPr>
          <p:nvPr/>
        </p:nvCxnSpPr>
        <p:spPr>
          <a:xfrm>
            <a:off x="824546" y="4686575"/>
            <a:ext cx="8269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A8A51DC-CBF0-3998-F539-3548020809BB}"/>
              </a:ext>
            </a:extLst>
          </p:cNvPr>
          <p:cNvCxnSpPr>
            <a:cxnSpLocks/>
          </p:cNvCxnSpPr>
          <p:nvPr/>
        </p:nvCxnSpPr>
        <p:spPr>
          <a:xfrm>
            <a:off x="824546" y="5356532"/>
            <a:ext cx="8269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E671BCC-D37A-DA38-99FF-5070F7A903DB}"/>
              </a:ext>
            </a:extLst>
          </p:cNvPr>
          <p:cNvCxnSpPr>
            <a:stCxn id="77" idx="2"/>
            <a:endCxn id="74" idx="2"/>
          </p:cNvCxnSpPr>
          <p:nvPr/>
        </p:nvCxnSpPr>
        <p:spPr>
          <a:xfrm rot="5400000" flipH="1" flipV="1">
            <a:off x="5597471" y="4772484"/>
            <a:ext cx="19084" cy="2401993"/>
          </a:xfrm>
          <a:prstGeom prst="bentConnector3">
            <a:avLst>
              <a:gd name="adj1" fmla="val -809369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CA9421-A258-A0B0-A853-053FFA5857F7}"/>
              </a:ext>
            </a:extLst>
          </p:cNvPr>
          <p:cNvSpPr txBox="1"/>
          <p:nvPr/>
        </p:nvSpPr>
        <p:spPr>
          <a:xfrm>
            <a:off x="3859822" y="6170663"/>
            <a:ext cx="3775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Depends on architecture (DP relation)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108" name="표 6">
            <a:extLst>
              <a:ext uri="{FF2B5EF4-FFF2-40B4-BE49-F238E27FC236}">
                <a16:creationId xmlns:a16="http://schemas.microsoft.com/office/drawing/2014/main" id="{11A9A5A0-C992-C08F-D346-D58189AE6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54548"/>
              </p:ext>
            </p:extLst>
          </p:nvPr>
        </p:nvGraphicFramePr>
        <p:xfrm>
          <a:off x="3298097" y="942935"/>
          <a:ext cx="2818891" cy="20515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52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7576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37982">
                  <a:extLst>
                    <a:ext uri="{9D8B030D-6E8A-4147-A177-3AD203B41FA5}">
                      <a16:colId xmlns:a16="http://schemas.microsoft.com/office/drawing/2014/main" val="26112435"/>
                    </a:ext>
                  </a:extLst>
                </a:gridCol>
              </a:tblGrid>
              <a:tr h="328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B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5763" marR="85763" marT="42882" marB="42882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5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309" marR="65309" marT="32654" marB="32654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4458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-0.1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4458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5763" marR="85763" marT="42882" marB="42882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458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45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…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9720" marR="79720" marT="39861" marB="3986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5309" marR="65309" marT="32654" marB="3265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22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19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266065" y="4721403"/>
            <a:ext cx="451469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을 고려하여 </a:t>
            </a:r>
            <a:endParaRPr kumimoji="1" lang="en-US" altLang="ko-Kore-KR" spc="-40" dirty="0">
              <a:latin typeface="+mn-ea"/>
            </a:endParaRP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들의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Grouping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&amp;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sequence</a:t>
            </a:r>
            <a:r>
              <a:rPr kumimoji="1" lang="ko-KR" altLang="en-US" spc="-40" dirty="0">
                <a:latin typeface="+mn-ea"/>
              </a:rPr>
              <a:t>을 해보자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To minimize rework duration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2AB472-24ED-23E9-63B8-35B6046080E3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2296060" y="3824859"/>
            <a:ext cx="2227354" cy="89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73CAD-831A-2969-B5D2-9B0B4C7A14A8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flipH="1">
            <a:off x="4523414" y="3866669"/>
            <a:ext cx="2321493" cy="85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9" y="1142641"/>
            <a:ext cx="3906615" cy="27240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2EB687-ECF6-5ADD-41D4-58371AE2149D}"/>
              </a:ext>
            </a:extLst>
          </p:cNvPr>
          <p:cNvSpPr txBox="1"/>
          <p:nvPr/>
        </p:nvSpPr>
        <p:spPr>
          <a:xfrm>
            <a:off x="6834073" y="4917940"/>
            <a:ext cx="229133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순서에 따라</a:t>
            </a:r>
            <a:r>
              <a:rPr kumimoji="1" lang="en-US" altLang="ko-Kore-KR" spc="-40" dirty="0">
                <a:latin typeface="+mn-ea"/>
              </a:rPr>
              <a:t>, 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관계정도 달라짐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R" spc="-40" dirty="0">
                <a:latin typeface="+mn-ea"/>
              </a:rPr>
              <a:t>(likelihood, impact)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EE337D-994C-E24A-C972-CD5C8C38249A}"/>
              </a:ext>
            </a:extLst>
          </p:cNvPr>
          <p:cNvSpPr txBox="1"/>
          <p:nvPr/>
        </p:nvSpPr>
        <p:spPr>
          <a:xfrm>
            <a:off x="115224" y="4913727"/>
            <a:ext cx="19908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FR grouping</a:t>
            </a:r>
            <a:r>
              <a:rPr kumimoji="1" lang="ko-Kore-KR" altLang="en-US" spc="-40" dirty="0">
                <a:latin typeface="+mn-ea"/>
              </a:rPr>
              <a:t>을 통한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Redesign duration</a:t>
            </a:r>
          </a:p>
          <a:p>
            <a:pPr algn="ctr"/>
            <a:r>
              <a:rPr kumimoji="1" lang="ko-Kore-KR" altLang="en-US" spc="-40" dirty="0">
                <a:latin typeface="+mn-ea"/>
              </a:rPr>
              <a:t>감소</a:t>
            </a:r>
            <a:r>
              <a:rPr kumimoji="1" lang="en-US" altLang="ko-Kore-KR" spc="-40" dirty="0">
                <a:latin typeface="+mn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A1118-3331-A679-BD12-3148150BE500}"/>
              </a:ext>
            </a:extLst>
          </p:cNvPr>
          <p:cNvSpPr txBox="1"/>
          <p:nvPr/>
        </p:nvSpPr>
        <p:spPr>
          <a:xfrm>
            <a:off x="7404029" y="5855109"/>
            <a:ext cx="974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Clarkson (2013)</a:t>
            </a:r>
            <a:r>
              <a:rPr kumimoji="1" lang="ko-Kore-KR" altLang="en-US" b="1" spc="-40" dirty="0">
                <a:effectLst/>
                <a:latin typeface="+mn-ea"/>
              </a:rPr>
              <a:t> </a:t>
            </a:r>
            <a:endParaRPr lang="en" altLang="ko-Kore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0E088-BC2F-FC87-B5D1-58E6FAF3F952}"/>
              </a:ext>
            </a:extLst>
          </p:cNvPr>
          <p:cNvSpPr txBox="1"/>
          <p:nvPr/>
        </p:nvSpPr>
        <p:spPr>
          <a:xfrm>
            <a:off x="701249" y="5858786"/>
            <a:ext cx="8188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100" dirty="0">
                <a:latin typeface="AdvPS8E82"/>
              </a:rPr>
              <a:t>schuh (2017)</a:t>
            </a:r>
            <a:r>
              <a:rPr kumimoji="1" lang="ko-Kore-KR" altLang="en-US" b="1" spc="-40" dirty="0">
                <a:effectLst/>
                <a:latin typeface="+mn-ea"/>
              </a:rPr>
              <a:t> </a:t>
            </a:r>
            <a:endParaRPr lang="en" altLang="ko-Kore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85684" y="808394"/>
            <a:ext cx="40859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9361-FA6B-8F0F-1859-37F434CFD1A7}"/>
              </a:ext>
            </a:extLst>
          </p:cNvPr>
          <p:cNvSpPr txBox="1"/>
          <p:nvPr/>
        </p:nvSpPr>
        <p:spPr>
          <a:xfrm>
            <a:off x="4891599" y="808393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538FA65-37CB-0A83-CB06-C0E14AF7F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1956"/>
              </p:ext>
            </p:extLst>
          </p:nvPr>
        </p:nvGraphicFramePr>
        <p:xfrm>
          <a:off x="310649" y="1255432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1" y="10416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대처하기 위한 </a:t>
            </a:r>
            <a:r>
              <a:rPr lang="en-US" altLang="ko-KR" sz="2000" dirty="0"/>
              <a:t>grouping and sequence</a:t>
            </a:r>
            <a:r>
              <a:rPr lang="ko-KR" altLang="en-US" sz="2000" dirty="0"/>
              <a:t> </a:t>
            </a:r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A077EFB-B997-CF2B-B502-076F95DFB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9904"/>
              </p:ext>
            </p:extLst>
          </p:nvPr>
        </p:nvGraphicFramePr>
        <p:xfrm>
          <a:off x="431620" y="1356904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B7D5F6A-5210-EFF3-3C28-C5DA449C1CE8}"/>
              </a:ext>
            </a:extLst>
          </p:cNvPr>
          <p:cNvSpPr txBox="1"/>
          <p:nvPr/>
        </p:nvSpPr>
        <p:spPr>
          <a:xfrm>
            <a:off x="370547" y="4027468"/>
            <a:ext cx="20898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Likelihood / impact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698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2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Parameter relationship (intra &amp; within)</a:t>
            </a:r>
            <a:endParaRPr lang="ko-KR" altLang="en-US" sz="2400" b="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0B4C21BE-86D3-D181-7611-071852FB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50425"/>
              </p:ext>
            </p:extLst>
          </p:nvPr>
        </p:nvGraphicFramePr>
        <p:xfrm>
          <a:off x="178070" y="3262850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7326346" y="6013725"/>
            <a:ext cx="14090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 </a:t>
            </a:r>
            <a:r>
              <a:rPr kumimoji="1" lang="en-US" altLang="ko-Kore-KR" sz="2400" spc="-40" dirty="0">
                <a:latin typeface="+mn-ea"/>
              </a:rPr>
              <a:t>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단일 </a:t>
            </a:r>
            <a:r>
              <a:rPr lang="en-US" altLang="ko-KR" sz="2400" b="0" dirty="0"/>
              <a:t>Functional requirement </a:t>
            </a:r>
            <a:r>
              <a:rPr lang="en-US" altLang="ko-KR" sz="2400" b="0" dirty="0">
                <a:sym typeface="Wingdings" pitchFamily="2" charset="2"/>
              </a:rPr>
              <a:t> set of DP (</a:t>
            </a:r>
            <a:r>
              <a:rPr lang="ko-KR" altLang="en-US" sz="2400" b="0" dirty="0">
                <a:sym typeface="Wingdings" pitchFamily="2" charset="2"/>
              </a:rPr>
              <a:t>설계 변경 옵션</a:t>
            </a:r>
            <a:r>
              <a:rPr lang="en-US" altLang="ko-KR" sz="2400" b="0" dirty="0">
                <a:sym typeface="Wingdings" pitchFamily="2" charset="2"/>
              </a:rPr>
              <a:t>)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560301"/>
            <a:ext cx="5730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latin typeface="+mn-ea"/>
              </a:rPr>
              <a:t>FR</a:t>
            </a:r>
            <a:r>
              <a:rPr kumimoji="1" lang="en-US" altLang="ko-Kore-KR" sz="2800" spc="-40" baseline="-25000" dirty="0">
                <a:latin typeface="+mn-ea"/>
              </a:rPr>
              <a:t>1</a:t>
            </a:r>
            <a:endParaRPr kumimoji="1" lang="ko-Kore-KR" altLang="en-US" sz="32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686635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3424572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5053357" y="833806"/>
            <a:ext cx="14038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Alternative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781806" y="1554361"/>
            <a:ext cx="108709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3511186" y="1708250"/>
            <a:ext cx="10870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13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5243186" y="1400473"/>
            <a:ext cx="1087092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22</a:t>
            </a:r>
            <a:r>
              <a:rPr kumimoji="1" lang="en-US" altLang="ko-Kore-KR" sz="2000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spc="-40" dirty="0">
                <a:latin typeface="+mn-ea"/>
              </a:rPr>
              <a:t>D</a:t>
            </a:r>
            <a:r>
              <a:rPr kumimoji="1" lang="en-US" altLang="ko-Kore-KR" sz="2000" spc="-40" dirty="0">
                <a:latin typeface="+mn-ea"/>
              </a:rPr>
              <a:t>P</a:t>
            </a:r>
            <a:r>
              <a:rPr kumimoji="1" lang="en-US" altLang="ko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z="2000" spc="-40" dirty="0">
                <a:latin typeface="+mn-ea"/>
              </a:rPr>
              <a:t>DP</a:t>
            </a:r>
            <a:r>
              <a:rPr kumimoji="1" lang="en-US" altLang="ko-Kore-KR" sz="2000" spc="-40" baseline="-25000" dirty="0">
                <a:latin typeface="+mn-ea"/>
              </a:rPr>
              <a:t>33</a:t>
            </a:r>
            <a:r>
              <a:rPr kumimoji="1" lang="en-US" altLang="ko-Kore-KR" sz="2000" spc="-40" dirty="0">
                <a:latin typeface="+mn-ea"/>
              </a:rPr>
              <a:t>↓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165083" y="2727865"/>
            <a:ext cx="8651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70" y="3431424"/>
            <a:ext cx="2228024" cy="2181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7" y="215218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04847-592D-5FCE-1B8D-C78E4A3CBC34}"/>
              </a:ext>
            </a:extLst>
          </p:cNvPr>
          <p:cNvSpPr txBox="1"/>
          <p:nvPr/>
        </p:nvSpPr>
        <p:spPr>
          <a:xfrm>
            <a:off x="7093970" y="1785064"/>
            <a:ext cx="12022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one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7F16FC69-0B10-0E0B-E651-D7556293F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1062"/>
              </p:ext>
            </p:extLst>
          </p:nvPr>
        </p:nvGraphicFramePr>
        <p:xfrm>
          <a:off x="323036" y="3393668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49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92082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C00000"/>
                </a:solidFill>
              </a:rPr>
              <a:t>likelihood &amp; </a:t>
            </a:r>
            <a:r>
              <a:rPr lang="en-US" altLang="ko-KR" sz="2400" b="0" i="1" dirty="0">
                <a:solidFill>
                  <a:srgbClr val="1D6FA9"/>
                </a:solidFill>
              </a:rPr>
              <a:t>impact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77A70DE-A935-EC11-CB77-A6726ED85E4F}"/>
              </a:ext>
            </a:extLst>
          </p:cNvPr>
          <p:cNvSpPr txBox="1"/>
          <p:nvPr/>
        </p:nvSpPr>
        <p:spPr>
          <a:xfrm>
            <a:off x="7326346" y="6013725"/>
            <a:ext cx="14090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 </a:t>
            </a:r>
            <a:r>
              <a:rPr kumimoji="1" lang="en-US" altLang="ko-Kore-KR" sz="2400" spc="-40" dirty="0">
                <a:latin typeface="+mn-ea"/>
              </a:rPr>
              <a:t>≤ x ≤ 1 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335C356B-D4D5-8032-054E-012DD20F7FA9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58588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단일 </a:t>
            </a:r>
            <a:r>
              <a:rPr lang="en-US" altLang="ko-KR" sz="2400" b="0" dirty="0"/>
              <a:t>Functional requirement </a:t>
            </a:r>
            <a:r>
              <a:rPr lang="en-US" altLang="ko-KR" sz="2400" b="0" dirty="0">
                <a:sym typeface="Wingdings" pitchFamily="2" charset="2"/>
              </a:rPr>
              <a:t> multiple DP options</a:t>
            </a:r>
            <a:endParaRPr lang="ko-KR" altLang="en-US" sz="2400" b="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5B1BFDE-2C2F-BAD7-34F9-B350A9861CC7}"/>
              </a:ext>
            </a:extLst>
          </p:cNvPr>
          <p:cNvSpPr txBox="1"/>
          <p:nvPr/>
        </p:nvSpPr>
        <p:spPr>
          <a:xfrm>
            <a:off x="211387" y="1786639"/>
            <a:ext cx="5169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FR</a:t>
            </a:r>
            <a:r>
              <a:rPr kumimoji="1" lang="en-US" altLang="ko-Kore-KR" sz="2400" spc="-40" baseline="-25000" dirty="0">
                <a:latin typeface="+mn-ea"/>
              </a:rPr>
              <a:t>1</a:t>
            </a:r>
            <a:endParaRPr kumimoji="1" lang="ko-Kore-KR" altLang="en-US" sz="2800" spc="-40" baseline="-2500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A94A53-C110-6B0E-7C18-7E7BCA17CC93}"/>
              </a:ext>
            </a:extLst>
          </p:cNvPr>
          <p:cNvSpPr txBox="1"/>
          <p:nvPr/>
        </p:nvSpPr>
        <p:spPr>
          <a:xfrm>
            <a:off x="1279884" y="1109469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1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5A3E76-0469-2F09-A7ED-30ADDF6D691B}"/>
              </a:ext>
            </a:extLst>
          </p:cNvPr>
          <p:cNvSpPr txBox="1"/>
          <p:nvPr/>
        </p:nvSpPr>
        <p:spPr>
          <a:xfrm>
            <a:off x="2947548" y="1109469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B373E9-6804-BFDF-D42F-C8A403B9864D}"/>
              </a:ext>
            </a:extLst>
          </p:cNvPr>
          <p:cNvSpPr txBox="1"/>
          <p:nvPr/>
        </p:nvSpPr>
        <p:spPr>
          <a:xfrm>
            <a:off x="4616473" y="1109469"/>
            <a:ext cx="9961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Option 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15CE14-D014-F3EB-23BA-0EA06CA04CC4}"/>
              </a:ext>
            </a:extLst>
          </p:cNvPr>
          <p:cNvSpPr txBox="1"/>
          <p:nvPr/>
        </p:nvSpPr>
        <p:spPr>
          <a:xfrm>
            <a:off x="1163956" y="1627310"/>
            <a:ext cx="10101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821F93E-0955-219D-8699-5D092722FF90}"/>
              </a:ext>
            </a:extLst>
          </p:cNvPr>
          <p:cNvSpPr txBox="1"/>
          <p:nvPr/>
        </p:nvSpPr>
        <p:spPr>
          <a:xfrm>
            <a:off x="2836968" y="1742949"/>
            <a:ext cx="10101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↑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E89795-6EDC-B72F-332D-FB3EC4D5003C}"/>
              </a:ext>
            </a:extLst>
          </p:cNvPr>
          <p:cNvSpPr txBox="1"/>
          <p:nvPr/>
        </p:nvSpPr>
        <p:spPr>
          <a:xfrm>
            <a:off x="4554038" y="1524597"/>
            <a:ext cx="101014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22</a:t>
            </a:r>
            <a:r>
              <a:rPr kumimoji="1" lang="en-US" altLang="ko-Kore-KR" spc="-40" dirty="0">
                <a:latin typeface="+mn-ea"/>
              </a:rPr>
              <a:t>↑</a:t>
            </a:r>
          </a:p>
          <a:p>
            <a:pPr marL="342900" indent="-342900">
              <a:buFontTx/>
              <a:buChar char="-"/>
            </a:pPr>
            <a:r>
              <a:rPr kumimoji="1" lang="en-US" altLang="ko-KR" spc="-40" dirty="0">
                <a:latin typeface="+mn-ea"/>
              </a:rPr>
              <a:t>D</a:t>
            </a:r>
            <a:r>
              <a:rPr kumimoji="1" lang="en-US" altLang="ko-Kore-KR" spc="-40" dirty="0">
                <a:latin typeface="+mn-ea"/>
              </a:rPr>
              <a:t>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ore-KR" spc="-40" dirty="0">
                <a:latin typeface="+mn-ea"/>
              </a:rPr>
              <a:t>↓</a:t>
            </a:r>
          </a:p>
          <a:p>
            <a:pPr marL="342900" indent="-342900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en-US" altLang="ko-Kore-KR" spc="-40" baseline="-25000" dirty="0">
                <a:latin typeface="+mn-ea"/>
              </a:rPr>
              <a:t>33</a:t>
            </a:r>
            <a:r>
              <a:rPr kumimoji="1" lang="en-US" altLang="ko-Kore-KR" spc="-40" dirty="0">
                <a:latin typeface="+mn-ea"/>
              </a:rPr>
              <a:t>↓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8B5895A3-03D6-B4D4-52D3-40D52DFBF0F5}"/>
              </a:ext>
            </a:extLst>
          </p:cNvPr>
          <p:cNvCxnSpPr>
            <a:cxnSpLocks/>
          </p:cNvCxnSpPr>
          <p:nvPr/>
        </p:nvCxnSpPr>
        <p:spPr>
          <a:xfrm>
            <a:off x="0" y="2804434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40" y="195153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7" y="215218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6311590" y="156876"/>
            <a:ext cx="2754537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81082"/>
              </p:ext>
            </p:extLst>
          </p:nvPr>
        </p:nvGraphicFramePr>
        <p:xfrm>
          <a:off x="178070" y="3262850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2A6C88FE-2873-25D4-AB2D-1694A486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4993"/>
              </p:ext>
            </p:extLst>
          </p:nvPr>
        </p:nvGraphicFramePr>
        <p:xfrm>
          <a:off x="323036" y="3393668"/>
          <a:ext cx="6301805" cy="309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64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8407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570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803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1" marR="89871" marT="44935" marB="4493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40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16" marR="69116" marT="34558" marB="3455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803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803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9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5342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1" marR="89871" marT="44935" marB="4493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5342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9116" marR="69116" marT="34558" marB="345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41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42842"/>
              </p:ext>
            </p:extLst>
          </p:nvPr>
        </p:nvGraphicFramePr>
        <p:xfrm>
          <a:off x="431005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5" y="2732896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69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5" y="1445312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5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5" y="4581726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099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171756" y="5466863"/>
            <a:ext cx="40186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1 : FR1 &amp;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4F366-EFE4-8B30-F329-A5C602233DAD}"/>
              </a:ext>
            </a:extLst>
          </p:cNvPr>
          <p:cNvSpPr txBox="1"/>
          <p:nvPr/>
        </p:nvSpPr>
        <p:spPr>
          <a:xfrm>
            <a:off x="171756" y="5890491"/>
            <a:ext cx="34292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Group 2 : FR3         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31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612612" y="5489378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0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1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2" y="4849070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798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5" y="3121779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2" y="2816115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38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4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6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6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2" y="3582930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08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2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2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2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1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19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48" y="1878096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5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09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09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09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49" y="5415992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6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6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6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49" y="3619939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3" y="100182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6" y="2852599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1" y="4579874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1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7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6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958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798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256615" y="671227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1)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&amp; FR</a:t>
            </a:r>
            <a:r>
              <a:rPr kumimoji="1" lang="en-US" altLang="ko-Kore-KR" spc="-40" baseline="-25000" dirty="0">
                <a:solidFill>
                  <a:srgbClr val="C00000"/>
                </a:solidFill>
                <a:latin typeface="+mn-ea"/>
              </a:rPr>
              <a:t>23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={DP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48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, DP</a:t>
            </a:r>
            <a:r>
              <a:rPr kumimoji="1" lang="en-US" altLang="ko-KR" spc="-40" baseline="-25000" dirty="0"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0906"/>
              </p:ext>
            </p:extLst>
          </p:nvPr>
        </p:nvGraphicFramePr>
        <p:xfrm>
          <a:off x="317624" y="1155989"/>
          <a:ext cx="3811320" cy="25429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70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86076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205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4531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64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12739" marR="112739" marT="56370" marB="5637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4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848" marR="42848" marT="21423" marB="2142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19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19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18222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195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739" marR="112739" marT="56370" marB="5637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1956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2848" marR="42848" marT="21423" marB="2142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45830"/>
              </p:ext>
            </p:extLst>
          </p:nvPr>
        </p:nvGraphicFramePr>
        <p:xfrm>
          <a:off x="5015058" y="1129515"/>
          <a:ext cx="3895944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278098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5" y="3964225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5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5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3" y="4647292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89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5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3" y="4698377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6" y="5720381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2" y="3964225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0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78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0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0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1" y="3964225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1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5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5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0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3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1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1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09" y="5272968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098" y="3964225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6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BA893D-0764-892F-153B-A5877281D3F3}"/>
              </a:ext>
            </a:extLst>
          </p:cNvPr>
          <p:cNvSpPr txBox="1"/>
          <p:nvPr/>
        </p:nvSpPr>
        <p:spPr>
          <a:xfrm>
            <a:off x="-700888" y="-333235"/>
            <a:ext cx="126008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iteration (revisited) </a:t>
            </a:r>
            <a:r>
              <a:rPr kumimoji="1" lang="ko-Kore-KR" altLang="en-US" spc="-40" dirty="0">
                <a:latin typeface="+mn-ea"/>
              </a:rPr>
              <a:t>횟수 </a:t>
            </a:r>
            <a:r>
              <a:rPr kumimoji="1" lang="en-US" altLang="ko-Kore-KR" spc="-40" dirty="0">
                <a:latin typeface="+mn-ea"/>
              </a:rPr>
              <a:t>/ </a:t>
            </a:r>
            <a:r>
              <a:rPr kumimoji="1" lang="ko-Kore-KR" altLang="en-US" spc="-40" dirty="0">
                <a:latin typeface="+mn-ea"/>
              </a:rPr>
              <a:t>전체 변경되어야 할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수</a:t>
            </a:r>
            <a:r>
              <a:rPr kumimoji="1" lang="en-US" altLang="ko-Kore-KR" spc="-40" dirty="0">
                <a:latin typeface="+mn-ea"/>
              </a:rPr>
              <a:t> / </a:t>
            </a:r>
            <a:r>
              <a:rPr kumimoji="1" lang="ko-Kore-KR" altLang="en-US" spc="-40" dirty="0">
                <a:latin typeface="+mn-ea"/>
              </a:rPr>
              <a:t>저 값이 어떤 차이를 만들어내는지</a:t>
            </a:r>
            <a:r>
              <a:rPr kumimoji="1" lang="en-US" altLang="ko-Kore-KR" spc="-40" dirty="0">
                <a:latin typeface="+mn-ea"/>
              </a:rPr>
              <a:t>.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단순 숫자의 유무로만 고려한 내용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4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7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1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3" y="4647292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0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0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1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0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0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0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8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114262" y="3978815"/>
            <a:ext cx="45146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How (?) </a:t>
            </a:r>
            <a:r>
              <a:rPr kumimoji="1" lang="ko-Kore-KR" altLang="en-US" spc="-40" dirty="0">
                <a:latin typeface="+mn-ea"/>
              </a:rPr>
              <a:t>방법론 도출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798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FR </a:t>
            </a:r>
            <a:r>
              <a:rPr lang="en-US" altLang="ko-KR" sz="2400" b="0" dirty="0">
                <a:sym typeface="Wingdings" pitchFamily="2" charset="2"/>
              </a:rPr>
              <a:t>grouping and sequencing </a:t>
            </a:r>
            <a:r>
              <a:rPr lang="en-US" altLang="ko-KR" sz="2400" b="0" dirty="0">
                <a:solidFill>
                  <a:srgbClr val="C00000"/>
                </a:solidFill>
                <a:sym typeface="Wingdings" pitchFamily="2" charset="2"/>
              </a:rPr>
              <a:t>with considering DP interface compatibility</a:t>
            </a:r>
            <a:endParaRPr lang="ko-KR" altLang="en-US" sz="2400" b="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9" y="1142641"/>
            <a:ext cx="3906615" cy="272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85684" y="808394"/>
            <a:ext cx="40859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9361-FA6B-8F0F-1859-37F434CFD1A7}"/>
              </a:ext>
            </a:extLst>
          </p:cNvPr>
          <p:cNvSpPr txBox="1"/>
          <p:nvPr/>
        </p:nvSpPr>
        <p:spPr>
          <a:xfrm>
            <a:off x="4891599" y="808393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E538FA65-37CB-0A83-CB06-C0E14AF7F4FE}"/>
              </a:ext>
            </a:extLst>
          </p:cNvPr>
          <p:cNvGraphicFramePr>
            <a:graphicFrameLocks noGrp="1"/>
          </p:cNvGraphicFramePr>
          <p:nvPr/>
        </p:nvGraphicFramePr>
        <p:xfrm>
          <a:off x="310649" y="1255432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FD8675-B987-8671-658D-B436D9C7CD16}"/>
              </a:ext>
            </a:extLst>
          </p:cNvPr>
          <p:cNvSpPr txBox="1"/>
          <p:nvPr/>
        </p:nvSpPr>
        <p:spPr>
          <a:xfrm>
            <a:off x="256615" y="4482377"/>
            <a:ext cx="936566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highlight>
                  <a:srgbClr val="FFFF00"/>
                </a:highlight>
                <a:latin typeface="+mn-ea"/>
              </a:rPr>
              <a:t>Case </a:t>
            </a:r>
            <a:r>
              <a:rPr kumimoji="1" lang="en-US" altLang="ko-Kore-KR" spc="-40" dirty="0">
                <a:highlight>
                  <a:srgbClr val="FFFF00"/>
                </a:highlight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: DP</a:t>
            </a:r>
            <a:r>
              <a:rPr kumimoji="1" lang="en-US" altLang="ko-KR" spc="-40" baseline="-25000" dirty="0">
                <a:latin typeface="+mn-ea"/>
              </a:rPr>
              <a:t>11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오히려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DP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관계에서의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iteration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을 야기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R" spc="-40" dirty="0">
                <a:highlight>
                  <a:srgbClr val="FF0000"/>
                </a:highlight>
                <a:latin typeface="+mn-ea"/>
              </a:rPr>
              <a:t>Case 2</a:t>
            </a:r>
            <a:r>
              <a:rPr kumimoji="1" lang="en-US" altLang="ko-KR" spc="-40" dirty="0">
                <a:latin typeface="+mn-ea"/>
              </a:rPr>
              <a:t>) FR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&amp; FR</a:t>
            </a:r>
            <a:r>
              <a:rPr kumimoji="1" lang="en-US" altLang="ko-KR" spc="-40" baseline="-25000" dirty="0">
                <a:latin typeface="+mn-ea"/>
              </a:rPr>
              <a:t>21 </a:t>
            </a:r>
            <a:r>
              <a:rPr kumimoji="1" lang="en-US" altLang="ko-KR" spc="-40" dirty="0">
                <a:latin typeface="+mn-ea"/>
              </a:rPr>
              <a:t>: DP</a:t>
            </a:r>
            <a:r>
              <a:rPr kumimoji="1" lang="en-US" altLang="ko-KR" spc="-40" baseline="-25000" dirty="0">
                <a:latin typeface="+mn-ea"/>
              </a:rPr>
              <a:t>12</a:t>
            </a:r>
            <a:r>
              <a:rPr kumimoji="1" lang="en-US" altLang="ko-KR" spc="-40" dirty="0">
                <a:latin typeface="+mn-ea"/>
              </a:rPr>
              <a:t> , DP</a:t>
            </a:r>
            <a:r>
              <a:rPr kumimoji="1" lang="en-US" altLang="ko-KR" spc="-40" baseline="-25000" dirty="0">
                <a:latin typeface="+mn-ea"/>
              </a:rPr>
              <a:t>21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고려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iteration </a:t>
            </a:r>
            <a:r>
              <a:rPr kumimoji="1" lang="ko-KR" altLang="en-US" spc="-40" dirty="0">
                <a:latin typeface="+mn-ea"/>
                <a:sym typeface="Wingdings" pitchFamily="2" charset="2"/>
              </a:rPr>
              <a:t>야기</a:t>
            </a:r>
            <a:endParaRPr kumimoji="1" lang="en-US" altLang="ko-KR" spc="-40" dirty="0">
              <a:latin typeface="+mn-ea"/>
              <a:sym typeface="Wingdings" pitchFamily="2" charset="2"/>
            </a:endParaRPr>
          </a:p>
          <a:p>
            <a:pPr algn="l"/>
            <a:br>
              <a:rPr kumimoji="1" lang="en-US" altLang="ko-KR" spc="-40" baseline="-25000" dirty="0">
                <a:latin typeface="+mn-ea"/>
                <a:sym typeface="Wingdings" pitchFamily="2" charset="2"/>
              </a:rPr>
            </a:br>
            <a:endParaRPr kumimoji="1" lang="en-US" altLang="ko-KR" spc="-40" baseline="-25000" dirty="0">
              <a:latin typeface="+mn-ea"/>
              <a:sym typeface="Wingdings" pitchFamily="2" charset="2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3) x , y : indirect path</a:t>
            </a:r>
            <a:r>
              <a:rPr kumimoji="1" lang="ko-KR" altLang="en-US" spc="-40" dirty="0">
                <a:latin typeface="+mn-ea"/>
              </a:rPr>
              <a:t>에서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같은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ko-KR" altLang="en-US" spc="-40" dirty="0">
                <a:latin typeface="+mn-ea"/>
              </a:rPr>
              <a:t>을 공유하나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ko-KR" altLang="en-US" spc="-40" dirty="0">
                <a:latin typeface="+mn-ea"/>
              </a:rPr>
              <a:t>다른 방향 </a:t>
            </a:r>
            <a:r>
              <a:rPr kumimoji="1" lang="en-US" altLang="ko-KR" spc="-40" dirty="0">
                <a:latin typeface="+mn-ea"/>
              </a:rPr>
              <a:t>(</a:t>
            </a:r>
            <a:r>
              <a:rPr kumimoji="1" lang="ko-KR" altLang="en-US" spc="-40" dirty="0">
                <a:latin typeface="+mn-ea"/>
              </a:rPr>
              <a:t>부호의 차이</a:t>
            </a:r>
            <a:r>
              <a:rPr kumimoji="1" lang="en-US" altLang="ko-KR" spc="-40" dirty="0">
                <a:latin typeface="+mn-ea"/>
              </a:rPr>
              <a:t>)</a:t>
            </a:r>
            <a:endParaRPr kumimoji="1" lang="en-US" altLang="ko-KR" spc="-40" baseline="-25000" dirty="0">
              <a:latin typeface="+mn-ea"/>
            </a:endParaRPr>
          </a:p>
          <a:p>
            <a:pPr algn="l"/>
            <a:r>
              <a:rPr kumimoji="1" lang="en-US" altLang="ko-KR" spc="-40" dirty="0">
                <a:latin typeface="+mn-ea"/>
              </a:rPr>
              <a:t>Case 4) a, b : indirect path</a:t>
            </a:r>
            <a:r>
              <a:rPr kumimoji="1" lang="ko-KR" altLang="en-US" spc="-40" dirty="0">
                <a:latin typeface="+mn-ea"/>
              </a:rPr>
              <a:t>에서의 </a:t>
            </a:r>
            <a:r>
              <a:rPr kumimoji="1" lang="en-US" altLang="ko-KR" spc="-40" dirty="0">
                <a:latin typeface="+mn-ea"/>
              </a:rPr>
              <a:t>synergy</a:t>
            </a:r>
            <a:r>
              <a:rPr kumimoji="1" lang="ko-KR" altLang="en-US" spc="-40" dirty="0">
                <a:latin typeface="+mn-ea"/>
              </a:rPr>
              <a:t>로 인해 </a:t>
            </a:r>
            <a:r>
              <a:rPr kumimoji="1" lang="en-US" altLang="ko-KR" spc="-40" dirty="0">
                <a:latin typeface="+mn-ea"/>
              </a:rPr>
              <a:t>duration </a:t>
            </a:r>
            <a:r>
              <a:rPr kumimoji="1" lang="ko-KR" altLang="en-US" spc="-40" dirty="0">
                <a:latin typeface="+mn-ea"/>
              </a:rPr>
              <a:t>감소</a:t>
            </a:r>
            <a:endParaRPr kumimoji="1" lang="en-US" altLang="ko-KR" spc="-40" baseline="-25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73AD0-2840-6DBA-D890-31ECF0933A75}"/>
              </a:ext>
            </a:extLst>
          </p:cNvPr>
          <p:cNvSpPr txBox="1"/>
          <p:nvPr/>
        </p:nvSpPr>
        <p:spPr>
          <a:xfrm>
            <a:off x="395969" y="3958253"/>
            <a:ext cx="12348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flow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A792F-7DB5-83C6-F83F-37B1FCF29063}"/>
              </a:ext>
            </a:extLst>
          </p:cNvPr>
          <p:cNvSpPr/>
          <p:nvPr/>
        </p:nvSpPr>
        <p:spPr>
          <a:xfrm>
            <a:off x="1436914" y="2002971"/>
            <a:ext cx="1079863" cy="627019"/>
          </a:xfrm>
          <a:prstGeom prst="rect">
            <a:avLst/>
          </a:prstGeom>
          <a:solidFill>
            <a:srgbClr val="C000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D6511B-EB2F-5EF0-C2DA-9B5D292581A6}"/>
              </a:ext>
            </a:extLst>
          </p:cNvPr>
          <p:cNvSpPr/>
          <p:nvPr/>
        </p:nvSpPr>
        <p:spPr>
          <a:xfrm>
            <a:off x="1090927" y="1808523"/>
            <a:ext cx="1079863" cy="627019"/>
          </a:xfrm>
          <a:prstGeom prst="rect">
            <a:avLst/>
          </a:prstGeom>
          <a:solidFill>
            <a:srgbClr val="FFFF00">
              <a:alpha val="2036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44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692E0-F30F-677F-C828-9A5A7E6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2E9D9-39BD-58CC-AEF2-86B06037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677C6-B291-6F98-CED1-B289B64C06A2}"/>
              </a:ext>
            </a:extLst>
          </p:cNvPr>
          <p:cNvSpPr txBox="1"/>
          <p:nvPr/>
        </p:nvSpPr>
        <p:spPr>
          <a:xfrm>
            <a:off x="367430" y="126391"/>
            <a:ext cx="722806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800" b="1" spc="-40" dirty="0">
                <a:latin typeface="+mn-ea"/>
              </a:rPr>
              <a:t>Supply chain cost  </a:t>
            </a:r>
            <a:r>
              <a:rPr kumimoji="1" lang="en-US" altLang="ko-KR" sz="2800" b="1" spc="-40" dirty="0">
                <a:latin typeface="+mn-ea"/>
              </a:rPr>
              <a:t>(</a:t>
            </a:r>
            <a:r>
              <a:rPr kumimoji="1" lang="ko-KR" altLang="en-US" sz="2800" b="1" spc="-40" dirty="0">
                <a:latin typeface="+mn-ea"/>
              </a:rPr>
              <a:t>고민중인 상황</a:t>
            </a:r>
            <a:r>
              <a:rPr kumimoji="1" lang="en-US" altLang="ko-KR" sz="2800" b="1" spc="-40" dirty="0">
                <a:latin typeface="+mn-ea"/>
              </a:rPr>
              <a:t>)</a:t>
            </a:r>
            <a:endParaRPr kumimoji="1" lang="en-US" altLang="ko-Kore-KR" sz="3200" b="1" spc="-40" dirty="0">
              <a:latin typeface="+mn-ea"/>
            </a:endParaRPr>
          </a:p>
          <a:p>
            <a:r>
              <a:rPr kumimoji="1" lang="en-US" altLang="ko-Kore-KR" sz="2800" b="1" spc="-40" dirty="0">
                <a:latin typeface="+mn-ea"/>
              </a:rPr>
              <a:t> </a:t>
            </a:r>
            <a:r>
              <a:rPr kumimoji="1" lang="en-US" altLang="ko-Kore-KR" sz="2400" spc="-40" dirty="0">
                <a:latin typeface="+mn-ea"/>
              </a:rPr>
              <a:t>- trade-off between commonality and differentiation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E59801-549A-E653-F248-6A946451FD70}"/>
              </a:ext>
            </a:extLst>
          </p:cNvPr>
          <p:cNvSpPr/>
          <p:nvPr/>
        </p:nvSpPr>
        <p:spPr>
          <a:xfrm>
            <a:off x="367430" y="1351368"/>
            <a:ext cx="4014897" cy="4891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25C84-6439-206C-6376-7427CFBDC5B5}"/>
              </a:ext>
            </a:extLst>
          </p:cNvPr>
          <p:cNvSpPr/>
          <p:nvPr/>
        </p:nvSpPr>
        <p:spPr>
          <a:xfrm>
            <a:off x="5394980" y="1351368"/>
            <a:ext cx="3524902" cy="4891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721E65-C08F-CB31-02F9-32F6419674B8}"/>
              </a:ext>
            </a:extLst>
          </p:cNvPr>
          <p:cNvSpPr txBox="1"/>
          <p:nvPr/>
        </p:nvSpPr>
        <p:spPr>
          <a:xfrm>
            <a:off x="5729919" y="4151022"/>
            <a:ext cx="26288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Minimum unit profit ratio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F3BA7-BBC1-E5C5-A7B1-562234C868DA}"/>
              </a:ext>
            </a:extLst>
          </p:cNvPr>
          <p:cNvSpPr txBox="1"/>
          <p:nvPr/>
        </p:nvSpPr>
        <p:spPr>
          <a:xfrm>
            <a:off x="5556410" y="3620544"/>
            <a:ext cx="27914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Discontinued constraint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2A5794-60B8-F80D-7C17-F492565A72E3}"/>
              </a:ext>
            </a:extLst>
          </p:cNvPr>
          <p:cNvSpPr txBox="1"/>
          <p:nvPr/>
        </p:nvSpPr>
        <p:spPr>
          <a:xfrm>
            <a:off x="5832792" y="4439261"/>
            <a:ext cx="148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en-US" altLang="ko-Kore-KR" i="1" spc="-40" dirty="0" err="1">
                <a:latin typeface="+mn-ea"/>
              </a:rPr>
              <a:t>p</a:t>
            </a:r>
            <a:r>
              <a:rPr kumimoji="1" lang="en-US" altLang="ko-Kore-KR" i="1" spc="-40" baseline="-25000" dirty="0" err="1">
                <a:latin typeface="+mn-ea"/>
              </a:rPr>
              <a:t>j</a:t>
            </a:r>
            <a:r>
              <a:rPr kumimoji="1" lang="en-US" altLang="ko-Kore-KR" i="1" spc="-40" dirty="0">
                <a:latin typeface="+mn-ea"/>
              </a:rPr>
              <a:t> – </a:t>
            </a:r>
            <a:r>
              <a:rPr kumimoji="1" lang="en-US" altLang="ko-Kore-KR" i="1" spc="-40" dirty="0" err="1">
                <a:latin typeface="+mn-ea"/>
              </a:rPr>
              <a:t>c</a:t>
            </a:r>
            <a:r>
              <a:rPr kumimoji="1" lang="en-US" altLang="ko-Kore-KR" i="1" spc="-40" baseline="-25000" dirty="0" err="1">
                <a:latin typeface="+mn-ea"/>
              </a:rPr>
              <a:t>j</a:t>
            </a:r>
            <a:r>
              <a:rPr kumimoji="1" lang="en-US" altLang="ko-Kore-KR" i="1" spc="-40" dirty="0">
                <a:latin typeface="+mn-ea"/>
              </a:rPr>
              <a:t>)</a:t>
            </a:r>
            <a:r>
              <a:rPr kumimoji="1" lang="en-US" altLang="ko-Kore-KR" i="1" spc="-40" baseline="-2500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≥ </a:t>
            </a:r>
            <a:r>
              <a:rPr lang="el-GR" altLang="ko-Kore-KR" b="1" i="0" u="none" strike="noStrike" dirty="0">
                <a:solidFill>
                  <a:srgbClr val="202124"/>
                </a:solidFill>
                <a:effectLst/>
                <a:latin typeface="+mn-ea"/>
              </a:rPr>
              <a:t>α</a:t>
            </a:r>
            <a:endParaRPr lang="ko-Kore-KR" altLang="en-US" b="1" i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AD6063-E4FF-1D2C-7E2A-4E8DB751C74D}"/>
              </a:ext>
            </a:extLst>
          </p:cNvPr>
          <p:cNvSpPr txBox="1"/>
          <p:nvPr/>
        </p:nvSpPr>
        <p:spPr>
          <a:xfrm>
            <a:off x="5492925" y="4922492"/>
            <a:ext cx="351510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i="1" spc="-40" dirty="0">
                <a:latin typeface="+mn-ea"/>
              </a:rPr>
              <a:t>If  </a:t>
            </a:r>
            <a:r>
              <a:rPr kumimoji="1" lang="en-US" altLang="ko-Kore-KR" sz="2000" i="1" spc="-40" dirty="0" err="1">
                <a:latin typeface="+mn-ea"/>
              </a:rPr>
              <a:t>j</a:t>
            </a:r>
            <a:r>
              <a:rPr kumimoji="1" lang="en-US" altLang="ko-Kore-KR" sz="2000" i="1" spc="-40" baseline="30000" dirty="0" err="1">
                <a:latin typeface="+mn-ea"/>
              </a:rPr>
              <a:t>th</a:t>
            </a:r>
            <a:r>
              <a:rPr kumimoji="1" lang="en-US" altLang="ko-Kore-KR" sz="2000" i="1" spc="-40" baseline="30000" dirty="0">
                <a:latin typeface="+mn-ea"/>
              </a:rPr>
              <a:t> </a:t>
            </a:r>
            <a:r>
              <a:rPr kumimoji="1" lang="en-US" altLang="ko-Kore-KR" sz="2000" i="1" spc="-40" dirty="0">
                <a:latin typeface="+mn-ea"/>
              </a:rPr>
              <a:t>product is not profitable</a:t>
            </a:r>
          </a:p>
          <a:p>
            <a:r>
              <a:rPr kumimoji="1" lang="en-US" altLang="ko-Kore-KR" sz="2000" i="1" spc="-40" dirty="0">
                <a:latin typeface="+mn-ea"/>
              </a:rPr>
              <a:t>    </a:t>
            </a:r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it is discontinued </a:t>
            </a:r>
            <a:endParaRPr kumimoji="1" lang="ko-Kore-KR" altLang="en-US" sz="2000" b="1" i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7C3C42-C5CA-E30B-8A3D-355A3FE5404D}"/>
              </a:ext>
            </a:extLst>
          </p:cNvPr>
          <p:cNvSpPr txBox="1"/>
          <p:nvPr/>
        </p:nvSpPr>
        <p:spPr>
          <a:xfrm>
            <a:off x="1209699" y="1146729"/>
            <a:ext cx="233036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Supply chain cost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EA899-C506-169E-59AA-3D67584AC971}"/>
              </a:ext>
            </a:extLst>
          </p:cNvPr>
          <p:cNvSpPr txBox="1"/>
          <p:nvPr/>
        </p:nvSpPr>
        <p:spPr>
          <a:xfrm>
            <a:off x="6059907" y="1137086"/>
            <a:ext cx="223210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Unit product cost</a:t>
            </a:r>
            <a:endParaRPr kumimoji="1" lang="en-US" altLang="ko-Kore-KR" sz="2000" spc="-40" dirty="0"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1A284A-28FB-5C4C-559D-F75623C57995}"/>
              </a:ext>
            </a:extLst>
          </p:cNvPr>
          <p:cNvGrpSpPr/>
          <p:nvPr/>
        </p:nvGrpSpPr>
        <p:grpSpPr>
          <a:xfrm>
            <a:off x="5833582" y="1513393"/>
            <a:ext cx="2683438" cy="846888"/>
            <a:chOff x="2990719" y="2284955"/>
            <a:chExt cx="3470573" cy="840816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1976662E-FEF1-0A34-1860-84043804B91F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π</a:t>
              </a:r>
              <a:r>
                <a:rPr kumimoji="1" lang="en-US" altLang="ko-Kore-KR" baseline="-25000" dirty="0">
                  <a:solidFill>
                    <a:sysClr val="windowText" lastClr="000000"/>
                  </a:solidFill>
                </a:rPr>
                <a:t>j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94F367-A6C1-7773-8955-5C2E8CE0241E}"/>
                </a:ext>
              </a:extLst>
            </p:cNvPr>
            <p:cNvSpPr txBox="1"/>
            <p:nvPr/>
          </p:nvSpPr>
          <p:spPr>
            <a:xfrm>
              <a:off x="4343718" y="2850758"/>
              <a:ext cx="165028" cy="2750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E5F0505-63EE-459D-685D-D8D71AE0E690}"/>
              </a:ext>
            </a:extLst>
          </p:cNvPr>
          <p:cNvSpPr txBox="1"/>
          <p:nvPr/>
        </p:nvSpPr>
        <p:spPr>
          <a:xfrm>
            <a:off x="5574032" y="2510853"/>
            <a:ext cx="32025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j </a:t>
            </a:r>
            <a:r>
              <a:rPr kumimoji="1" lang="ko-Kore-KR" altLang="en-US" spc="-40" dirty="0">
                <a:latin typeface="+mn-ea"/>
              </a:rPr>
              <a:t>제품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ko-Kore-KR" altLang="en-US" spc="-40" dirty="0">
                <a:latin typeface="+mn-ea"/>
              </a:rPr>
              <a:t>단위 수익 감소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ore-KR" spc="-40" dirty="0" err="1">
                <a:latin typeface="+mn-ea"/>
              </a:rPr>
              <a:t>P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lang="ko-Kore-KR" altLang="en-US" i="0" u="none" strike="noStrike" dirty="0">
                <a:effectLst/>
                <a:latin typeface="+mj-lt"/>
                <a:ea typeface="Apple SD Gothic Neo" panose="02000300000000000000" pitchFamily="2" charset="-127"/>
              </a:rPr>
              <a:t>↓ </a:t>
            </a:r>
            <a:r>
              <a:rPr lang="en-US" altLang="ko-Kore-KR" i="0" u="none" strike="noStrike" dirty="0">
                <a:effectLst/>
                <a:latin typeface="+mj-lt"/>
                <a:ea typeface="Apple SD Gothic Neo" panose="02000300000000000000" pitchFamily="2" charset="-127"/>
              </a:rPr>
              <a:t>&amp;  </a:t>
            </a:r>
            <a:r>
              <a:rPr lang="en-US" altLang="ko-Kore-KR" dirty="0" err="1">
                <a:latin typeface="+mj-lt"/>
                <a:ea typeface="Apple SD Gothic Neo" panose="02000300000000000000" pitchFamily="2" charset="-127"/>
              </a:rPr>
              <a:t>c</a:t>
            </a:r>
            <a:r>
              <a:rPr lang="en-US" altLang="ko-Kore-KR" baseline="-25000" dirty="0" err="1">
                <a:latin typeface="+mj-lt"/>
                <a:ea typeface="Apple SD Gothic Neo" panose="02000300000000000000" pitchFamily="2" charset="-127"/>
              </a:rPr>
              <a:t>ij</a:t>
            </a:r>
            <a:r>
              <a:rPr lang="en-US" altLang="ko-Kore-KR" dirty="0">
                <a:latin typeface="+mj-lt"/>
                <a:ea typeface="Apple SD Gothic Neo" panose="02000300000000000000" pitchFamily="2" charset="-127"/>
              </a:rPr>
              <a:t> </a:t>
            </a:r>
            <a:r>
              <a:rPr lang="ko-Kore-KR" altLang="en-US" i="0" u="none" strike="noStrike" dirty="0">
                <a:effectLst/>
                <a:latin typeface="+mj-lt"/>
                <a:ea typeface="Apple SD Gothic Neo" panose="02000300000000000000" pitchFamily="2" charset="-127"/>
              </a:rPr>
              <a:t>↑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56E84C-6A4E-1E57-D364-4D8D969DEF9B}"/>
              </a:ext>
            </a:extLst>
          </p:cNvPr>
          <p:cNvSpPr txBox="1"/>
          <p:nvPr/>
        </p:nvSpPr>
        <p:spPr>
          <a:xfrm rot="5400000">
            <a:off x="7108824" y="3234766"/>
            <a:ext cx="3234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  <a:sym typeface="Wingdings" pitchFamily="2" charset="2"/>
              </a:rPr>
              <a:t>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727C9-99E0-03A6-DC27-7FA5439DC0A4}"/>
              </a:ext>
            </a:extLst>
          </p:cNvPr>
          <p:cNvSpPr txBox="1"/>
          <p:nvPr/>
        </p:nvSpPr>
        <p:spPr>
          <a:xfrm>
            <a:off x="7244235" y="4459813"/>
            <a:ext cx="103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i="0" u="none" strike="noStrike" dirty="0">
                <a:solidFill>
                  <a:srgbClr val="202124"/>
                </a:solidFill>
                <a:effectLst/>
                <a:latin typeface="+mn-ea"/>
              </a:rPr>
              <a:t>( </a:t>
            </a:r>
            <a:r>
              <a:rPr lang="el-GR" altLang="ko-Kore-KR" i="0" u="none" strike="noStrike" dirty="0">
                <a:solidFill>
                  <a:srgbClr val="202124"/>
                </a:solidFill>
                <a:effectLst/>
                <a:latin typeface="+mn-ea"/>
              </a:rPr>
              <a:t>α</a:t>
            </a:r>
            <a:r>
              <a:rPr lang="en-US" altLang="ko-Kore-KR" dirty="0">
                <a:solidFill>
                  <a:srgbClr val="202124"/>
                </a:solidFill>
                <a:latin typeface="+mn-ea"/>
              </a:rPr>
              <a:t>≥0 )</a:t>
            </a:r>
            <a:endParaRPr lang="ko-Kore-KR" altLang="en-US" i="1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1BAC66-2127-539B-7CE0-82C880F9BB95}"/>
              </a:ext>
            </a:extLst>
          </p:cNvPr>
          <p:cNvSpPr txBox="1"/>
          <p:nvPr/>
        </p:nvSpPr>
        <p:spPr>
          <a:xfrm>
            <a:off x="546102" y="1652018"/>
            <a:ext cx="30913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New instances development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3AAD6B6-66A1-9A4D-8027-63B132A4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34" y="2546694"/>
            <a:ext cx="1843653" cy="68632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1E50194-9D30-B3A1-305E-3B1BF2865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56"/>
          <a:stretch/>
        </p:blipFill>
        <p:spPr>
          <a:xfrm>
            <a:off x="778347" y="2179945"/>
            <a:ext cx="1466508" cy="30039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43BE0E-1106-3E68-5289-C880F44D7B11}"/>
              </a:ext>
            </a:extLst>
          </p:cNvPr>
          <p:cNvSpPr txBox="1"/>
          <p:nvPr/>
        </p:nvSpPr>
        <p:spPr>
          <a:xfrm>
            <a:off x="546102" y="3320789"/>
            <a:ext cx="21842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2) </a:t>
            </a:r>
            <a:r>
              <a:rPr kumimoji="1" lang="ko-Kore-KR" altLang="en-US" spc="-40" dirty="0">
                <a:latin typeface="+mn-ea"/>
              </a:rPr>
              <a:t>여러 </a:t>
            </a:r>
            <a:r>
              <a:rPr kumimoji="1" lang="en-US" altLang="ko-Kore-KR" spc="-40" dirty="0">
                <a:latin typeface="+mn-ea"/>
              </a:rPr>
              <a:t>instance </a:t>
            </a:r>
            <a:r>
              <a:rPr kumimoji="1" lang="ko-Kore-KR" altLang="en-US" spc="-40" dirty="0">
                <a:latin typeface="+mn-ea"/>
              </a:rPr>
              <a:t>생산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596FE00-90A2-D918-B8A8-CF91C1F72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33" y="3665739"/>
            <a:ext cx="2579497" cy="61748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0367D5A-76F7-1AB4-A41B-8A850B266484}"/>
              </a:ext>
            </a:extLst>
          </p:cNvPr>
          <p:cNvSpPr txBox="1"/>
          <p:nvPr/>
        </p:nvSpPr>
        <p:spPr>
          <a:xfrm>
            <a:off x="796682" y="4321119"/>
            <a:ext cx="2951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다양한 </a:t>
            </a:r>
            <a:r>
              <a:rPr kumimoji="1" lang="en-US" altLang="ko-Kore-KR" spc="-40" dirty="0">
                <a:latin typeface="+mn-ea"/>
              </a:rPr>
              <a:t>i</a:t>
            </a:r>
            <a:r>
              <a:rPr kumimoji="1" lang="en-US" altLang="ko-KR" spc="-40" dirty="0">
                <a:latin typeface="+mn-ea"/>
              </a:rPr>
              <a:t>nstance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R" spc="-40" dirty="0">
                <a:latin typeface="+mn-ea"/>
              </a:rPr>
              <a:t>cost </a:t>
            </a:r>
            <a:r>
              <a:rPr kumimoji="1" lang="ko-KR" altLang="en-US" spc="-40" dirty="0">
                <a:latin typeface="+mn-ea"/>
              </a:rPr>
              <a:t>상승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ECCF4-3D31-5254-6B4E-35652C64AF8B}"/>
              </a:ext>
            </a:extLst>
          </p:cNvPr>
          <p:cNvSpPr txBox="1"/>
          <p:nvPr/>
        </p:nvSpPr>
        <p:spPr>
          <a:xfrm>
            <a:off x="546102" y="4898064"/>
            <a:ext cx="26731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3</a:t>
            </a:r>
            <a:r>
              <a:rPr kumimoji="1" lang="en-US" altLang="ko-Kore-KR" spc="-40" dirty="0">
                <a:latin typeface="+mn-ea"/>
              </a:rPr>
              <a:t>) Linear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q</a:t>
            </a:r>
            <a:r>
              <a:rPr kumimoji="1" lang="en-US" altLang="ko-KR" spc="-40" dirty="0">
                <a:latin typeface="+mn-ea"/>
              </a:rPr>
              <a:t>uantity discount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B30F75-034C-EF9B-A99B-703CE0AB5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894"/>
          <a:stretch/>
        </p:blipFill>
        <p:spPr>
          <a:xfrm>
            <a:off x="578078" y="5244776"/>
            <a:ext cx="3667797" cy="825951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84582ED-F46E-35EB-E21F-F1430F041F8B}"/>
              </a:ext>
            </a:extLst>
          </p:cNvPr>
          <p:cNvCxnSpPr>
            <a:cxnSpLocks/>
          </p:cNvCxnSpPr>
          <p:nvPr/>
        </p:nvCxnSpPr>
        <p:spPr>
          <a:xfrm>
            <a:off x="4572000" y="3379460"/>
            <a:ext cx="59632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0A5C612-E712-1436-7253-4288DECDBDF1}"/>
              </a:ext>
            </a:extLst>
          </p:cNvPr>
          <p:cNvSpPr txBox="1"/>
          <p:nvPr/>
        </p:nvSpPr>
        <p:spPr>
          <a:xfrm>
            <a:off x="6059907" y="5723514"/>
            <a:ext cx="25043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Market share changed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15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8897EC6-6C5A-A1D1-3989-E146F59D09EA}"/>
              </a:ext>
            </a:extLst>
          </p:cNvPr>
          <p:cNvSpPr txBox="1">
            <a:spLocks/>
          </p:cNvSpPr>
          <p:nvPr/>
        </p:nvSpPr>
        <p:spPr>
          <a:xfrm>
            <a:off x="165083" y="156876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최종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32CC-A8B8-A8E5-6B2F-04B4EDE025C3}"/>
              </a:ext>
            </a:extLst>
          </p:cNvPr>
          <p:cNvSpPr txBox="1"/>
          <p:nvPr/>
        </p:nvSpPr>
        <p:spPr>
          <a:xfrm>
            <a:off x="781050" y="914827"/>
            <a:ext cx="8001000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400" spc="-40" dirty="0">
                <a:latin typeface="+mn-ea"/>
              </a:rPr>
              <a:t>0) FR</a:t>
            </a:r>
            <a:r>
              <a:rPr kumimoji="1" lang="ko-KR" altLang="en-US" sz="2400" spc="-40" dirty="0">
                <a:latin typeface="+mn-ea"/>
              </a:rPr>
              <a:t>을 처리할 수 있는 다수의 </a:t>
            </a:r>
            <a:r>
              <a:rPr kumimoji="1" lang="en-US" altLang="ko-KR" sz="2400" spc="-40" dirty="0">
                <a:latin typeface="+mn-ea"/>
              </a:rPr>
              <a:t>DP options</a:t>
            </a:r>
            <a:r>
              <a:rPr kumimoji="1" lang="ko-KR" altLang="en-US" sz="2400" spc="-40" dirty="0">
                <a:latin typeface="+mn-ea"/>
              </a:rPr>
              <a:t> 존재</a:t>
            </a:r>
            <a:endParaRPr kumimoji="1" lang="en-US" altLang="ko-KR" sz="2400" spc="-40" dirty="0">
              <a:latin typeface="+mn-ea"/>
            </a:endParaRPr>
          </a:p>
          <a:p>
            <a:pPr algn="l"/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1) </a:t>
            </a:r>
            <a:r>
              <a:rPr kumimoji="1" lang="en-US" altLang="ko-Kore-KR" sz="2400" spc="-40" dirty="0">
                <a:latin typeface="+mn-ea"/>
              </a:rPr>
              <a:t>DP (parameter)</a:t>
            </a:r>
            <a:r>
              <a:rPr kumimoji="1" lang="ko-Kore-KR" altLang="en-US" sz="2400" spc="-40" dirty="0">
                <a:latin typeface="+mn-ea"/>
              </a:rPr>
              <a:t>의 관계들을 바탕으로하여</a:t>
            </a:r>
            <a:endParaRPr kumimoji="1" lang="en-US" altLang="ko-Kore-KR" sz="2400" spc="-40" dirty="0">
              <a:latin typeface="+mn-ea"/>
            </a:endParaRP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2)</a:t>
            </a:r>
            <a:r>
              <a:rPr kumimoji="1" lang="ko-Kore-KR" altLang="en-US" sz="2400" spc="-40" dirty="0">
                <a:latin typeface="+mn-ea"/>
              </a:rPr>
              <a:t> 다중 </a:t>
            </a:r>
            <a:r>
              <a:rPr kumimoji="1" lang="en-US" altLang="ko-Kore-KR" sz="2400" spc="-40" dirty="0">
                <a:latin typeface="+mn-ea"/>
              </a:rPr>
              <a:t>F</a:t>
            </a:r>
            <a:r>
              <a:rPr kumimoji="1" lang="en-US" altLang="ko-KR" sz="2400" spc="-40" dirty="0">
                <a:latin typeface="+mn-ea"/>
              </a:rPr>
              <a:t>R</a:t>
            </a:r>
            <a:r>
              <a:rPr kumimoji="1" lang="ko-KR" altLang="en-US" sz="2400" spc="-40" dirty="0">
                <a:latin typeface="+mn-ea"/>
              </a:rPr>
              <a:t>을 고려하여</a:t>
            </a:r>
            <a:r>
              <a:rPr kumimoji="1" lang="en-US" altLang="ko-KR" sz="2400" spc="-40" dirty="0">
                <a:latin typeface="+mn-ea"/>
              </a:rPr>
              <a:t>, </a:t>
            </a:r>
            <a:r>
              <a:rPr kumimoji="1" lang="ko-KR" altLang="en-US" sz="2400" spc="-40" dirty="0">
                <a:latin typeface="+mn-ea"/>
              </a:rPr>
              <a:t>각 </a:t>
            </a:r>
            <a:r>
              <a:rPr kumimoji="1" lang="en-US" altLang="ko-KR" sz="2400" spc="-40" dirty="0">
                <a:latin typeface="+mn-ea"/>
              </a:rPr>
              <a:t>FR</a:t>
            </a:r>
            <a:r>
              <a:rPr kumimoji="1" lang="ko-KR" altLang="en-US" sz="2400" spc="-40" dirty="0">
                <a:latin typeface="+mn-ea"/>
              </a:rPr>
              <a:t>별 설계변경옵션을 선택</a:t>
            </a:r>
            <a:endParaRPr kumimoji="1" lang="en-US" altLang="ko-KR" sz="2400" spc="-40" dirty="0">
              <a:latin typeface="+mn-ea"/>
            </a:endParaRPr>
          </a:p>
          <a:p>
            <a:pPr algn="l"/>
            <a:r>
              <a:rPr kumimoji="1" lang="ko-KR" altLang="en-US" sz="2400" spc="-40" dirty="0">
                <a:latin typeface="+mn-ea"/>
              </a:rPr>
              <a:t>    </a:t>
            </a:r>
            <a:r>
              <a:rPr kumimoji="1" lang="en-US" altLang="ko-KR" sz="2400" spc="-40" dirty="0">
                <a:latin typeface="+mn-ea"/>
              </a:rPr>
              <a:t>[grouping / sequencing]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	ex) </a:t>
            </a:r>
            <a:r>
              <a:rPr kumimoji="1" lang="ko-Kore-KR" altLang="en-US" sz="2400" spc="-40" dirty="0">
                <a:latin typeface="+mn-ea"/>
              </a:rPr>
              <a:t>여러 </a:t>
            </a:r>
            <a:r>
              <a:rPr kumimoji="1" lang="en-US" altLang="ko-Kore-KR" sz="2400" spc="-40" dirty="0">
                <a:latin typeface="+mn-ea"/>
              </a:rPr>
              <a:t>FR</a:t>
            </a:r>
            <a:r>
              <a:rPr kumimoji="1" lang="ko-Kore-KR" altLang="en-US" sz="2400" spc="-40" dirty="0">
                <a:latin typeface="+mn-ea"/>
              </a:rPr>
              <a:t>의 </a:t>
            </a:r>
            <a:r>
              <a:rPr kumimoji="1" lang="en-US" altLang="ko-Kore-KR" sz="2400" spc="-40" dirty="0">
                <a:latin typeface="+mn-ea"/>
              </a:rPr>
              <a:t>conflict (DP) vs synergy.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 ex) </a:t>
            </a:r>
            <a:r>
              <a:rPr kumimoji="1" lang="ko-Kore-KR" altLang="en-US" sz="2400" spc="-40" dirty="0">
                <a:latin typeface="+mn-ea"/>
              </a:rPr>
              <a:t> 앞단의 결과가 뒷단의 </a:t>
            </a:r>
            <a:r>
              <a:rPr kumimoji="1" lang="en-US" altLang="ko-Kore-KR" sz="2400" spc="-40" dirty="0">
                <a:latin typeface="+mn-ea"/>
              </a:rPr>
              <a:t>input</a:t>
            </a:r>
          </a:p>
          <a:p>
            <a:pPr algn="l"/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R" sz="2400" spc="-40" dirty="0">
                <a:latin typeface="+mn-ea"/>
              </a:rPr>
              <a:t>3) </a:t>
            </a:r>
            <a:r>
              <a:rPr kumimoji="1" lang="ko-KR" altLang="en-US" sz="2400" spc="-40" dirty="0">
                <a:latin typeface="+mn-ea"/>
              </a:rPr>
              <a:t>보여줄 수 있는 </a:t>
            </a:r>
            <a:r>
              <a:rPr kumimoji="1" lang="en-US" altLang="ko-KR" sz="2400" spc="-40" dirty="0">
                <a:latin typeface="+mn-ea"/>
              </a:rPr>
              <a:t>output</a:t>
            </a:r>
            <a:r>
              <a:rPr kumimoji="1" lang="ko-KR" altLang="en-US" sz="2400" spc="-40" dirty="0">
                <a:latin typeface="+mn-ea"/>
              </a:rPr>
              <a:t>은</a:t>
            </a:r>
            <a:r>
              <a:rPr kumimoji="1" lang="en-US" altLang="ko-KR" sz="2400" spc="-40" dirty="0">
                <a:latin typeface="+mn-ea"/>
              </a:rPr>
              <a:t>?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rework duration </a:t>
            </a:r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줄이기</a:t>
            </a:r>
            <a:r>
              <a:rPr kumimoji="1" lang="en-US" altLang="ko-Kore-KR" sz="2400" spc="-40" dirty="0">
                <a:solidFill>
                  <a:srgbClr val="C00000"/>
                </a:solidFill>
                <a:latin typeface="+mn-ea"/>
              </a:rPr>
              <a:t>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Cost </a:t>
            </a:r>
            <a:r>
              <a:rPr kumimoji="1" lang="ko-Kore-KR" altLang="en-US" sz="2400" spc="-40" dirty="0">
                <a:latin typeface="+mn-ea"/>
              </a:rPr>
              <a:t>최소</a:t>
            </a:r>
            <a:r>
              <a:rPr kumimoji="1" lang="en-US" altLang="ko-Kore-KR" sz="2400" spc="-40" dirty="0">
                <a:latin typeface="+mn-ea"/>
              </a:rPr>
              <a:t>  </a:t>
            </a:r>
          </a:p>
          <a:p>
            <a:pPr algn="l"/>
            <a:r>
              <a:rPr kumimoji="1" lang="en-US" altLang="ko-Kore-KR" sz="2400" spc="-40" dirty="0">
                <a:latin typeface="+mn-ea"/>
              </a:rPr>
              <a:t>   - Iteration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en-US" altLang="ko-Kore-KR" sz="2400" spc="-40" dirty="0">
                <a:latin typeface="+mn-ea"/>
              </a:rPr>
              <a:t>   - Number of redesigned component </a:t>
            </a:r>
            <a:r>
              <a:rPr kumimoji="1" lang="ko-Kore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  <a:p>
            <a:pPr algn="l"/>
            <a:r>
              <a:rPr kumimoji="1" lang="ko-Kore-KR" altLang="en-US" sz="2400" spc="-40" dirty="0">
                <a:latin typeface="+mn-ea"/>
              </a:rPr>
              <a:t>   </a:t>
            </a:r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</a:rPr>
              <a:t>design effort </a:t>
            </a:r>
            <a:r>
              <a:rPr kumimoji="1" lang="ko-KR" altLang="en-US" sz="2400" spc="-40" dirty="0">
                <a:latin typeface="+mn-ea"/>
              </a:rPr>
              <a:t>줄이기</a:t>
            </a:r>
            <a:endParaRPr kumimoji="1" lang="en-US" altLang="ko-Kore-KR" sz="24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23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CE8F7-5323-ACCD-073B-75FE610E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C4672-D383-E340-D7CE-94F5A113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060D31-0CEF-BC27-7577-015F51F99F73}"/>
              </a:ext>
            </a:extLst>
          </p:cNvPr>
          <p:cNvGrpSpPr/>
          <p:nvPr/>
        </p:nvGrpSpPr>
        <p:grpSpPr>
          <a:xfrm>
            <a:off x="691782" y="1016343"/>
            <a:ext cx="3526652" cy="1903886"/>
            <a:chOff x="2314015" y="2215308"/>
            <a:chExt cx="5072583" cy="2738467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D55A86A4-761B-C59C-4226-5E9920699E6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621539" y="2622207"/>
              <a:ext cx="914973" cy="11308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B841CA28-3F73-D986-2183-EC8341F7C158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2931375" y="2928533"/>
              <a:ext cx="932970" cy="14142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4E11EAB7-5E4C-4AAE-CAC9-E81C86068FD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831767" y="2215308"/>
              <a:ext cx="937470" cy="21275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A40B6121-8574-8AB3-A58F-C4EB5D37B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371" y="2885913"/>
              <a:ext cx="2278891" cy="213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5F8FEB-BAC4-D447-D327-924164AF223F}"/>
                </a:ext>
              </a:extLst>
            </p:cNvPr>
            <p:cNvSpPr/>
            <p:nvPr/>
          </p:nvSpPr>
          <p:spPr>
            <a:xfrm>
              <a:off x="4468954" y="3685501"/>
              <a:ext cx="461317" cy="461317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334EAF6-D201-DF8A-1D89-0DF3F53F420C}"/>
                </a:ext>
              </a:extLst>
            </p:cNvPr>
            <p:cNvSpPr/>
            <p:nvPr/>
          </p:nvSpPr>
          <p:spPr>
            <a:xfrm>
              <a:off x="2314015" y="3860261"/>
              <a:ext cx="1093514" cy="1093514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43CE5EB-FF25-3C20-0B63-C359EA39712D}"/>
                </a:ext>
              </a:extLst>
            </p:cNvPr>
            <p:cNvSpPr/>
            <p:nvPr/>
          </p:nvSpPr>
          <p:spPr>
            <a:xfrm>
              <a:off x="2760923" y="4313568"/>
              <a:ext cx="199697" cy="1996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CEC99AB1-574D-584F-5C74-FA92FF9168A5}"/>
                </a:ext>
              </a:extLst>
            </p:cNvPr>
            <p:cNvCxnSpPr>
              <a:cxnSpLocks/>
              <a:stCxn id="9" idx="2"/>
              <a:endCxn id="11" idx="6"/>
            </p:cNvCxnSpPr>
            <p:nvPr/>
          </p:nvCxnSpPr>
          <p:spPr>
            <a:xfrm flipH="1">
              <a:off x="2960620" y="3916160"/>
              <a:ext cx="1508334" cy="4972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A8EE760-725C-135F-1016-F426FC39E3A7}"/>
                </a:ext>
              </a:extLst>
            </p:cNvPr>
            <p:cNvSpPr/>
            <p:nvPr/>
          </p:nvSpPr>
          <p:spPr>
            <a:xfrm>
              <a:off x="6293084" y="3860261"/>
              <a:ext cx="1093514" cy="1093514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EC382E2-AAD4-B3A6-111C-EA950DAC849F}"/>
                </a:ext>
              </a:extLst>
            </p:cNvPr>
            <p:cNvSpPr/>
            <p:nvPr/>
          </p:nvSpPr>
          <p:spPr>
            <a:xfrm>
              <a:off x="6739992" y="4313568"/>
              <a:ext cx="199697" cy="1996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1C191C8-F5D8-3F0B-B481-A8CA40E19A37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862713" y="3074539"/>
              <a:ext cx="1359976" cy="6785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4E49864D-1EFB-FFA6-297A-95DB90B760E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50" y="2622207"/>
              <a:ext cx="5021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252412BA-4204-AF88-D924-525101A1D0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554" y="2224273"/>
              <a:ext cx="5021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82AFDB2-1577-7D7B-4E7D-E9589B79E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654" y="3540260"/>
              <a:ext cx="15917" cy="7517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2CD41550-DD24-D5F0-5E2A-AED162959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242" y="3540260"/>
              <a:ext cx="23065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6ECD01C-F9E4-3CF4-AE43-9765B29C99F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372" y="4292058"/>
              <a:ext cx="23065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174AE64-CAE6-B61A-24DA-44C400C35C55}"/>
                </a:ext>
              </a:extLst>
            </p:cNvPr>
            <p:cNvSpPr/>
            <p:nvPr/>
          </p:nvSpPr>
          <p:spPr>
            <a:xfrm>
              <a:off x="2390551" y="3925835"/>
              <a:ext cx="962366" cy="962366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61A70C3-FEBF-3615-F20B-468585873AEC}"/>
                </a:ext>
              </a:extLst>
            </p:cNvPr>
            <p:cNvSpPr/>
            <p:nvPr/>
          </p:nvSpPr>
          <p:spPr>
            <a:xfrm>
              <a:off x="6362476" y="3925835"/>
              <a:ext cx="962366" cy="962366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73DD28-A2A0-71DB-7AE0-71BC9469D03D}"/>
              </a:ext>
            </a:extLst>
          </p:cNvPr>
          <p:cNvGrpSpPr/>
          <p:nvPr/>
        </p:nvGrpSpPr>
        <p:grpSpPr>
          <a:xfrm>
            <a:off x="3768889" y="3429000"/>
            <a:ext cx="5072583" cy="2738467"/>
            <a:chOff x="6026023" y="1542917"/>
            <a:chExt cx="5072583" cy="2738467"/>
          </a:xfrm>
        </p:grpSpPr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B8739323-D354-07E2-6BF0-1762E4FD2CBB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415118" y="1949816"/>
              <a:ext cx="833402" cy="135199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92DE0FA-DD11-EE94-A7F1-BD201218DC1B}"/>
                </a:ext>
              </a:extLst>
            </p:cNvPr>
            <p:cNvCxnSpPr>
              <a:cxnSpLocks/>
              <a:endCxn id="30" idx="7"/>
            </p:cNvCxnSpPr>
            <p:nvPr/>
          </p:nvCxnSpPr>
          <p:spPr>
            <a:xfrm flipH="1">
              <a:off x="6643383" y="2256142"/>
              <a:ext cx="932970" cy="14142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DC50C1DC-6A54-3716-F6B0-781B3010B3C7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543775" y="1542917"/>
              <a:ext cx="937470" cy="21275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51AB5972-5601-755D-F532-B4AF9CA06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379" y="2213522"/>
              <a:ext cx="2278891" cy="2131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19ACD93-61F2-5B93-093A-21644920EA0C}"/>
                </a:ext>
              </a:extLst>
            </p:cNvPr>
            <p:cNvSpPr/>
            <p:nvPr/>
          </p:nvSpPr>
          <p:spPr>
            <a:xfrm>
              <a:off x="8180962" y="3234251"/>
              <a:ext cx="461317" cy="461317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32EBEAA-748D-9EE4-F0F0-B5F0BF2D3E32}"/>
                </a:ext>
              </a:extLst>
            </p:cNvPr>
            <p:cNvSpPr/>
            <p:nvPr/>
          </p:nvSpPr>
          <p:spPr>
            <a:xfrm>
              <a:off x="6026023" y="3187870"/>
              <a:ext cx="1093514" cy="1093514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5AC03A-5843-BD26-F060-CCC6A07810F3}"/>
                </a:ext>
              </a:extLst>
            </p:cNvPr>
            <p:cNvSpPr/>
            <p:nvPr/>
          </p:nvSpPr>
          <p:spPr>
            <a:xfrm>
              <a:off x="6472931" y="3641177"/>
              <a:ext cx="199697" cy="1996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8942F30B-1938-3FAF-82E2-FBC905FB33E3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672628" y="3464910"/>
              <a:ext cx="1508334" cy="2761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B1FC787-3A21-36FF-FB11-B4EB2DE623F2}"/>
                </a:ext>
              </a:extLst>
            </p:cNvPr>
            <p:cNvSpPr/>
            <p:nvPr/>
          </p:nvSpPr>
          <p:spPr>
            <a:xfrm>
              <a:off x="10005092" y="3187870"/>
              <a:ext cx="1093514" cy="1093514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E2749CD-7FCC-F134-DEF7-8D5F99D01DD0}"/>
                </a:ext>
              </a:extLst>
            </p:cNvPr>
            <p:cNvSpPr/>
            <p:nvPr/>
          </p:nvSpPr>
          <p:spPr>
            <a:xfrm>
              <a:off x="10452000" y="3641177"/>
              <a:ext cx="199697" cy="1996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A4E70368-CA7A-C2E7-7DE1-65083EC65BFD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8574721" y="2540570"/>
              <a:ext cx="1430371" cy="7612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409A4CD7-579E-E295-64BF-1D8200F8D06A}"/>
                </a:ext>
              </a:extLst>
            </p:cNvPr>
            <p:cNvCxnSpPr>
              <a:cxnSpLocks/>
            </p:cNvCxnSpPr>
            <p:nvPr/>
          </p:nvCxnSpPr>
          <p:spPr>
            <a:xfrm>
              <a:off x="7225780" y="1949816"/>
              <a:ext cx="5021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01B086AF-2C87-4771-3884-CC922A417590}"/>
                </a:ext>
              </a:extLst>
            </p:cNvPr>
            <p:cNvCxnSpPr>
              <a:cxnSpLocks/>
            </p:cNvCxnSpPr>
            <p:nvPr/>
          </p:nvCxnSpPr>
          <p:spPr>
            <a:xfrm>
              <a:off x="9050562" y="1551882"/>
              <a:ext cx="50217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B7A88776-BF0C-0F2D-21DA-18200016C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067" y="3080668"/>
              <a:ext cx="306175" cy="7601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14381014-53E5-A5E4-968D-0E4CCC5D318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747" y="3089010"/>
              <a:ext cx="23065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1562473D-4FBE-FB4F-29F1-B6E6ECC00A46}"/>
                </a:ext>
              </a:extLst>
            </p:cNvPr>
            <p:cNvCxnSpPr>
              <a:cxnSpLocks/>
            </p:cNvCxnSpPr>
            <p:nvPr/>
          </p:nvCxnSpPr>
          <p:spPr>
            <a:xfrm>
              <a:off x="8151110" y="3840808"/>
              <a:ext cx="23065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FE1B24-AA19-05FB-3242-0FF5421C519F}"/>
                </a:ext>
              </a:extLst>
            </p:cNvPr>
            <p:cNvSpPr/>
            <p:nvPr/>
          </p:nvSpPr>
          <p:spPr>
            <a:xfrm>
              <a:off x="6102559" y="3253444"/>
              <a:ext cx="962366" cy="962366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1A94E36-AC0D-FAC7-DE11-574655EAF13B}"/>
                </a:ext>
              </a:extLst>
            </p:cNvPr>
            <p:cNvSpPr/>
            <p:nvPr/>
          </p:nvSpPr>
          <p:spPr>
            <a:xfrm>
              <a:off x="10074484" y="3253444"/>
              <a:ext cx="962366" cy="962366"/>
            </a:xfrm>
            <a:prstGeom prst="ellipse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BB7CEC54-527A-76A1-0F6D-7A796DE4B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" r="-1"/>
          <a:stretch/>
        </p:blipFill>
        <p:spPr>
          <a:xfrm>
            <a:off x="4428387" y="31473"/>
            <a:ext cx="6829283" cy="23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35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2296060" y="4803055"/>
            <a:ext cx="451469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관계 </a:t>
            </a:r>
            <a:r>
              <a:rPr kumimoji="1" lang="en-US" altLang="ko-Kore-KR" spc="-40" dirty="0">
                <a:latin typeface="+mn-ea"/>
              </a:rPr>
              <a:t>compatibility</a:t>
            </a:r>
            <a:r>
              <a:rPr kumimoji="1" lang="ko-Kore-KR" altLang="en-US" spc="-40" dirty="0">
                <a:latin typeface="+mn-ea"/>
              </a:rPr>
              <a:t>을 고려하여 </a:t>
            </a:r>
            <a:endParaRPr kumimoji="1" lang="en-US" altLang="ko-Kore-KR" spc="-40" dirty="0">
              <a:latin typeface="+mn-ea"/>
            </a:endParaRP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들의 설계변경 대안선정</a:t>
            </a:r>
            <a:r>
              <a:rPr kumimoji="1" lang="ko-KR" altLang="en-US" spc="-40" dirty="0">
                <a:latin typeface="+mn-ea"/>
              </a:rPr>
              <a:t>을 해보자</a:t>
            </a:r>
            <a:r>
              <a:rPr kumimoji="1" lang="en-US" altLang="ko-KR" spc="-40" dirty="0">
                <a:latin typeface="+mn-ea"/>
              </a:rPr>
              <a:t>.</a:t>
            </a:r>
          </a:p>
          <a:p>
            <a:pPr algn="ctr"/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To minimize rework duration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2AB472-24ED-23E9-63B8-35B6046080E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62530" y="3926331"/>
            <a:ext cx="1713474" cy="87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473CAD-831A-2969-B5D2-9B0B4C7A14A8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2209923" y="4027468"/>
            <a:ext cx="2343486" cy="775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1914759-197F-D2DD-97CD-1AB29436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1303440"/>
            <a:ext cx="3906615" cy="272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4860151" y="808394"/>
            <a:ext cx="40859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9361-FA6B-8F0F-1859-37F434CFD1A7}"/>
              </a:ext>
            </a:extLst>
          </p:cNvPr>
          <p:cNvSpPr txBox="1"/>
          <p:nvPr/>
        </p:nvSpPr>
        <p:spPr>
          <a:xfrm>
            <a:off x="256615" y="808393"/>
            <a:ext cx="25292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여러 설계 변경 대안 </a:t>
            </a:r>
            <a:r>
              <a:rPr kumimoji="1" lang="en-US" altLang="ko-Kore-KR" spc="-40" dirty="0">
                <a:latin typeface="+mn-ea"/>
              </a:rPr>
              <a:t>(DP)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1" y="10416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graphicFrame>
        <p:nvGraphicFramePr>
          <p:cNvPr id="26" name="표 6">
            <a:extLst>
              <a:ext uri="{FF2B5EF4-FFF2-40B4-BE49-F238E27FC236}">
                <a16:creationId xmlns:a16="http://schemas.microsoft.com/office/drawing/2014/main" id="{8A077EFB-B997-CF2B-B502-076F95DFB2E6}"/>
              </a:ext>
            </a:extLst>
          </p:cNvPr>
          <p:cNvGraphicFramePr>
            <a:graphicFrameLocks noGrp="1"/>
          </p:cNvGraphicFramePr>
          <p:nvPr/>
        </p:nvGraphicFramePr>
        <p:xfrm>
          <a:off x="4590593" y="1356904"/>
          <a:ext cx="3970823" cy="2569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16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496869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52977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34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2690" marR="102690" marT="51345" marB="51345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4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799" marR="43799" marT="21899" marB="21899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49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49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5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494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690" marR="102690" marT="51345" marB="51345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494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3799" marR="43799" marT="21899" marB="2189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B7D5F6A-5210-EFF3-3C28-C5DA449C1CE8}"/>
              </a:ext>
            </a:extLst>
          </p:cNvPr>
          <p:cNvSpPr txBox="1"/>
          <p:nvPr/>
        </p:nvSpPr>
        <p:spPr>
          <a:xfrm>
            <a:off x="4945014" y="4027468"/>
            <a:ext cx="20898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Likelihood / impact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879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577884" y="1018472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423974" y="164063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10318605" y="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797592" y="62832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487362" y="206304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381993" y="4224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1156611" y="2890440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2051242" y="2726377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804583" y="678696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10264075" y="1509260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800020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807011" y="69575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469269" y="324294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476260" y="329331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469269" y="416750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476260" y="4217873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930096" y="1458988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10187738" y="1408618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1044367" y="1458988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883602" y="1357280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1156610" y="2551663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377687" y="2420696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3016181" y="2641012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887911" y="1595127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584875" y="1068842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1027767" y="1361773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13580312" y="1085898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3142281" y="1476044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654221" y="2289552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2135290" y="3683459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2135290" y="3908964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866406" y="407360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859415" y="4023235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747728" y="730704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730236" y="1105686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6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48772" y="3582930"/>
            <a:ext cx="5151571" cy="2948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B6AB93-FE5C-BF45-C7C7-549124FC2885}"/>
              </a:ext>
            </a:extLst>
          </p:cNvPr>
          <p:cNvSpPr txBox="1"/>
          <p:nvPr/>
        </p:nvSpPr>
        <p:spPr>
          <a:xfrm>
            <a:off x="763944" y="1725259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532999-7E66-7D53-83D7-C97A20392E33}"/>
              </a:ext>
            </a:extLst>
          </p:cNvPr>
          <p:cNvSpPr txBox="1"/>
          <p:nvPr/>
        </p:nvSpPr>
        <p:spPr>
          <a:xfrm>
            <a:off x="1945902" y="1772908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E021925-2CF2-1742-F2A4-C719248C3271}"/>
              </a:ext>
            </a:extLst>
          </p:cNvPr>
          <p:cNvSpPr txBox="1"/>
          <p:nvPr/>
        </p:nvSpPr>
        <p:spPr>
          <a:xfrm>
            <a:off x="3207367" y="1629702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4E79346-2BBA-6F74-53C3-7CC1905AD229}"/>
              </a:ext>
            </a:extLst>
          </p:cNvPr>
          <p:cNvSpPr txBox="1"/>
          <p:nvPr/>
        </p:nvSpPr>
        <p:spPr>
          <a:xfrm>
            <a:off x="739323" y="3562142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6CAE58A-27E4-C63E-3137-29B8FD2A2BE7}"/>
              </a:ext>
            </a:extLst>
          </p:cNvPr>
          <p:cNvSpPr txBox="1"/>
          <p:nvPr/>
        </p:nvSpPr>
        <p:spPr>
          <a:xfrm>
            <a:off x="1925546" y="3556742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6B8B446-A342-1382-22D3-9262B18BC38F}"/>
              </a:ext>
            </a:extLst>
          </p:cNvPr>
          <p:cNvSpPr txBox="1"/>
          <p:nvPr/>
        </p:nvSpPr>
        <p:spPr>
          <a:xfrm>
            <a:off x="3204100" y="34390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43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52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42078C6-AF9B-6EE6-2D81-D1BD028EDC84}"/>
              </a:ext>
            </a:extLst>
          </p:cNvPr>
          <p:cNvSpPr txBox="1"/>
          <p:nvPr/>
        </p:nvSpPr>
        <p:spPr>
          <a:xfrm>
            <a:off x="757104" y="5126321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24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75320A0-E905-68D3-0EF5-A09671D46C49}"/>
              </a:ext>
            </a:extLst>
          </p:cNvPr>
          <p:cNvSpPr txBox="1"/>
          <p:nvPr/>
        </p:nvSpPr>
        <p:spPr>
          <a:xfrm>
            <a:off x="1939568" y="5334719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13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6D9D72B-C770-DB2D-7379-5D04B8A78E10}"/>
              </a:ext>
            </a:extLst>
          </p:cNvPr>
          <p:cNvSpPr txBox="1"/>
          <p:nvPr/>
        </p:nvSpPr>
        <p:spPr>
          <a:xfrm>
            <a:off x="3229051" y="5210132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2063D04-5737-2A75-9D13-B1ADC326416E}"/>
              </a:ext>
            </a:extLst>
          </p:cNvPr>
          <p:cNvSpPr txBox="1"/>
          <p:nvPr/>
        </p:nvSpPr>
        <p:spPr>
          <a:xfrm>
            <a:off x="2843748" y="1878096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4" name="모서리가 둥근 직사각형 166">
            <a:extLst>
              <a:ext uri="{FF2B5EF4-FFF2-40B4-BE49-F238E27FC236}">
                <a16:creationId xmlns:a16="http://schemas.microsoft.com/office/drawing/2014/main" id="{7BFEC5DB-49B6-3BF3-176A-BFD2A86263E2}"/>
              </a:ext>
            </a:extLst>
          </p:cNvPr>
          <p:cNvSpPr/>
          <p:nvPr/>
        </p:nvSpPr>
        <p:spPr>
          <a:xfrm>
            <a:off x="638952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C0D2F78-E5F4-DB6D-533D-6BFD349A2839}"/>
              </a:ext>
            </a:extLst>
          </p:cNvPr>
          <p:cNvSpPr txBox="1"/>
          <p:nvPr/>
        </p:nvSpPr>
        <p:spPr>
          <a:xfrm>
            <a:off x="667247" y="133193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6" name="모서리가 둥근 직사각형 168">
            <a:extLst>
              <a:ext uri="{FF2B5EF4-FFF2-40B4-BE49-F238E27FC236}">
                <a16:creationId xmlns:a16="http://schemas.microsoft.com/office/drawing/2014/main" id="{83AF8DF3-0A3B-C935-F0F8-D310E8952D60}"/>
              </a:ext>
            </a:extLst>
          </p:cNvPr>
          <p:cNvSpPr/>
          <p:nvPr/>
        </p:nvSpPr>
        <p:spPr>
          <a:xfrm>
            <a:off x="1809185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13094-F7AE-D7F5-81AF-E1967C4DF10D}"/>
              </a:ext>
            </a:extLst>
          </p:cNvPr>
          <p:cNvSpPr txBox="1"/>
          <p:nvPr/>
        </p:nvSpPr>
        <p:spPr>
          <a:xfrm>
            <a:off x="1837480" y="133193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8" name="모서리가 둥근 직사각형 170">
            <a:extLst>
              <a:ext uri="{FF2B5EF4-FFF2-40B4-BE49-F238E27FC236}">
                <a16:creationId xmlns:a16="http://schemas.microsoft.com/office/drawing/2014/main" id="{780DB301-19DF-2DA2-791D-5724D171F9E0}"/>
              </a:ext>
            </a:extLst>
          </p:cNvPr>
          <p:cNvSpPr/>
          <p:nvPr/>
        </p:nvSpPr>
        <p:spPr>
          <a:xfrm>
            <a:off x="3087759" y="148223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C0327A8-A733-0EE8-34AB-002D94D9DBB5}"/>
              </a:ext>
            </a:extLst>
          </p:cNvPr>
          <p:cNvSpPr txBox="1"/>
          <p:nvPr/>
        </p:nvSpPr>
        <p:spPr>
          <a:xfrm>
            <a:off x="3116054" y="1331935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0" name="모서리가 둥근 직사각형 172">
            <a:extLst>
              <a:ext uri="{FF2B5EF4-FFF2-40B4-BE49-F238E27FC236}">
                <a16:creationId xmlns:a16="http://schemas.microsoft.com/office/drawing/2014/main" id="{5DD832FA-832F-B0C8-5C89-71BCC18C09A6}"/>
              </a:ext>
            </a:extLst>
          </p:cNvPr>
          <p:cNvSpPr/>
          <p:nvPr/>
        </p:nvSpPr>
        <p:spPr>
          <a:xfrm>
            <a:off x="638953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9FB040-407C-9FD2-9CCB-B08C1B0D20E7}"/>
              </a:ext>
            </a:extLst>
          </p:cNvPr>
          <p:cNvSpPr txBox="1"/>
          <p:nvPr/>
        </p:nvSpPr>
        <p:spPr>
          <a:xfrm>
            <a:off x="667248" y="3085509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2" name="모서리가 둥근 직사각형 174">
            <a:extLst>
              <a:ext uri="{FF2B5EF4-FFF2-40B4-BE49-F238E27FC236}">
                <a16:creationId xmlns:a16="http://schemas.microsoft.com/office/drawing/2014/main" id="{959AE1FA-8ED3-6E4B-6976-006BFBAFEF27}"/>
              </a:ext>
            </a:extLst>
          </p:cNvPr>
          <p:cNvSpPr/>
          <p:nvPr/>
        </p:nvSpPr>
        <p:spPr>
          <a:xfrm>
            <a:off x="1809186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CD6445-9FB5-F795-0CC9-ACF01AEBA749}"/>
              </a:ext>
            </a:extLst>
          </p:cNvPr>
          <p:cNvSpPr txBox="1"/>
          <p:nvPr/>
        </p:nvSpPr>
        <p:spPr>
          <a:xfrm>
            <a:off x="1837481" y="3085509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4" name="모서리가 둥근 직사각형 176">
            <a:extLst>
              <a:ext uri="{FF2B5EF4-FFF2-40B4-BE49-F238E27FC236}">
                <a16:creationId xmlns:a16="http://schemas.microsoft.com/office/drawing/2014/main" id="{026BA583-1CE0-1F31-5824-0C09BF4B81B7}"/>
              </a:ext>
            </a:extLst>
          </p:cNvPr>
          <p:cNvSpPr/>
          <p:nvPr/>
        </p:nvSpPr>
        <p:spPr>
          <a:xfrm>
            <a:off x="3084492" y="3235811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57B171-1015-A950-2501-80D6B057AF5B}"/>
              </a:ext>
            </a:extLst>
          </p:cNvPr>
          <p:cNvSpPr txBox="1"/>
          <p:nvPr/>
        </p:nvSpPr>
        <p:spPr>
          <a:xfrm>
            <a:off x="3112787" y="3085509"/>
            <a:ext cx="88069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k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49740-8611-2A00-0A48-1A83D3DD8EA0}"/>
              </a:ext>
            </a:extLst>
          </p:cNvPr>
          <p:cNvSpPr txBox="1"/>
          <p:nvPr/>
        </p:nvSpPr>
        <p:spPr>
          <a:xfrm>
            <a:off x="2843749" y="5415992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7" name="모서리가 둥근 직사각형 179">
            <a:extLst>
              <a:ext uri="{FF2B5EF4-FFF2-40B4-BE49-F238E27FC236}">
                <a16:creationId xmlns:a16="http://schemas.microsoft.com/office/drawing/2014/main" id="{FD561709-7B7B-EC4F-2485-84A37647116A}"/>
              </a:ext>
            </a:extLst>
          </p:cNvPr>
          <p:cNvSpPr/>
          <p:nvPr/>
        </p:nvSpPr>
        <p:spPr>
          <a:xfrm>
            <a:off x="638953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D593F12-EEE0-AB53-3A68-6882E180C3D8}"/>
              </a:ext>
            </a:extLst>
          </p:cNvPr>
          <p:cNvSpPr txBox="1"/>
          <p:nvPr/>
        </p:nvSpPr>
        <p:spPr>
          <a:xfrm>
            <a:off x="667248" y="4841256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9" name="모서리가 둥근 직사각형 181">
            <a:extLst>
              <a:ext uri="{FF2B5EF4-FFF2-40B4-BE49-F238E27FC236}">
                <a16:creationId xmlns:a16="http://schemas.microsoft.com/office/drawing/2014/main" id="{2ED50976-E95B-AD1A-12DA-7A74532EDF8A}"/>
              </a:ext>
            </a:extLst>
          </p:cNvPr>
          <p:cNvSpPr/>
          <p:nvPr/>
        </p:nvSpPr>
        <p:spPr>
          <a:xfrm>
            <a:off x="1809186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618BDE5-2BAA-B890-1FE7-9BEBCC2E1FD5}"/>
              </a:ext>
            </a:extLst>
          </p:cNvPr>
          <p:cNvSpPr txBox="1"/>
          <p:nvPr/>
        </p:nvSpPr>
        <p:spPr>
          <a:xfrm>
            <a:off x="1837481" y="4841256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1" name="모서리가 둥근 직사각형 183">
            <a:extLst>
              <a:ext uri="{FF2B5EF4-FFF2-40B4-BE49-F238E27FC236}">
                <a16:creationId xmlns:a16="http://schemas.microsoft.com/office/drawing/2014/main" id="{0604BA3C-A33F-DEE1-BCC3-44FB52ED87A4}"/>
              </a:ext>
            </a:extLst>
          </p:cNvPr>
          <p:cNvSpPr/>
          <p:nvPr/>
        </p:nvSpPr>
        <p:spPr>
          <a:xfrm>
            <a:off x="3084492" y="4991558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340D6C7-FFCC-256E-D3F0-512C77A42F27}"/>
              </a:ext>
            </a:extLst>
          </p:cNvPr>
          <p:cNvSpPr txBox="1"/>
          <p:nvPr/>
        </p:nvSpPr>
        <p:spPr>
          <a:xfrm>
            <a:off x="3112787" y="4841256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313235A-FCE0-4FA6-4427-C824A19F6BCB}"/>
              </a:ext>
            </a:extLst>
          </p:cNvPr>
          <p:cNvSpPr txBox="1"/>
          <p:nvPr/>
        </p:nvSpPr>
        <p:spPr>
          <a:xfrm>
            <a:off x="2843749" y="3619939"/>
            <a:ext cx="184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…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8B9FCD1-CBA3-BB22-9265-F0144831716B}"/>
              </a:ext>
            </a:extLst>
          </p:cNvPr>
          <p:cNvSpPr txBox="1"/>
          <p:nvPr/>
        </p:nvSpPr>
        <p:spPr>
          <a:xfrm rot="7308287">
            <a:off x="2918633" y="1001821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B68B8A8-3259-5A3A-1453-D8A8A69DD977}"/>
              </a:ext>
            </a:extLst>
          </p:cNvPr>
          <p:cNvSpPr txBox="1"/>
          <p:nvPr/>
        </p:nvSpPr>
        <p:spPr>
          <a:xfrm rot="7308287">
            <a:off x="1626936" y="2852599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A2958BE-3496-3102-84E3-92E6D913A074}"/>
              </a:ext>
            </a:extLst>
          </p:cNvPr>
          <p:cNvSpPr txBox="1"/>
          <p:nvPr/>
        </p:nvSpPr>
        <p:spPr>
          <a:xfrm rot="7308287">
            <a:off x="2897081" y="4579874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sp>
        <p:nvSpPr>
          <p:cNvPr id="227" name="모서리가 둥근 직사각형 191">
            <a:extLst>
              <a:ext uri="{FF2B5EF4-FFF2-40B4-BE49-F238E27FC236}">
                <a16:creationId xmlns:a16="http://schemas.microsoft.com/office/drawing/2014/main" id="{B8551695-FA17-8C2F-CD58-4ECDEFF533C5}"/>
              </a:ext>
            </a:extLst>
          </p:cNvPr>
          <p:cNvSpPr/>
          <p:nvPr/>
        </p:nvSpPr>
        <p:spPr>
          <a:xfrm>
            <a:off x="213977" y="1162495"/>
            <a:ext cx="3875146" cy="15911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B863FB-C98A-9B21-DF93-92E12951720F}"/>
              </a:ext>
            </a:extLst>
          </p:cNvPr>
          <p:cNvSpPr txBox="1"/>
          <p:nvPr/>
        </p:nvSpPr>
        <p:spPr>
          <a:xfrm>
            <a:off x="77423" y="1699661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29" name="모서리가 둥근 직사각형 192">
            <a:extLst>
              <a:ext uri="{FF2B5EF4-FFF2-40B4-BE49-F238E27FC236}">
                <a16:creationId xmlns:a16="http://schemas.microsoft.com/office/drawing/2014/main" id="{7CD00A4D-D8E7-2553-850A-FFEC2AF3FBDC}"/>
              </a:ext>
            </a:extLst>
          </p:cNvPr>
          <p:cNvSpPr/>
          <p:nvPr/>
        </p:nvSpPr>
        <p:spPr>
          <a:xfrm>
            <a:off x="213978" y="2958531"/>
            <a:ext cx="3875146" cy="15658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0" name="모서리가 둥근 직사각형 193">
            <a:extLst>
              <a:ext uri="{FF2B5EF4-FFF2-40B4-BE49-F238E27FC236}">
                <a16:creationId xmlns:a16="http://schemas.microsoft.com/office/drawing/2014/main" id="{58BA0482-0FEC-9ED5-6AF3-FA818E2B1B7E}"/>
              </a:ext>
            </a:extLst>
          </p:cNvPr>
          <p:cNvSpPr/>
          <p:nvPr/>
        </p:nvSpPr>
        <p:spPr>
          <a:xfrm>
            <a:off x="213977" y="4719956"/>
            <a:ext cx="3968999" cy="15439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1F4D8E6-EB82-82C4-FA92-70C55C63047C}"/>
              </a:ext>
            </a:extLst>
          </p:cNvPr>
          <p:cNvSpPr txBox="1"/>
          <p:nvPr/>
        </p:nvSpPr>
        <p:spPr>
          <a:xfrm>
            <a:off x="77424" y="351945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B4900-387C-B9D8-AA5C-A3CB8E218E1F}"/>
              </a:ext>
            </a:extLst>
          </p:cNvPr>
          <p:cNvSpPr txBox="1"/>
          <p:nvPr/>
        </p:nvSpPr>
        <p:spPr>
          <a:xfrm>
            <a:off x="78464" y="5310169"/>
            <a:ext cx="44961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ko-Kore-KR" altLang="en-US" sz="2400" b="1" spc="-40" baseline="-25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3CFC-E8C9-98EB-B2F5-1831408ADB2D}"/>
              </a:ext>
            </a:extLst>
          </p:cNvPr>
          <p:cNvSpPr txBox="1"/>
          <p:nvPr/>
        </p:nvSpPr>
        <p:spPr>
          <a:xfrm>
            <a:off x="792082" y="759306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9961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4622334" y="730704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4602983" y="1100815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6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2722037" y="2078157"/>
            <a:ext cx="2695247" cy="2092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 rot="5400000">
            <a:off x="-778523" y="194825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66" y="454845"/>
            <a:ext cx="2357576" cy="310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487379" y="47134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6" name="삼각형 148">
            <a:extLst>
              <a:ext uri="{FF2B5EF4-FFF2-40B4-BE49-F238E27FC236}">
                <a16:creationId xmlns:a16="http://schemas.microsoft.com/office/drawing/2014/main" id="{9F2789C9-984F-4647-8119-2478AC39571D}"/>
              </a:ext>
            </a:extLst>
          </p:cNvPr>
          <p:cNvSpPr/>
          <p:nvPr/>
        </p:nvSpPr>
        <p:spPr>
          <a:xfrm rot="16200000">
            <a:off x="3077345" y="5074683"/>
            <a:ext cx="2702935" cy="1579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ADC34-46FC-BF5E-45C1-96D206E679EA}"/>
              </a:ext>
            </a:extLst>
          </p:cNvPr>
          <p:cNvSpPr txBox="1"/>
          <p:nvPr/>
        </p:nvSpPr>
        <p:spPr>
          <a:xfrm>
            <a:off x="256615" y="6139656"/>
            <a:ext cx="39469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2000" spc="-40" dirty="0">
                <a:latin typeface="+mn-ea"/>
              </a:rPr>
              <a:t>Calculate </a:t>
            </a:r>
            <a:r>
              <a:rPr kumimoji="1" lang="en-US" altLang="en-US" sz="2000" b="1" spc="-40" dirty="0">
                <a:latin typeface="+mn-ea"/>
              </a:rPr>
              <a:t>total duration </a:t>
            </a:r>
            <a:endParaRPr kumimoji="1" lang="ko-Kore-KR" altLang="en-US" sz="2000" b="1" spc="-4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E95195-EF5C-9785-1EC0-06F44C6735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88" b="12964"/>
          <a:stretch/>
        </p:blipFill>
        <p:spPr>
          <a:xfrm>
            <a:off x="214525" y="4184761"/>
            <a:ext cx="3940862" cy="1871699"/>
          </a:xfrm>
          <a:prstGeom prst="rect">
            <a:avLst/>
          </a:prstGeom>
        </p:spPr>
      </p:pic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532F8F17-7725-EA68-E1E5-247B59E11BF4}"/>
              </a:ext>
            </a:extLst>
          </p:cNvPr>
          <p:cNvSpPr/>
          <p:nvPr/>
        </p:nvSpPr>
        <p:spPr>
          <a:xfrm>
            <a:off x="3233790" y="2362623"/>
            <a:ext cx="2157024" cy="2418537"/>
          </a:xfrm>
          <a:prstGeom prst="circularArrow">
            <a:avLst>
              <a:gd name="adj1" fmla="val 9614"/>
              <a:gd name="adj2" fmla="val 1142319"/>
              <a:gd name="adj3" fmla="val 7678529"/>
              <a:gd name="adj4" fmla="val 10800000"/>
              <a:gd name="adj5" fmla="val 12500"/>
            </a:avLst>
          </a:prstGeom>
          <a:solidFill>
            <a:schemeClr val="bg1">
              <a:lumMod val="65000"/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B31E5-1C26-7D06-393C-8EBE3C568C3E}"/>
              </a:ext>
            </a:extLst>
          </p:cNvPr>
          <p:cNvSpPr txBox="1"/>
          <p:nvPr/>
        </p:nvSpPr>
        <p:spPr>
          <a:xfrm>
            <a:off x="888648" y="6625848"/>
            <a:ext cx="39469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b="1" spc="-40" dirty="0">
                <a:solidFill>
                  <a:schemeClr val="bg1"/>
                </a:solidFill>
                <a:latin typeface="+mn-ea"/>
              </a:rPr>
              <a:t>마지막 비교할 수 있는 지표는</a:t>
            </a:r>
            <a:r>
              <a:rPr kumimoji="1" lang="en-US" altLang="ko-KR" b="1" spc="-40" dirty="0">
                <a:solidFill>
                  <a:schemeClr val="bg1"/>
                </a:solidFill>
                <a:latin typeface="+mn-ea"/>
              </a:rPr>
              <a:t>?</a:t>
            </a:r>
            <a:endParaRPr kumimoji="1" lang="ko-Kore-KR" altLang="en-US" b="1" spc="-4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836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807814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endParaRPr kumimoji="1" lang="en-US" altLang="ko-Kore-KR" sz="2000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-14262" y="312774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313874" y="5412808"/>
            <a:ext cx="303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41663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778674" y="3678893"/>
            <a:ext cx="83151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A8A51DC-CBF0-3998-F539-3548020809BB}"/>
              </a:ext>
            </a:extLst>
          </p:cNvPr>
          <p:cNvCxnSpPr>
            <a:cxnSpLocks/>
          </p:cNvCxnSpPr>
          <p:nvPr/>
        </p:nvCxnSpPr>
        <p:spPr>
          <a:xfrm>
            <a:off x="824546" y="4994637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9C73BB-7E92-E98D-8686-38766D5E87A5}"/>
              </a:ext>
            </a:extLst>
          </p:cNvPr>
          <p:cNvSpPr txBox="1"/>
          <p:nvPr/>
        </p:nvSpPr>
        <p:spPr>
          <a:xfrm>
            <a:off x="116180" y="1128192"/>
            <a:ext cx="1120486" cy="1573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조향성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7030A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안전성 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00B05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00B050"/>
                </a:solidFill>
                <a:latin typeface="+mn-ea"/>
              </a:rPr>
              <a:t>가속도</a:t>
            </a:r>
            <a:endParaRPr kumimoji="1" lang="en-US" altLang="ko-Kore-KR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19146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13876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774956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399242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38068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750880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886051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7030A0"/>
                </a:solidFill>
                <a:latin typeface="+mn-ea"/>
              </a:rPr>
              <a:t>2</a:t>
            </a:r>
            <a:endParaRPr kumimoji="1" lang="en-US" altLang="ko-Kore-KR" sz="2000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51450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00B050"/>
                </a:solidFill>
                <a:latin typeface="+mn-ea"/>
              </a:rPr>
              <a:t>3</a:t>
            </a:r>
            <a:endParaRPr kumimoji="1" lang="en-US" altLang="ko-Kore-KR" sz="2000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872598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13864" y="5108719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24219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377929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272127" y="3826943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sz="1800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00874" y="3826943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sz="1800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34584" y="3826943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</a:t>
            </a:r>
            <a:r>
              <a:rPr kumimoji="1" lang="en-US" altLang="ko-Kore-KR" sz="1800" i="1" spc="-40" dirty="0">
                <a:latin typeface="+mn-ea"/>
              </a:rPr>
              <a:t> ↓</a:t>
            </a:r>
            <a:r>
              <a:rPr kumimoji="1" lang="en-US" altLang="ko-Kore-KR" i="1" spc="-40" dirty="0">
                <a:latin typeface="+mn-ea"/>
              </a:rPr>
              <a:t>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38915" y="3826943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258048" y="5108719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</a:t>
            </a:r>
            <a:r>
              <a:rPr kumimoji="1" lang="en-US" altLang="ko-Kore-KR" sz="1800" spc="-40" dirty="0"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21966" y="510871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</a:t>
            </a:r>
            <a:r>
              <a:rPr kumimoji="1" lang="en-US" altLang="ko-Kore-KR" sz="1800" spc="-40" dirty="0">
                <a:latin typeface="+mn-ea"/>
              </a:rPr>
              <a:t>↑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377929" y="5393828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258248" y="5411834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872598" y="5404339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051875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32929" y="3842511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38693" y="5109080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</a:t>
            </a:r>
            <a:r>
              <a:rPr kumimoji="1" lang="en-US" altLang="ko-Kore-KR" sz="1800" spc="-40" dirty="0"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258048" y="5707812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824546" y="4236479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867048" y="3894025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10068" y="4315341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290684" y="319347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6979615" y="4315341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824546" y="6065791"/>
            <a:ext cx="82692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77630-04BD-426A-ACC7-8AD36EA526EF}"/>
              </a:ext>
            </a:extLst>
          </p:cNvPr>
          <p:cNvSpPr txBox="1"/>
          <p:nvPr/>
        </p:nvSpPr>
        <p:spPr>
          <a:xfrm>
            <a:off x="2057526" y="620459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6370848" y="239721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6428119" y="533007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6433685" y="1960439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7880296" y="545926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7822406" y="553310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9122066" y="54592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6380970" y="54592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6380970" y="193815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6380970" y="2950530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6380970" y="54980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897B1-6835-5216-BE14-CC0F561A2880}"/>
              </a:ext>
            </a:extLst>
          </p:cNvPr>
          <p:cNvSpPr txBox="1"/>
          <p:nvPr/>
        </p:nvSpPr>
        <p:spPr>
          <a:xfrm>
            <a:off x="222882" y="672843"/>
            <a:ext cx="9319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FR lists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043304-9D84-E3D3-95F2-6471FF569151}"/>
              </a:ext>
            </a:extLst>
          </p:cNvPr>
          <p:cNvSpPr txBox="1"/>
          <p:nvPr/>
        </p:nvSpPr>
        <p:spPr>
          <a:xfrm>
            <a:off x="398101" y="623537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9" name="직선 연결선[R] 46">
            <a:extLst>
              <a:ext uri="{FF2B5EF4-FFF2-40B4-BE49-F238E27FC236}">
                <a16:creationId xmlns:a16="http://schemas.microsoft.com/office/drawing/2014/main" id="{D96DB605-0A93-CCD8-C819-A8DE42D0D0FB}"/>
              </a:ext>
            </a:extLst>
          </p:cNvPr>
          <p:cNvCxnSpPr>
            <a:cxnSpLocks/>
          </p:cNvCxnSpPr>
          <p:nvPr/>
        </p:nvCxnSpPr>
        <p:spPr>
          <a:xfrm>
            <a:off x="116180" y="276689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46">
            <a:extLst>
              <a:ext uri="{FF2B5EF4-FFF2-40B4-BE49-F238E27FC236}">
                <a16:creationId xmlns:a16="http://schemas.microsoft.com/office/drawing/2014/main" id="{757F2EB8-07E3-CE2E-4E4F-E9E646624C6F}"/>
              </a:ext>
            </a:extLst>
          </p:cNvPr>
          <p:cNvCxnSpPr>
            <a:cxnSpLocks/>
          </p:cNvCxnSpPr>
          <p:nvPr/>
        </p:nvCxnSpPr>
        <p:spPr>
          <a:xfrm>
            <a:off x="116180" y="1127942"/>
            <a:ext cx="105549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2004309" y="697083"/>
            <a:ext cx="4093999" cy="2264020"/>
            <a:chOff x="2004309" y="544554"/>
            <a:chExt cx="4093999" cy="226402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BB9062B-8516-D180-BC31-F1C3DE44D593}"/>
                </a:ext>
              </a:extLst>
            </p:cNvPr>
            <p:cNvGrpSpPr/>
            <p:nvPr/>
          </p:nvGrpSpPr>
          <p:grpSpPr>
            <a:xfrm>
              <a:off x="2004309" y="558006"/>
              <a:ext cx="4093999" cy="2250568"/>
              <a:chOff x="2004309" y="558006"/>
              <a:chExt cx="4093999" cy="225056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7708EF6-C9E8-921C-37BB-8CB03439B32C}"/>
                  </a:ext>
                </a:extLst>
              </p:cNvPr>
              <p:cNvGrpSpPr/>
              <p:nvPr/>
            </p:nvGrpSpPr>
            <p:grpSpPr>
              <a:xfrm>
                <a:off x="2004309" y="558006"/>
                <a:ext cx="3573800" cy="2250568"/>
                <a:chOff x="1458407" y="558006"/>
                <a:chExt cx="3573800" cy="2250568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80B0F111-DD97-D593-8D7D-3BF8043E2555}"/>
                    </a:ext>
                  </a:extLst>
                </p:cNvPr>
                <p:cNvGrpSpPr/>
                <p:nvPr/>
              </p:nvGrpSpPr>
              <p:grpSpPr>
                <a:xfrm>
                  <a:off x="1458407" y="558006"/>
                  <a:ext cx="3526652" cy="2250568"/>
                  <a:chOff x="2408275" y="435288"/>
                  <a:chExt cx="3526652" cy="2250568"/>
                </a:xfrm>
              </p:grpSpPr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9699D97F-D9F6-4441-F62C-0BC1A81F4BCF}"/>
                      </a:ext>
                    </a:extLst>
                  </p:cNvPr>
                  <p:cNvGrpSpPr/>
                  <p:nvPr/>
                </p:nvGrpSpPr>
                <p:grpSpPr>
                  <a:xfrm>
                    <a:off x="2408275" y="435288"/>
                    <a:ext cx="3526652" cy="2250568"/>
                    <a:chOff x="2986609" y="425205"/>
                    <a:chExt cx="3526652" cy="2250568"/>
                  </a:xfrm>
                </p:grpSpPr>
                <p:grpSp>
                  <p:nvGrpSpPr>
                    <p:cNvPr id="137" name="그룹 136">
                      <a:extLst>
                        <a:ext uri="{FF2B5EF4-FFF2-40B4-BE49-F238E27FC236}">
                          <a16:creationId xmlns:a16="http://schemas.microsoft.com/office/drawing/2014/main" id="{1DB2C094-A695-FF44-4CE5-2D2C2A749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86609" y="425205"/>
                      <a:ext cx="3526652" cy="1903886"/>
                      <a:chOff x="2314015" y="2215308"/>
                      <a:chExt cx="5072583" cy="2738467"/>
                    </a:xfrm>
                  </p:grpSpPr>
                  <p:cxnSp>
                    <p:nvCxnSpPr>
                      <p:cNvPr id="148" name="직선 연결선[R] 147">
                        <a:extLst>
                          <a:ext uri="{FF2B5EF4-FFF2-40B4-BE49-F238E27FC236}">
                            <a16:creationId xmlns:a16="http://schemas.microsoft.com/office/drawing/2014/main" id="{19184445-BA18-B672-0644-A149EEA07300}"/>
                          </a:ext>
                        </a:extLst>
                      </p:cNvPr>
                      <p:cNvCxnSpPr>
                        <a:cxnSpLocks/>
                        <a:endCxn id="152" idx="1"/>
                      </p:cNvCxnSpPr>
                      <p:nvPr/>
                    </p:nvCxnSpPr>
                    <p:spPr>
                      <a:xfrm>
                        <a:off x="3621539" y="2622207"/>
                        <a:ext cx="914973" cy="1130852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직선 연결선[R] 148">
                        <a:extLst>
                          <a:ext uri="{FF2B5EF4-FFF2-40B4-BE49-F238E27FC236}">
                            <a16:creationId xmlns:a16="http://schemas.microsoft.com/office/drawing/2014/main" id="{D43A036B-6AD2-ACC9-77BB-494065CBC13A}"/>
                          </a:ext>
                        </a:extLst>
                      </p:cNvPr>
                      <p:cNvCxnSpPr>
                        <a:cxnSpLocks/>
                        <a:endCxn id="154" idx="7"/>
                      </p:cNvCxnSpPr>
                      <p:nvPr/>
                    </p:nvCxnSpPr>
                    <p:spPr>
                      <a:xfrm flipH="1">
                        <a:off x="2931375" y="2928533"/>
                        <a:ext cx="932970" cy="141428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직선 연결선[R] 149">
                        <a:extLst>
                          <a:ext uri="{FF2B5EF4-FFF2-40B4-BE49-F238E27FC236}">
                            <a16:creationId xmlns:a16="http://schemas.microsoft.com/office/drawing/2014/main" id="{852E9E0F-B370-1803-8A1C-8303CDD00504}"/>
                          </a:ext>
                        </a:extLst>
                      </p:cNvPr>
                      <p:cNvCxnSpPr>
                        <a:cxnSpLocks/>
                        <a:endCxn id="157" idx="1"/>
                      </p:cNvCxnSpPr>
                      <p:nvPr/>
                    </p:nvCxnSpPr>
                    <p:spPr>
                      <a:xfrm>
                        <a:off x="5831768" y="2215308"/>
                        <a:ext cx="937469" cy="2127505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[R] 150">
                        <a:extLst>
                          <a:ext uri="{FF2B5EF4-FFF2-40B4-BE49-F238E27FC236}">
                            <a16:creationId xmlns:a16="http://schemas.microsoft.com/office/drawing/2014/main" id="{DF640985-8435-ED03-D5E9-6576C18977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847371" y="2885913"/>
                        <a:ext cx="2278891" cy="2131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2" name="타원 151">
                        <a:extLst>
                          <a:ext uri="{FF2B5EF4-FFF2-40B4-BE49-F238E27FC236}">
                            <a16:creationId xmlns:a16="http://schemas.microsoft.com/office/drawing/2014/main" id="{60D0B5D6-1939-40AB-2458-F44A238B5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954" y="3685501"/>
                        <a:ext cx="461317" cy="461317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3" name="타원 152">
                        <a:extLst>
                          <a:ext uri="{FF2B5EF4-FFF2-40B4-BE49-F238E27FC236}">
                            <a16:creationId xmlns:a16="http://schemas.microsoft.com/office/drawing/2014/main" id="{EEF21E38-2B2D-0F74-D1CC-A2C159B392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015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sp>
                    <p:nvSpPr>
                      <p:cNvPr id="154" name="타원 153">
                        <a:extLst>
                          <a:ext uri="{FF2B5EF4-FFF2-40B4-BE49-F238E27FC236}">
                            <a16:creationId xmlns:a16="http://schemas.microsoft.com/office/drawing/2014/main" id="{80A1BA94-BE98-C31C-2165-5D8E91DC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0923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5" name="직선 연결선[R] 154">
                        <a:extLst>
                          <a:ext uri="{FF2B5EF4-FFF2-40B4-BE49-F238E27FC236}">
                            <a16:creationId xmlns:a16="http://schemas.microsoft.com/office/drawing/2014/main" id="{1FD4F8F9-00BB-E908-2CEF-E25F9F5A631B}"/>
                          </a:ext>
                        </a:extLst>
                      </p:cNvPr>
                      <p:cNvCxnSpPr>
                        <a:cxnSpLocks/>
                        <a:stCxn id="152" idx="2"/>
                        <a:endCxn id="154" idx="6"/>
                      </p:cNvCxnSpPr>
                      <p:nvPr/>
                    </p:nvCxnSpPr>
                    <p:spPr>
                      <a:xfrm flipH="1">
                        <a:off x="2960620" y="3916160"/>
                        <a:ext cx="1508334" cy="497257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6" name="타원 155">
                        <a:extLst>
                          <a:ext uri="{FF2B5EF4-FFF2-40B4-BE49-F238E27FC236}">
                            <a16:creationId xmlns:a16="http://schemas.microsoft.com/office/drawing/2014/main" id="{4CD5C706-76B5-4726-450A-6DD5D3AEA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3084" y="3860261"/>
                        <a:ext cx="1093514" cy="109351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57" name="타원 156">
                        <a:extLst>
                          <a:ext uri="{FF2B5EF4-FFF2-40B4-BE49-F238E27FC236}">
                            <a16:creationId xmlns:a16="http://schemas.microsoft.com/office/drawing/2014/main" id="{E253506C-7C49-334B-C508-44DAF5EFD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9992" y="4313568"/>
                        <a:ext cx="199697" cy="199697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/>
                      </a:p>
                    </p:txBody>
                  </p:sp>
                  <p:cxnSp>
                    <p:nvCxnSpPr>
                      <p:cNvPr id="158" name="직선 연결선[R] 157">
                        <a:extLst>
                          <a:ext uri="{FF2B5EF4-FFF2-40B4-BE49-F238E27FC236}">
                            <a16:creationId xmlns:a16="http://schemas.microsoft.com/office/drawing/2014/main" id="{9E74E31F-1B45-8A4F-3BEF-23DB5721C41F}"/>
                          </a:ext>
                        </a:extLst>
                      </p:cNvPr>
                      <p:cNvCxnSpPr>
                        <a:cxnSpLocks/>
                        <a:endCxn id="152" idx="7"/>
                      </p:cNvCxnSpPr>
                      <p:nvPr/>
                    </p:nvCxnSpPr>
                    <p:spPr>
                      <a:xfrm flipH="1">
                        <a:off x="4862713" y="3074539"/>
                        <a:ext cx="1359976" cy="67852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[R] 158">
                        <a:extLst>
                          <a:ext uri="{FF2B5EF4-FFF2-40B4-BE49-F238E27FC236}">
                            <a16:creationId xmlns:a16="http://schemas.microsoft.com/office/drawing/2014/main" id="{6F847938-D64C-626E-CB84-7D6632B8F1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70450" y="2622207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[R] 159">
                        <a:extLst>
                          <a:ext uri="{FF2B5EF4-FFF2-40B4-BE49-F238E27FC236}">
                            <a16:creationId xmlns:a16="http://schemas.microsoft.com/office/drawing/2014/main" id="{FA0E508B-C668-7C95-C7C2-9A1A465B4B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38554" y="2224273"/>
                        <a:ext cx="50217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[R] 160">
                        <a:extLst>
                          <a:ext uri="{FF2B5EF4-FFF2-40B4-BE49-F238E27FC236}">
                            <a16:creationId xmlns:a16="http://schemas.microsoft.com/office/drawing/2014/main" id="{CC3F1EC0-8D13-4424-790E-B74187C7EA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691654" y="3540260"/>
                        <a:ext cx="15917" cy="751798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직선 연결선[R] 161">
                        <a:extLst>
                          <a:ext uri="{FF2B5EF4-FFF2-40B4-BE49-F238E27FC236}">
                            <a16:creationId xmlns:a16="http://schemas.microsoft.com/office/drawing/2014/main" id="{39BEF85B-A471-B770-2D38-E50CFE6C8A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92242" y="3540260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직선 연결선[R] 162">
                        <a:extLst>
                          <a:ext uri="{FF2B5EF4-FFF2-40B4-BE49-F238E27FC236}">
                            <a16:creationId xmlns:a16="http://schemas.microsoft.com/office/drawing/2014/main" id="{3D929979-7958-A35E-F0AE-48087F5F09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72372" y="4292058"/>
                        <a:ext cx="230658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4" name="타원 163">
                        <a:extLst>
                          <a:ext uri="{FF2B5EF4-FFF2-40B4-BE49-F238E27FC236}">
                            <a16:creationId xmlns:a16="http://schemas.microsoft.com/office/drawing/2014/main" id="{475CB77F-125C-31A3-C8DF-0D14CA8CAF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0551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  <p:sp>
                    <p:nvSpPr>
                      <p:cNvPr id="165" name="타원 164">
                        <a:extLst>
                          <a:ext uri="{FF2B5EF4-FFF2-40B4-BE49-F238E27FC236}">
                            <a16:creationId xmlns:a16="http://schemas.microsoft.com/office/drawing/2014/main" id="{BF8F7CA8-458D-E39D-F3E8-8E9EE7FB2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2476" y="3925835"/>
                        <a:ext cx="962366" cy="96236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ore-KR" altLang="en-US" dirty="0"/>
                      </a:p>
                    </p:txBody>
                  </p:sp>
                </p:grpSp>
                <p:sp>
                  <p:nvSpPr>
                    <p:cNvPr id="138" name="오른쪽 대괄호[R] 137">
                      <a:extLst>
                        <a:ext uri="{FF2B5EF4-FFF2-40B4-BE49-F238E27FC236}">
                          <a16:creationId xmlns:a16="http://schemas.microsoft.com/office/drawing/2014/main" id="{AEA8F154-FAC3-CB6C-D84D-3F854344C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596" y="1607701"/>
                      <a:ext cx="88555" cy="365714"/>
                    </a:xfrm>
                    <a:prstGeom prst="rightBracket">
                      <a:avLst/>
                    </a:prstGeom>
                    <a:ln w="12700">
                      <a:solidFill>
                        <a:srgbClr val="7030A0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/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ED7FDF1-82F3-48A3-D312-95FFD23E3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0386" y="2016762"/>
                      <a:ext cx="109934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1) BB drop </a:t>
                      </a:r>
                      <a:r>
                        <a:rPr kumimoji="1" lang="en-US" altLang="ko-Kore-KR" sz="1400" spc="-40" dirty="0">
                          <a:solidFill>
                            <a:srgbClr val="7030A0"/>
                          </a:solidFill>
                          <a:latin typeface="+mn-ea"/>
                        </a:rPr>
                        <a:t>↓</a:t>
                      </a:r>
                      <a:r>
                        <a:rPr kumimoji="1" lang="en-US" altLang="ko-Kore-KR" sz="1400" i="1" spc="-40" dirty="0">
                          <a:solidFill>
                            <a:srgbClr val="7030A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7030A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0" name="직선 연결선[R] 139">
                      <a:extLst>
                        <a:ext uri="{FF2B5EF4-FFF2-40B4-BE49-F238E27FC236}">
                          <a16:creationId xmlns:a16="http://schemas.microsoft.com/office/drawing/2014/main" id="{6FC1384E-0C72-6E37-0CA3-F6481A92D36E}"/>
                        </a:ext>
                      </a:extLst>
                    </p:cNvPr>
                    <p:cNvCxnSpPr>
                      <a:endCxn id="157" idx="2"/>
                    </p:cNvCxnSpPr>
                    <p:nvPr/>
                  </p:nvCxnSpPr>
                  <p:spPr>
                    <a:xfrm>
                      <a:off x="5432284" y="1948964"/>
                      <a:ext cx="631432" cy="445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호 140">
                      <a:extLst>
                        <a:ext uri="{FF2B5EF4-FFF2-40B4-BE49-F238E27FC236}">
                          <a16:creationId xmlns:a16="http://schemas.microsoft.com/office/drawing/2014/main" id="{6ABECF05-6445-ECE8-21A0-2E67540854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892168" y="1698973"/>
                      <a:ext cx="548883" cy="548883"/>
                    </a:xfrm>
                    <a:prstGeom prst="arc">
                      <a:avLst>
                        <a:gd name="adj1" fmla="val 5680887"/>
                        <a:gd name="adj2" fmla="val 8577552"/>
                      </a:avLst>
                    </a:prstGeom>
                    <a:noFill/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ore-KR" altLang="en-US" dirty="0"/>
                    </a:p>
                  </p:txBody>
                </p: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1860610F-0F63-77D0-9E9D-69FA778198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9373" y="2460329"/>
                      <a:ext cx="90056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1) angle </a:t>
                      </a:r>
                      <a:r>
                        <a:rPr kumimoji="1" lang="en-US" altLang="ko-Kore-KR" sz="1400" spc="-40" dirty="0">
                          <a:solidFill>
                            <a:srgbClr val="C0000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C0000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C00000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A3E1A96A-53AF-FCAA-9088-0F90813848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271" y="2453751"/>
                      <a:ext cx="12436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algn="l"/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1) Gear ratio </a:t>
                      </a:r>
                      <a:r>
                        <a:rPr kumimoji="1" lang="en-US" altLang="ko-Kore-KR" sz="1400" spc="-40" dirty="0">
                          <a:solidFill>
                            <a:srgbClr val="00B050"/>
                          </a:solidFill>
                          <a:latin typeface="+mn-ea"/>
                        </a:rPr>
                        <a:t>↑</a:t>
                      </a:r>
                      <a:r>
                        <a:rPr kumimoji="1" lang="en-US" altLang="ko-Kore-KR" sz="1400" i="1" spc="-40" dirty="0">
                          <a:solidFill>
                            <a:srgbClr val="00B050"/>
                          </a:solidFill>
                          <a:latin typeface="+mn-ea"/>
                        </a:rPr>
                        <a:t> </a:t>
                      </a:r>
                      <a:endParaRPr kumimoji="1" lang="ko-Kore-KR" altLang="en-US" sz="1400" i="1" spc="-40" dirty="0">
                        <a:solidFill>
                          <a:srgbClr val="00B050"/>
                        </a:solidFill>
                        <a:latin typeface="+mn-ea"/>
                      </a:endParaRPr>
                    </a:p>
                  </p:txBody>
                </p:sp>
                <p:cxnSp>
                  <p:nvCxnSpPr>
                    <p:cNvPr id="145" name="꺾인 연결선[E] 144">
                      <a:extLst>
                        <a:ext uri="{FF2B5EF4-FFF2-40B4-BE49-F238E27FC236}">
                          <a16:creationId xmlns:a16="http://schemas.microsoft.com/office/drawing/2014/main" id="{7012B3F9-84A9-B617-45A7-3957F2B2B290}"/>
                        </a:ext>
                      </a:extLst>
                    </p:cNvPr>
                    <p:cNvCxnSpPr>
                      <a:cxnSpLocks/>
                      <a:stCxn id="152" idx="2"/>
                      <a:endCxn id="144" idx="0"/>
                    </p:cNvCxnSpPr>
                    <p:nvPr/>
                  </p:nvCxnSpPr>
                  <p:spPr>
                    <a:xfrm rot="10800000" flipV="1">
                      <a:off x="4109076" y="1607701"/>
                      <a:ext cx="375728" cy="846049"/>
                    </a:xfrm>
                    <a:prstGeom prst="bentConnector2">
                      <a:avLst/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꺾인 연결선[E] 145">
                      <a:extLst>
                        <a:ext uri="{FF2B5EF4-FFF2-40B4-BE49-F238E27FC236}">
                          <a16:creationId xmlns:a16="http://schemas.microsoft.com/office/drawing/2014/main" id="{2E0B0B2D-56C9-085D-4D22-947E52F743CF}"/>
                        </a:ext>
                      </a:extLst>
                    </p:cNvPr>
                    <p:cNvCxnSpPr>
                      <a:cxnSpLocks/>
                      <a:stCxn id="108" idx="0"/>
                      <a:endCxn id="22" idx="2"/>
                    </p:cNvCxnSpPr>
                    <p:nvPr/>
                  </p:nvCxnSpPr>
                  <p:spPr>
                    <a:xfrm rot="16200000" flipV="1">
                      <a:off x="6303790" y="1408173"/>
                      <a:ext cx="312874" cy="9579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꺾인 연결선[E] 146">
                      <a:extLst>
                        <a:ext uri="{FF2B5EF4-FFF2-40B4-BE49-F238E27FC236}">
                          <a16:creationId xmlns:a16="http://schemas.microsoft.com/office/drawing/2014/main" id="{2FD07D73-D70E-7FEE-A51D-2B41F0DC9286}"/>
                        </a:ext>
                      </a:extLst>
                    </p:cNvPr>
                    <p:cNvCxnSpPr>
                      <a:cxnSpLocks/>
                      <a:stCxn id="141" idx="0"/>
                      <a:endCxn id="142" idx="0"/>
                    </p:cNvCxnSpPr>
                    <p:nvPr/>
                  </p:nvCxnSpPr>
                  <p:spPr>
                    <a:xfrm rot="5400000">
                      <a:off x="5531715" y="2098959"/>
                      <a:ext cx="509313" cy="213427"/>
                    </a:xfrm>
                    <a:prstGeom prst="bentConnector3">
                      <a:avLst>
                        <a:gd name="adj1" fmla="val 50000"/>
                      </a:avLst>
                    </a:prstGeom>
                    <a:ln w="12700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꺾인 연결선[E] 16">
                    <a:extLst>
                      <a:ext uri="{FF2B5EF4-FFF2-40B4-BE49-F238E27FC236}">
                        <a16:creationId xmlns:a16="http://schemas.microsoft.com/office/drawing/2014/main" id="{59B91FC6-2FF8-189D-D748-2295F4300BB0}"/>
                      </a:ext>
                    </a:extLst>
                  </p:cNvPr>
                  <p:cNvCxnSpPr>
                    <a:cxnSpLocks/>
                    <a:stCxn id="110" idx="0"/>
                    <a:endCxn id="46" idx="1"/>
                  </p:cNvCxnSpPr>
                  <p:nvPr/>
                </p:nvCxnSpPr>
                <p:spPr>
                  <a:xfrm rot="16200000" flipV="1">
                    <a:off x="2469678" y="693038"/>
                    <a:ext cx="1089650" cy="762690"/>
                  </a:xfrm>
                  <a:prstGeom prst="bentConnector4">
                    <a:avLst>
                      <a:gd name="adj1" fmla="val 45057"/>
                      <a:gd name="adj2" fmla="val 108881"/>
                    </a:avLst>
                  </a:prstGeom>
                  <a:ln w="127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76395A3-B750-F34F-FB5E-0683EB3E2004}"/>
                    </a:ext>
                  </a:extLst>
                </p:cNvPr>
                <p:cNvSpPr txBox="1"/>
                <p:nvPr/>
              </p:nvSpPr>
              <p:spPr>
                <a:xfrm flipH="1">
                  <a:off x="4841422" y="1702201"/>
                  <a:ext cx="19078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A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8691059-55A0-0385-5CFA-044ACD4E2F42}"/>
                    </a:ext>
                  </a:extLst>
                </p:cNvPr>
                <p:cNvSpPr txBox="1"/>
                <p:nvPr/>
              </p:nvSpPr>
              <p:spPr>
                <a:xfrm flipH="1">
                  <a:off x="3949061" y="629500"/>
                  <a:ext cx="1572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B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36E83E-5137-6BA2-564D-FAF5F795D09C}"/>
                    </a:ext>
                  </a:extLst>
                </p:cNvPr>
                <p:cNvSpPr txBox="1"/>
                <p:nvPr/>
              </p:nvSpPr>
              <p:spPr>
                <a:xfrm flipH="1">
                  <a:off x="2362207" y="1741926"/>
                  <a:ext cx="16754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C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BC6C1A8-1710-5E57-9C85-63ECF1CC5726}"/>
                    </a:ext>
                  </a:extLst>
                </p:cNvPr>
                <p:cNvSpPr txBox="1"/>
                <p:nvPr/>
              </p:nvSpPr>
              <p:spPr>
                <a:xfrm flipH="1">
                  <a:off x="2668694" y="1143293"/>
                  <a:ext cx="15085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D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0FA0718-52E2-12A1-FC46-1BB401FB2C40}"/>
                    </a:ext>
                  </a:extLst>
                </p:cNvPr>
                <p:cNvSpPr txBox="1"/>
                <p:nvPr/>
              </p:nvSpPr>
              <p:spPr>
                <a:xfrm flipH="1">
                  <a:off x="3560618" y="1301076"/>
                  <a:ext cx="14339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E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0F73555-BA64-846C-89FA-3C70249330DD}"/>
                    </a:ext>
                  </a:extLst>
                </p:cNvPr>
                <p:cNvSpPr txBox="1"/>
                <p:nvPr/>
              </p:nvSpPr>
              <p:spPr>
                <a:xfrm flipH="1">
                  <a:off x="3078915" y="1595230"/>
                  <a:ext cx="6036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b="1" spc="-40" dirty="0">
                      <a:latin typeface="+mn-ea"/>
                    </a:rPr>
                    <a:t>F</a:t>
                  </a:r>
                  <a:endParaRPr kumimoji="1" lang="ko-Kore-KR" altLang="en-US" b="1" spc="-40" dirty="0">
                    <a:latin typeface="+mn-ea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5D5287-FF42-F023-BCA4-D1528BBBC947}"/>
                  </a:ext>
                </a:extLst>
              </p:cNvPr>
              <p:cNvSpPr txBox="1"/>
              <p:nvPr/>
            </p:nvSpPr>
            <p:spPr>
              <a:xfrm>
                <a:off x="4847966" y="742996"/>
                <a:ext cx="1250342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400" i="1" spc="-40" dirty="0">
                    <a:solidFill>
                      <a:srgbClr val="C0000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C0000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C00000"/>
                  </a:solidFill>
                  <a:latin typeface="+mn-ea"/>
                </a:endParaRPr>
              </a:p>
              <a:p>
                <a:pPr algn="l"/>
                <a:r>
                  <a:rPr kumimoji="1" lang="en-US" altLang="ko-Kore-KR" sz="1400" i="1" spc="-40" dirty="0">
                    <a:solidFill>
                      <a:srgbClr val="7030A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7030A0"/>
                    </a:solidFill>
                    <a:latin typeface="+mn-ea"/>
                  </a:rPr>
                  <a:t>↑</a:t>
                </a:r>
              </a:p>
              <a:p>
                <a:r>
                  <a:rPr kumimoji="1" lang="en-US" altLang="ko-Kore-KR" sz="1400" i="1" spc="-40" dirty="0">
                    <a:solidFill>
                      <a:srgbClr val="00B050"/>
                    </a:solidFill>
                    <a:latin typeface="+mn-ea"/>
                  </a:rPr>
                  <a:t>2) Wheel size </a:t>
                </a:r>
                <a:r>
                  <a:rPr kumimoji="1" lang="en-US" altLang="ko-Kore-KR" sz="1400" spc="-40" dirty="0">
                    <a:solidFill>
                      <a:srgbClr val="00B050"/>
                    </a:solidFill>
                    <a:latin typeface="+mn-ea"/>
                  </a:rPr>
                  <a:t>↓</a:t>
                </a:r>
                <a:endParaRPr kumimoji="1" lang="en-US" altLang="ko-Kore-KR" sz="1400" i="1" spc="-40" dirty="0">
                  <a:solidFill>
                    <a:srgbClr val="00B050"/>
                  </a:solidFill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2229192" y="544554"/>
              <a:ext cx="176266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400" i="1" spc="-40" dirty="0">
                  <a:solidFill>
                    <a:srgbClr val="C00000"/>
                  </a:solidFill>
                  <a:latin typeface="+mn-ea"/>
                </a:rPr>
                <a:t>3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) Chain stay length</a:t>
              </a:r>
              <a:r>
                <a:rPr kumimoji="1" lang="en-US" altLang="ko-Kore-KR" sz="1400" spc="-40" dirty="0">
                  <a:solidFill>
                    <a:srgbClr val="C00000"/>
                  </a:solidFill>
                  <a:latin typeface="+mn-ea"/>
                </a:rPr>
                <a:t>↓</a:t>
              </a:r>
              <a:r>
                <a:rPr kumimoji="1" lang="en-US" altLang="ko-Kore-KR" sz="1400" i="1" spc="-40" dirty="0">
                  <a:solidFill>
                    <a:srgbClr val="C00000"/>
                  </a:solidFill>
                  <a:latin typeface="+mn-ea"/>
                </a:rPr>
                <a:t> </a:t>
              </a:r>
              <a:endParaRPr kumimoji="1" lang="ko-Kore-KR" altLang="en-US" sz="1400" i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80706A1-402D-CAD4-8CBD-FFA8E3281473}"/>
              </a:ext>
            </a:extLst>
          </p:cNvPr>
          <p:cNvSpPr txBox="1"/>
          <p:nvPr/>
        </p:nvSpPr>
        <p:spPr>
          <a:xfrm>
            <a:off x="152727" y="4572897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1B30AD-A269-9A2D-860C-8A505A82C0B6}"/>
              </a:ext>
            </a:extLst>
          </p:cNvPr>
          <p:cNvSpPr txBox="1"/>
          <p:nvPr/>
        </p:nvSpPr>
        <p:spPr>
          <a:xfrm>
            <a:off x="50043" y="3808635"/>
            <a:ext cx="9111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Function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B3A0B9-A443-FE34-E779-A6EB72BAEDFE}"/>
              </a:ext>
            </a:extLst>
          </p:cNvPr>
          <p:cNvSpPr txBox="1"/>
          <p:nvPr/>
        </p:nvSpPr>
        <p:spPr>
          <a:xfrm>
            <a:off x="2124111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8BFAB5-3E97-CF00-9174-CD935CD2DB2E}"/>
              </a:ext>
            </a:extLst>
          </p:cNvPr>
          <p:cNvCxnSpPr/>
          <p:nvPr/>
        </p:nvCxnSpPr>
        <p:spPr>
          <a:xfrm flipH="1">
            <a:off x="1345303" y="4103942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83D4F07-4D8D-96C3-5DFC-BAD4E4EA307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838532" y="4103942"/>
            <a:ext cx="427766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50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9CB6D439-4FD0-19A0-2E01-928F122C23E3}"/>
              </a:ext>
            </a:extLst>
          </p:cNvPr>
          <p:cNvSpPr txBox="1">
            <a:spLocks/>
          </p:cNvSpPr>
          <p:nvPr/>
        </p:nvSpPr>
        <p:spPr>
          <a:xfrm>
            <a:off x="165083" y="26817"/>
            <a:ext cx="739918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Design parameter relationship (</a:t>
            </a:r>
            <a:r>
              <a:rPr lang="en-US" altLang="ko-KR" sz="2400" b="0" i="1" dirty="0">
                <a:solidFill>
                  <a:srgbClr val="1D6FA9"/>
                </a:solidFill>
              </a:rPr>
              <a:t>likelihood and direction</a:t>
            </a:r>
            <a:r>
              <a:rPr lang="en-US" altLang="ko-KR" sz="2400" b="0" dirty="0"/>
              <a:t>) </a:t>
            </a:r>
            <a:endParaRPr lang="ko-KR" altLang="en-US" sz="2400" b="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71768-A474-0A7F-BCB2-F0F9C71092C0}"/>
              </a:ext>
            </a:extLst>
          </p:cNvPr>
          <p:cNvCxnSpPr>
            <a:cxnSpLocks/>
            <a:stCxn id="39" idx="6"/>
            <a:endCxn id="54" idx="2"/>
          </p:cNvCxnSpPr>
          <p:nvPr/>
        </p:nvCxnSpPr>
        <p:spPr>
          <a:xfrm>
            <a:off x="10204064" y="-1799439"/>
            <a:ext cx="226699" cy="50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92CCA6-0D39-732E-1FDD-3E0BC655B5B0}"/>
              </a:ext>
            </a:extLst>
          </p:cNvPr>
          <p:cNvSpPr/>
          <p:nvPr/>
        </p:nvSpPr>
        <p:spPr>
          <a:xfrm>
            <a:off x="9050154" y="-2653848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A2155F-D6CC-4258-90AD-1658D845FA10}"/>
              </a:ext>
            </a:extLst>
          </p:cNvPr>
          <p:cNvSpPr/>
          <p:nvPr/>
        </p:nvSpPr>
        <p:spPr>
          <a:xfrm>
            <a:off x="9944785" y="-2817911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F153B1-6898-C615-91F3-E32F96FEA84B}"/>
              </a:ext>
            </a:extLst>
          </p:cNvPr>
          <p:cNvSpPr/>
          <p:nvPr/>
        </p:nvSpPr>
        <p:spPr>
          <a:xfrm>
            <a:off x="9423772" y="-218958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030AD0-1B50-A8BC-CD28-2B83C9AC375E}"/>
              </a:ext>
            </a:extLst>
          </p:cNvPr>
          <p:cNvSpPr/>
          <p:nvPr/>
        </p:nvSpPr>
        <p:spPr>
          <a:xfrm>
            <a:off x="12113542" y="-2611607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24FF1-0CEB-5B89-7995-F54A0718DE80}"/>
              </a:ext>
            </a:extLst>
          </p:cNvPr>
          <p:cNvSpPr/>
          <p:nvPr/>
        </p:nvSpPr>
        <p:spPr>
          <a:xfrm>
            <a:off x="13008173" y="-2775670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2</a:t>
            </a:r>
            <a:endParaRPr kumimoji="1" lang="ko-Kore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C0B12FA-D5C2-9423-B6CD-7A6084E19977}"/>
              </a:ext>
            </a:extLst>
          </p:cNvPr>
          <p:cNvSpPr/>
          <p:nvPr/>
        </p:nvSpPr>
        <p:spPr>
          <a:xfrm>
            <a:off x="10782791" y="72529"/>
            <a:ext cx="2387600" cy="238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3B0AD9-5A03-1EA8-B6BD-68E9761D3ADD}"/>
              </a:ext>
            </a:extLst>
          </p:cNvPr>
          <p:cNvSpPr/>
          <p:nvPr/>
        </p:nvSpPr>
        <p:spPr>
          <a:xfrm>
            <a:off x="11677422" y="-91534"/>
            <a:ext cx="598337" cy="33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</a:t>
            </a:r>
            <a:r>
              <a:rPr kumimoji="1" lang="en-US" altLang="ko-Kore-KR" baseline="-25000" dirty="0">
                <a:solidFill>
                  <a:schemeClr val="tx1"/>
                </a:solidFill>
              </a:rPr>
              <a:t>3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BBF26C-EB1E-E1BF-5EE7-7ED3FFA4B88B}"/>
              </a:ext>
            </a:extLst>
          </p:cNvPr>
          <p:cNvSpPr/>
          <p:nvPr/>
        </p:nvSpPr>
        <p:spPr>
          <a:xfrm>
            <a:off x="10430763" y="-2139215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4DBE422-BECE-82F7-306E-64EE42000E9F}"/>
              </a:ext>
            </a:extLst>
          </p:cNvPr>
          <p:cNvSpPr/>
          <p:nvPr/>
        </p:nvSpPr>
        <p:spPr>
          <a:xfrm>
            <a:off x="9890255" y="-1308651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13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7B9106-E83C-7F79-79E0-239D47124B45}"/>
              </a:ext>
            </a:extLst>
          </p:cNvPr>
          <p:cNvSpPr/>
          <p:nvPr/>
        </p:nvSpPr>
        <p:spPr>
          <a:xfrm>
            <a:off x="12426200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678040-4447-8CD0-0761-ACAA108DB199}"/>
              </a:ext>
            </a:extLst>
          </p:cNvPr>
          <p:cNvSpPr/>
          <p:nvPr/>
        </p:nvSpPr>
        <p:spPr>
          <a:xfrm>
            <a:off x="13433191" y="-2122159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22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31AEFA6-604A-5697-25FC-837E844B563D}"/>
              </a:ext>
            </a:extLst>
          </p:cNvPr>
          <p:cNvSpPr/>
          <p:nvPr/>
        </p:nvSpPr>
        <p:spPr>
          <a:xfrm>
            <a:off x="11095449" y="42503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31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D95264C-81DF-621C-EAEA-D0A6FA897700}"/>
              </a:ext>
            </a:extLst>
          </p:cNvPr>
          <p:cNvSpPr/>
          <p:nvPr/>
        </p:nvSpPr>
        <p:spPr>
          <a:xfrm>
            <a:off x="12102440" y="47540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32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97F88E-BC5D-3B49-1D24-5C7BE6085947}"/>
              </a:ext>
            </a:extLst>
          </p:cNvPr>
          <p:cNvSpPr/>
          <p:nvPr/>
        </p:nvSpPr>
        <p:spPr>
          <a:xfrm>
            <a:off x="11095449" y="134959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33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4EC2252-5819-8275-449D-4234F0EA9E75}"/>
              </a:ext>
            </a:extLst>
          </p:cNvPr>
          <p:cNvSpPr/>
          <p:nvPr/>
        </p:nvSpPr>
        <p:spPr>
          <a:xfrm>
            <a:off x="12102440" y="1399962"/>
            <a:ext cx="780292" cy="7802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DP</a:t>
            </a:r>
            <a:r>
              <a:rPr kumimoji="1" lang="en-US" altLang="ko-Kore-KR" sz="1600" baseline="-25000" dirty="0">
                <a:solidFill>
                  <a:schemeClr val="tx1"/>
                </a:solidFill>
              </a:rPr>
              <a:t>34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98EB50F-A5B2-29AE-CA3B-DA2958CA5503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 flipH="1">
            <a:off x="10556276" y="-1358923"/>
            <a:ext cx="264633" cy="1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C2ED2EE-A740-2F56-E435-63B1857D047C}"/>
              </a:ext>
            </a:extLst>
          </p:cNvPr>
          <p:cNvCxnSpPr>
            <a:cxnSpLocks/>
            <a:stCxn id="39" idx="4"/>
            <a:endCxn id="55" idx="1"/>
          </p:cNvCxnSpPr>
          <p:nvPr/>
        </p:nvCxnSpPr>
        <p:spPr>
          <a:xfrm>
            <a:off x="9813918" y="-1409293"/>
            <a:ext cx="190608" cy="214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33839A-CC84-4CB3-256C-180BB87BF6DE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10670547" y="-1358923"/>
            <a:ext cx="377061" cy="440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A4EAAAF-7C3E-8694-2415-F298F9AEEB7E}"/>
              </a:ext>
            </a:extLst>
          </p:cNvPr>
          <p:cNvCxnSpPr>
            <a:cxnSpLocks/>
          </p:cNvCxnSpPr>
          <p:nvPr/>
        </p:nvCxnSpPr>
        <p:spPr>
          <a:xfrm>
            <a:off x="11509782" y="-1460631"/>
            <a:ext cx="524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A346A69-9A04-9D46-1B4B-1DC2E816B34E}"/>
              </a:ext>
            </a:extLst>
          </p:cNvPr>
          <p:cNvCxnSpPr>
            <a:cxnSpLocks/>
          </p:cNvCxnSpPr>
          <p:nvPr/>
        </p:nvCxnSpPr>
        <p:spPr>
          <a:xfrm flipH="1" flipV="1">
            <a:off x="10782790" y="-266248"/>
            <a:ext cx="312659" cy="50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286E96-326D-0681-5467-F3867BAEBB03}"/>
              </a:ext>
            </a:extLst>
          </p:cNvPr>
          <p:cNvCxnSpPr>
            <a:cxnSpLocks/>
          </p:cNvCxnSpPr>
          <p:nvPr/>
        </p:nvCxnSpPr>
        <p:spPr>
          <a:xfrm>
            <a:off x="11003867" y="-397215"/>
            <a:ext cx="262734" cy="440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FA4C7B-3582-D889-A2B6-B5523EFE46C7}"/>
              </a:ext>
            </a:extLst>
          </p:cNvPr>
          <p:cNvCxnSpPr>
            <a:cxnSpLocks/>
          </p:cNvCxnSpPr>
          <p:nvPr/>
        </p:nvCxnSpPr>
        <p:spPr>
          <a:xfrm flipH="1">
            <a:off x="12642361" y="-176899"/>
            <a:ext cx="240371" cy="35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DA2EE-9611-9EDA-0477-4E055BC26DA8}"/>
              </a:ext>
            </a:extLst>
          </p:cNvPr>
          <p:cNvCxnSpPr>
            <a:cxnSpLocks/>
          </p:cNvCxnSpPr>
          <p:nvPr/>
        </p:nvCxnSpPr>
        <p:spPr>
          <a:xfrm flipH="1">
            <a:off x="11514091" y="-1222784"/>
            <a:ext cx="492669" cy="1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2A4CE85-9A98-86FB-9643-D78058CABE53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11211055" y="-1749069"/>
            <a:ext cx="1215145" cy="17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E8F1C14-29C5-A139-0DEF-68803D12A79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10653947" y="-1456138"/>
            <a:ext cx="1886524" cy="6978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890F306-14E5-EF30-577B-21AF37E5FCA1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>
            <a:off x="13206492" y="-1732013"/>
            <a:ext cx="226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2D70AC1-6C36-099C-D44C-B0EC356996EC}"/>
              </a:ext>
            </a:extLst>
          </p:cNvPr>
          <p:cNvCxnSpPr>
            <a:cxnSpLocks/>
            <a:stCxn id="57" idx="4"/>
            <a:endCxn id="60" idx="7"/>
          </p:cNvCxnSpPr>
          <p:nvPr/>
        </p:nvCxnSpPr>
        <p:spPr>
          <a:xfrm flipH="1">
            <a:off x="12768461" y="-1341867"/>
            <a:ext cx="1054876" cy="1931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F0644C0-2AD5-EA43-7BB7-1B9F5F015D56}"/>
              </a:ext>
            </a:extLst>
          </p:cNvPr>
          <p:cNvCxnSpPr>
            <a:cxnSpLocks/>
            <a:stCxn id="61" idx="2"/>
            <a:endCxn id="55" idx="4"/>
          </p:cNvCxnSpPr>
          <p:nvPr/>
        </p:nvCxnSpPr>
        <p:spPr>
          <a:xfrm flipH="1" flipV="1">
            <a:off x="10280401" y="-528359"/>
            <a:ext cx="815048" cy="2268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8D03B60-1465-021D-B3C1-FF25568E102B}"/>
              </a:ext>
            </a:extLst>
          </p:cNvPr>
          <p:cNvCxnSpPr>
            <a:cxnSpLocks/>
            <a:stCxn id="60" idx="2"/>
            <a:endCxn id="61" idx="7"/>
          </p:cNvCxnSpPr>
          <p:nvPr/>
        </p:nvCxnSpPr>
        <p:spPr>
          <a:xfrm flipH="1">
            <a:off x="11761470" y="865548"/>
            <a:ext cx="340970" cy="598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1B78E3-FA51-E433-4951-CB81362E1F30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11761470" y="1091053"/>
            <a:ext cx="484431" cy="49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3B63DFB3-EFE7-CBF8-988E-1CA15DF2BB09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>
            <a:off x="12492586" y="125569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C85075F-9363-55D9-F1E7-44A3E8713002}"/>
              </a:ext>
            </a:extLst>
          </p:cNvPr>
          <p:cNvCxnSpPr>
            <a:cxnSpLocks/>
            <a:stCxn id="61" idx="0"/>
            <a:endCxn id="59" idx="4"/>
          </p:cNvCxnSpPr>
          <p:nvPr/>
        </p:nvCxnSpPr>
        <p:spPr>
          <a:xfrm flipV="1">
            <a:off x="11485595" y="1205324"/>
            <a:ext cx="0" cy="144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683E66-3468-E269-D651-ABBBFA8D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1" y="984528"/>
            <a:ext cx="2485546" cy="243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F1CCC-7BCE-CF6C-B882-4BD5A8402E28}"/>
              </a:ext>
            </a:extLst>
          </p:cNvPr>
          <p:cNvSpPr txBox="1"/>
          <p:nvPr/>
        </p:nvSpPr>
        <p:spPr>
          <a:xfrm>
            <a:off x="8474927" y="18316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6DA78-BAEA-DB0A-38EB-8FA8667B0904}"/>
              </a:ext>
            </a:extLst>
          </p:cNvPr>
          <p:cNvSpPr/>
          <p:nvPr/>
        </p:nvSpPr>
        <p:spPr>
          <a:xfrm>
            <a:off x="166105" y="946251"/>
            <a:ext cx="2610105" cy="2520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0" name="표 6">
            <a:extLst>
              <a:ext uri="{FF2B5EF4-FFF2-40B4-BE49-F238E27FC236}">
                <a16:creationId xmlns:a16="http://schemas.microsoft.com/office/drawing/2014/main" id="{D78FAC49-72E8-1140-6256-EE7B1A87ACD0}"/>
              </a:ext>
            </a:extLst>
          </p:cNvPr>
          <p:cNvGraphicFramePr>
            <a:graphicFrameLocks noGrp="1"/>
          </p:cNvGraphicFramePr>
          <p:nvPr/>
        </p:nvGraphicFramePr>
        <p:xfrm>
          <a:off x="2906470" y="628326"/>
          <a:ext cx="6143684" cy="3037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4769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-, </a:t>
                      </a:r>
                      <a:r>
                        <a:rPr lang="en-US" altLang="ko-Kore-KR" sz="1200" b="0" dirty="0"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D2990-6152-32D4-BC59-FDEFADD2B2CC}"/>
              </a:ext>
            </a:extLst>
          </p:cNvPr>
          <p:cNvSpPr txBox="1"/>
          <p:nvPr/>
        </p:nvSpPr>
        <p:spPr>
          <a:xfrm>
            <a:off x="165083" y="3744771"/>
            <a:ext cx="5460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Design parameter </a:t>
            </a:r>
            <a:r>
              <a:rPr kumimoji="1" lang="ko-Kore-KR" altLang="en-US" sz="2000" spc="-40" dirty="0">
                <a:latin typeface="+mn-ea"/>
              </a:rPr>
              <a:t>간의 비례정도</a:t>
            </a:r>
            <a:r>
              <a:rPr kumimoji="1" lang="en-US" altLang="ko-Kore-KR" sz="2000" spc="-40" dirty="0">
                <a:latin typeface="+mn-ea"/>
              </a:rPr>
              <a:t>(</a:t>
            </a:r>
            <a:r>
              <a:rPr kumimoji="1" lang="ko-Kore-KR" altLang="en-US" sz="2000" spc="-40" dirty="0">
                <a:latin typeface="+mn-ea"/>
              </a:rPr>
              <a:t>정비례</a:t>
            </a:r>
            <a:r>
              <a:rPr kumimoji="1" lang="en-US" altLang="ko-Kore-KR" sz="2000" spc="-40" dirty="0">
                <a:latin typeface="+mn-ea"/>
              </a:rPr>
              <a:t>, </a:t>
            </a:r>
            <a:r>
              <a:rPr kumimoji="1" lang="ko-Kore-KR" altLang="en-US" sz="2000" spc="-40" dirty="0">
                <a:latin typeface="+mn-ea"/>
              </a:rPr>
              <a:t>반비례</a:t>
            </a:r>
            <a:r>
              <a:rPr kumimoji="1" lang="en-US" altLang="ko-Kore-KR" sz="2000" spc="-40" dirty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7DCA-5575-AA0B-744A-5FCD3FD52F96}"/>
              </a:ext>
            </a:extLst>
          </p:cNvPr>
          <p:cNvSpPr txBox="1"/>
          <p:nvPr/>
        </p:nvSpPr>
        <p:spPr>
          <a:xfrm>
            <a:off x="386969" y="4592290"/>
            <a:ext cx="34133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+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정비례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51DEB-3E90-018D-04D4-908E6B33290B}"/>
              </a:ext>
            </a:extLst>
          </p:cNvPr>
          <p:cNvSpPr txBox="1"/>
          <p:nvPr/>
        </p:nvSpPr>
        <p:spPr>
          <a:xfrm>
            <a:off x="1072360" y="4968366"/>
            <a:ext cx="92653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61275-F712-8214-C584-5C14D84EC4EF}"/>
              </a:ext>
            </a:extLst>
          </p:cNvPr>
          <p:cNvSpPr txBox="1"/>
          <p:nvPr/>
        </p:nvSpPr>
        <p:spPr>
          <a:xfrm>
            <a:off x="2401630" y="4964200"/>
            <a:ext cx="7469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4F571-4D5B-1470-43B2-EC0CA230E72D}"/>
              </a:ext>
            </a:extLst>
          </p:cNvPr>
          <p:cNvSpPr txBox="1"/>
          <p:nvPr/>
        </p:nvSpPr>
        <p:spPr>
          <a:xfrm>
            <a:off x="350598" y="5378674"/>
            <a:ext cx="33396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-</a:t>
            </a:r>
            <a:r>
              <a:rPr kumimoji="1" lang="en-US" altLang="ko-KR" spc="-40" dirty="0">
                <a:latin typeface="+mn-ea"/>
              </a:rPr>
              <a:t> : design parameter</a:t>
            </a:r>
            <a:r>
              <a:rPr kumimoji="1" lang="ko-KR" altLang="en-US" spc="-40" dirty="0">
                <a:latin typeface="+mn-ea"/>
              </a:rPr>
              <a:t> 간의 반비례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EADE4-AF73-3C93-71A4-1012A4B3D7F3}"/>
              </a:ext>
            </a:extLst>
          </p:cNvPr>
          <p:cNvSpPr txBox="1"/>
          <p:nvPr/>
        </p:nvSpPr>
        <p:spPr>
          <a:xfrm>
            <a:off x="317826" y="6206956"/>
            <a:ext cx="23458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ore-KR" sz="1800" b="0" i="0" u="none" strike="noStrike" kern="1200" dirty="0">
                <a:solidFill>
                  <a:srgbClr val="000000"/>
                </a:solidFill>
                <a:effectLst/>
                <a:latin typeface="+mn-lt"/>
                <a:ea typeface="Batang" panose="02030600000101010101" pitchFamily="18" charset="-127"/>
                <a:cs typeface="+mn-cs"/>
              </a:rPr>
              <a:t>±</a:t>
            </a:r>
            <a:r>
              <a:rPr kumimoji="1" lang="en-US" altLang="ko-KR" spc="-40" dirty="0">
                <a:latin typeface="+mn-ea"/>
              </a:rPr>
              <a:t> : </a:t>
            </a:r>
            <a:r>
              <a:rPr kumimoji="1" lang="ko-KR" altLang="en-US" spc="-40" dirty="0">
                <a:latin typeface="+mn-ea"/>
              </a:rPr>
              <a:t>방향성의 상관 없음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26E4-7A3C-46C2-CBD9-419E258F2A1C}"/>
              </a:ext>
            </a:extLst>
          </p:cNvPr>
          <p:cNvSpPr txBox="1"/>
          <p:nvPr/>
        </p:nvSpPr>
        <p:spPr>
          <a:xfrm flipH="1">
            <a:off x="2127164" y="5029112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4802A0-63BC-3342-19B5-AB84954C445F}"/>
              </a:ext>
            </a:extLst>
          </p:cNvPr>
          <p:cNvSpPr txBox="1"/>
          <p:nvPr/>
        </p:nvSpPr>
        <p:spPr>
          <a:xfrm>
            <a:off x="1072360" y="5727318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EFAB0-6B72-C666-0FC6-9F9CAC87272E}"/>
              </a:ext>
            </a:extLst>
          </p:cNvPr>
          <p:cNvSpPr txBox="1"/>
          <p:nvPr/>
        </p:nvSpPr>
        <p:spPr>
          <a:xfrm>
            <a:off x="2401630" y="5723152"/>
            <a:ext cx="8367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- </a:t>
            </a:r>
            <a:r>
              <a:rPr kumimoji="1" lang="en-US" altLang="ko-KR" sz="2400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B7C75-85D2-12B8-51B7-7E50FAB84BC3}"/>
              </a:ext>
            </a:extLst>
          </p:cNvPr>
          <p:cNvSpPr txBox="1"/>
          <p:nvPr/>
        </p:nvSpPr>
        <p:spPr>
          <a:xfrm flipH="1">
            <a:off x="2127164" y="5788064"/>
            <a:ext cx="2528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,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32C16-040D-2AA4-12E5-651915F25E58}"/>
              </a:ext>
            </a:extLst>
          </p:cNvPr>
          <p:cNvSpPr txBox="1"/>
          <p:nvPr/>
        </p:nvSpPr>
        <p:spPr>
          <a:xfrm>
            <a:off x="386969" y="4169582"/>
            <a:ext cx="3857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|X| : DP1</a:t>
            </a:r>
            <a:r>
              <a:rPr kumimoji="1" lang="ko-Kore-KR" altLang="en-US" spc="-40" dirty="0">
                <a:latin typeface="+mn-ea"/>
              </a:rPr>
              <a:t>로 인해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DP2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의 재설계될 확률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28E8D-3641-FCD8-AF05-9C4C65D22001}"/>
              </a:ext>
            </a:extLst>
          </p:cNvPr>
          <p:cNvSpPr txBox="1"/>
          <p:nvPr/>
        </p:nvSpPr>
        <p:spPr>
          <a:xfrm>
            <a:off x="4616349" y="4362992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1)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B34A3D-4C28-8563-890B-072010EC8133}"/>
              </a:ext>
            </a:extLst>
          </p:cNvPr>
          <p:cNvSpPr txBox="1"/>
          <p:nvPr/>
        </p:nvSpPr>
        <p:spPr>
          <a:xfrm>
            <a:off x="7311142" y="4371547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F8C776-1F5F-AE89-62BC-F397B293B0C4}"/>
              </a:ext>
            </a:extLst>
          </p:cNvPr>
          <p:cNvSpPr txBox="1"/>
          <p:nvPr/>
        </p:nvSpPr>
        <p:spPr>
          <a:xfrm>
            <a:off x="7322901" y="4706343"/>
            <a:ext cx="77485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34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 </a:t>
            </a:r>
          </a:p>
          <a:p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E642E9BA-938C-88EA-F24F-FDE8A70DD5A4}"/>
              </a:ext>
            </a:extLst>
          </p:cNvPr>
          <p:cNvCxnSpPr>
            <a:cxnSpLocks/>
            <a:stCxn id="91" idx="3"/>
            <a:endCxn id="44" idx="1"/>
          </p:cNvCxnSpPr>
          <p:nvPr/>
        </p:nvCxnSpPr>
        <p:spPr>
          <a:xfrm>
            <a:off x="6092647" y="4510047"/>
            <a:ext cx="1218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32F1711B-CACB-C0F7-05DE-EB27238E907E}"/>
              </a:ext>
            </a:extLst>
          </p:cNvPr>
          <p:cNvCxnSpPr>
            <a:cxnSpLocks/>
            <a:stCxn id="99" idx="3"/>
            <a:endCxn id="49" idx="1"/>
          </p:cNvCxnSpPr>
          <p:nvPr/>
        </p:nvCxnSpPr>
        <p:spPr>
          <a:xfrm>
            <a:off x="6092647" y="4813351"/>
            <a:ext cx="1230254" cy="169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F3DD6B-DC34-EDBE-0108-7FFACAC41ED7}"/>
              </a:ext>
            </a:extLst>
          </p:cNvPr>
          <p:cNvSpPr txBox="1"/>
          <p:nvPr/>
        </p:nvSpPr>
        <p:spPr>
          <a:xfrm>
            <a:off x="5361747" y="5535900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11BA4-0C12-3314-1C73-8C249128BB2D}"/>
              </a:ext>
            </a:extLst>
          </p:cNvPr>
          <p:cNvSpPr txBox="1"/>
          <p:nvPr/>
        </p:nvSpPr>
        <p:spPr>
          <a:xfrm>
            <a:off x="7334792" y="5428148"/>
            <a:ext cx="74052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</a:p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D84DB-63D9-A9D4-E498-43448F58F660}"/>
              </a:ext>
            </a:extLst>
          </p:cNvPr>
          <p:cNvSpPr txBox="1"/>
          <p:nvPr/>
        </p:nvSpPr>
        <p:spPr>
          <a:xfrm>
            <a:off x="7334792" y="6058403"/>
            <a:ext cx="74052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7E7E1A-854C-6B26-AA2E-B10921DC287B}"/>
              </a:ext>
            </a:extLst>
          </p:cNvPr>
          <p:cNvSpPr txBox="1"/>
          <p:nvPr/>
        </p:nvSpPr>
        <p:spPr>
          <a:xfrm>
            <a:off x="5352123" y="437154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3769F9-43A3-9E82-BC45-A8F25C7058DB}"/>
              </a:ext>
            </a:extLst>
          </p:cNvPr>
          <p:cNvSpPr txBox="1"/>
          <p:nvPr/>
        </p:nvSpPr>
        <p:spPr>
          <a:xfrm>
            <a:off x="5352123" y="4674851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96A5AE-43AC-7432-2E74-6A559C330671}"/>
              </a:ext>
            </a:extLst>
          </p:cNvPr>
          <p:cNvSpPr txBox="1"/>
          <p:nvPr/>
        </p:nvSpPr>
        <p:spPr>
          <a:xfrm rot="10800000">
            <a:off x="8098558" y="5794375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4067A2-1C0C-FF1E-B96D-B91DF511A041}"/>
              </a:ext>
            </a:extLst>
          </p:cNvPr>
          <p:cNvSpPr txBox="1"/>
          <p:nvPr/>
        </p:nvSpPr>
        <p:spPr>
          <a:xfrm rot="10800000">
            <a:off x="8115367" y="442934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C4E61-7DCA-3AD1-E831-15789D6C9A3B}"/>
              </a:ext>
            </a:extLst>
          </p:cNvPr>
          <p:cNvSpPr txBox="1"/>
          <p:nvPr/>
        </p:nvSpPr>
        <p:spPr>
          <a:xfrm>
            <a:off x="4572000" y="5535901"/>
            <a:ext cx="4792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Ex 2)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71C88F-3326-EF5D-BBF1-EA03B9A21FE4}"/>
              </a:ext>
            </a:extLst>
          </p:cNvPr>
          <p:cNvSpPr txBox="1"/>
          <p:nvPr/>
        </p:nvSpPr>
        <p:spPr>
          <a:xfrm>
            <a:off x="5379252" y="587418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DEE5D03-A315-7AF6-6C08-6C5586406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6102271" y="5674400"/>
            <a:ext cx="1232521" cy="30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10B57DA0-E3A4-C530-6E89-1578B4F17A77}"/>
              </a:ext>
            </a:extLst>
          </p:cNvPr>
          <p:cNvCxnSpPr>
            <a:cxnSpLocks/>
            <a:stCxn id="115" idx="3"/>
            <a:endCxn id="67" idx="1"/>
          </p:cNvCxnSpPr>
          <p:nvPr/>
        </p:nvCxnSpPr>
        <p:spPr>
          <a:xfrm>
            <a:off x="6119776" y="6012683"/>
            <a:ext cx="1215016" cy="184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6210835-AF60-BC1B-520C-3D0B9289E1CC}"/>
              </a:ext>
            </a:extLst>
          </p:cNvPr>
          <p:cNvSpPr txBox="1"/>
          <p:nvPr/>
        </p:nvSpPr>
        <p:spPr>
          <a:xfrm>
            <a:off x="8336960" y="4348641"/>
            <a:ext cx="7411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68A5C62-1089-9334-2C35-5E1654CEDC1C}"/>
              </a:ext>
            </a:extLst>
          </p:cNvPr>
          <p:cNvSpPr txBox="1"/>
          <p:nvPr/>
        </p:nvSpPr>
        <p:spPr>
          <a:xfrm>
            <a:off x="8336960" y="5723152"/>
            <a:ext cx="7655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179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A189A-5390-6F8E-1BC2-88FB8DDD49A8}"/>
              </a:ext>
            </a:extLst>
          </p:cNvPr>
          <p:cNvSpPr txBox="1"/>
          <p:nvPr/>
        </p:nvSpPr>
        <p:spPr>
          <a:xfrm>
            <a:off x="258224" y="818529"/>
            <a:ext cx="40891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14104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고민 사항</a:t>
            </a:r>
            <a:r>
              <a:rPr lang="en-US" altLang="ko-KR" sz="2000" dirty="0"/>
              <a:t>) </a:t>
            </a:r>
            <a:r>
              <a:rPr lang="ko-KR" altLang="en-US" sz="2000" dirty="0"/>
              <a:t>어느 지표</a:t>
            </a:r>
            <a:r>
              <a:rPr lang="en-US" altLang="ko-KR" sz="2000" dirty="0"/>
              <a:t>(</a:t>
            </a:r>
            <a:r>
              <a:rPr lang="ko-KR" altLang="en-US" sz="2000" dirty="0"/>
              <a:t>결과값</a:t>
            </a:r>
            <a:r>
              <a:rPr lang="en-US" altLang="ko-KR" sz="2000" dirty="0"/>
              <a:t>)</a:t>
            </a:r>
            <a:r>
              <a:rPr lang="ko-KR" altLang="en-US" sz="2000" dirty="0"/>
              <a:t>을 토대로</a:t>
            </a:r>
            <a:r>
              <a:rPr lang="en-US" altLang="ko-KR" sz="2000" dirty="0"/>
              <a:t>, </a:t>
            </a:r>
            <a:r>
              <a:rPr lang="ko-KR" altLang="en-US" sz="2000" dirty="0"/>
              <a:t>대안을 평가할 수 있을까</a:t>
            </a:r>
            <a:r>
              <a:rPr lang="en-US" altLang="ko-KR" sz="2000" dirty="0"/>
              <a:t>? </a:t>
            </a:r>
          </a:p>
          <a:p>
            <a:r>
              <a:rPr lang="ko-KR" altLang="en-US" sz="2000" dirty="0"/>
              <a:t>                      혹은 어떻게 </a:t>
            </a:r>
            <a:r>
              <a:rPr lang="en-US" altLang="ko-KR" sz="2000" dirty="0"/>
              <a:t>indirect</a:t>
            </a:r>
            <a:r>
              <a:rPr lang="ko-KR" altLang="en-US" sz="2000" dirty="0"/>
              <a:t>의 부호를 고려할 수 있을까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D5F6A-5210-EFF3-3C28-C5DA449C1CE8}"/>
              </a:ext>
            </a:extLst>
          </p:cNvPr>
          <p:cNvSpPr txBox="1"/>
          <p:nvPr/>
        </p:nvSpPr>
        <p:spPr>
          <a:xfrm>
            <a:off x="273074" y="4302880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/ impact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813B0-A6D3-D2BC-CD74-E4008542D66F}"/>
              </a:ext>
            </a:extLst>
          </p:cNvPr>
          <p:cNvSpPr txBox="1"/>
          <p:nvPr/>
        </p:nvSpPr>
        <p:spPr>
          <a:xfrm>
            <a:off x="113885" y="3948005"/>
            <a:ext cx="19729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 err="1">
                <a:latin typeface="+mn-ea"/>
              </a:rPr>
              <a:t>i</a:t>
            </a:r>
            <a:r>
              <a:rPr kumimoji="1" lang="en-US" altLang="en-US" b="1" spc="-40" dirty="0">
                <a:latin typeface="+mn-ea"/>
              </a:rPr>
              <a:t>) Rework duration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2145C-8132-D15D-77C6-950BBA4A374D}"/>
              </a:ext>
            </a:extLst>
          </p:cNvPr>
          <p:cNvSpPr txBox="1"/>
          <p:nvPr/>
        </p:nvSpPr>
        <p:spPr>
          <a:xfrm>
            <a:off x="2781792" y="4312494"/>
            <a:ext cx="7530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solidFill>
                  <a:srgbClr val="C00000"/>
                </a:solidFill>
                <a:latin typeface="+mn-ea"/>
              </a:rPr>
              <a:t>CPM(?)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01D4C5-558F-D529-66F2-8F1C4765266B}"/>
              </a:ext>
            </a:extLst>
          </p:cNvPr>
          <p:cNvSpPr txBox="1"/>
          <p:nvPr/>
        </p:nvSpPr>
        <p:spPr>
          <a:xfrm>
            <a:off x="273074" y="5140665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946791-4C69-1B1A-DD9D-EFE197A311D0}"/>
              </a:ext>
            </a:extLst>
          </p:cNvPr>
          <p:cNvSpPr txBox="1"/>
          <p:nvPr/>
        </p:nvSpPr>
        <p:spPr>
          <a:xfrm>
            <a:off x="113885" y="4785790"/>
            <a:ext cx="23219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ii) # of redesigned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D5B8C4-1DFA-11BC-CA5D-C2FC7FFD645A}"/>
              </a:ext>
            </a:extLst>
          </p:cNvPr>
          <p:cNvSpPr txBox="1"/>
          <p:nvPr/>
        </p:nvSpPr>
        <p:spPr>
          <a:xfrm>
            <a:off x="273074" y="6079598"/>
            <a:ext cx="22260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</a:t>
            </a:r>
            <a:r>
              <a:rPr kumimoji="1" lang="en-US" altLang="ko-Kore-KR" spc="-40" dirty="0">
                <a:latin typeface="+mn-ea"/>
              </a:rPr>
              <a:t> Likelihood </a:t>
            </a:r>
            <a:r>
              <a:rPr kumimoji="1" lang="en-US" altLang="ko-Kore-KR" strike="sngStrike" spc="-40" dirty="0">
                <a:latin typeface="+mn-ea"/>
              </a:rPr>
              <a:t>/ impact</a:t>
            </a:r>
            <a:endParaRPr kumimoji="1" lang="ko-Kore-KR" altLang="en-US" strike="sngStrike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B4D7B1-5B5B-5B25-910C-46A7D7E13E9C}"/>
              </a:ext>
            </a:extLst>
          </p:cNvPr>
          <p:cNvSpPr txBox="1"/>
          <p:nvPr/>
        </p:nvSpPr>
        <p:spPr>
          <a:xfrm>
            <a:off x="69830" y="5660418"/>
            <a:ext cx="39708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iii) iteration(</a:t>
            </a:r>
            <a:r>
              <a:rPr kumimoji="1" lang="ko-KR" altLang="en-US" b="1" spc="-40" dirty="0">
                <a:latin typeface="+mn-ea"/>
              </a:rPr>
              <a:t>중복</a:t>
            </a:r>
            <a:r>
              <a:rPr kumimoji="1" lang="en-US" altLang="ko-KR" b="1" spc="-40" dirty="0">
                <a:latin typeface="+mn-ea"/>
              </a:rPr>
              <a:t>)</a:t>
            </a:r>
            <a:r>
              <a:rPr kumimoji="1" lang="ko-KR" altLang="en-US" b="1" spc="-40" dirty="0">
                <a:latin typeface="+mn-ea"/>
              </a:rPr>
              <a:t>을 포함 </a:t>
            </a:r>
            <a:r>
              <a:rPr kumimoji="1" lang="en-US" altLang="ko-KR" b="1" spc="-40" dirty="0">
                <a:latin typeface="+mn-ea"/>
              </a:rPr>
              <a:t>DP </a:t>
            </a:r>
            <a:r>
              <a:rPr kumimoji="1" lang="ko-KR" altLang="en-US" b="1" spc="-40" dirty="0">
                <a:latin typeface="+mn-ea"/>
              </a:rPr>
              <a:t>변경횟수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177FA6-FA54-8084-CB22-56B1E4069B96}"/>
              </a:ext>
            </a:extLst>
          </p:cNvPr>
          <p:cNvSpPr txBox="1"/>
          <p:nvPr/>
        </p:nvSpPr>
        <p:spPr>
          <a:xfrm>
            <a:off x="2791173" y="5149160"/>
            <a:ext cx="12051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b="1" spc="-40" dirty="0">
                <a:solidFill>
                  <a:srgbClr val="C00000"/>
                </a:solidFill>
                <a:latin typeface="+mn-ea"/>
              </a:rPr>
              <a:t>연결된 관계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CAF2C-2E57-6AA0-8279-47D3DEF7F7F1}"/>
              </a:ext>
            </a:extLst>
          </p:cNvPr>
          <p:cNvSpPr txBox="1"/>
          <p:nvPr/>
        </p:nvSpPr>
        <p:spPr>
          <a:xfrm>
            <a:off x="4726986" y="3594265"/>
            <a:ext cx="28325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2) </a:t>
            </a:r>
            <a:r>
              <a:rPr kumimoji="1" lang="ko-KR" altLang="en-US" sz="2000" b="1" spc="-40" dirty="0">
                <a:latin typeface="+mn-ea"/>
              </a:rPr>
              <a:t>간접적인 </a:t>
            </a:r>
            <a:r>
              <a:rPr kumimoji="1" lang="en-US" altLang="ko-KR" sz="2000" b="1" spc="-40" dirty="0">
                <a:latin typeface="+mn-ea"/>
              </a:rPr>
              <a:t>DP</a:t>
            </a:r>
            <a:r>
              <a:rPr kumimoji="1" lang="ko-KR" altLang="en-US" sz="2000" b="1" spc="-40" dirty="0">
                <a:latin typeface="+mn-ea"/>
              </a:rPr>
              <a:t>간의 관계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C06387-95DC-CAAB-9557-84FFB6303C78}"/>
              </a:ext>
            </a:extLst>
          </p:cNvPr>
          <p:cNvSpPr txBox="1"/>
          <p:nvPr/>
        </p:nvSpPr>
        <p:spPr>
          <a:xfrm>
            <a:off x="4726986" y="4037051"/>
            <a:ext cx="350794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Direct DP </a:t>
            </a:r>
            <a:r>
              <a:rPr kumimoji="1" lang="ko-KR" altLang="en-US" spc="-40" dirty="0">
                <a:latin typeface="+mn-ea"/>
              </a:rPr>
              <a:t>에서는 부호를 파악 가능</a:t>
            </a:r>
            <a:endParaRPr kumimoji="1" lang="en-US" altLang="ko-KR" spc="-40" dirty="0">
              <a:latin typeface="+mn-ea"/>
            </a:endParaRPr>
          </a:p>
          <a:p>
            <a:pPr algn="l"/>
            <a:endParaRPr kumimoji="1" lang="en-US" altLang="en-US" spc="-40" dirty="0">
              <a:latin typeface="+mn-ea"/>
            </a:endParaRPr>
          </a:p>
          <a:p>
            <a:pPr algn="l"/>
            <a:r>
              <a:rPr kumimoji="1" lang="ko-KR" altLang="en-US" spc="-40" dirty="0">
                <a:latin typeface="+mn-ea"/>
              </a:rPr>
              <a:t>그러나 </a:t>
            </a:r>
            <a:r>
              <a:rPr kumimoji="1" lang="en-US" altLang="ko-KR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에서의 부호는</a:t>
            </a:r>
            <a:r>
              <a:rPr kumimoji="1" lang="en-US" altLang="ko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F027A-EB07-2E4C-2153-5BBE5B8F0480}"/>
              </a:ext>
            </a:extLst>
          </p:cNvPr>
          <p:cNvSpPr txBox="1"/>
          <p:nvPr/>
        </p:nvSpPr>
        <p:spPr>
          <a:xfrm>
            <a:off x="4796663" y="5460784"/>
            <a:ext cx="44164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↓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en-US" altLang="ko-KR" spc="-40" dirty="0">
              <a:latin typeface="+mn-ea"/>
            </a:endParaRPr>
          </a:p>
          <a:p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크기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en-US" altLang="en-US" spc="-40" dirty="0">
                <a:latin typeface="+mn-ea"/>
              </a:rPr>
              <a:t>Wheel base </a:t>
            </a:r>
            <a:r>
              <a:rPr kumimoji="1" lang="ko-KR" altLang="en-US" spc="-40" dirty="0">
                <a:latin typeface="+mn-ea"/>
              </a:rPr>
              <a:t>무게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r>
              <a:rPr kumimoji="1" lang="ko-KR" altLang="en-US" spc="-40" dirty="0">
                <a:latin typeface="+mn-ea"/>
              </a:rPr>
              <a:t>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29483-003E-4E17-8CD6-DFF528FBD0B9}"/>
              </a:ext>
            </a:extLst>
          </p:cNvPr>
          <p:cNvSpPr txBox="1"/>
          <p:nvPr/>
        </p:nvSpPr>
        <p:spPr>
          <a:xfrm>
            <a:off x="4682636" y="5053343"/>
            <a:ext cx="3806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</a:rPr>
              <a:t>Wheel base</a:t>
            </a:r>
            <a:r>
              <a:rPr kumimoji="1" lang="ko-KR" altLang="en-US" spc="-40" dirty="0">
                <a:latin typeface="+mn-ea"/>
              </a:rPr>
              <a:t>의 크기와 무게의 관계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31A97-6875-032C-0029-BF78D7B39F01}"/>
              </a:ext>
            </a:extLst>
          </p:cNvPr>
          <p:cNvSpPr txBox="1"/>
          <p:nvPr/>
        </p:nvSpPr>
        <p:spPr>
          <a:xfrm>
            <a:off x="4682636" y="6121521"/>
            <a:ext cx="417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pc="-40" dirty="0">
                <a:latin typeface="+mn-ea"/>
                <a:sym typeface="Wingdings" panose="05000000000000000000" pitchFamily="2" charset="2"/>
              </a:rPr>
              <a:t> </a:t>
            </a:r>
            <a:r>
              <a:rPr kumimoji="1" lang="ko-KR" altLang="en-US" spc="-40" dirty="0">
                <a:latin typeface="+mn-ea"/>
                <a:sym typeface="Wingdings" panose="05000000000000000000" pitchFamily="2" charset="2"/>
              </a:rPr>
              <a:t>따라서 크기와 무게는 정비례관계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C3C933C-9E98-1CB1-58FB-C543A1F8B04E}"/>
              </a:ext>
            </a:extLst>
          </p:cNvPr>
          <p:cNvGraphicFramePr>
            <a:graphicFrameLocks noGrp="1"/>
          </p:cNvGraphicFramePr>
          <p:nvPr/>
        </p:nvGraphicFramePr>
        <p:xfrm>
          <a:off x="317007" y="1231950"/>
          <a:ext cx="3971548" cy="20342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977">
                  <a:extLst>
                    <a:ext uri="{9D8B030D-6E8A-4147-A177-3AD203B41FA5}">
                      <a16:colId xmlns:a16="http://schemas.microsoft.com/office/drawing/2014/main" val="2782828739"/>
                    </a:ext>
                  </a:extLst>
                </a:gridCol>
                <a:gridCol w="764401">
                  <a:extLst>
                    <a:ext uri="{9D8B030D-6E8A-4147-A177-3AD203B41FA5}">
                      <a16:colId xmlns:a16="http://schemas.microsoft.com/office/drawing/2014/main" val="1447964337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3455297816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00703762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331306031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2883340675"/>
                    </a:ext>
                  </a:extLst>
                </a:gridCol>
                <a:gridCol w="543034">
                  <a:extLst>
                    <a:ext uri="{9D8B030D-6E8A-4147-A177-3AD203B41FA5}">
                      <a16:colId xmlns:a16="http://schemas.microsoft.com/office/drawing/2014/main" val="1431571566"/>
                    </a:ext>
                  </a:extLst>
                </a:gridCol>
              </a:tblGrid>
              <a:tr h="273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936" marR="67936" marT="33968" marB="33968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879" marR="89879" marT="44939" marB="44939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2694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936" marR="67936" marT="33968" marB="33968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2258747579"/>
                  </a:ext>
                </a:extLst>
              </a:tr>
              <a:tr h="2732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3402544757"/>
                  </a:ext>
                </a:extLst>
              </a:tr>
              <a:tr h="2732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extLst>
                  <a:ext uri="{0D108BD9-81ED-4DB2-BD59-A6C34878D82A}">
                    <a16:rowId xmlns:a16="http://schemas.microsoft.com/office/drawing/2014/main" val="62828837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en-US" altLang="ko-Kore-KR" sz="1200" b="0" dirty="0">
                          <a:latin typeface="+mj-lt"/>
                        </a:rPr>
                        <a:t>0.6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+, </a:t>
                      </a:r>
                      <a:r>
                        <a:rPr lang="en-US" altLang="ko-Kore-KR" sz="1200" b="0" dirty="0">
                          <a:latin typeface="+mj-lt"/>
                        </a:rPr>
                        <a:t>0.3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,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76363"/>
                  </a:ext>
                </a:extLst>
              </a:tr>
              <a:tr h="32167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89879" marR="89879" marT="44939" marB="44939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+, </a:t>
                      </a:r>
                      <a:r>
                        <a:rPr lang="en-US" altLang="ko-Kore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7936" marR="67936" marT="33968" marB="3396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946052"/>
                  </a:ext>
                </a:extLst>
              </a:tr>
              <a:tr h="2476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67936" marR="67936" marT="33968" marB="3396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268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7F1100-B0C4-D95E-1A03-288C77BA3EAF}"/>
              </a:ext>
            </a:extLst>
          </p:cNvPr>
          <p:cNvSpPr txBox="1"/>
          <p:nvPr/>
        </p:nvSpPr>
        <p:spPr>
          <a:xfrm>
            <a:off x="69830" y="3594265"/>
            <a:ext cx="40087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b="1" spc="-40" dirty="0">
                <a:latin typeface="+mn-ea"/>
              </a:rPr>
              <a:t>1) </a:t>
            </a:r>
            <a:r>
              <a:rPr kumimoji="1" lang="ko-KR" altLang="en-US" sz="2000" b="1" spc="-40" dirty="0">
                <a:latin typeface="+mn-ea"/>
              </a:rPr>
              <a:t>대안들을 비교하는 기준 </a:t>
            </a:r>
            <a:r>
              <a:rPr kumimoji="1" lang="en-US" altLang="ko-KR" sz="2000" b="1" spc="-40" dirty="0">
                <a:latin typeface="+mn-ea"/>
              </a:rPr>
              <a:t>(</a:t>
            </a:r>
            <a:r>
              <a:rPr kumimoji="1" lang="ko-KR" altLang="en-US" sz="2000" b="1" spc="-40" dirty="0">
                <a:latin typeface="+mn-ea"/>
              </a:rPr>
              <a:t>결과값</a:t>
            </a:r>
            <a:r>
              <a:rPr kumimoji="1" lang="en-US" altLang="ko-KR" sz="2000" b="1" spc="-40" dirty="0">
                <a:latin typeface="+mn-ea"/>
              </a:rPr>
              <a:t>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171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75639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498" y="2576799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3" y="2826099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2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3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7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776446" y="2993486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5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5" y="1088634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48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4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08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4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3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1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7"/>
            <a:ext cx="1984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3" y="2383639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0" y="246414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700613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7" y="1474448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6" y="1474448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6414523" y="883218"/>
            <a:ext cx="2060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0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7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08" y="4178262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1" y="3134459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39" y="4178263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0" y="216274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6" y="194792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4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1" y="4177667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091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0ABC84D3-691D-54B7-CA13-80F03F0D13F0}"/>
              </a:ext>
            </a:extLst>
          </p:cNvPr>
          <p:cNvSpPr txBox="1">
            <a:spLocks/>
          </p:cNvSpPr>
          <p:nvPr/>
        </p:nvSpPr>
        <p:spPr>
          <a:xfrm>
            <a:off x="75553" y="80460"/>
            <a:ext cx="906844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0" dirty="0"/>
              <a:t>여러 기능적 요구사항을 다루기 위한 </a:t>
            </a:r>
            <a:r>
              <a:rPr lang="en-US" altLang="ko-KR" sz="2400" b="0" dirty="0"/>
              <a:t>‘</a:t>
            </a:r>
            <a:r>
              <a:rPr lang="ko-KR" altLang="en-US" sz="2400" dirty="0"/>
              <a:t>설계변경 대안 선정</a:t>
            </a:r>
            <a:r>
              <a:rPr lang="en-US" altLang="ko-KR" sz="2400" dirty="0"/>
              <a:t>’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방법론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7EE5D-F991-CD43-0F30-4EEB5838D5D5}"/>
              </a:ext>
            </a:extLst>
          </p:cNvPr>
          <p:cNvSpPr txBox="1"/>
          <p:nvPr/>
        </p:nvSpPr>
        <p:spPr>
          <a:xfrm>
            <a:off x="783122" y="2939345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ore-KR" sz="2000" spc="-40" baseline="-25000" dirty="0">
                <a:latin typeface="+mn-ea"/>
              </a:rPr>
              <a:t>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9055DE3-FE55-AD76-665A-88F68D530518}"/>
              </a:ext>
            </a:extLst>
          </p:cNvPr>
          <p:cNvSpPr/>
          <p:nvPr/>
        </p:nvSpPr>
        <p:spPr>
          <a:xfrm>
            <a:off x="622576" y="4109423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0D450F-8912-3C01-3315-A50A9BDA288F}"/>
              </a:ext>
            </a:extLst>
          </p:cNvPr>
          <p:cNvSpPr txBox="1"/>
          <p:nvPr/>
        </p:nvSpPr>
        <p:spPr>
          <a:xfrm>
            <a:off x="770778" y="4277141"/>
            <a:ext cx="3662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</a:t>
            </a:r>
            <a:r>
              <a:rPr kumimoji="1" lang="en-US" altLang="ko-KR" sz="2000" spc="-40" baseline="-25000" dirty="0">
                <a:latin typeface="+mn-ea"/>
              </a:rPr>
              <a:t>2</a:t>
            </a:r>
            <a:endParaRPr kumimoji="1" lang="en-US" altLang="ko-Kore-KR" sz="20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F28657-2161-9557-8D59-3EA0D95B475E}"/>
              </a:ext>
            </a:extLst>
          </p:cNvPr>
          <p:cNvSpPr txBox="1"/>
          <p:nvPr/>
        </p:nvSpPr>
        <p:spPr>
          <a:xfrm>
            <a:off x="2504391" y="1928347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ED5260-6E7F-0F93-12B7-1C13B9C966CA}"/>
              </a:ext>
            </a:extLst>
          </p:cNvPr>
          <p:cNvSpPr txBox="1"/>
          <p:nvPr/>
        </p:nvSpPr>
        <p:spPr>
          <a:xfrm>
            <a:off x="2504391" y="2597642"/>
            <a:ext cx="17968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2)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P4↑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P3↓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EDC538-23F0-DC9C-EA2A-5C228AE6B99E}"/>
              </a:ext>
            </a:extLst>
          </p:cNvPr>
          <p:cNvSpPr txBox="1"/>
          <p:nvPr/>
        </p:nvSpPr>
        <p:spPr>
          <a:xfrm>
            <a:off x="412017" y="1190987"/>
            <a:ext cx="1022716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Functional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Domain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3CC9271B-4F03-E956-C811-7EA5575285B2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2527850" y="2403766"/>
            <a:ext cx="1760685" cy="9522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D71C10E-7B14-266F-9815-B6A95A176348}"/>
              </a:ext>
            </a:extLst>
          </p:cNvPr>
          <p:cNvSpPr/>
          <p:nvPr/>
        </p:nvSpPr>
        <p:spPr>
          <a:xfrm>
            <a:off x="2504393" y="1746653"/>
            <a:ext cx="17841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BE7E3D-F434-A322-21B9-39EA9A3AD3CF}"/>
              </a:ext>
            </a:extLst>
          </p:cNvPr>
          <p:cNvSpPr txBox="1"/>
          <p:nvPr/>
        </p:nvSpPr>
        <p:spPr>
          <a:xfrm>
            <a:off x="2504391" y="3672321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1)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P1↑ 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4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↓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A627C4-5CA8-3BEE-EF0E-8923E02313C9}"/>
              </a:ext>
            </a:extLst>
          </p:cNvPr>
          <p:cNvSpPr txBox="1"/>
          <p:nvPr/>
        </p:nvSpPr>
        <p:spPr>
          <a:xfrm>
            <a:off x="2504393" y="4109423"/>
            <a:ext cx="178414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2)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1CB6AC-01CA-CDE6-4EB8-073CD882EF74}"/>
              </a:ext>
            </a:extLst>
          </p:cNvPr>
          <p:cNvSpPr txBox="1"/>
          <p:nvPr/>
        </p:nvSpPr>
        <p:spPr>
          <a:xfrm>
            <a:off x="2504391" y="4566585"/>
            <a:ext cx="17841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 </a:t>
            </a:r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3)</a:t>
            </a:r>
            <a:r>
              <a:rPr kumimoji="1" lang="en-US" altLang="ko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5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↑ </a:t>
            </a:r>
            <a:endParaRPr kumimoji="1" lang="en-US" altLang="ko-Kore-KR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8A332913-CBEC-00C1-2554-0366D6DBF2BC}"/>
              </a:ext>
            </a:extLst>
          </p:cNvPr>
          <p:cNvCxnSpPr>
            <a:cxnSpLocks/>
          </p:cNvCxnSpPr>
          <p:nvPr/>
        </p:nvCxnSpPr>
        <p:spPr>
          <a:xfrm>
            <a:off x="2527850" y="4024907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1EA3871-9FAE-DC21-8F9B-585BB17F031C}"/>
              </a:ext>
            </a:extLst>
          </p:cNvPr>
          <p:cNvSpPr/>
          <p:nvPr/>
        </p:nvSpPr>
        <p:spPr>
          <a:xfrm>
            <a:off x="2504393" y="3592122"/>
            <a:ext cx="1796842" cy="13142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3" name="직선 연결선[R] 162">
            <a:extLst>
              <a:ext uri="{FF2B5EF4-FFF2-40B4-BE49-F238E27FC236}">
                <a16:creationId xmlns:a16="http://schemas.microsoft.com/office/drawing/2014/main" id="{EB57C13C-A17D-0E5F-328F-866BDEAE9B2B}"/>
              </a:ext>
            </a:extLst>
          </p:cNvPr>
          <p:cNvCxnSpPr>
            <a:cxnSpLocks/>
          </p:cNvCxnSpPr>
          <p:nvPr/>
        </p:nvCxnSpPr>
        <p:spPr>
          <a:xfrm>
            <a:off x="2527850" y="4480744"/>
            <a:ext cx="1760685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B909FC97-B551-9E35-2204-14AEFE567D5D}"/>
              </a:ext>
            </a:extLst>
          </p:cNvPr>
          <p:cNvSpPr/>
          <p:nvPr/>
        </p:nvSpPr>
        <p:spPr>
          <a:xfrm>
            <a:off x="466482" y="2127629"/>
            <a:ext cx="974847" cy="36549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6A6023A-23F0-B281-0D49-83F2CDE5E77D}"/>
              </a:ext>
            </a:extLst>
          </p:cNvPr>
          <p:cNvSpPr/>
          <p:nvPr/>
        </p:nvSpPr>
        <p:spPr>
          <a:xfrm>
            <a:off x="622576" y="2801906"/>
            <a:ext cx="637008" cy="63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8" name="모서리가 둥근 직사각형 227">
            <a:extLst>
              <a:ext uri="{FF2B5EF4-FFF2-40B4-BE49-F238E27FC236}">
                <a16:creationId xmlns:a16="http://schemas.microsoft.com/office/drawing/2014/main" id="{8120D20A-0860-2B19-5357-73CFFD5072DD}"/>
              </a:ext>
            </a:extLst>
          </p:cNvPr>
          <p:cNvSpPr/>
          <p:nvPr/>
        </p:nvSpPr>
        <p:spPr>
          <a:xfrm>
            <a:off x="2279293" y="1357698"/>
            <a:ext cx="2734924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9" name="직선 연결선[R] 228">
            <a:extLst>
              <a:ext uri="{FF2B5EF4-FFF2-40B4-BE49-F238E27FC236}">
                <a16:creationId xmlns:a16="http://schemas.microsoft.com/office/drawing/2014/main" id="{8F84340D-6B66-7610-F388-C4612D40C6F5}"/>
              </a:ext>
            </a:extLst>
          </p:cNvPr>
          <p:cNvCxnSpPr>
            <a:cxnSpLocks/>
            <a:stCxn id="222" idx="6"/>
            <a:endCxn id="136" idx="1"/>
          </p:cNvCxnSpPr>
          <p:nvPr/>
        </p:nvCxnSpPr>
        <p:spPr>
          <a:xfrm flipV="1">
            <a:off x="1259584" y="2403766"/>
            <a:ext cx="1244809" cy="71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F55842-2564-2FB2-E0D5-8ADD8CEFE361}"/>
              </a:ext>
            </a:extLst>
          </p:cNvPr>
          <p:cNvSpPr txBox="1"/>
          <p:nvPr/>
        </p:nvSpPr>
        <p:spPr>
          <a:xfrm>
            <a:off x="2716933" y="1191662"/>
            <a:ext cx="1939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Physical Domain</a:t>
            </a:r>
            <a:endParaRPr kumimoji="1" lang="ko-Kore-KR" altLang="en-US" sz="2000" b="1" spc="-40" dirty="0">
              <a:latin typeface="+mn-ea"/>
            </a:endParaRPr>
          </a:p>
        </p:txBody>
      </p:sp>
      <p:cxnSp>
        <p:nvCxnSpPr>
          <p:cNvPr id="259" name="꺾인 연결선[E] 258">
            <a:extLst>
              <a:ext uri="{FF2B5EF4-FFF2-40B4-BE49-F238E27FC236}">
                <a16:creationId xmlns:a16="http://schemas.microsoft.com/office/drawing/2014/main" id="{304DF9DF-6B72-9C0E-04E1-E42D1CFB8979}"/>
              </a:ext>
            </a:extLst>
          </p:cNvPr>
          <p:cNvCxnSpPr>
            <a:cxnSpLocks/>
            <a:stCxn id="78" idx="3"/>
            <a:endCxn id="162" idx="3"/>
          </p:cNvCxnSpPr>
          <p:nvPr/>
        </p:nvCxnSpPr>
        <p:spPr>
          <a:xfrm>
            <a:off x="4301235" y="2736142"/>
            <a:ext cx="12700" cy="1513093"/>
          </a:xfrm>
          <a:prstGeom prst="bentConnector3">
            <a:avLst>
              <a:gd name="adj1" fmla="val 3200000"/>
            </a:avLst>
          </a:prstGeom>
          <a:ln w="15875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366F472A-9BBD-365F-5A64-823EBC28E9F3}"/>
              </a:ext>
            </a:extLst>
          </p:cNvPr>
          <p:cNvCxnSpPr>
            <a:cxnSpLocks/>
            <a:stCxn id="76" idx="3"/>
            <a:endCxn id="158" idx="3"/>
          </p:cNvCxnSpPr>
          <p:nvPr/>
        </p:nvCxnSpPr>
        <p:spPr>
          <a:xfrm>
            <a:off x="4288535" y="2066847"/>
            <a:ext cx="12700" cy="1743974"/>
          </a:xfrm>
          <a:prstGeom prst="bentConnector3">
            <a:avLst>
              <a:gd name="adj1" fmla="val 180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[R] 265">
            <a:extLst>
              <a:ext uri="{FF2B5EF4-FFF2-40B4-BE49-F238E27FC236}">
                <a16:creationId xmlns:a16="http://schemas.microsoft.com/office/drawing/2014/main" id="{004779BB-6D01-320A-4142-C9D2AF246287}"/>
              </a:ext>
            </a:extLst>
          </p:cNvPr>
          <p:cNvCxnSpPr/>
          <p:nvPr/>
        </p:nvCxnSpPr>
        <p:spPr>
          <a:xfrm>
            <a:off x="2504393" y="5165014"/>
            <a:ext cx="31192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[R] 266">
            <a:extLst>
              <a:ext uri="{FF2B5EF4-FFF2-40B4-BE49-F238E27FC236}">
                <a16:creationId xmlns:a16="http://schemas.microsoft.com/office/drawing/2014/main" id="{E2D8657B-BCA0-4390-216A-86A7EBA1D1A1}"/>
              </a:ext>
            </a:extLst>
          </p:cNvPr>
          <p:cNvCxnSpPr/>
          <p:nvPr/>
        </p:nvCxnSpPr>
        <p:spPr>
          <a:xfrm>
            <a:off x="2504393" y="5488804"/>
            <a:ext cx="311926" cy="0"/>
          </a:xfrm>
          <a:prstGeom prst="line">
            <a:avLst/>
          </a:prstGeom>
          <a:ln w="25400">
            <a:solidFill>
              <a:srgbClr val="1D6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[R] 267">
            <a:extLst>
              <a:ext uri="{FF2B5EF4-FFF2-40B4-BE49-F238E27FC236}">
                <a16:creationId xmlns:a16="http://schemas.microsoft.com/office/drawing/2014/main" id="{E3C5EADF-0C59-04BE-DA85-0C2B7635791B}"/>
              </a:ext>
            </a:extLst>
          </p:cNvPr>
          <p:cNvCxnSpPr/>
          <p:nvPr/>
        </p:nvCxnSpPr>
        <p:spPr>
          <a:xfrm>
            <a:off x="2504393" y="5838428"/>
            <a:ext cx="31192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894D37F-E7D3-8DF4-A8E8-173DFC22F354}"/>
              </a:ext>
            </a:extLst>
          </p:cNvPr>
          <p:cNvSpPr txBox="1"/>
          <p:nvPr/>
        </p:nvSpPr>
        <p:spPr>
          <a:xfrm>
            <a:off x="3012817" y="5345881"/>
            <a:ext cx="8367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conflict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066946B-9B2D-60DE-645E-D6B7B8DA44C7}"/>
              </a:ext>
            </a:extLst>
          </p:cNvPr>
          <p:cNvSpPr txBox="1"/>
          <p:nvPr/>
        </p:nvSpPr>
        <p:spPr>
          <a:xfrm>
            <a:off x="3012817" y="4990954"/>
            <a:ext cx="888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synergy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32128A-D0F9-090E-E2D7-B219438272D1}"/>
              </a:ext>
            </a:extLst>
          </p:cNvPr>
          <p:cNvSpPr txBox="1"/>
          <p:nvPr/>
        </p:nvSpPr>
        <p:spPr>
          <a:xfrm>
            <a:off x="3012817" y="5670030"/>
            <a:ext cx="1947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depends on CPM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81" name="꺾인 연결선[E] 280">
            <a:extLst>
              <a:ext uri="{FF2B5EF4-FFF2-40B4-BE49-F238E27FC236}">
                <a16:creationId xmlns:a16="http://schemas.microsoft.com/office/drawing/2014/main" id="{CBA26C80-F28C-9A6C-C950-C9A5DC308FC5}"/>
              </a:ext>
            </a:extLst>
          </p:cNvPr>
          <p:cNvCxnSpPr>
            <a:cxnSpLocks/>
            <a:stCxn id="136" idx="3"/>
            <a:endCxn id="160" idx="3"/>
          </p:cNvCxnSpPr>
          <p:nvPr/>
        </p:nvCxnSpPr>
        <p:spPr>
          <a:xfrm>
            <a:off x="4288535" y="2403766"/>
            <a:ext cx="12700" cy="2301319"/>
          </a:xfrm>
          <a:prstGeom prst="bentConnector3">
            <a:avLst>
              <a:gd name="adj1" fmla="val 450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9" name="그림 338">
            <a:extLst>
              <a:ext uri="{FF2B5EF4-FFF2-40B4-BE49-F238E27FC236}">
                <a16:creationId xmlns:a16="http://schemas.microsoft.com/office/drawing/2014/main" id="{D6C3FC5A-25ED-A791-3386-6DA2A06B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4" y="1629385"/>
            <a:ext cx="3085072" cy="3286083"/>
          </a:xfrm>
          <a:prstGeom prst="rect">
            <a:avLst/>
          </a:prstGeom>
        </p:spPr>
      </p:pic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B80DEE23-63CC-1E07-E210-E254CAE01CF9}"/>
              </a:ext>
            </a:extLst>
          </p:cNvPr>
          <p:cNvSpPr/>
          <p:nvPr/>
        </p:nvSpPr>
        <p:spPr>
          <a:xfrm>
            <a:off x="5583435" y="1357698"/>
            <a:ext cx="3281880" cy="4679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A0E3C48-2A16-2A06-56BA-B07DB660086E}"/>
              </a:ext>
            </a:extLst>
          </p:cNvPr>
          <p:cNvSpPr txBox="1"/>
          <p:nvPr/>
        </p:nvSpPr>
        <p:spPr>
          <a:xfrm>
            <a:off x="6667328" y="1195565"/>
            <a:ext cx="1265218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Candidate 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D998E6F-A907-4304-D9AD-772C76F94A27}"/>
              </a:ext>
            </a:extLst>
          </p:cNvPr>
          <p:cNvSpPr txBox="1"/>
          <p:nvPr/>
        </p:nvSpPr>
        <p:spPr>
          <a:xfrm>
            <a:off x="5760889" y="5048656"/>
            <a:ext cx="3067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Assemble of each best option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ACD3B0F-4DE3-93E9-C49C-62BF107148F7}"/>
              </a:ext>
            </a:extLst>
          </p:cNvPr>
          <p:cNvSpPr txBox="1"/>
          <p:nvPr/>
        </p:nvSpPr>
        <p:spPr>
          <a:xfrm>
            <a:off x="7184813" y="5375624"/>
            <a:ext cx="1567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≠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0799F-0775-5530-59BB-C204D27887A4}"/>
              </a:ext>
            </a:extLst>
          </p:cNvPr>
          <p:cNvSpPr txBox="1"/>
          <p:nvPr/>
        </p:nvSpPr>
        <p:spPr>
          <a:xfrm flipH="1">
            <a:off x="5961693" y="5660759"/>
            <a:ext cx="2556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Best option for global FR 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717F91E2-98B4-B69F-10CA-866B1E839682}"/>
              </a:ext>
            </a:extLst>
          </p:cNvPr>
          <p:cNvCxnSpPr>
            <a:cxnSpLocks/>
            <a:stCxn id="228" idx="3"/>
            <a:endCxn id="342" idx="1"/>
          </p:cNvCxnSpPr>
          <p:nvPr/>
        </p:nvCxnSpPr>
        <p:spPr>
          <a:xfrm>
            <a:off x="5014217" y="3697217"/>
            <a:ext cx="569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02C024E-164B-683B-6C6A-321335B51254}"/>
              </a:ext>
            </a:extLst>
          </p:cNvPr>
          <p:cNvCxnSpPr>
            <a:cxnSpLocks/>
            <a:stCxn id="54" idx="6"/>
            <a:endCxn id="162" idx="1"/>
          </p:cNvCxnSpPr>
          <p:nvPr/>
        </p:nvCxnSpPr>
        <p:spPr>
          <a:xfrm flipV="1">
            <a:off x="1259584" y="4249235"/>
            <a:ext cx="1244809" cy="178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237" y="1578299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68818" y="734081"/>
            <a:ext cx="3205067" cy="73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3C856-3191-82FF-3C46-C26280A0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127184" y="2525559"/>
            <a:ext cx="3667797" cy="1071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0C64AB-726C-252F-6D7A-61B5063D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94893" y="3692983"/>
            <a:ext cx="3031142" cy="126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C2555-1481-F0E0-A8BB-3763521457FD}"/>
              </a:ext>
            </a:extLst>
          </p:cNvPr>
          <p:cNvSpPr txBox="1"/>
          <p:nvPr/>
        </p:nvSpPr>
        <p:spPr>
          <a:xfrm>
            <a:off x="1624588" y="4075094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1,old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9C337-C056-1431-0D48-F59AF2C9C062}"/>
              </a:ext>
            </a:extLst>
          </p:cNvPr>
          <p:cNvSpPr txBox="1"/>
          <p:nvPr/>
        </p:nvSpPr>
        <p:spPr>
          <a:xfrm>
            <a:off x="4846687" y="3693001"/>
            <a:ext cx="15815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Market share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26134-C150-AB27-E1AB-BEF6E9F8EE08}"/>
              </a:ext>
            </a:extLst>
          </p:cNvPr>
          <p:cNvSpPr txBox="1"/>
          <p:nvPr/>
        </p:nvSpPr>
        <p:spPr>
          <a:xfrm>
            <a:off x="4784501" y="1776385"/>
            <a:ext cx="16642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SCM cost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2800F-C22A-5B26-7EF4-498AAA52CE75}"/>
              </a:ext>
            </a:extLst>
          </p:cNvPr>
          <p:cNvSpPr txBox="1"/>
          <p:nvPr/>
        </p:nvSpPr>
        <p:spPr>
          <a:xfrm>
            <a:off x="1604281" y="4455644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2,old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2, 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2,old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E56A-33D3-DC0A-A65D-7480AC3A56F0}"/>
              </a:ext>
            </a:extLst>
          </p:cNvPr>
          <p:cNvSpPr txBox="1"/>
          <p:nvPr/>
        </p:nvSpPr>
        <p:spPr>
          <a:xfrm>
            <a:off x="1599713" y="4841907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3,old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3, old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3,old</a:t>
            </a:r>
            <a:r>
              <a:rPr kumimoji="1" lang="en-US" altLang="ko-Kore-KR" dirty="0"/>
              <a:t>)</a:t>
            </a:r>
            <a:endParaRPr kumimoji="1" lang="en-US" altLang="ko-Kore-KR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39DC32D-2EBC-5DAF-1688-2D21D3325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40"/>
          <a:stretch/>
        </p:blipFill>
        <p:spPr>
          <a:xfrm>
            <a:off x="4796121" y="4000778"/>
            <a:ext cx="1664239" cy="770578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CF594328-4B98-6D84-1CAA-E2FF0124F908}"/>
              </a:ext>
            </a:extLst>
          </p:cNvPr>
          <p:cNvGrpSpPr/>
          <p:nvPr/>
        </p:nvGrpSpPr>
        <p:grpSpPr>
          <a:xfrm>
            <a:off x="124600" y="598853"/>
            <a:ext cx="3205067" cy="734288"/>
            <a:chOff x="53185" y="1265648"/>
            <a:chExt cx="3205067" cy="734288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886BF0-4E0B-429C-0274-8451DEE78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85" y="1265648"/>
              <a:ext cx="3205067" cy="734288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40DD70-D75C-EA55-6743-FE323CD82313}"/>
                </a:ext>
              </a:extLst>
            </p:cNvPr>
            <p:cNvSpPr/>
            <p:nvPr/>
          </p:nvSpPr>
          <p:spPr>
            <a:xfrm>
              <a:off x="992191" y="1504715"/>
              <a:ext cx="813916" cy="293497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E6057B6-2B10-A69C-5D77-26B997F0905B}"/>
              </a:ext>
            </a:extLst>
          </p:cNvPr>
          <p:cNvGrpSpPr/>
          <p:nvPr/>
        </p:nvGrpSpPr>
        <p:grpSpPr>
          <a:xfrm>
            <a:off x="359134" y="5634073"/>
            <a:ext cx="3205067" cy="734288"/>
            <a:chOff x="53185" y="4434921"/>
            <a:chExt cx="3205067" cy="73428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9A717BA-3CC8-3DF0-D9DF-4C9F2DBC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85" y="4434921"/>
              <a:ext cx="3205067" cy="734288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FFAFF7-288B-2EBE-ECE4-D8551CE3F3A4}"/>
                </a:ext>
              </a:extLst>
            </p:cNvPr>
            <p:cNvSpPr/>
            <p:nvPr/>
          </p:nvSpPr>
          <p:spPr>
            <a:xfrm>
              <a:off x="1945540" y="4668468"/>
              <a:ext cx="339907" cy="293497"/>
            </a:xfrm>
            <a:prstGeom prst="rect">
              <a:avLst/>
            </a:prstGeom>
            <a:solidFill>
              <a:srgbClr val="1D6FA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472FF69-F941-A932-5AC0-72F51045EDA0}"/>
              </a:ext>
            </a:extLst>
          </p:cNvPr>
          <p:cNvSpPr/>
          <p:nvPr/>
        </p:nvSpPr>
        <p:spPr>
          <a:xfrm>
            <a:off x="4730820" y="3609210"/>
            <a:ext cx="1777837" cy="1256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486C90F-42B5-ACD9-34C7-088E18E1DF95}"/>
              </a:ext>
            </a:extLst>
          </p:cNvPr>
          <p:cNvSpPr/>
          <p:nvPr/>
        </p:nvSpPr>
        <p:spPr>
          <a:xfrm>
            <a:off x="4735147" y="1694015"/>
            <a:ext cx="1762945" cy="12561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084D631B-E55F-8564-1AF6-04A8ACD3CFB2}"/>
              </a:ext>
            </a:extLst>
          </p:cNvPr>
          <p:cNvCxnSpPr>
            <a:cxnSpLocks/>
            <a:stCxn id="131" idx="3"/>
            <a:endCxn id="257" idx="0"/>
          </p:cNvCxnSpPr>
          <p:nvPr/>
        </p:nvCxnSpPr>
        <p:spPr>
          <a:xfrm>
            <a:off x="3882229" y="753762"/>
            <a:ext cx="1743655" cy="714608"/>
          </a:xfrm>
          <a:prstGeom prst="bentConnector2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D6BDB5F-BCD8-4D98-0EC9-F1534DEAD994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5616620" y="2950174"/>
            <a:ext cx="3119" cy="6590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0BDFA1-9C95-40EE-D228-6A1948E1C279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74862" y="1387120"/>
            <a:ext cx="0" cy="128222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729E22-7833-39DF-7919-DBD6B0F9D81A}"/>
              </a:ext>
            </a:extLst>
          </p:cNvPr>
          <p:cNvCxnSpPr>
            <a:cxnSpLocks/>
          </p:cNvCxnSpPr>
          <p:nvPr/>
        </p:nvCxnSpPr>
        <p:spPr>
          <a:xfrm flipV="1">
            <a:off x="1474862" y="3965542"/>
            <a:ext cx="0" cy="1240487"/>
          </a:xfrm>
          <a:prstGeom prst="straightConnector1">
            <a:avLst/>
          </a:prstGeom>
          <a:ln w="22225">
            <a:solidFill>
              <a:srgbClr val="1D6F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EC5B0E-5105-B92A-BC28-51ABDF247EED}"/>
              </a:ext>
            </a:extLst>
          </p:cNvPr>
          <p:cNvSpPr txBox="1"/>
          <p:nvPr/>
        </p:nvSpPr>
        <p:spPr>
          <a:xfrm>
            <a:off x="1663758" y="1439548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1,new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1,new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AAEE9A-2D4C-22B8-4241-80CC3DDD0265}"/>
              </a:ext>
            </a:extLst>
          </p:cNvPr>
          <p:cNvSpPr txBox="1"/>
          <p:nvPr/>
        </p:nvSpPr>
        <p:spPr>
          <a:xfrm>
            <a:off x="1663758" y="1818306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2,new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2,new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2,new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27440D-661B-E4D6-3372-8CBDB7480687}"/>
              </a:ext>
            </a:extLst>
          </p:cNvPr>
          <p:cNvSpPr txBox="1"/>
          <p:nvPr/>
        </p:nvSpPr>
        <p:spPr>
          <a:xfrm>
            <a:off x="1651927" y="2197064"/>
            <a:ext cx="217070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3,new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3,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new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3,new</a:t>
            </a:r>
            <a:r>
              <a:rPr kumimoji="1" lang="en-US" altLang="ko-Kore-KR" dirty="0"/>
              <a:t>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60AC77-44A0-B09F-98C7-401242A25FE1}"/>
              </a:ext>
            </a:extLst>
          </p:cNvPr>
          <p:cNvSpPr txBox="1"/>
          <p:nvPr/>
        </p:nvSpPr>
        <p:spPr>
          <a:xfrm>
            <a:off x="5752733" y="5204751"/>
            <a:ext cx="314092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Trade-off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Market share vs supply cost</a:t>
            </a:r>
          </a:p>
          <a:p>
            <a:pPr algn="l"/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Development vs procurement</a:t>
            </a: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Minimum order quantity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FBBD76B-BC41-8C13-E65E-F202AED870E8}"/>
              </a:ext>
            </a:extLst>
          </p:cNvPr>
          <p:cNvGrpSpPr/>
          <p:nvPr/>
        </p:nvGrpSpPr>
        <p:grpSpPr>
          <a:xfrm>
            <a:off x="7027046" y="2669350"/>
            <a:ext cx="2333308" cy="1266715"/>
            <a:chOff x="6443808" y="2739777"/>
            <a:chExt cx="2497319" cy="1266715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DFD4392D-D280-43FA-E91E-FEEECC3DFFF1}"/>
                </a:ext>
              </a:extLst>
            </p:cNvPr>
            <p:cNvSpPr/>
            <p:nvPr/>
          </p:nvSpPr>
          <p:spPr>
            <a:xfrm>
              <a:off x="6803509" y="2739777"/>
              <a:ext cx="1781217" cy="12667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04E486-331A-08E6-2077-677910A27952}"/>
                </a:ext>
              </a:extLst>
            </p:cNvPr>
            <p:cNvSpPr txBox="1"/>
            <p:nvPr/>
          </p:nvSpPr>
          <p:spPr>
            <a:xfrm>
              <a:off x="6443808" y="2823802"/>
              <a:ext cx="249731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2000" spc="-40" dirty="0">
                  <a:latin typeface="+mn-ea"/>
                </a:rPr>
                <a:t>profit</a:t>
              </a:r>
              <a:endParaRPr kumimoji="1" lang="ko-Kore-KR" altLang="en-US" sz="2000" spc="-40" dirty="0">
                <a:latin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7CA2FFB-4A86-8D1B-B244-F9D279A17FC2}"/>
              </a:ext>
            </a:extLst>
          </p:cNvPr>
          <p:cNvGrpSpPr/>
          <p:nvPr/>
        </p:nvGrpSpPr>
        <p:grpSpPr>
          <a:xfrm>
            <a:off x="6362926" y="3061243"/>
            <a:ext cx="3470573" cy="787171"/>
            <a:chOff x="2990719" y="2284955"/>
            <a:chExt cx="3470573" cy="787171"/>
          </a:xfrm>
        </p:grpSpPr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955DA2A9-B38C-9039-7C55-1833D0FF01FB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      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π = ∑ (∑ 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2A973B-482A-F733-715F-70BA45377AF9}"/>
                </a:ext>
              </a:extLst>
            </p:cNvPr>
            <p:cNvSpPr txBox="1"/>
            <p:nvPr/>
          </p:nvSpPr>
          <p:spPr>
            <a:xfrm>
              <a:off x="4461138" y="2825905"/>
              <a:ext cx="3603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 err="1">
                  <a:latin typeface="+mn-ea"/>
                </a:rPr>
                <a:t>i</a:t>
              </a:r>
              <a:r>
                <a:rPr kumimoji="1" lang="en-US" altLang="ko-Kore-KR" sz="1600" spc="-40" dirty="0">
                  <a:latin typeface="+mn-ea"/>
                </a:rPr>
                <a:t>    j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7FA45DE-4589-3287-6F19-DBDA62504187}"/>
              </a:ext>
            </a:extLst>
          </p:cNvPr>
          <p:cNvSpPr txBox="1"/>
          <p:nvPr/>
        </p:nvSpPr>
        <p:spPr>
          <a:xfrm>
            <a:off x="213781" y="219233"/>
            <a:ext cx="34642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New product module selection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80228A0E-25C4-F714-9975-4DE13ED5A8A7}"/>
              </a:ext>
            </a:extLst>
          </p:cNvPr>
          <p:cNvSpPr/>
          <p:nvPr/>
        </p:nvSpPr>
        <p:spPr>
          <a:xfrm>
            <a:off x="96672" y="120404"/>
            <a:ext cx="378555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8DA2D3-5065-C15D-636F-8DFA3B400FC9}"/>
              </a:ext>
            </a:extLst>
          </p:cNvPr>
          <p:cNvSpPr txBox="1"/>
          <p:nvPr/>
        </p:nvSpPr>
        <p:spPr>
          <a:xfrm>
            <a:off x="241709" y="5304858"/>
            <a:ext cx="3365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Existing products price setting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7B96C960-C3D3-C30F-46B8-EB17369E3FB7}"/>
              </a:ext>
            </a:extLst>
          </p:cNvPr>
          <p:cNvSpPr/>
          <p:nvPr/>
        </p:nvSpPr>
        <p:spPr>
          <a:xfrm>
            <a:off x="124600" y="5206029"/>
            <a:ext cx="378555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85725A54-BA30-5D41-D24C-B2BB2DCE1508}"/>
              </a:ext>
            </a:extLst>
          </p:cNvPr>
          <p:cNvSpPr/>
          <p:nvPr/>
        </p:nvSpPr>
        <p:spPr>
          <a:xfrm>
            <a:off x="151548" y="2669349"/>
            <a:ext cx="2646627" cy="12667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D48CB7E-ECAD-9A49-8950-299F4504EB6B}"/>
              </a:ext>
            </a:extLst>
          </p:cNvPr>
          <p:cNvSpPr txBox="1"/>
          <p:nvPr/>
        </p:nvSpPr>
        <p:spPr>
          <a:xfrm>
            <a:off x="273310" y="2950174"/>
            <a:ext cx="24366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Co-optimize </a:t>
            </a:r>
          </a:p>
          <a:p>
            <a:pPr algn="ctr"/>
            <a:r>
              <a:rPr kumimoji="1" lang="en-US" altLang="ko-Kore-KR" sz="2000" b="1" spc="-40" dirty="0">
                <a:latin typeface="+mn-ea"/>
              </a:rPr>
              <a:t>two parties’ decision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57" name="모서리가 둥근 직사각형 256">
            <a:extLst>
              <a:ext uri="{FF2B5EF4-FFF2-40B4-BE49-F238E27FC236}">
                <a16:creationId xmlns:a16="http://schemas.microsoft.com/office/drawing/2014/main" id="{9F5399F4-4CA0-BD77-7C9C-5E51718E1E3E}"/>
              </a:ext>
            </a:extLst>
          </p:cNvPr>
          <p:cNvSpPr/>
          <p:nvPr/>
        </p:nvSpPr>
        <p:spPr>
          <a:xfrm>
            <a:off x="4546252" y="1468370"/>
            <a:ext cx="2159263" cy="3619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05086B56-6058-A41C-87BF-C65FA49F1542}"/>
              </a:ext>
            </a:extLst>
          </p:cNvPr>
          <p:cNvCxnSpPr>
            <a:cxnSpLocks/>
          </p:cNvCxnSpPr>
          <p:nvPr/>
        </p:nvCxnSpPr>
        <p:spPr>
          <a:xfrm>
            <a:off x="2793214" y="3296574"/>
            <a:ext cx="175799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D09690-C7D2-DE76-4EE5-C76E2E7E7722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712778" y="3296574"/>
            <a:ext cx="650346" cy="61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EC979363-A461-74EE-3DD6-08DE2F0AD396}"/>
              </a:ext>
            </a:extLst>
          </p:cNvPr>
          <p:cNvSpPr txBox="1"/>
          <p:nvPr/>
        </p:nvSpPr>
        <p:spPr>
          <a:xfrm>
            <a:off x="4941062" y="2215366"/>
            <a:ext cx="14218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 New instances</a:t>
            </a:r>
          </a:p>
          <a:p>
            <a:pPr algn="l"/>
            <a:r>
              <a:rPr kumimoji="1" lang="en-US" altLang="ko-Kore-KR" sz="1600" spc="-40" dirty="0">
                <a:latin typeface="+mn-ea"/>
              </a:rPr>
              <a:t>- commonality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821325-7387-CACF-BEB8-FB293D9C0186}"/>
              </a:ext>
            </a:extLst>
          </p:cNvPr>
          <p:cNvCxnSpPr>
            <a:cxnSpLocks/>
          </p:cNvCxnSpPr>
          <p:nvPr/>
        </p:nvCxnSpPr>
        <p:spPr>
          <a:xfrm>
            <a:off x="5843751" y="2950174"/>
            <a:ext cx="0" cy="646571"/>
          </a:xfrm>
          <a:prstGeom prst="straightConnector1">
            <a:avLst/>
          </a:prstGeom>
          <a:ln w="222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27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F78A-D2B9-2297-D5E8-03713D0F99CD}"/>
              </a:ext>
            </a:extLst>
          </p:cNvPr>
          <p:cNvSpPr txBox="1"/>
          <p:nvPr/>
        </p:nvSpPr>
        <p:spPr>
          <a:xfrm>
            <a:off x="1807814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C00000"/>
                </a:solidFill>
                <a:latin typeface="+mn-ea"/>
              </a:rPr>
              <a:t>1</a:t>
            </a:r>
            <a:endParaRPr kumimoji="1" lang="en-US" altLang="ko-Kore-KR" sz="2000" b="1" i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67A353-07F0-5E8E-1427-619A3B8D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" r="-1"/>
          <a:stretch/>
        </p:blipFill>
        <p:spPr>
          <a:xfrm>
            <a:off x="9939188" y="-325930"/>
            <a:ext cx="5391235" cy="1893711"/>
          </a:xfrm>
          <a:prstGeom prst="rect">
            <a:avLst/>
          </a:prstGeom>
        </p:spPr>
      </p:pic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F10CE5DE-3047-C26D-9AE9-FAC3E282E285}"/>
              </a:ext>
            </a:extLst>
          </p:cNvPr>
          <p:cNvCxnSpPr>
            <a:cxnSpLocks/>
          </p:cNvCxnSpPr>
          <p:nvPr/>
        </p:nvCxnSpPr>
        <p:spPr>
          <a:xfrm>
            <a:off x="-14262" y="3127745"/>
            <a:ext cx="9093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4C8346-9AEF-6AD4-A53D-988C44891C14}"/>
              </a:ext>
            </a:extLst>
          </p:cNvPr>
          <p:cNvSpPr txBox="1"/>
          <p:nvPr/>
        </p:nvSpPr>
        <p:spPr>
          <a:xfrm>
            <a:off x="313874" y="5412808"/>
            <a:ext cx="303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5615B7-8C64-F37D-BAF5-CEAC49A9807F}"/>
              </a:ext>
            </a:extLst>
          </p:cNvPr>
          <p:cNvSpPr txBox="1"/>
          <p:nvPr/>
        </p:nvSpPr>
        <p:spPr>
          <a:xfrm>
            <a:off x="152727" y="4572897"/>
            <a:ext cx="6973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Means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AA2E90F-E869-29B6-208D-27C390EE9B46}"/>
              </a:ext>
            </a:extLst>
          </p:cNvPr>
          <p:cNvCxnSpPr>
            <a:cxnSpLocks/>
          </p:cNvCxnSpPr>
          <p:nvPr/>
        </p:nvCxnSpPr>
        <p:spPr>
          <a:xfrm flipH="1" flipV="1">
            <a:off x="6641663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제목 1">
            <a:extLst>
              <a:ext uri="{FF2B5EF4-FFF2-40B4-BE49-F238E27FC236}">
                <a16:creationId xmlns:a16="http://schemas.microsoft.com/office/drawing/2014/main" id="{0795723A-8683-5A14-08B4-6AD99F114A7B}"/>
              </a:ext>
            </a:extLst>
          </p:cNvPr>
          <p:cNvSpPr txBox="1">
            <a:spLocks/>
          </p:cNvSpPr>
          <p:nvPr/>
        </p:nvSpPr>
        <p:spPr>
          <a:xfrm>
            <a:off x="23108" y="-36966"/>
            <a:ext cx="3811187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800" b="0" dirty="0"/>
              <a:t>Case study (Hybrid Bike)</a:t>
            </a:r>
            <a:endParaRPr lang="ko-KR" altLang="en-US" sz="2800" b="0" dirty="0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AF6DECA-29CE-929C-11AB-387FD37ED183}"/>
              </a:ext>
            </a:extLst>
          </p:cNvPr>
          <p:cNvCxnSpPr>
            <a:cxnSpLocks/>
          </p:cNvCxnSpPr>
          <p:nvPr/>
        </p:nvCxnSpPr>
        <p:spPr>
          <a:xfrm>
            <a:off x="961190" y="3678893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A8A51DC-CBF0-3998-F539-3548020809BB}"/>
              </a:ext>
            </a:extLst>
          </p:cNvPr>
          <p:cNvCxnSpPr>
            <a:cxnSpLocks/>
          </p:cNvCxnSpPr>
          <p:nvPr/>
        </p:nvCxnSpPr>
        <p:spPr>
          <a:xfrm>
            <a:off x="961190" y="4994637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7840B-0460-53C9-5D87-851FA916270B}"/>
              </a:ext>
            </a:extLst>
          </p:cNvPr>
          <p:cNvSpPr txBox="1"/>
          <p:nvPr/>
        </p:nvSpPr>
        <p:spPr>
          <a:xfrm>
            <a:off x="1219146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(1)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951A0-4A3C-6B2D-ED09-5B3B40D22802}"/>
              </a:ext>
            </a:extLst>
          </p:cNvPr>
          <p:cNvSpPr txBox="1"/>
          <p:nvPr/>
        </p:nvSpPr>
        <p:spPr>
          <a:xfrm>
            <a:off x="2124111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0D574-BCFB-4287-AE82-FBE4E4D85D86}"/>
              </a:ext>
            </a:extLst>
          </p:cNvPr>
          <p:cNvSpPr txBox="1"/>
          <p:nvPr/>
        </p:nvSpPr>
        <p:spPr>
          <a:xfrm>
            <a:off x="4413876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62ECC-4239-3672-C4BA-13CF0ED7C76F}"/>
              </a:ext>
            </a:extLst>
          </p:cNvPr>
          <p:cNvSpPr txBox="1"/>
          <p:nvPr/>
        </p:nvSpPr>
        <p:spPr>
          <a:xfrm>
            <a:off x="5774956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D278F1-378D-4EBC-1493-396AD0C6DA7F}"/>
              </a:ext>
            </a:extLst>
          </p:cNvPr>
          <p:cNvSpPr txBox="1"/>
          <p:nvPr/>
        </p:nvSpPr>
        <p:spPr>
          <a:xfrm>
            <a:off x="7399242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</a:t>
            </a:r>
            <a:r>
              <a:rPr kumimoji="1" lang="en-US" altLang="ko-Kore-KR" spc="-40" dirty="0">
                <a:latin typeface="+mn-ea"/>
              </a:rPr>
              <a:t>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837E3-897D-FCD4-A43E-669634C4AE28}"/>
              </a:ext>
            </a:extLst>
          </p:cNvPr>
          <p:cNvSpPr txBox="1"/>
          <p:nvPr/>
        </p:nvSpPr>
        <p:spPr>
          <a:xfrm>
            <a:off x="8538068" y="4583041"/>
            <a:ext cx="284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b="1" spc="-40" dirty="0">
                <a:highlight>
                  <a:srgbClr val="FFFF00"/>
                </a:highlight>
                <a:latin typeface="+mn-ea"/>
              </a:rPr>
              <a:t>(</a:t>
            </a:r>
            <a:r>
              <a:rPr kumimoji="1" lang="en-US" altLang="ko-Kore-KR" b="1" spc="-40" dirty="0">
                <a:highlight>
                  <a:srgbClr val="FFFF00"/>
                </a:highlight>
                <a:latin typeface="+mn-ea"/>
              </a:rPr>
              <a:t>2)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610F9DC-B98A-7E7A-6E96-B047C484DDE2}"/>
              </a:ext>
            </a:extLst>
          </p:cNvPr>
          <p:cNvCxnSpPr>
            <a:cxnSpLocks/>
          </p:cNvCxnSpPr>
          <p:nvPr/>
        </p:nvCxnSpPr>
        <p:spPr>
          <a:xfrm flipH="1" flipV="1">
            <a:off x="3750880" y="3174760"/>
            <a:ext cx="5981" cy="285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C7F306E-AF2B-6606-EF7A-DE9EBDFC6C11}"/>
              </a:ext>
            </a:extLst>
          </p:cNvPr>
          <p:cNvSpPr txBox="1"/>
          <p:nvPr/>
        </p:nvSpPr>
        <p:spPr>
          <a:xfrm>
            <a:off x="4886051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7030A0"/>
                </a:solidFill>
                <a:latin typeface="+mn-ea"/>
              </a:rPr>
              <a:t>2</a:t>
            </a:r>
            <a:endParaRPr kumimoji="1" lang="en-US" altLang="ko-Kore-KR" sz="2000" b="1" i="1" spc="-40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46ACD-D315-F1A1-DEF8-87E8ABF979C6}"/>
              </a:ext>
            </a:extLst>
          </p:cNvPr>
          <p:cNvSpPr txBox="1"/>
          <p:nvPr/>
        </p:nvSpPr>
        <p:spPr>
          <a:xfrm>
            <a:off x="7651450" y="3230548"/>
            <a:ext cx="7518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i="1" spc="-40" dirty="0">
                <a:solidFill>
                  <a:srgbClr val="00B050"/>
                </a:solidFill>
                <a:latin typeface="+mn-ea"/>
              </a:rPr>
              <a:t>FR</a:t>
            </a:r>
            <a:r>
              <a:rPr kumimoji="1" lang="en-US" altLang="ko-Kore-KR" sz="2000" b="1" i="1" spc="-40" baseline="-25000" dirty="0">
                <a:solidFill>
                  <a:srgbClr val="00B050"/>
                </a:solidFill>
                <a:latin typeface="+mn-ea"/>
              </a:rPr>
              <a:t>3</a:t>
            </a:r>
            <a:endParaRPr kumimoji="1" lang="en-US" altLang="ko-Kore-KR" sz="2000" b="1" i="1" spc="-4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58816-6CF7-CD43-69D9-2C7839C9B13A}"/>
              </a:ext>
            </a:extLst>
          </p:cNvPr>
          <p:cNvSpPr txBox="1"/>
          <p:nvPr/>
        </p:nvSpPr>
        <p:spPr>
          <a:xfrm>
            <a:off x="1872598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1CCB82-E95B-6559-931E-0BAFEDDAF175}"/>
              </a:ext>
            </a:extLst>
          </p:cNvPr>
          <p:cNvSpPr txBox="1"/>
          <p:nvPr/>
        </p:nvSpPr>
        <p:spPr>
          <a:xfrm>
            <a:off x="1113864" y="5108719"/>
            <a:ext cx="554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B-</a:t>
            </a:r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4A203-04CF-0B5F-E633-3F2C52E4CE42}"/>
              </a:ext>
            </a:extLst>
          </p:cNvPr>
          <p:cNvSpPr txBox="1"/>
          <p:nvPr/>
        </p:nvSpPr>
        <p:spPr>
          <a:xfrm>
            <a:off x="5624219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90AC1-1D0E-1E8E-FF8C-D094E1C70E2A}"/>
              </a:ext>
            </a:extLst>
          </p:cNvPr>
          <p:cNvSpPr txBox="1"/>
          <p:nvPr/>
        </p:nvSpPr>
        <p:spPr>
          <a:xfrm>
            <a:off x="8377929" y="5089028"/>
            <a:ext cx="57259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97A458-1CBA-3179-90BA-2D89018E58DB}"/>
              </a:ext>
            </a:extLst>
          </p:cNvPr>
          <p:cNvSpPr txBox="1"/>
          <p:nvPr/>
        </p:nvSpPr>
        <p:spPr>
          <a:xfrm>
            <a:off x="50043" y="3808635"/>
            <a:ext cx="9111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Function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05AF03-9ABD-7F3B-6D9B-4E15A6422984}"/>
              </a:ext>
            </a:extLst>
          </p:cNvPr>
          <p:cNvSpPr txBox="1"/>
          <p:nvPr/>
        </p:nvSpPr>
        <p:spPr>
          <a:xfrm>
            <a:off x="1272127" y="3826943"/>
            <a:ext cx="1132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</a:t>
            </a:r>
            <a:r>
              <a:rPr kumimoji="1" lang="en-US" altLang="ko-Kore-KR" sz="1800" i="1" spc="-40" dirty="0">
                <a:latin typeface="+mn-ea"/>
              </a:rPr>
              <a:t>↓</a:t>
            </a:r>
            <a:r>
              <a:rPr kumimoji="1" lang="ko-Kore-KR" altLang="en-US" i="1" spc="-40" dirty="0">
                <a:latin typeface="+mn-ea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CA0CA0-915D-6F96-F5DA-793268056736}"/>
              </a:ext>
            </a:extLst>
          </p:cNvPr>
          <p:cNvSpPr txBox="1"/>
          <p:nvPr/>
        </p:nvSpPr>
        <p:spPr>
          <a:xfrm>
            <a:off x="5300874" y="3826943"/>
            <a:ext cx="113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Trail</a:t>
            </a:r>
            <a:r>
              <a:rPr kumimoji="1" lang="ko-Kore-KR" altLang="en-US" i="1" spc="-40" dirty="0">
                <a:latin typeface="+mn-ea"/>
              </a:rPr>
              <a:t>길이 </a:t>
            </a:r>
            <a:r>
              <a:rPr kumimoji="1" lang="en-US" altLang="ko-Kore-KR" sz="1800" i="1" spc="-40" dirty="0">
                <a:latin typeface="+mn-ea"/>
              </a:rPr>
              <a:t>↑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83F0B6-58B0-FED0-36A3-9516A74FA18C}"/>
              </a:ext>
            </a:extLst>
          </p:cNvPr>
          <p:cNvSpPr txBox="1"/>
          <p:nvPr/>
        </p:nvSpPr>
        <p:spPr>
          <a:xfrm>
            <a:off x="3934584" y="3826943"/>
            <a:ext cx="11765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i="1" spc="-40" dirty="0">
                <a:latin typeface="+mn-ea"/>
              </a:rPr>
              <a:t>BB drop</a:t>
            </a:r>
            <a:r>
              <a:rPr kumimoji="1" lang="en-US" altLang="ko-Kore-KR" sz="1800" i="1" spc="-40" dirty="0">
                <a:latin typeface="+mn-ea"/>
              </a:rPr>
              <a:t> ↓</a:t>
            </a:r>
            <a:r>
              <a:rPr kumimoji="1" lang="en-US" altLang="ko-Kore-KR" i="1" spc="-40" dirty="0">
                <a:latin typeface="+mn-ea"/>
              </a:rPr>
              <a:t> 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A0FBD4-459A-722E-2FC9-935DAF338E0C}"/>
              </a:ext>
            </a:extLst>
          </p:cNvPr>
          <p:cNvSpPr txBox="1"/>
          <p:nvPr/>
        </p:nvSpPr>
        <p:spPr>
          <a:xfrm>
            <a:off x="7038915" y="3826943"/>
            <a:ext cx="19867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i="1" spc="-40" dirty="0">
                <a:latin typeface="+mn-ea"/>
              </a:rPr>
              <a:t>휠 제어 </a:t>
            </a:r>
            <a:r>
              <a:rPr kumimoji="1" lang="en-US" altLang="ko-Kore-KR" i="1" spc="-40" dirty="0">
                <a:latin typeface="+mn-ea"/>
              </a:rPr>
              <a:t>(</a:t>
            </a:r>
            <a:r>
              <a:rPr kumimoji="1" lang="ko-Kore-KR" altLang="en-US" i="1" spc="-40" dirty="0">
                <a:latin typeface="+mn-ea"/>
              </a:rPr>
              <a:t>크기</a:t>
            </a:r>
            <a:r>
              <a:rPr kumimoji="1" lang="en-US" altLang="ko-Kore-KR" i="1" spc="-40" dirty="0">
                <a:latin typeface="+mn-ea"/>
              </a:rPr>
              <a:t>, </a:t>
            </a:r>
            <a:r>
              <a:rPr kumimoji="1" lang="ko-Kore-KR" altLang="en-US" i="1" spc="-40" dirty="0">
                <a:latin typeface="+mn-ea"/>
              </a:rPr>
              <a:t>무게</a:t>
            </a:r>
            <a:r>
              <a:rPr kumimoji="1" lang="en-US" altLang="ko-Kore-KR" i="1" spc="-40" dirty="0">
                <a:latin typeface="+mn-ea"/>
              </a:rPr>
              <a:t>)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0AA60D-588C-A728-90EC-37E14A91CD51}"/>
              </a:ext>
            </a:extLst>
          </p:cNvPr>
          <p:cNvSpPr txBox="1"/>
          <p:nvPr/>
        </p:nvSpPr>
        <p:spPr>
          <a:xfrm>
            <a:off x="4258048" y="5108719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</a:t>
            </a:r>
            <a:r>
              <a:rPr kumimoji="1" lang="en-US" altLang="ko-Kore-KR" sz="1800" spc="-40" dirty="0"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AE433-8AE7-6CFD-AEE9-0D86690D4FAC}"/>
              </a:ext>
            </a:extLst>
          </p:cNvPr>
          <p:cNvSpPr txBox="1"/>
          <p:nvPr/>
        </p:nvSpPr>
        <p:spPr>
          <a:xfrm>
            <a:off x="7221966" y="5108719"/>
            <a:ext cx="7258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A-3 </a:t>
            </a:r>
            <a:r>
              <a:rPr kumimoji="1" lang="en-US" altLang="ko-Kore-KR" sz="1800" spc="-40" dirty="0">
                <a:latin typeface="+mn-ea"/>
              </a:rPr>
              <a:t>↑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F-1 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E74039-1149-43CE-E4CD-867455A21B4D}"/>
              </a:ext>
            </a:extLst>
          </p:cNvPr>
          <p:cNvSpPr txBox="1"/>
          <p:nvPr/>
        </p:nvSpPr>
        <p:spPr>
          <a:xfrm>
            <a:off x="8377929" y="5393828"/>
            <a:ext cx="57259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C-1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2461E-8E90-844D-57FB-48A86D80E99D}"/>
              </a:ext>
            </a:extLst>
          </p:cNvPr>
          <p:cNvSpPr txBox="1"/>
          <p:nvPr/>
        </p:nvSpPr>
        <p:spPr>
          <a:xfrm>
            <a:off x="4258248" y="5411834"/>
            <a:ext cx="585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D-1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EE9729-2495-9A92-7559-D87DE7D8F0A6}"/>
              </a:ext>
            </a:extLst>
          </p:cNvPr>
          <p:cNvSpPr txBox="1"/>
          <p:nvPr/>
        </p:nvSpPr>
        <p:spPr>
          <a:xfrm>
            <a:off x="1872598" y="5404339"/>
            <a:ext cx="57259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A-</a:t>
            </a:r>
            <a:r>
              <a:rPr kumimoji="1" lang="en-US" altLang="ko-KR" spc="-40" dirty="0">
                <a:latin typeface="+mn-ea"/>
              </a:rPr>
              <a:t>2</a:t>
            </a:r>
            <a:r>
              <a:rPr kumimoji="1" lang="en-US" altLang="ko-Kore-KR" sz="1800" spc="-40" dirty="0">
                <a:latin typeface="+mn-ea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84139-3B38-A68C-4D60-E4BA845CE31E}"/>
              </a:ext>
            </a:extLst>
          </p:cNvPr>
          <p:cNvSpPr txBox="1"/>
          <p:nvPr/>
        </p:nvSpPr>
        <p:spPr>
          <a:xfrm>
            <a:off x="3051875" y="4583041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(3</a:t>
            </a:r>
            <a:r>
              <a:rPr kumimoji="1" lang="en-US" altLang="ko-Kore-KR" spc="-40" dirty="0">
                <a:latin typeface="+mn-ea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DE48-026C-5D4E-3253-AA9D848EB71C}"/>
              </a:ext>
            </a:extLst>
          </p:cNvPr>
          <p:cNvSpPr txBox="1"/>
          <p:nvPr/>
        </p:nvSpPr>
        <p:spPr>
          <a:xfrm>
            <a:off x="2532929" y="3842511"/>
            <a:ext cx="11939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i="1" spc="-40" dirty="0">
                <a:latin typeface="+mn-ea"/>
              </a:rPr>
              <a:t>휠베이스 </a:t>
            </a:r>
            <a:r>
              <a:rPr kumimoji="1" lang="en-US" altLang="ko-Kore-KR" i="1" spc="-40" dirty="0">
                <a:latin typeface="+mn-ea"/>
              </a:rPr>
              <a:t>↓</a:t>
            </a:r>
            <a:endParaRPr kumimoji="1" lang="ko-Kore-KR" altLang="en-US" i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A0298-36ED-4348-1FF0-971555F22A3A}"/>
              </a:ext>
            </a:extLst>
          </p:cNvPr>
          <p:cNvSpPr txBox="1"/>
          <p:nvPr/>
        </p:nvSpPr>
        <p:spPr>
          <a:xfrm>
            <a:off x="2938693" y="5109080"/>
            <a:ext cx="56618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C</a:t>
            </a:r>
            <a:r>
              <a:rPr kumimoji="1" lang="en-US" altLang="ko-Kore-KR" spc="-40" dirty="0">
                <a:latin typeface="+mn-ea"/>
              </a:rPr>
              <a:t>-1</a:t>
            </a:r>
            <a:r>
              <a:rPr kumimoji="1" lang="en-US" altLang="ko-Kore-KR" sz="1800" spc="-40" dirty="0">
                <a:latin typeface="+mn-ea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104B-F5A0-154B-2C48-72B686BD8227}"/>
              </a:ext>
            </a:extLst>
          </p:cNvPr>
          <p:cNvSpPr txBox="1"/>
          <p:nvPr/>
        </p:nvSpPr>
        <p:spPr>
          <a:xfrm>
            <a:off x="4258048" y="5707812"/>
            <a:ext cx="5775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E-1</a:t>
            </a:r>
            <a:r>
              <a:rPr kumimoji="1" lang="en-US" altLang="ko-Kore-KR" sz="1800" spc="-40" dirty="0">
                <a:latin typeface="+mn-ea"/>
              </a:rPr>
              <a:t>↑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AF29078-5766-E5F4-4E93-F5FE9F4E0A57}"/>
              </a:ext>
            </a:extLst>
          </p:cNvPr>
          <p:cNvCxnSpPr>
            <a:cxnSpLocks/>
          </p:cNvCxnSpPr>
          <p:nvPr/>
        </p:nvCxnSpPr>
        <p:spPr>
          <a:xfrm>
            <a:off x="961190" y="4236479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541F5E-2AE1-3F1D-38D9-001211BB607C}"/>
              </a:ext>
            </a:extLst>
          </p:cNvPr>
          <p:cNvCxnSpPr>
            <a:cxnSpLocks/>
            <a:stCxn id="37" idx="0"/>
            <a:endCxn id="5" idx="0"/>
          </p:cNvCxnSpPr>
          <p:nvPr/>
        </p:nvCxnSpPr>
        <p:spPr>
          <a:xfrm rot="16200000" flipV="1">
            <a:off x="3867048" y="3894025"/>
            <a:ext cx="12700" cy="1378031"/>
          </a:xfrm>
          <a:prstGeom prst="bentConnector3">
            <a:avLst>
              <a:gd name="adj1" fmla="val 69998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20F862-ADD6-2424-2D29-094EAE334A2A}"/>
              </a:ext>
            </a:extLst>
          </p:cNvPr>
          <p:cNvSpPr txBox="1"/>
          <p:nvPr/>
        </p:nvSpPr>
        <p:spPr>
          <a:xfrm>
            <a:off x="3410068" y="4315341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764B13C-EA13-2DE1-F4B2-899932876B81}"/>
              </a:ext>
            </a:extLst>
          </p:cNvPr>
          <p:cNvCxnSpPr>
            <a:cxnSpLocks/>
            <a:stCxn id="41" idx="0"/>
            <a:endCxn id="38" idx="0"/>
          </p:cNvCxnSpPr>
          <p:nvPr/>
        </p:nvCxnSpPr>
        <p:spPr>
          <a:xfrm rot="16200000" flipV="1">
            <a:off x="7290684" y="3193470"/>
            <a:ext cx="12700" cy="2779142"/>
          </a:xfrm>
          <a:prstGeom prst="bentConnector3">
            <a:avLst>
              <a:gd name="adj1" fmla="val 771433"/>
            </a:avLst>
          </a:prstGeom>
          <a:ln w="25400">
            <a:solidFill>
              <a:srgbClr val="1D6FA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0F2A70-E3ED-B006-C84E-BF54E6433FEB}"/>
              </a:ext>
            </a:extLst>
          </p:cNvPr>
          <p:cNvSpPr txBox="1"/>
          <p:nvPr/>
        </p:nvSpPr>
        <p:spPr>
          <a:xfrm>
            <a:off x="6979615" y="4315341"/>
            <a:ext cx="78540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F5C92FEC-5322-AC5F-7A5F-43432053DBEF}"/>
              </a:ext>
            </a:extLst>
          </p:cNvPr>
          <p:cNvCxnSpPr>
            <a:cxnSpLocks/>
          </p:cNvCxnSpPr>
          <p:nvPr/>
        </p:nvCxnSpPr>
        <p:spPr>
          <a:xfrm>
            <a:off x="961190" y="6065791"/>
            <a:ext cx="81326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77630-04BD-426A-ACC7-8AD36EA526EF}"/>
              </a:ext>
            </a:extLst>
          </p:cNvPr>
          <p:cNvSpPr txBox="1"/>
          <p:nvPr/>
        </p:nvSpPr>
        <p:spPr>
          <a:xfrm>
            <a:off x="2057526" y="6204595"/>
            <a:ext cx="60656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Is it optimal choice?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 Check </a:t>
            </a:r>
            <a:r>
              <a:rPr kumimoji="1" lang="en-US" altLang="ko-Kore-KR" sz="2000" b="1" spc="-40" dirty="0">
                <a:latin typeface="+mn-ea"/>
                <a:sym typeface="Wingdings" pitchFamily="2" charset="2"/>
              </a:rPr>
              <a:t>indirect DP change flow !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8A923C-F7ED-FC9C-3DF0-601EC602421D}"/>
              </a:ext>
            </a:extLst>
          </p:cNvPr>
          <p:cNvSpPr txBox="1"/>
          <p:nvPr/>
        </p:nvSpPr>
        <p:spPr>
          <a:xfrm>
            <a:off x="6370848" y="239721"/>
            <a:ext cx="26548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Bike component &amp; parameter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BA643D-473E-0E59-6CD4-793D8AF119F4}"/>
              </a:ext>
            </a:extLst>
          </p:cNvPr>
          <p:cNvSpPr txBox="1"/>
          <p:nvPr/>
        </p:nvSpPr>
        <p:spPr>
          <a:xfrm>
            <a:off x="6428119" y="533007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A. </a:t>
            </a:r>
            <a:r>
              <a:rPr kumimoji="1" lang="en-US" altLang="ko-Kore-KR" sz="1600" spc="-40" dirty="0">
                <a:latin typeface="+mn-ea"/>
              </a:rPr>
              <a:t>Front wheel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2) Weight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3) sprocket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B. </a:t>
            </a:r>
            <a:r>
              <a:rPr kumimoji="1" lang="en-US" altLang="ko-Kore-KR" sz="1600" spc="-40" dirty="0">
                <a:latin typeface="+mn-ea"/>
              </a:rPr>
              <a:t>Head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Angle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E83805-163A-C40A-BD30-D79363BB3077}"/>
              </a:ext>
            </a:extLst>
          </p:cNvPr>
          <p:cNvSpPr txBox="1"/>
          <p:nvPr/>
        </p:nvSpPr>
        <p:spPr>
          <a:xfrm>
            <a:off x="6433685" y="1960439"/>
            <a:ext cx="1871259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E. </a:t>
            </a:r>
            <a:r>
              <a:rPr kumimoji="1" lang="en-US" altLang="ko-Kore-KR" sz="1600" spc="-40" dirty="0">
                <a:latin typeface="+mn-ea"/>
              </a:rPr>
              <a:t>Bottom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r>
              <a:rPr kumimoji="1" lang="en-US" altLang="ko-Kore-KR" sz="1600" spc="-40" dirty="0">
                <a:latin typeface="+mn-ea"/>
              </a:rPr>
              <a:t> </a:t>
            </a:r>
          </a:p>
          <a:p>
            <a:pPr algn="l"/>
            <a:r>
              <a:rPr kumimoji="1" lang="en-US" altLang="ko-Kore-KR" sz="1600" b="1" spc="-40" dirty="0">
                <a:latin typeface="+mn-ea"/>
              </a:rPr>
              <a:t>F. </a:t>
            </a:r>
            <a:r>
              <a:rPr kumimoji="1" lang="en-US" altLang="ko-Kore-KR" sz="1600" spc="-40" dirty="0">
                <a:latin typeface="+mn-ea"/>
              </a:rPr>
              <a:t>Crank set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chain ring size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EF5F4E-D57F-0913-4678-7B5AAF0056F0}"/>
              </a:ext>
            </a:extLst>
          </p:cNvPr>
          <p:cNvSpPr txBox="1"/>
          <p:nvPr/>
        </p:nvSpPr>
        <p:spPr>
          <a:xfrm>
            <a:off x="7880296" y="545926"/>
            <a:ext cx="139428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C. </a:t>
            </a:r>
            <a:r>
              <a:rPr kumimoji="1" lang="en-US" altLang="ko-Kore-KR" sz="1600" spc="-40" dirty="0">
                <a:latin typeface="+mn-ea"/>
              </a:rPr>
              <a:t>Chain stay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br>
              <a:rPr kumimoji="1" lang="en-US" altLang="ko-Kore-KR" sz="1400" spc="-40" dirty="0">
                <a:latin typeface="+mn-ea"/>
              </a:rPr>
            </a:br>
            <a:br>
              <a:rPr kumimoji="1" lang="en-US" altLang="ko-Kore-KR" sz="1400" spc="-40" dirty="0">
                <a:latin typeface="+mn-ea"/>
              </a:rPr>
            </a:br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en-US" altLang="ko-Kore-KR" sz="1600" b="1" spc="-40" dirty="0">
                <a:latin typeface="+mn-ea"/>
              </a:rPr>
              <a:t>D. </a:t>
            </a:r>
            <a:r>
              <a:rPr kumimoji="1" lang="en-US" altLang="ko-Kore-KR" sz="1600" spc="-40" dirty="0">
                <a:latin typeface="+mn-ea"/>
              </a:rPr>
              <a:t>Seat tube</a:t>
            </a:r>
          </a:p>
          <a:p>
            <a:pPr algn="l"/>
            <a:r>
              <a:rPr kumimoji="1" lang="en-US" altLang="ko-Kore-KR" sz="1400" spc="-40" dirty="0">
                <a:latin typeface="+mn-ea"/>
              </a:rPr>
              <a:t>    1) Length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747186DB-9C19-91FF-1189-7493F821B333}"/>
              </a:ext>
            </a:extLst>
          </p:cNvPr>
          <p:cNvCxnSpPr>
            <a:cxnSpLocks/>
          </p:cNvCxnSpPr>
          <p:nvPr/>
        </p:nvCxnSpPr>
        <p:spPr>
          <a:xfrm>
            <a:off x="7822406" y="553310"/>
            <a:ext cx="0" cy="13848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F9F4980-AC6E-BA67-D699-25474429076E}"/>
              </a:ext>
            </a:extLst>
          </p:cNvPr>
          <p:cNvCxnSpPr>
            <a:cxnSpLocks/>
          </p:cNvCxnSpPr>
          <p:nvPr/>
        </p:nvCxnSpPr>
        <p:spPr>
          <a:xfrm>
            <a:off x="9122066" y="545926"/>
            <a:ext cx="0" cy="24046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B18C0CDD-C705-11C7-808C-0CC8FD01DA8A}"/>
              </a:ext>
            </a:extLst>
          </p:cNvPr>
          <p:cNvCxnSpPr>
            <a:cxnSpLocks/>
          </p:cNvCxnSpPr>
          <p:nvPr/>
        </p:nvCxnSpPr>
        <p:spPr>
          <a:xfrm flipV="1">
            <a:off x="6380970" y="545926"/>
            <a:ext cx="0" cy="2397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62D40DB-31B5-71D4-26E2-D1F7C6BD668A}"/>
              </a:ext>
            </a:extLst>
          </p:cNvPr>
          <p:cNvCxnSpPr>
            <a:cxnSpLocks/>
          </p:cNvCxnSpPr>
          <p:nvPr/>
        </p:nvCxnSpPr>
        <p:spPr>
          <a:xfrm>
            <a:off x="6380970" y="1938159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61A11FB3-DA81-E3AD-6BB9-C6D06A2F7F53}"/>
              </a:ext>
            </a:extLst>
          </p:cNvPr>
          <p:cNvCxnSpPr>
            <a:cxnSpLocks/>
          </p:cNvCxnSpPr>
          <p:nvPr/>
        </p:nvCxnSpPr>
        <p:spPr>
          <a:xfrm>
            <a:off x="6380970" y="2950530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587999D6-7BFF-8F20-EC59-CCE217A39A02}"/>
              </a:ext>
            </a:extLst>
          </p:cNvPr>
          <p:cNvCxnSpPr>
            <a:cxnSpLocks/>
          </p:cNvCxnSpPr>
          <p:nvPr/>
        </p:nvCxnSpPr>
        <p:spPr>
          <a:xfrm>
            <a:off x="6380970" y="549803"/>
            <a:ext cx="2741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897B1-6835-5216-BE14-CC0F561A2880}"/>
              </a:ext>
            </a:extLst>
          </p:cNvPr>
          <p:cNvSpPr txBox="1"/>
          <p:nvPr/>
        </p:nvSpPr>
        <p:spPr>
          <a:xfrm>
            <a:off x="222882" y="672843"/>
            <a:ext cx="9319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FR lists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043304-9D84-E3D3-95F2-6471FF569151}"/>
              </a:ext>
            </a:extLst>
          </p:cNvPr>
          <p:cNvSpPr txBox="1"/>
          <p:nvPr/>
        </p:nvSpPr>
        <p:spPr>
          <a:xfrm>
            <a:off x="398101" y="6235373"/>
            <a:ext cx="1529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 A-1, C-1)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990B90-CFFA-47F6-851D-76E5D8E674E4}"/>
              </a:ext>
            </a:extLst>
          </p:cNvPr>
          <p:cNvGrpSpPr/>
          <p:nvPr/>
        </p:nvGrpSpPr>
        <p:grpSpPr>
          <a:xfrm>
            <a:off x="2004309" y="710535"/>
            <a:ext cx="3901612" cy="1903886"/>
            <a:chOff x="2004309" y="558006"/>
            <a:chExt cx="3901612" cy="190388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7708EF6-C9E8-921C-37BB-8CB03439B32C}"/>
                </a:ext>
              </a:extLst>
            </p:cNvPr>
            <p:cNvGrpSpPr/>
            <p:nvPr/>
          </p:nvGrpSpPr>
          <p:grpSpPr>
            <a:xfrm>
              <a:off x="2004309" y="558006"/>
              <a:ext cx="3623855" cy="1903886"/>
              <a:chOff x="1458407" y="558006"/>
              <a:chExt cx="3623855" cy="1903886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699D97F-D9F6-4441-F62C-0BC1A81F4BCF}"/>
                  </a:ext>
                </a:extLst>
              </p:cNvPr>
              <p:cNvGrpSpPr/>
              <p:nvPr/>
            </p:nvGrpSpPr>
            <p:grpSpPr>
              <a:xfrm>
                <a:off x="1458407" y="558006"/>
                <a:ext cx="3623855" cy="1903886"/>
                <a:chOff x="2986609" y="425205"/>
                <a:chExt cx="3623855" cy="1903886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DB2C094-A695-FF44-4CE5-2D2C2A749883}"/>
                    </a:ext>
                  </a:extLst>
                </p:cNvPr>
                <p:cNvGrpSpPr/>
                <p:nvPr/>
              </p:nvGrpSpPr>
              <p:grpSpPr>
                <a:xfrm>
                  <a:off x="2986609" y="425205"/>
                  <a:ext cx="3526652" cy="1903886"/>
                  <a:chOff x="2314015" y="2215308"/>
                  <a:chExt cx="5072583" cy="2738467"/>
                </a:xfrm>
              </p:grpSpPr>
              <p:cxnSp>
                <p:nvCxnSpPr>
                  <p:cNvPr id="148" name="직선 연결선[R] 147">
                    <a:extLst>
                      <a:ext uri="{FF2B5EF4-FFF2-40B4-BE49-F238E27FC236}">
                        <a16:creationId xmlns:a16="http://schemas.microsoft.com/office/drawing/2014/main" id="{19184445-BA18-B672-0644-A149EEA07300}"/>
                      </a:ext>
                    </a:extLst>
                  </p:cNvPr>
                  <p:cNvCxnSpPr>
                    <a:cxnSpLocks/>
                    <a:endCxn id="152" idx="1"/>
                  </p:cNvCxnSpPr>
                  <p:nvPr/>
                </p:nvCxnSpPr>
                <p:spPr>
                  <a:xfrm>
                    <a:off x="3621539" y="2622207"/>
                    <a:ext cx="914973" cy="1130852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[R] 148">
                    <a:extLst>
                      <a:ext uri="{FF2B5EF4-FFF2-40B4-BE49-F238E27FC236}">
                        <a16:creationId xmlns:a16="http://schemas.microsoft.com/office/drawing/2014/main" id="{D43A036B-6AD2-ACC9-77BB-494065CBC13A}"/>
                      </a:ext>
                    </a:extLst>
                  </p:cNvPr>
                  <p:cNvCxnSpPr>
                    <a:cxnSpLocks/>
                    <a:endCxn id="154" idx="7"/>
                  </p:cNvCxnSpPr>
                  <p:nvPr/>
                </p:nvCxnSpPr>
                <p:spPr>
                  <a:xfrm flipH="1">
                    <a:off x="2931375" y="2928533"/>
                    <a:ext cx="932970" cy="141428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[R] 149">
                    <a:extLst>
                      <a:ext uri="{FF2B5EF4-FFF2-40B4-BE49-F238E27FC236}">
                        <a16:creationId xmlns:a16="http://schemas.microsoft.com/office/drawing/2014/main" id="{852E9E0F-B370-1803-8A1C-8303CDD00504}"/>
                      </a:ext>
                    </a:extLst>
                  </p:cNvPr>
                  <p:cNvCxnSpPr>
                    <a:cxnSpLocks/>
                    <a:endCxn id="157" idx="1"/>
                  </p:cNvCxnSpPr>
                  <p:nvPr/>
                </p:nvCxnSpPr>
                <p:spPr>
                  <a:xfrm>
                    <a:off x="5831768" y="2215308"/>
                    <a:ext cx="937469" cy="2127505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[R] 150">
                    <a:extLst>
                      <a:ext uri="{FF2B5EF4-FFF2-40B4-BE49-F238E27FC236}">
                        <a16:creationId xmlns:a16="http://schemas.microsoft.com/office/drawing/2014/main" id="{DF640985-8435-ED03-D5E9-6576C189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47371" y="2885913"/>
                    <a:ext cx="2278891" cy="2131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60D0B5D6-1939-40AB-2458-F44A238B5A1C}"/>
                      </a:ext>
                    </a:extLst>
                  </p:cNvPr>
                  <p:cNvSpPr/>
                  <p:nvPr/>
                </p:nvSpPr>
                <p:spPr>
                  <a:xfrm>
                    <a:off x="4468954" y="3685501"/>
                    <a:ext cx="461317" cy="461317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EEF21E38-2B2D-0F74-D1CC-A2C159B3926F}"/>
                      </a:ext>
                    </a:extLst>
                  </p:cNvPr>
                  <p:cNvSpPr/>
                  <p:nvPr/>
                </p:nvSpPr>
                <p:spPr>
                  <a:xfrm>
                    <a:off x="2314015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80A1BA94-BE98-C31C-2165-5D8E91DC247D}"/>
                      </a:ext>
                    </a:extLst>
                  </p:cNvPr>
                  <p:cNvSpPr/>
                  <p:nvPr/>
                </p:nvSpPr>
                <p:spPr>
                  <a:xfrm>
                    <a:off x="2760923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1FD4F8F9-00BB-E908-2CEF-E25F9F5A631B}"/>
                      </a:ext>
                    </a:extLst>
                  </p:cNvPr>
                  <p:cNvCxnSpPr>
                    <a:cxnSpLocks/>
                    <a:stCxn id="152" idx="2"/>
                    <a:endCxn id="154" idx="6"/>
                  </p:cNvCxnSpPr>
                  <p:nvPr/>
                </p:nvCxnSpPr>
                <p:spPr>
                  <a:xfrm flipH="1">
                    <a:off x="2960620" y="3916160"/>
                    <a:ext cx="1508334" cy="497257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4CD5C706-76B5-4726-450A-6DD5D3AEA998}"/>
                      </a:ext>
                    </a:extLst>
                  </p:cNvPr>
                  <p:cNvSpPr/>
                  <p:nvPr/>
                </p:nvSpPr>
                <p:spPr>
                  <a:xfrm>
                    <a:off x="6293084" y="3860261"/>
                    <a:ext cx="1093514" cy="109351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E253506C-7C49-334B-C508-44DAF5EFDA81}"/>
                      </a:ext>
                    </a:extLst>
                  </p:cNvPr>
                  <p:cNvSpPr/>
                  <p:nvPr/>
                </p:nvSpPr>
                <p:spPr>
                  <a:xfrm>
                    <a:off x="6739992" y="4313568"/>
                    <a:ext cx="199697" cy="199697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9E74E31F-1B45-8A4F-3BEF-23DB5721C41F}"/>
                      </a:ext>
                    </a:extLst>
                  </p:cNvPr>
                  <p:cNvCxnSpPr>
                    <a:cxnSpLocks/>
                    <a:endCxn id="152" idx="7"/>
                  </p:cNvCxnSpPr>
                  <p:nvPr/>
                </p:nvCxnSpPr>
                <p:spPr>
                  <a:xfrm flipH="1">
                    <a:off x="4862713" y="3074539"/>
                    <a:ext cx="1359976" cy="67852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6F847938-D64C-626E-CB84-7D6632B8F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450" y="2622207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FA0E508B-C668-7C95-C7C2-9A1A465B4B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38554" y="2224273"/>
                    <a:ext cx="50217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CC3F1EC0-8D13-4424-790E-B74187C7E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91654" y="3540260"/>
                    <a:ext cx="15917" cy="75179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[R] 161">
                    <a:extLst>
                      <a:ext uri="{FF2B5EF4-FFF2-40B4-BE49-F238E27FC236}">
                        <a16:creationId xmlns:a16="http://schemas.microsoft.com/office/drawing/2014/main" id="{39BEF85B-A471-B770-2D38-E50CFE6C8A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2242" y="3540260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[R] 162">
                    <a:extLst>
                      <a:ext uri="{FF2B5EF4-FFF2-40B4-BE49-F238E27FC236}">
                        <a16:creationId xmlns:a16="http://schemas.microsoft.com/office/drawing/2014/main" id="{3D929979-7958-A35E-F0AE-48087F5F09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72372" y="4292058"/>
                    <a:ext cx="230658" cy="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475CB77F-125C-31A3-C8DF-0D14CA8CAF84}"/>
                      </a:ext>
                    </a:extLst>
                  </p:cNvPr>
                  <p:cNvSpPr/>
                  <p:nvPr/>
                </p:nvSpPr>
                <p:spPr>
                  <a:xfrm>
                    <a:off x="2390551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BF8F7CA8-458D-E39D-F3E8-8E9EE7FB2F6B}"/>
                      </a:ext>
                    </a:extLst>
                  </p:cNvPr>
                  <p:cNvSpPr/>
                  <p:nvPr/>
                </p:nvSpPr>
                <p:spPr>
                  <a:xfrm>
                    <a:off x="6362476" y="3925835"/>
                    <a:ext cx="962366" cy="9623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2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</p:grpSp>
            <p:cxnSp>
              <p:nvCxnSpPr>
                <p:cNvPr id="140" name="직선 연결선[R] 139">
                  <a:extLst>
                    <a:ext uri="{FF2B5EF4-FFF2-40B4-BE49-F238E27FC236}">
                      <a16:creationId xmlns:a16="http://schemas.microsoft.com/office/drawing/2014/main" id="{6FC1384E-0C72-6E37-0CA3-F6481A92D36E}"/>
                    </a:ext>
                  </a:extLst>
                </p:cNvPr>
                <p:cNvCxnSpPr>
                  <a:cxnSpLocks/>
                  <a:endCxn id="157" idx="2"/>
                </p:cNvCxnSpPr>
                <p:nvPr/>
              </p:nvCxnSpPr>
              <p:spPr>
                <a:xfrm flipV="1">
                  <a:off x="5600493" y="1953414"/>
                  <a:ext cx="463223" cy="172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호 140">
                  <a:extLst>
                    <a:ext uri="{FF2B5EF4-FFF2-40B4-BE49-F238E27FC236}">
                      <a16:creationId xmlns:a16="http://schemas.microsoft.com/office/drawing/2014/main" id="{6ABECF05-6445-ECE8-21A0-2E6754085468}"/>
                    </a:ext>
                  </a:extLst>
                </p:cNvPr>
                <p:cNvSpPr/>
                <p:nvPr/>
              </p:nvSpPr>
              <p:spPr>
                <a:xfrm rot="5400000">
                  <a:off x="5892168" y="1698973"/>
                  <a:ext cx="548883" cy="548883"/>
                </a:xfrm>
                <a:prstGeom prst="arc">
                  <a:avLst>
                    <a:gd name="adj1" fmla="val 5680887"/>
                    <a:gd name="adj2" fmla="val 8577552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46" name="꺾인 연결선[E] 145">
                  <a:extLst>
                    <a:ext uri="{FF2B5EF4-FFF2-40B4-BE49-F238E27FC236}">
                      <a16:creationId xmlns:a16="http://schemas.microsoft.com/office/drawing/2014/main" id="{2E0B0B2D-56C9-085D-4D22-947E52F743CF}"/>
                    </a:ext>
                  </a:extLst>
                </p:cNvPr>
                <p:cNvCxnSpPr>
                  <a:cxnSpLocks/>
                  <a:stCxn id="108" idx="0"/>
                  <a:endCxn id="46" idx="1"/>
                </p:cNvCxnSpPr>
                <p:nvPr/>
              </p:nvCxnSpPr>
              <p:spPr>
                <a:xfrm rot="5400000" flipH="1" flipV="1">
                  <a:off x="6207113" y="1390023"/>
                  <a:ext cx="336212" cy="470491"/>
                </a:xfrm>
                <a:prstGeom prst="bentConnector2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6395A3-B750-F34F-FB5E-0683EB3E2004}"/>
                  </a:ext>
                </a:extLst>
              </p:cNvPr>
              <p:cNvSpPr txBox="1"/>
              <p:nvPr/>
            </p:nvSpPr>
            <p:spPr>
              <a:xfrm flipH="1">
                <a:off x="4516380" y="1926175"/>
                <a:ext cx="19078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A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691059-55A0-0385-5CFA-044ACD4E2F42}"/>
                  </a:ext>
                </a:extLst>
              </p:cNvPr>
              <p:cNvSpPr txBox="1"/>
              <p:nvPr/>
            </p:nvSpPr>
            <p:spPr>
              <a:xfrm flipH="1">
                <a:off x="4234613" y="1325963"/>
                <a:ext cx="15724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B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36E83E-5137-6BA2-564D-FAF5F795D09C}"/>
                  </a:ext>
                </a:extLst>
              </p:cNvPr>
              <p:cNvSpPr txBox="1"/>
              <p:nvPr/>
            </p:nvSpPr>
            <p:spPr>
              <a:xfrm flipH="1">
                <a:off x="2362207" y="1741926"/>
                <a:ext cx="16754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C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BC6C1A8-1710-5E57-9C85-63ECF1CC5726}"/>
                  </a:ext>
                </a:extLst>
              </p:cNvPr>
              <p:cNvSpPr txBox="1"/>
              <p:nvPr/>
            </p:nvSpPr>
            <p:spPr>
              <a:xfrm flipH="1">
                <a:off x="2668694" y="1143293"/>
                <a:ext cx="15085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D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FA0718-52E2-12A1-FC46-1BB401FB2C40}"/>
                  </a:ext>
                </a:extLst>
              </p:cNvPr>
              <p:cNvSpPr txBox="1"/>
              <p:nvPr/>
            </p:nvSpPr>
            <p:spPr>
              <a:xfrm flipH="1">
                <a:off x="3560618" y="1301076"/>
                <a:ext cx="14339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E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0F73555-BA64-846C-89FA-3C70249330DD}"/>
                  </a:ext>
                </a:extLst>
              </p:cNvPr>
              <p:cNvSpPr txBox="1"/>
              <p:nvPr/>
            </p:nvSpPr>
            <p:spPr>
              <a:xfrm flipH="1">
                <a:off x="3078915" y="1595230"/>
                <a:ext cx="603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b="1" spc="-40" dirty="0">
                    <a:latin typeface="+mn-ea"/>
                  </a:rPr>
                  <a:t>F</a:t>
                </a:r>
                <a:endParaRPr kumimoji="1" lang="ko-Kore-KR" altLang="en-US" b="1" spc="-40" dirty="0">
                  <a:latin typeface="+mn-ea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622DB-B72B-DD4B-A359-0EA528F87022}"/>
                </a:ext>
              </a:extLst>
            </p:cNvPr>
            <p:cNvSpPr txBox="1"/>
            <p:nvPr/>
          </p:nvSpPr>
          <p:spPr>
            <a:xfrm>
              <a:off x="5628165" y="1266797"/>
              <a:ext cx="276358" cy="6463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A-1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A-2</a:t>
              </a:r>
            </a:p>
            <a:p>
              <a:pPr algn="l"/>
              <a:r>
                <a:rPr kumimoji="1" lang="en-US" altLang="ko-Kore-KR" sz="1400" i="1" spc="-40" dirty="0">
                  <a:latin typeface="+mn-ea"/>
                </a:rPr>
                <a:t>A-3</a:t>
              </a:r>
              <a:endParaRPr kumimoji="1" lang="ko-Kore-KR" altLang="en-US" sz="1400" i="1" spc="-4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37D16-5849-8D3D-DB07-2928B17635B4}"/>
                </a:ext>
              </a:extLst>
            </p:cNvPr>
            <p:cNvSpPr txBox="1"/>
            <p:nvPr/>
          </p:nvSpPr>
          <p:spPr>
            <a:xfrm>
              <a:off x="5643990" y="758879"/>
              <a:ext cx="26193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+mn-ea"/>
                </a:rPr>
                <a:t>B-1</a:t>
              </a:r>
              <a:endParaRPr kumimoji="1" lang="ko-Kore-KR" altLang="en-US" sz="1400" i="1" spc="-40" dirty="0">
                <a:latin typeface="+mn-ea"/>
              </a:endParaRPr>
            </a:p>
          </p:txBody>
        </p:sp>
      </p:grp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677A7B-E278-2AA5-4DC0-E885D1D591CF}"/>
              </a:ext>
            </a:extLst>
          </p:cNvPr>
          <p:cNvCxnSpPr>
            <a:cxnSpLocks/>
            <a:stCxn id="109" idx="0"/>
            <a:endCxn id="18" idx="1"/>
          </p:cNvCxnSpPr>
          <p:nvPr/>
        </p:nvCxnSpPr>
        <p:spPr>
          <a:xfrm rot="5400000" flipH="1" flipV="1">
            <a:off x="5021881" y="856384"/>
            <a:ext cx="459362" cy="784855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2A4399-2E2D-6335-C0B4-0C92768BC704}"/>
              </a:ext>
            </a:extLst>
          </p:cNvPr>
          <p:cNvSpPr txBox="1"/>
          <p:nvPr/>
        </p:nvSpPr>
        <p:spPr>
          <a:xfrm>
            <a:off x="4311323" y="1832963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E-1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6A2D010-D29E-0EAE-ADF5-8151D7D29F41}"/>
              </a:ext>
            </a:extLst>
          </p:cNvPr>
          <p:cNvCxnSpPr>
            <a:cxnSpLocks/>
            <a:stCxn id="34" idx="1"/>
            <a:endCxn id="112" idx="2"/>
          </p:cNvCxnSpPr>
          <p:nvPr/>
        </p:nvCxnSpPr>
        <p:spPr>
          <a:xfrm rot="10800000">
            <a:off x="4178219" y="1730605"/>
            <a:ext cx="133104" cy="21008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0B907-FA89-3A56-FA1F-98ECF95F20FE}"/>
              </a:ext>
            </a:extLst>
          </p:cNvPr>
          <p:cNvSpPr txBox="1"/>
          <p:nvPr/>
        </p:nvSpPr>
        <p:spPr>
          <a:xfrm>
            <a:off x="3858736" y="2335535"/>
            <a:ext cx="250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F-1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102EF517-6862-49B3-E893-8975ED1D065F}"/>
              </a:ext>
            </a:extLst>
          </p:cNvPr>
          <p:cNvCxnSpPr>
            <a:cxnSpLocks/>
            <a:stCxn id="59" idx="0"/>
            <a:endCxn id="152" idx="6"/>
          </p:cNvCxnSpPr>
          <p:nvPr/>
        </p:nvCxnSpPr>
        <p:spPr>
          <a:xfrm rot="16200000" flipV="1">
            <a:off x="3682409" y="2033853"/>
            <a:ext cx="442503" cy="160862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CCEA951-56F4-6B26-00D3-2B6DB52C35E8}"/>
              </a:ext>
            </a:extLst>
          </p:cNvPr>
          <p:cNvSpPr txBox="1"/>
          <p:nvPr/>
        </p:nvSpPr>
        <p:spPr>
          <a:xfrm>
            <a:off x="3015823" y="2339315"/>
            <a:ext cx="2715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C-1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B3ED819D-9E94-3325-5620-6F04053739DE}"/>
              </a:ext>
            </a:extLst>
          </p:cNvPr>
          <p:cNvCxnSpPr>
            <a:cxnSpLocks/>
            <a:stCxn id="70" idx="0"/>
            <a:endCxn id="110" idx="2"/>
          </p:cNvCxnSpPr>
          <p:nvPr/>
        </p:nvCxnSpPr>
        <p:spPr>
          <a:xfrm rot="16200000" flipV="1">
            <a:off x="2987810" y="2175527"/>
            <a:ext cx="167861" cy="159716"/>
          </a:xfrm>
          <a:prstGeom prst="bentConnector3">
            <a:avLst>
              <a:gd name="adj1" fmla="val 50000"/>
            </a:avLst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86B6F3-EE27-993E-D968-437A0C679188}"/>
              </a:ext>
            </a:extLst>
          </p:cNvPr>
          <p:cNvSpPr txBox="1"/>
          <p:nvPr/>
        </p:nvSpPr>
        <p:spPr>
          <a:xfrm>
            <a:off x="3516796" y="813669"/>
            <a:ext cx="2859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i="1" spc="-40" dirty="0">
                <a:latin typeface="+mn-ea"/>
              </a:rPr>
              <a:t>D-1</a:t>
            </a:r>
            <a:endParaRPr kumimoji="1" lang="ko-Kore-KR" altLang="en-US" sz="1400" i="1" spc="-40" dirty="0">
              <a:latin typeface="+mn-ea"/>
            </a:endParaRPr>
          </a:p>
        </p:txBody>
      </p: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B61B852-7F57-9F19-28D9-E0AE17EE2CA2}"/>
              </a:ext>
            </a:extLst>
          </p:cNvPr>
          <p:cNvCxnSpPr>
            <a:cxnSpLocks/>
            <a:stCxn id="81" idx="1"/>
            <a:endCxn id="111" idx="0"/>
          </p:cNvCxnSpPr>
          <p:nvPr/>
        </p:nvCxnSpPr>
        <p:spPr>
          <a:xfrm rot="10800000" flipV="1">
            <a:off x="3290022" y="921390"/>
            <a:ext cx="226774" cy="374431"/>
          </a:xfrm>
          <a:prstGeom prst="bentConnector2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0FED5CEA-2D44-FCD8-9602-3587D73B9044}"/>
              </a:ext>
            </a:extLst>
          </p:cNvPr>
          <p:cNvCxnSpPr>
            <a:stCxn id="86" idx="2"/>
            <a:endCxn id="29" idx="0"/>
          </p:cNvCxnSpPr>
          <p:nvPr/>
        </p:nvCxnSpPr>
        <p:spPr>
          <a:xfrm flipH="1">
            <a:off x="1345303" y="4103942"/>
            <a:ext cx="493229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CDB238F7-812E-E037-4BF9-7746E8E3F523}"/>
              </a:ext>
            </a:extLst>
          </p:cNvPr>
          <p:cNvCxnSpPr>
            <a:cxnSpLocks/>
            <a:stCxn id="86" idx="2"/>
            <a:endCxn id="31" idx="0"/>
          </p:cNvCxnSpPr>
          <p:nvPr/>
        </p:nvCxnSpPr>
        <p:spPr>
          <a:xfrm>
            <a:off x="1838532" y="4103942"/>
            <a:ext cx="427766" cy="47909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952BB7A-C080-B38D-3DE5-5B8A281DD420}"/>
              </a:ext>
            </a:extLst>
          </p:cNvPr>
          <p:cNvSpPr txBox="1"/>
          <p:nvPr/>
        </p:nvSpPr>
        <p:spPr>
          <a:xfrm>
            <a:off x="-20097" y="1088398"/>
            <a:ext cx="1570385" cy="1573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조향성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rgbClr val="7030A0"/>
                </a:solidFill>
                <a:latin typeface="+mn-ea"/>
              </a:rPr>
              <a:t>FR</a:t>
            </a:r>
            <a:r>
              <a:rPr kumimoji="1" lang="en-US" altLang="en-US" spc="-40" baseline="-25000" dirty="0">
                <a:solidFill>
                  <a:srgbClr val="7030A0"/>
                </a:solidFill>
                <a:latin typeface="+mn-ea"/>
              </a:rPr>
              <a:t>2</a:t>
            </a:r>
            <a:r>
              <a:rPr kumimoji="1" lang="en-US" altLang="en-US" spc="-40" dirty="0">
                <a:solidFill>
                  <a:srgbClr val="7030A0"/>
                </a:solidFill>
                <a:latin typeface="+mn-ea"/>
              </a:rPr>
              <a:t>)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안전성 </a:t>
            </a:r>
            <a:endParaRPr kumimoji="1" lang="en-US" altLang="ko-Kore-KR" spc="-40" dirty="0">
              <a:solidFill>
                <a:srgbClr val="7030A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en-US" spc="-40" dirty="0">
                <a:solidFill>
                  <a:schemeClr val="accent2"/>
                </a:solidFill>
                <a:latin typeface="+mn-ea"/>
              </a:rPr>
              <a:t>FR</a:t>
            </a:r>
            <a:r>
              <a:rPr kumimoji="1" lang="en-US" altLang="en-US" spc="-40" baseline="-25000" dirty="0">
                <a:solidFill>
                  <a:schemeClr val="accent2"/>
                </a:solidFill>
                <a:latin typeface="+mn-ea"/>
              </a:rPr>
              <a:t>3</a:t>
            </a:r>
            <a:r>
              <a:rPr kumimoji="1" lang="en-US" altLang="en-US" spc="-40" dirty="0">
                <a:solidFill>
                  <a:schemeClr val="accent2"/>
                </a:solidFill>
                <a:latin typeface="+mn-ea"/>
              </a:rPr>
              <a:t>) </a:t>
            </a:r>
            <a:r>
              <a:rPr kumimoji="1" lang="ko-Kore-KR" altLang="en-US" spc="-40" dirty="0">
                <a:solidFill>
                  <a:schemeClr val="accent2"/>
                </a:solidFill>
                <a:latin typeface="+mn-ea"/>
              </a:rPr>
              <a:t>가속도</a:t>
            </a:r>
            <a:endParaRPr kumimoji="1" lang="en-US" altLang="ko-Kore-KR" spc="-4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70" name="직선 연결선[R] 46">
            <a:extLst>
              <a:ext uri="{FF2B5EF4-FFF2-40B4-BE49-F238E27FC236}">
                <a16:creationId xmlns:a16="http://schemas.microsoft.com/office/drawing/2014/main" id="{3748941A-D23C-67D2-A854-375366129B32}"/>
              </a:ext>
            </a:extLst>
          </p:cNvPr>
          <p:cNvCxnSpPr>
            <a:cxnSpLocks/>
          </p:cNvCxnSpPr>
          <p:nvPr/>
        </p:nvCxnSpPr>
        <p:spPr>
          <a:xfrm>
            <a:off x="116180" y="1182641"/>
            <a:ext cx="127516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[R] 46">
            <a:extLst>
              <a:ext uri="{FF2B5EF4-FFF2-40B4-BE49-F238E27FC236}">
                <a16:creationId xmlns:a16="http://schemas.microsoft.com/office/drawing/2014/main" id="{166B5052-A2BD-EABA-2DCB-356DA16BB3CC}"/>
              </a:ext>
            </a:extLst>
          </p:cNvPr>
          <p:cNvCxnSpPr>
            <a:cxnSpLocks/>
          </p:cNvCxnSpPr>
          <p:nvPr/>
        </p:nvCxnSpPr>
        <p:spPr>
          <a:xfrm>
            <a:off x="116180" y="2768373"/>
            <a:ext cx="127516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10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6">
            <a:extLst>
              <a:ext uri="{FF2B5EF4-FFF2-40B4-BE49-F238E27FC236}">
                <a16:creationId xmlns:a16="http://schemas.microsoft.com/office/drawing/2014/main" id="{816ECEF9-2A45-4177-84A5-14A953F6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99207"/>
              </p:ext>
            </p:extLst>
          </p:nvPr>
        </p:nvGraphicFramePr>
        <p:xfrm>
          <a:off x="849169" y="463307"/>
          <a:ext cx="3999101" cy="2019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91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769705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4680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712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4082" marR="64082" marT="32041" marB="3204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6253" marR="86253" marT="43126" marB="431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388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7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712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82" marR="64082" marT="32041" marB="320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3193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6253" marR="86253" marT="43126" marB="431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64082" marR="64082" marT="32041" marB="3204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8994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64082" marR="64082" marT="32041" marB="320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9042885F-70D4-A33E-9FC1-BDC435A6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3629" y="568397"/>
            <a:ext cx="4746355" cy="190477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1E535-12F3-7E74-E25A-7C35747619A4}"/>
              </a:ext>
            </a:extLst>
          </p:cNvPr>
          <p:cNvSpPr txBox="1"/>
          <p:nvPr/>
        </p:nvSpPr>
        <p:spPr>
          <a:xfrm>
            <a:off x="1961245" y="2737766"/>
            <a:ext cx="40735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l-GR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Π 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1" lang="ko-KR" altLang="en-US" b="1" spc="-40" dirty="0">
                <a:latin typeface="+mn-ea"/>
              </a:rPr>
              <a:t>이전 전파의 방향  </a:t>
            </a:r>
            <a:r>
              <a:rPr kumimoji="1" lang="en-US" altLang="ko-KR" b="1" spc="-40" dirty="0">
                <a:latin typeface="+mn-ea"/>
              </a:rPr>
              <a:t>* DP</a:t>
            </a:r>
            <a:r>
              <a:rPr kumimoji="1" lang="ko-KR" altLang="en-US" b="1" spc="-40" dirty="0">
                <a:latin typeface="+mn-ea"/>
              </a:rPr>
              <a:t>의 비례관계</a:t>
            </a:r>
            <a:r>
              <a:rPr kumimoji="1" lang="en-US" altLang="ko-KR" b="1" spc="-40" dirty="0">
                <a:latin typeface="+mn-ea"/>
              </a:rPr>
              <a:t>) 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DC644D-85BC-AA2C-8086-590CEB55B0C8}"/>
              </a:ext>
            </a:extLst>
          </p:cNvPr>
          <p:cNvSpPr txBox="1"/>
          <p:nvPr/>
        </p:nvSpPr>
        <p:spPr>
          <a:xfrm>
            <a:off x="1772928" y="315732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50FE87-432A-AC26-5043-895087B66E11}"/>
              </a:ext>
            </a:extLst>
          </p:cNvPr>
          <p:cNvSpPr txBox="1"/>
          <p:nvPr/>
        </p:nvSpPr>
        <p:spPr>
          <a:xfrm>
            <a:off x="1772928" y="3460627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5ACF1-C14D-AA49-AD54-814745F6DD59}"/>
              </a:ext>
            </a:extLst>
          </p:cNvPr>
          <p:cNvSpPr txBox="1"/>
          <p:nvPr/>
        </p:nvSpPr>
        <p:spPr>
          <a:xfrm>
            <a:off x="2610365" y="3310139"/>
            <a:ext cx="2775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(1x1)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F6BC46-3513-8DDB-5EE6-C79E282EC630}"/>
              </a:ext>
            </a:extLst>
          </p:cNvPr>
          <p:cNvSpPr txBox="1"/>
          <p:nvPr/>
        </p:nvSpPr>
        <p:spPr>
          <a:xfrm>
            <a:off x="1772928" y="4486008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38DF7-C91B-A5FF-3BB5-2BF0D2B5B39E}"/>
              </a:ext>
            </a:extLst>
          </p:cNvPr>
          <p:cNvSpPr txBox="1"/>
          <p:nvPr/>
        </p:nvSpPr>
        <p:spPr>
          <a:xfrm>
            <a:off x="1772928" y="4789312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CE6BE-1BEE-D945-6E33-1B83829439FA}"/>
              </a:ext>
            </a:extLst>
          </p:cNvPr>
          <p:cNvSpPr txBox="1"/>
          <p:nvPr/>
        </p:nvSpPr>
        <p:spPr>
          <a:xfrm>
            <a:off x="2603726" y="4638824"/>
            <a:ext cx="30818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x (1 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6F0C4A-E5AE-16D2-1CB6-60C8B302268E}"/>
              </a:ext>
            </a:extLst>
          </p:cNvPr>
          <p:cNvSpPr txBox="1"/>
          <p:nvPr/>
        </p:nvSpPr>
        <p:spPr>
          <a:xfrm>
            <a:off x="6917539" y="4620956"/>
            <a:ext cx="19988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latin typeface="+mn-ea"/>
              </a:rPr>
              <a:t>  indirect </a:t>
            </a:r>
            <a:r>
              <a:rPr kumimoji="1" lang="en-US" altLang="ko-KR" sz="2000" b="1" spc="-40" dirty="0" err="1">
                <a:latin typeface="+mn-ea"/>
              </a:rPr>
              <a:t>DP</a:t>
            </a:r>
            <a:r>
              <a:rPr kumimoji="1" lang="en-US" altLang="ko-KR" sz="2000" b="1" spc="-40" baseline="-25000" dirty="0" err="1">
                <a:latin typeface="+mn-ea"/>
              </a:rPr>
              <a:t>ij</a:t>
            </a:r>
            <a:r>
              <a:rPr kumimoji="1" lang="en-US" altLang="ko-KR" sz="2000" b="1" spc="-40" dirty="0">
                <a:latin typeface="+mn-ea"/>
              </a:rPr>
              <a:t> </a:t>
            </a:r>
            <a:r>
              <a:rPr lang="ko-KR" altLang="en-US" sz="2000" b="1" i="0" dirty="0">
                <a:solidFill>
                  <a:srgbClr val="040C28"/>
                </a:solidFill>
                <a:effectLst/>
                <a:latin typeface="Apple SD Gothic Neo"/>
              </a:rPr>
              <a:t>≥ </a:t>
            </a:r>
            <a:r>
              <a:rPr kumimoji="1" lang="en-US" altLang="ko-Kore-KR" sz="2000" b="1" spc="-40" dirty="0">
                <a:latin typeface="+mn-ea"/>
              </a:rPr>
              <a:t>0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9DD18D-1A74-969F-189E-1FDE02CE6B13}"/>
              </a:ext>
            </a:extLst>
          </p:cNvPr>
          <p:cNvSpPr txBox="1"/>
          <p:nvPr/>
        </p:nvSpPr>
        <p:spPr>
          <a:xfrm>
            <a:off x="1772928" y="5131640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↑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4B442E-CE84-4FB2-54BF-01F9C2A5127D}"/>
              </a:ext>
            </a:extLst>
          </p:cNvPr>
          <p:cNvSpPr txBox="1"/>
          <p:nvPr/>
        </p:nvSpPr>
        <p:spPr>
          <a:xfrm>
            <a:off x="1772928" y="5434944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2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2"/>
                </a:solidFill>
                <a:latin typeface="+mn-ea"/>
              </a:rPr>
              <a:t>22</a:t>
            </a:r>
            <a:r>
              <a:rPr kumimoji="1" lang="en-US" altLang="ko-Kore-KR" spc="-40" dirty="0">
                <a:solidFill>
                  <a:schemeClr val="accent2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F3CC1F-8DA8-0BEC-2007-9AB409D44E57}"/>
              </a:ext>
            </a:extLst>
          </p:cNvPr>
          <p:cNvSpPr txBox="1"/>
          <p:nvPr/>
        </p:nvSpPr>
        <p:spPr>
          <a:xfrm>
            <a:off x="2603726" y="5284456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(1x1) * ((-1)x(-1))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9B884-DC1D-A67D-A443-E2C724137F0E}"/>
              </a:ext>
            </a:extLst>
          </p:cNvPr>
          <p:cNvSpPr txBox="1"/>
          <p:nvPr/>
        </p:nvSpPr>
        <p:spPr>
          <a:xfrm>
            <a:off x="1772928" y="3826059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A3ADC6-4D5A-E555-EEF7-6E3C0819E4C8}"/>
              </a:ext>
            </a:extLst>
          </p:cNvPr>
          <p:cNvSpPr txBox="1"/>
          <p:nvPr/>
        </p:nvSpPr>
        <p:spPr>
          <a:xfrm>
            <a:off x="1772928" y="4129363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↓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1445F-8D1B-2A91-0193-D409CDD105B5}"/>
              </a:ext>
            </a:extLst>
          </p:cNvPr>
          <p:cNvSpPr txBox="1"/>
          <p:nvPr/>
        </p:nvSpPr>
        <p:spPr>
          <a:xfrm>
            <a:off x="2610365" y="3978875"/>
            <a:ext cx="32158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(1x(-1)) * (1x(-1))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오른쪽 중괄호 81">
            <a:extLst>
              <a:ext uri="{FF2B5EF4-FFF2-40B4-BE49-F238E27FC236}">
                <a16:creationId xmlns:a16="http://schemas.microsoft.com/office/drawing/2014/main" id="{ED2FC1B7-89C8-3651-242E-64A3839CDE68}"/>
              </a:ext>
            </a:extLst>
          </p:cNvPr>
          <p:cNvSpPr/>
          <p:nvPr/>
        </p:nvSpPr>
        <p:spPr>
          <a:xfrm rot="10800000">
            <a:off x="1182555" y="3275824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중괄호 82">
            <a:extLst>
              <a:ext uri="{FF2B5EF4-FFF2-40B4-BE49-F238E27FC236}">
                <a16:creationId xmlns:a16="http://schemas.microsoft.com/office/drawing/2014/main" id="{4C3DBA2A-5102-A19C-5FB1-A94A4BD2A4CB}"/>
              </a:ext>
            </a:extLst>
          </p:cNvPr>
          <p:cNvSpPr/>
          <p:nvPr/>
        </p:nvSpPr>
        <p:spPr>
          <a:xfrm rot="10800000">
            <a:off x="1182555" y="4595094"/>
            <a:ext cx="382720" cy="10525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E5B38-8DA7-C0AC-07C1-81ECF18857B3}"/>
              </a:ext>
            </a:extLst>
          </p:cNvPr>
          <p:cNvSpPr txBox="1"/>
          <p:nvPr/>
        </p:nvSpPr>
        <p:spPr>
          <a:xfrm>
            <a:off x="99293" y="3663589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>
                <a:latin typeface="+mn-ea"/>
              </a:rPr>
              <a:t>부호 동일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23580-B349-1091-9615-336130923BDE}"/>
              </a:ext>
            </a:extLst>
          </p:cNvPr>
          <p:cNvSpPr txBox="1"/>
          <p:nvPr/>
        </p:nvSpPr>
        <p:spPr>
          <a:xfrm>
            <a:off x="99293" y="4982859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부호 반대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25E06-3CE3-2542-EA28-99847B4C3A79}"/>
              </a:ext>
            </a:extLst>
          </p:cNvPr>
          <p:cNvSpPr txBox="1"/>
          <p:nvPr/>
        </p:nvSpPr>
        <p:spPr>
          <a:xfrm>
            <a:off x="1772928" y="5825844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11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F9C06A3-48E0-5862-E9C2-900AAD3E67B6}"/>
              </a:ext>
            </a:extLst>
          </p:cNvPr>
          <p:cNvSpPr txBox="1"/>
          <p:nvPr/>
        </p:nvSpPr>
        <p:spPr>
          <a:xfrm>
            <a:off x="1772928" y="6129148"/>
            <a:ext cx="7405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solidFill>
                  <a:schemeClr val="accent4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chemeClr val="accent4"/>
                </a:solidFill>
                <a:latin typeface="+mn-ea"/>
              </a:rPr>
              <a:t>13</a:t>
            </a:r>
            <a:r>
              <a:rPr kumimoji="1" lang="en-US" altLang="ko-Kore-KR" spc="-40" dirty="0">
                <a:solidFill>
                  <a:schemeClr val="accent4"/>
                </a:solidFill>
                <a:latin typeface="+mn-ea"/>
              </a:rPr>
              <a:t> ↑</a:t>
            </a:r>
            <a:endParaRPr kumimoji="1" lang="ko-Kore-KR" altLang="en-US" spc="-4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58A65-0216-8F64-97CD-8142FF16C09E}"/>
              </a:ext>
            </a:extLst>
          </p:cNvPr>
          <p:cNvSpPr txBox="1"/>
          <p:nvPr/>
        </p:nvSpPr>
        <p:spPr>
          <a:xfrm>
            <a:off x="2603726" y="5964343"/>
            <a:ext cx="28615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pc="-40" dirty="0">
                <a:latin typeface="+mn-ea"/>
              </a:rPr>
              <a:t>Indirect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DP</a:t>
            </a:r>
            <a:r>
              <a:rPr kumimoji="1" lang="en-US" altLang="ko-KR" spc="-40" baseline="-25000" dirty="0">
                <a:latin typeface="+mn-ea"/>
              </a:rPr>
              <a:t>13</a:t>
            </a:r>
            <a:r>
              <a:rPr kumimoji="1" lang="en-US" altLang="ko-KR" spc="-40" dirty="0">
                <a:latin typeface="+mn-ea"/>
              </a:rPr>
              <a:t> = (1x0) x (1 x1)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7CF92B-F582-9EA5-E8A7-6AD1B5F2F449}"/>
              </a:ext>
            </a:extLst>
          </p:cNvPr>
          <p:cNvSpPr txBox="1"/>
          <p:nvPr/>
        </p:nvSpPr>
        <p:spPr>
          <a:xfrm>
            <a:off x="99293" y="5954748"/>
            <a:ext cx="9794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pc="-40" dirty="0">
                <a:latin typeface="+mn-ea"/>
              </a:rPr>
              <a:t>항상 가능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66D4D8-240D-349B-48E4-4BD39F136B28}"/>
              </a:ext>
            </a:extLst>
          </p:cNvPr>
          <p:cNvSpPr txBox="1"/>
          <p:nvPr/>
        </p:nvSpPr>
        <p:spPr>
          <a:xfrm>
            <a:off x="5868791" y="5944482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0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974981-5CF9-D030-42F4-FC5C315E9533}"/>
              </a:ext>
            </a:extLst>
          </p:cNvPr>
          <p:cNvSpPr txBox="1"/>
          <p:nvPr/>
        </p:nvSpPr>
        <p:spPr>
          <a:xfrm>
            <a:off x="5868791" y="3928048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62B530-FC8B-43AF-0CFF-2CCC07C13550}"/>
              </a:ext>
            </a:extLst>
          </p:cNvPr>
          <p:cNvSpPr txBox="1"/>
          <p:nvPr/>
        </p:nvSpPr>
        <p:spPr>
          <a:xfrm>
            <a:off x="5868791" y="3261079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6700F9-06F1-6184-1E6A-03AB1E0FE93A}"/>
              </a:ext>
            </a:extLst>
          </p:cNvPr>
          <p:cNvSpPr txBox="1"/>
          <p:nvPr/>
        </p:nvSpPr>
        <p:spPr>
          <a:xfrm>
            <a:off x="5868791" y="5250278"/>
            <a:ext cx="540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5A6173-EC78-CF94-759D-E93F0AC845BA}"/>
              </a:ext>
            </a:extLst>
          </p:cNvPr>
          <p:cNvSpPr txBox="1"/>
          <p:nvPr/>
        </p:nvSpPr>
        <p:spPr>
          <a:xfrm>
            <a:off x="5868791" y="4583309"/>
            <a:ext cx="64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= -1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156E9-EE4C-7FDD-6E63-A8D530A1E645}"/>
              </a:ext>
            </a:extLst>
          </p:cNvPr>
          <p:cNvSpPr txBox="1"/>
          <p:nvPr/>
        </p:nvSpPr>
        <p:spPr>
          <a:xfrm>
            <a:off x="507834" y="91197"/>
            <a:ext cx="4864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관계 </a:t>
            </a:r>
            <a:r>
              <a:rPr kumimoji="1" lang="en-US" altLang="ko-Kore-KR" spc="-40" dirty="0">
                <a:latin typeface="+mn-ea"/>
              </a:rPr>
              <a:t>m</a:t>
            </a:r>
            <a:r>
              <a:rPr kumimoji="1" lang="en-US" altLang="ko-KR" spc="-40" dirty="0">
                <a:latin typeface="+mn-ea"/>
              </a:rPr>
              <a:t>atrix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F2E4628-024D-F828-FC63-B7D925A4DD2F}"/>
              </a:ext>
            </a:extLst>
          </p:cNvPr>
          <p:cNvCxnSpPr>
            <a:cxnSpLocks/>
          </p:cNvCxnSpPr>
          <p:nvPr/>
        </p:nvCxnSpPr>
        <p:spPr>
          <a:xfrm flipV="1">
            <a:off x="215063" y="2573941"/>
            <a:ext cx="8740468" cy="958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05FE-4E04-D6E3-6A81-A504E39C45D1}"/>
              </a:ext>
            </a:extLst>
          </p:cNvPr>
          <p:cNvSpPr txBox="1"/>
          <p:nvPr/>
        </p:nvSpPr>
        <p:spPr>
          <a:xfrm>
            <a:off x="5480861" y="1557880"/>
            <a:ext cx="19155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-1) </a:t>
            </a:r>
            <a:r>
              <a:rPr kumimoji="1" lang="en-US" altLang="ko-Kore-KR" spc="-40" dirty="0">
                <a:latin typeface="+mn-ea"/>
              </a:rPr>
              <a:t>: DP</a:t>
            </a:r>
            <a:r>
              <a:rPr kumimoji="1" lang="ko-Kore-KR" altLang="en-US" spc="-40" dirty="0">
                <a:latin typeface="+mn-ea"/>
              </a:rPr>
              <a:t> 방향 전환</a:t>
            </a:r>
            <a:r>
              <a:rPr kumimoji="1" lang="en-US" altLang="ko-Kore-KR" spc="-40" dirty="0">
                <a:latin typeface="+mn-ea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8F2B6-0282-7EB7-B2BF-895C741970F1}"/>
              </a:ext>
            </a:extLst>
          </p:cNvPr>
          <p:cNvSpPr txBox="1"/>
          <p:nvPr/>
        </p:nvSpPr>
        <p:spPr>
          <a:xfrm>
            <a:off x="5563608" y="2072562"/>
            <a:ext cx="22759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0)</a:t>
            </a:r>
            <a:r>
              <a:rPr kumimoji="1" lang="en-US" altLang="ko-Kore-KR" spc="-40" dirty="0">
                <a:latin typeface="+mn-ea"/>
              </a:rPr>
              <a:t> : DP </a:t>
            </a:r>
            <a:r>
              <a:rPr kumimoji="1" lang="ko-Kore-KR" altLang="en-US" spc="-40" dirty="0">
                <a:latin typeface="+mn-ea"/>
              </a:rPr>
              <a:t>방향 상관 없음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EA444-2D6E-046B-035E-B2887ED891A0}"/>
              </a:ext>
            </a:extLst>
          </p:cNvPr>
          <p:cNvSpPr txBox="1"/>
          <p:nvPr/>
        </p:nvSpPr>
        <p:spPr>
          <a:xfrm>
            <a:off x="5556634" y="978649"/>
            <a:ext cx="1747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1) </a:t>
            </a:r>
            <a:r>
              <a:rPr kumimoji="1" lang="en-US" altLang="ko-KR" spc="-40" dirty="0">
                <a:latin typeface="+mn-ea"/>
              </a:rPr>
              <a:t>: DP </a:t>
            </a:r>
            <a:r>
              <a:rPr kumimoji="1" lang="ko-KR" altLang="en-US" spc="-40" dirty="0">
                <a:latin typeface="+mn-ea"/>
              </a:rPr>
              <a:t>방향 유지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BC6E7-AC80-AD2A-4468-2830FD09BFA6}"/>
              </a:ext>
            </a:extLst>
          </p:cNvPr>
          <p:cNvSpPr txBox="1"/>
          <p:nvPr/>
        </p:nvSpPr>
        <p:spPr>
          <a:xfrm>
            <a:off x="7495708" y="972404"/>
            <a:ext cx="6876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69E56-9EA9-F787-BF0D-F0CFAB8655DA}"/>
              </a:ext>
            </a:extLst>
          </p:cNvPr>
          <p:cNvSpPr txBox="1"/>
          <p:nvPr/>
        </p:nvSpPr>
        <p:spPr>
          <a:xfrm>
            <a:off x="8443516" y="968238"/>
            <a:ext cx="5530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74D17-45D9-86A3-ED03-448F8946E104}"/>
              </a:ext>
            </a:extLst>
          </p:cNvPr>
          <p:cNvSpPr txBox="1"/>
          <p:nvPr/>
        </p:nvSpPr>
        <p:spPr>
          <a:xfrm>
            <a:off x="7495708" y="1544619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+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-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9F45F-080D-DC40-980E-36407E11A1D3}"/>
              </a:ext>
            </a:extLst>
          </p:cNvPr>
          <p:cNvSpPr txBox="1"/>
          <p:nvPr/>
        </p:nvSpPr>
        <p:spPr>
          <a:xfrm>
            <a:off x="8407890" y="1540453"/>
            <a:ext cx="620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+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94D85-687B-E6F9-E144-DCA68B59E2CC}"/>
              </a:ext>
            </a:extLst>
          </p:cNvPr>
          <p:cNvSpPr txBox="1"/>
          <p:nvPr/>
        </p:nvSpPr>
        <p:spPr>
          <a:xfrm>
            <a:off x="6388925" y="414509"/>
            <a:ext cx="16613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DP</a:t>
            </a:r>
            <a:r>
              <a:rPr kumimoji="1" lang="ko-KR" altLang="en-US" sz="2000" spc="-40" dirty="0">
                <a:latin typeface="+mn-ea"/>
              </a:rPr>
              <a:t>의 비례관계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231E61F5-429F-CE56-6D5F-9FEE311A93AF}"/>
              </a:ext>
            </a:extLst>
          </p:cNvPr>
          <p:cNvSpPr/>
          <p:nvPr/>
        </p:nvSpPr>
        <p:spPr>
          <a:xfrm rot="5400000">
            <a:off x="5335961" y="4675757"/>
            <a:ext cx="2921608" cy="1903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C6CDD-F757-C330-3ACB-4C517001BB84}"/>
              </a:ext>
            </a:extLst>
          </p:cNvPr>
          <p:cNvSpPr txBox="1"/>
          <p:nvPr/>
        </p:nvSpPr>
        <p:spPr>
          <a:xfrm>
            <a:off x="507834" y="-605489"/>
            <a:ext cx="4864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Interface compatibility</a:t>
            </a:r>
            <a:r>
              <a:rPr kumimoji="1" lang="ko-Kore-KR" altLang="en-US" spc="-40" dirty="0">
                <a:latin typeface="+mn-ea"/>
              </a:rPr>
              <a:t>를 고려한 </a:t>
            </a:r>
            <a:r>
              <a:rPr kumimoji="1" lang="en-US" altLang="ko-Kore-KR" spc="-40" dirty="0">
                <a:latin typeface="+mn-ea"/>
              </a:rPr>
              <a:t>indirect DP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CD11C-D31C-9076-C1F4-D2012715F6C2}"/>
              </a:ext>
            </a:extLst>
          </p:cNvPr>
          <p:cNvSpPr txBox="1"/>
          <p:nvPr/>
        </p:nvSpPr>
        <p:spPr>
          <a:xfrm>
            <a:off x="6822211" y="5342611"/>
            <a:ext cx="232178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pc="-40" dirty="0">
                <a:latin typeface="+mn-ea"/>
              </a:rPr>
              <a:t>간접적인 관계에서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의 방향성 고려필요</a:t>
            </a:r>
          </a:p>
        </p:txBody>
      </p:sp>
    </p:spTree>
    <p:extLst>
      <p:ext uri="{BB962C8B-B14F-4D97-AF65-F5344CB8AC3E}">
        <p14:creationId xmlns:p14="http://schemas.microsoft.com/office/powerpoint/2010/main" val="709138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4A448-37F6-092E-A22E-219442537CF6}"/>
              </a:ext>
            </a:extLst>
          </p:cNvPr>
          <p:cNvSpPr txBox="1"/>
          <p:nvPr/>
        </p:nvSpPr>
        <p:spPr>
          <a:xfrm>
            <a:off x="3708206" y="730704"/>
            <a:ext cx="44079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Choose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set</a:t>
            </a:r>
            <a:r>
              <a:rPr kumimoji="1" lang="en-US" altLang="ko-Kore-KR" sz="2000" b="1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of multiple FR 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077B96A-540F-3758-A287-AD6F0498520E}"/>
              </a:ext>
            </a:extLst>
          </p:cNvPr>
          <p:cNvGrpSpPr/>
          <p:nvPr/>
        </p:nvGrpSpPr>
        <p:grpSpPr>
          <a:xfrm>
            <a:off x="3690714" y="1105686"/>
            <a:ext cx="4255428" cy="5404295"/>
            <a:chOff x="4751732" y="1105686"/>
            <a:chExt cx="4255428" cy="54042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82C0D6-047C-7752-8246-F1EF70025899}"/>
                </a:ext>
              </a:extLst>
            </p:cNvPr>
            <p:cNvSpPr txBox="1"/>
            <p:nvPr/>
          </p:nvSpPr>
          <p:spPr>
            <a:xfrm>
              <a:off x="4969171" y="1243160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1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8B6D07-C4CD-BC7B-512D-4783C1B7D80D}"/>
                </a:ext>
              </a:extLst>
            </p:cNvPr>
            <p:cNvSpPr/>
            <p:nvPr/>
          </p:nvSpPr>
          <p:spPr>
            <a:xfrm>
              <a:off x="4751732" y="1105686"/>
              <a:ext cx="4255428" cy="5404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6B0E8-C3D6-E868-8F25-80B2F046CBAE}"/>
                </a:ext>
              </a:extLst>
            </p:cNvPr>
            <p:cNvSpPr txBox="1"/>
            <p:nvPr/>
          </p:nvSpPr>
          <p:spPr>
            <a:xfrm>
              <a:off x="6395712" y="1243159"/>
              <a:ext cx="74505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2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DD104-C630-04E4-E5AB-FDA51291DF9A}"/>
                </a:ext>
              </a:extLst>
            </p:cNvPr>
            <p:cNvSpPr txBox="1"/>
            <p:nvPr/>
          </p:nvSpPr>
          <p:spPr>
            <a:xfrm>
              <a:off x="7824834" y="1244908"/>
              <a:ext cx="9429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spc="-40" dirty="0">
                  <a:latin typeface="+mn-ea"/>
                </a:rPr>
                <a:t>    FR</a:t>
              </a:r>
              <a:r>
                <a:rPr kumimoji="1" lang="en-US" altLang="ko-Kore-KR" sz="2000" b="1" spc="-40" baseline="-25000" dirty="0">
                  <a:latin typeface="+mn-ea"/>
                </a:rPr>
                <a:t>3</a:t>
              </a:r>
              <a:endParaRPr kumimoji="1" lang="en-US" altLang="ko-Kore-KR" sz="2000" b="1" spc="-4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B84794-CFA5-3B0C-DEF9-DF669DD01E34}"/>
                </a:ext>
              </a:extLst>
            </p:cNvPr>
            <p:cNvSpPr txBox="1"/>
            <p:nvPr/>
          </p:nvSpPr>
          <p:spPr>
            <a:xfrm>
              <a:off x="6488071" y="2065806"/>
              <a:ext cx="73539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32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2F8E291B-A97F-72DB-D8BE-7BA311D82051}"/>
                </a:ext>
              </a:extLst>
            </p:cNvPr>
            <p:cNvSpPr/>
            <p:nvPr/>
          </p:nvSpPr>
          <p:spPr>
            <a:xfrm>
              <a:off x="6387701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6BECBE-F1EE-546A-43E3-961387881C7A}"/>
                </a:ext>
              </a:extLst>
            </p:cNvPr>
            <p:cNvSpPr txBox="1"/>
            <p:nvPr/>
          </p:nvSpPr>
          <p:spPr>
            <a:xfrm>
              <a:off x="6415996" y="1589173"/>
              <a:ext cx="89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7C459252-1FBF-0CA1-82B7-90FAE165546F}"/>
                </a:ext>
              </a:extLst>
            </p:cNvPr>
            <p:cNvSpPr/>
            <p:nvPr/>
          </p:nvSpPr>
          <p:spPr>
            <a:xfrm>
              <a:off x="4984358" y="1739475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51784F-A7A8-EF40-97F2-54F7F2FB2D5D}"/>
                </a:ext>
              </a:extLst>
            </p:cNvPr>
            <p:cNvSpPr txBox="1"/>
            <p:nvPr/>
          </p:nvSpPr>
          <p:spPr>
            <a:xfrm>
              <a:off x="5058877" y="1589173"/>
              <a:ext cx="8197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l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EC0F07-05F8-9912-84DC-4FA91849962F}"/>
                </a:ext>
              </a:extLst>
            </p:cNvPr>
            <p:cNvSpPr txBox="1"/>
            <p:nvPr/>
          </p:nvSpPr>
          <p:spPr>
            <a:xfrm>
              <a:off x="7963687" y="1946678"/>
              <a:ext cx="73539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E954D0DC-532D-E7DD-F4E1-5BB1F589B28C}"/>
                </a:ext>
              </a:extLst>
            </p:cNvPr>
            <p:cNvSpPr/>
            <p:nvPr/>
          </p:nvSpPr>
          <p:spPr>
            <a:xfrm>
              <a:off x="7819128" y="1728104"/>
              <a:ext cx="952208" cy="1193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26DF29-7EBE-7C2C-8F75-77F38BBD045C}"/>
                </a:ext>
              </a:extLst>
            </p:cNvPr>
            <p:cNvSpPr txBox="1"/>
            <p:nvPr/>
          </p:nvSpPr>
          <p:spPr>
            <a:xfrm>
              <a:off x="7847423" y="1577802"/>
              <a:ext cx="9672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Option m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51" name="삼각형 50">
              <a:extLst>
                <a:ext uri="{FF2B5EF4-FFF2-40B4-BE49-F238E27FC236}">
                  <a16:creationId xmlns:a16="http://schemas.microsoft.com/office/drawing/2014/main" id="{F7A5355E-86F3-CF4A-2BC8-0D343DB9D645}"/>
                </a:ext>
              </a:extLst>
            </p:cNvPr>
            <p:cNvSpPr/>
            <p:nvPr/>
          </p:nvSpPr>
          <p:spPr>
            <a:xfrm rot="10800000">
              <a:off x="5084428" y="305713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7777AE-BB5D-58E7-B5E0-D5A700A5108B}"/>
                </a:ext>
              </a:extLst>
            </p:cNvPr>
            <p:cNvSpPr txBox="1"/>
            <p:nvPr/>
          </p:nvSpPr>
          <p:spPr>
            <a:xfrm>
              <a:off x="5846960" y="3054203"/>
              <a:ext cx="237866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Option</a:t>
              </a:r>
              <a:r>
                <a:rPr kumimoji="1" lang="en-US" altLang="ko-KR" b="1" spc="-40" dirty="0">
                  <a:latin typeface="+mn-ea"/>
                </a:rPr>
                <a:t>s</a:t>
              </a:r>
              <a:r>
                <a:rPr kumimoji="1" lang="en-US" altLang="ko-Kore-KR" b="1" spc="-40" dirty="0">
                  <a:latin typeface="+mn-ea"/>
                </a:rPr>
                <a:t> relation check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F910B-A0FC-31BE-B370-D6A061B26118}"/>
                </a:ext>
              </a:extLst>
            </p:cNvPr>
            <p:cNvSpPr txBox="1"/>
            <p:nvPr/>
          </p:nvSpPr>
          <p:spPr>
            <a:xfrm>
              <a:off x="5101068" y="1875052"/>
              <a:ext cx="735394" cy="9848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ore-KR" sz="1600" spc="-40" dirty="0">
                  <a:latin typeface="+mn-ea"/>
                </a:rPr>
                <a:t>↑</a:t>
              </a:r>
            </a:p>
            <a:p>
              <a:r>
                <a:rPr kumimoji="1" lang="en-US" altLang="ko-KR" sz="1600" spc="-40" dirty="0">
                  <a:latin typeface="+mn-ea"/>
                </a:rPr>
                <a:t>-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  <a:p>
              <a:r>
                <a:rPr kumimoji="1" lang="en-US" altLang="ko-Kore-KR" sz="1600" spc="-40" dirty="0">
                  <a:latin typeface="+mn-ea"/>
                </a:rPr>
                <a:t>- 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r>
                <a:rPr kumimoji="1" lang="en-US" altLang="ko-Kore-KR" sz="1600" spc="-40" dirty="0">
                  <a:latin typeface="+mn-ea"/>
                </a:rPr>
                <a:t>↓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85B2D-3DA6-CE11-D48B-112D47F3AA80}"/>
                </a:ext>
              </a:extLst>
            </p:cNvPr>
            <p:cNvSpPr txBox="1"/>
            <p:nvPr/>
          </p:nvSpPr>
          <p:spPr>
            <a:xfrm>
              <a:off x="5058326" y="3535254"/>
              <a:ext cx="9286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C00000"/>
                  </a:solidFill>
                  <a:latin typeface="+mn-ea"/>
                </a:rPr>
                <a:t> Synergy</a:t>
              </a:r>
              <a:endParaRPr kumimoji="1" lang="ko-Kore-KR" altLang="en-US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631F-3CF6-38F2-15BF-8B4EAD9CE5D9}"/>
                </a:ext>
              </a:extLst>
            </p:cNvPr>
            <p:cNvSpPr txBox="1"/>
            <p:nvPr/>
          </p:nvSpPr>
          <p:spPr>
            <a:xfrm>
              <a:off x="5050747" y="3956869"/>
              <a:ext cx="9894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 Irrelevant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9631DD-826C-480F-7FE2-A572B6C79EA9}"/>
                </a:ext>
              </a:extLst>
            </p:cNvPr>
            <p:cNvSpPr txBox="1"/>
            <p:nvPr/>
          </p:nvSpPr>
          <p:spPr>
            <a:xfrm>
              <a:off x="5050748" y="4363307"/>
              <a:ext cx="2622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solidFill>
                    <a:srgbClr val="1D6FA9"/>
                  </a:solidFill>
                  <a:latin typeface="+mn-ea"/>
                </a:rPr>
                <a:t> Conflict</a:t>
              </a:r>
              <a:endParaRPr kumimoji="1" lang="ko-Kore-KR" altLang="en-US" spc="-40" dirty="0">
                <a:solidFill>
                  <a:srgbClr val="1D6FA9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7CC8495-A999-BA50-D106-63E1067D815C}"/>
                </a:ext>
              </a:extLst>
            </p:cNvPr>
            <p:cNvSpPr/>
            <p:nvPr/>
          </p:nvSpPr>
          <p:spPr>
            <a:xfrm>
              <a:off x="5053150" y="3489204"/>
              <a:ext cx="2620269" cy="122428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46548F20-B557-28DC-50EF-490146A57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3901234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736C25D2-0B94-0651-F0AD-FB720510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3150" y="4307947"/>
              <a:ext cx="26202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FC2402-E439-2500-D834-3B9559225EEC}"/>
                </a:ext>
              </a:extLst>
            </p:cNvPr>
            <p:cNvSpPr txBox="1"/>
            <p:nvPr/>
          </p:nvSpPr>
          <p:spPr>
            <a:xfrm>
              <a:off x="6272759" y="3581835"/>
              <a:ext cx="130606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ore-KR" sz="1600" spc="-40" baseline="-25000" dirty="0">
                  <a:latin typeface="+mn-ea"/>
                </a:rPr>
                <a:t>21 </a:t>
              </a:r>
              <a:r>
                <a:rPr kumimoji="1" lang="en-US" altLang="ko-KR" sz="1600" spc="-40" dirty="0">
                  <a:latin typeface="+mn-ea"/>
                </a:rPr>
                <a:t>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22</a:t>
              </a:r>
              <a:r>
                <a:rPr kumimoji="1" lang="en-US" altLang="ko-KR" sz="1600" spc="-40" dirty="0">
                  <a:latin typeface="+mn-ea"/>
                </a:rPr>
                <a:t> D</a:t>
              </a:r>
              <a:r>
                <a:rPr kumimoji="1" lang="en-US" altLang="ko-Kore-KR" sz="1600" spc="-40" dirty="0">
                  <a:latin typeface="+mn-ea"/>
                </a:rPr>
                <a:t>P</a:t>
              </a:r>
              <a:r>
                <a:rPr kumimoji="1" lang="en-US" altLang="ko-KR" sz="1600" spc="-40" baseline="-25000" dirty="0">
                  <a:latin typeface="+mn-ea"/>
                </a:rPr>
                <a:t>31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4EAE54-51CA-0481-9D7D-5658F699A4CC}"/>
                </a:ext>
              </a:extLst>
            </p:cNvPr>
            <p:cNvSpPr txBox="1"/>
            <p:nvPr/>
          </p:nvSpPr>
          <p:spPr>
            <a:xfrm>
              <a:off x="6272759" y="3970389"/>
              <a:ext cx="8409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32 </a:t>
              </a:r>
              <a:r>
                <a:rPr kumimoji="1" lang="en-US" altLang="ko-Kore-KR" sz="1600" spc="-40" dirty="0">
                  <a:latin typeface="+mn-ea"/>
                </a:rPr>
                <a:t>DP</a:t>
              </a:r>
              <a:r>
                <a:rPr kumimoji="1" lang="en-US" altLang="ko-Kore-KR" sz="1600" spc="-40" baseline="-25000" dirty="0">
                  <a:latin typeface="+mn-ea"/>
                </a:rPr>
                <a:t>33</a:t>
              </a:r>
              <a:endParaRPr kumimoji="1" lang="en-US" altLang="ko-Kore-KR" sz="1600" spc="-40" dirty="0"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B360E33-2188-F62D-CAB3-333BA347925A}"/>
                </a:ext>
              </a:extLst>
            </p:cNvPr>
            <p:cNvSpPr txBox="1"/>
            <p:nvPr/>
          </p:nvSpPr>
          <p:spPr>
            <a:xfrm>
              <a:off x="7939486" y="3877411"/>
              <a:ext cx="101439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i="1" spc="-40" dirty="0">
                  <a:latin typeface="+mn-ea"/>
                </a:rPr>
                <a:t>If conflict:</a:t>
              </a:r>
            </a:p>
            <a:p>
              <a:pPr algn="ctr"/>
              <a:r>
                <a:rPr kumimoji="1" lang="en-US" altLang="ko-Kore-KR" i="1" u="sng" spc="-40" dirty="0">
                  <a:solidFill>
                    <a:srgbClr val="1D6FA9"/>
                  </a:solidFill>
                  <a:latin typeface="+mn-ea"/>
                </a:rPr>
                <a:t>break</a:t>
              </a:r>
              <a:endParaRPr kumimoji="1" lang="ko-Kore-KR" altLang="en-US" i="1" u="sng" spc="-40" dirty="0">
                <a:solidFill>
                  <a:srgbClr val="1D6FA9"/>
                </a:solidFill>
                <a:latin typeface="+mn-ea"/>
              </a:endParaRPr>
            </a:p>
          </p:txBody>
        </p:sp>
        <p:cxnSp>
          <p:nvCxnSpPr>
            <p:cNvPr id="108" name="꺾인 연결선[E] 107">
              <a:extLst>
                <a:ext uri="{FF2B5EF4-FFF2-40B4-BE49-F238E27FC236}">
                  <a16:creationId xmlns:a16="http://schemas.microsoft.com/office/drawing/2014/main" id="{E296E80E-44AB-10BA-A1EF-D652FBADE63D}"/>
                </a:ext>
              </a:extLst>
            </p:cNvPr>
            <p:cNvCxnSpPr>
              <a:cxnSpLocks/>
              <a:stCxn id="94" idx="3"/>
              <a:endCxn id="105" idx="1"/>
            </p:cNvCxnSpPr>
            <p:nvPr/>
          </p:nvCxnSpPr>
          <p:spPr>
            <a:xfrm flipV="1">
              <a:off x="7673420" y="4154410"/>
              <a:ext cx="266066" cy="34739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삼각형 125">
              <a:extLst>
                <a:ext uri="{FF2B5EF4-FFF2-40B4-BE49-F238E27FC236}">
                  <a16:creationId xmlns:a16="http://schemas.microsoft.com/office/drawing/2014/main" id="{7BCA99CC-D144-3F15-E9E7-175F4D6B18AF}"/>
                </a:ext>
              </a:extLst>
            </p:cNvPr>
            <p:cNvSpPr/>
            <p:nvPr/>
          </p:nvSpPr>
          <p:spPr>
            <a:xfrm rot="10800000">
              <a:off x="5084428" y="4795200"/>
              <a:ext cx="3777542" cy="3413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2F6432-C07D-6DD2-E00E-970D3C775478}"/>
                </a:ext>
              </a:extLst>
            </p:cNvPr>
            <p:cNvSpPr txBox="1"/>
            <p:nvPr/>
          </p:nvSpPr>
          <p:spPr>
            <a:xfrm>
              <a:off x="5642586" y="4795529"/>
              <a:ext cx="25664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DP propagation analysis</a:t>
              </a:r>
              <a:endParaRPr kumimoji="1" lang="ko-Kore-KR" altLang="en-US" b="1" spc="-40" dirty="0">
                <a:latin typeface="+mn-ea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73EBF319-9A38-FC37-EDF9-84587D0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2482" y="5206801"/>
              <a:ext cx="2075084" cy="122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47978048-95DF-E731-19F5-2521E2CE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9703" y="5179548"/>
              <a:ext cx="1943185" cy="1267030"/>
            </a:xfrm>
            <a:prstGeom prst="rect">
              <a:avLst/>
            </a:prstGeom>
          </p:spPr>
        </p:pic>
      </p:grp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6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삼각형 148">
            <a:extLst>
              <a:ext uri="{FF2B5EF4-FFF2-40B4-BE49-F238E27FC236}">
                <a16:creationId xmlns:a16="http://schemas.microsoft.com/office/drawing/2014/main" id="{9055F377-03A6-7549-D4E6-88EE8A7C1A54}"/>
              </a:ext>
            </a:extLst>
          </p:cNvPr>
          <p:cNvSpPr/>
          <p:nvPr/>
        </p:nvSpPr>
        <p:spPr>
          <a:xfrm rot="5400000">
            <a:off x="1894105" y="3520111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D5DC68-55BB-D5F2-B9EE-B96F15976641}"/>
              </a:ext>
            </a:extLst>
          </p:cNvPr>
          <p:cNvSpPr txBox="1"/>
          <p:nvPr/>
        </p:nvSpPr>
        <p:spPr>
          <a:xfrm>
            <a:off x="257058" y="1362185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5CD9DA99-5A55-83DC-42AE-5AB4B71B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1" y="1458988"/>
            <a:ext cx="3145721" cy="4138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A162F-DD24-FA85-6864-3DAC243EF82D}"/>
              </a:ext>
            </a:extLst>
          </p:cNvPr>
          <p:cNvSpPr txBox="1"/>
          <p:nvPr/>
        </p:nvSpPr>
        <p:spPr>
          <a:xfrm>
            <a:off x="-121073" y="47134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73686BA7-3F29-BD10-A731-54C7B094F5FA}"/>
              </a:ext>
            </a:extLst>
          </p:cNvPr>
          <p:cNvSpPr/>
          <p:nvPr/>
        </p:nvSpPr>
        <p:spPr>
          <a:xfrm>
            <a:off x="8052924" y="1854801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B1F4222F-04C4-6CC5-77C3-1C40D6608049}"/>
              </a:ext>
            </a:extLst>
          </p:cNvPr>
          <p:cNvSpPr/>
          <p:nvPr/>
        </p:nvSpPr>
        <p:spPr>
          <a:xfrm>
            <a:off x="8052924" y="3956868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01617-C94D-C297-290B-90A369B80D3B}"/>
              </a:ext>
            </a:extLst>
          </p:cNvPr>
          <p:cNvSpPr txBox="1"/>
          <p:nvPr/>
        </p:nvSpPr>
        <p:spPr>
          <a:xfrm rot="5400000">
            <a:off x="7717047" y="2767241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C2FD5-20A6-848F-6867-7F59C523731F}"/>
              </a:ext>
            </a:extLst>
          </p:cNvPr>
          <p:cNvSpPr txBox="1"/>
          <p:nvPr/>
        </p:nvSpPr>
        <p:spPr>
          <a:xfrm rot="5400000">
            <a:off x="8010262" y="4898964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6C639-309A-A435-A000-9792E6B4B22D}"/>
              </a:ext>
            </a:extLst>
          </p:cNvPr>
          <p:cNvSpPr txBox="1"/>
          <p:nvPr/>
        </p:nvSpPr>
        <p:spPr>
          <a:xfrm>
            <a:off x="8109215" y="2726377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FAE87-54C6-6716-8AC8-5CE31A0C06EA}"/>
              </a:ext>
            </a:extLst>
          </p:cNvPr>
          <p:cNvSpPr txBox="1"/>
          <p:nvPr/>
        </p:nvSpPr>
        <p:spPr>
          <a:xfrm>
            <a:off x="8109215" y="491863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328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387709-10B5-CA42-E283-AEA25733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970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F5A7A3-E5C4-A127-1D6F-8EEACAD8E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cxnSp>
        <p:nvCxnSpPr>
          <p:cNvPr id="146" name="직선 연결선[R] 145">
            <a:extLst>
              <a:ext uri="{FF2B5EF4-FFF2-40B4-BE49-F238E27FC236}">
                <a16:creationId xmlns:a16="http://schemas.microsoft.com/office/drawing/2014/main" id="{AE2A73A4-771C-529A-3CD8-AB8D7AFC8471}"/>
              </a:ext>
            </a:extLst>
          </p:cNvPr>
          <p:cNvCxnSpPr>
            <a:cxnSpLocks/>
          </p:cNvCxnSpPr>
          <p:nvPr/>
        </p:nvCxnSpPr>
        <p:spPr>
          <a:xfrm flipH="1">
            <a:off x="47976" y="551843"/>
            <a:ext cx="90480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6CA042DB-24AB-FF8A-C1BF-03136352F1D2}"/>
              </a:ext>
            </a:extLst>
          </p:cNvPr>
          <p:cNvSpPr txBox="1">
            <a:spLocks/>
          </p:cNvSpPr>
          <p:nvPr/>
        </p:nvSpPr>
        <p:spPr>
          <a:xfrm>
            <a:off x="1" y="56902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여러 기능적 요구사항으로 인한 설계변경을 </a:t>
            </a:r>
            <a:r>
              <a:rPr lang="ko-Kore-KR" altLang="en-US" sz="2000" dirty="0"/>
              <a:t>위한 </a:t>
            </a:r>
            <a:r>
              <a:rPr lang="en-US" altLang="ko-Kore-KR" sz="2000" dirty="0"/>
              <a:t>systematic </a:t>
            </a:r>
            <a:r>
              <a:rPr lang="ko-Kore-KR" altLang="en-US" sz="2000" dirty="0"/>
              <a:t>방법론</a:t>
            </a:r>
            <a:endParaRPr lang="ko-KR" altLang="en-US" sz="20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B1BE4F4B-E581-74E0-8A62-AC1AF554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59" y="779002"/>
            <a:ext cx="9148482" cy="4116372"/>
          </a:xfrm>
          <a:prstGeom prst="rect">
            <a:avLst/>
          </a:prstGeom>
        </p:spPr>
      </p:pic>
      <p:sp>
        <p:nvSpPr>
          <p:cNvPr id="171" name="삼각형 170">
            <a:extLst>
              <a:ext uri="{FF2B5EF4-FFF2-40B4-BE49-F238E27FC236}">
                <a16:creationId xmlns:a16="http://schemas.microsoft.com/office/drawing/2014/main" id="{56AD0700-F644-A6C4-766E-046C376E6401}"/>
              </a:ext>
            </a:extLst>
          </p:cNvPr>
          <p:cNvSpPr/>
          <p:nvPr/>
        </p:nvSpPr>
        <p:spPr>
          <a:xfrm rot="10800000">
            <a:off x="-4531005" y="3683297"/>
            <a:ext cx="3273647" cy="30154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9B2F23-B5CC-9786-251C-CBAB2B95B246}"/>
              </a:ext>
            </a:extLst>
          </p:cNvPr>
          <p:cNvSpPr txBox="1"/>
          <p:nvPr/>
        </p:nvSpPr>
        <p:spPr>
          <a:xfrm>
            <a:off x="-9950063" y="560846"/>
            <a:ext cx="52451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spc="-40" dirty="0">
                <a:latin typeface="+mn-ea"/>
              </a:rPr>
              <a:t>Feasible check of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combination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9C707A-BC2C-7700-A370-587059FAFD46}"/>
              </a:ext>
            </a:extLst>
          </p:cNvPr>
          <p:cNvSpPr txBox="1"/>
          <p:nvPr/>
        </p:nvSpPr>
        <p:spPr>
          <a:xfrm>
            <a:off x="-9237758" y="1073302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1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D1A9147-A917-5B9D-2B1D-5F145763C593}"/>
              </a:ext>
            </a:extLst>
          </p:cNvPr>
          <p:cNvSpPr/>
          <p:nvPr/>
        </p:nvSpPr>
        <p:spPr>
          <a:xfrm>
            <a:off x="-9455197" y="935828"/>
            <a:ext cx="4255428" cy="540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3A3DDFD-5D33-610F-C6AB-CEC6DC54EB15}"/>
              </a:ext>
            </a:extLst>
          </p:cNvPr>
          <p:cNvSpPr txBox="1"/>
          <p:nvPr/>
        </p:nvSpPr>
        <p:spPr>
          <a:xfrm>
            <a:off x="-7811217" y="1073301"/>
            <a:ext cx="7450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2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761C626-37AE-65D4-AE9D-AEBB540390A5}"/>
              </a:ext>
            </a:extLst>
          </p:cNvPr>
          <p:cNvSpPr txBox="1"/>
          <p:nvPr/>
        </p:nvSpPr>
        <p:spPr>
          <a:xfrm>
            <a:off x="-6382095" y="1075050"/>
            <a:ext cx="9429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    FR</a:t>
            </a:r>
            <a:r>
              <a:rPr kumimoji="1" lang="en-US" altLang="ko-Kore-KR" sz="2000" b="1" spc="-40" baseline="-25000" dirty="0">
                <a:latin typeface="+mn-ea"/>
              </a:rPr>
              <a:t>3</a:t>
            </a:r>
            <a:endParaRPr kumimoji="1" lang="en-US" altLang="ko-Kore-KR" sz="2000" b="1" spc="-40" dirty="0">
              <a:latin typeface="+mn-ea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F4BCF6-14A3-E377-8CCA-11C60BC591EE}"/>
              </a:ext>
            </a:extLst>
          </p:cNvPr>
          <p:cNvSpPr txBox="1"/>
          <p:nvPr/>
        </p:nvSpPr>
        <p:spPr>
          <a:xfrm>
            <a:off x="-7718858" y="1895948"/>
            <a:ext cx="7353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32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AD9D5180-A19D-0CAE-A8B6-6904B6C9A232}"/>
              </a:ext>
            </a:extLst>
          </p:cNvPr>
          <p:cNvSpPr/>
          <p:nvPr/>
        </p:nvSpPr>
        <p:spPr>
          <a:xfrm>
            <a:off x="-7819228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2FD365-440A-E4B1-8A73-97F54D3BA0A6}"/>
              </a:ext>
            </a:extLst>
          </p:cNvPr>
          <p:cNvSpPr txBox="1"/>
          <p:nvPr/>
        </p:nvSpPr>
        <p:spPr>
          <a:xfrm>
            <a:off x="-7790933" y="1419315"/>
            <a:ext cx="8903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8648118B-6CF5-4947-C137-716BF2D423ED}"/>
              </a:ext>
            </a:extLst>
          </p:cNvPr>
          <p:cNvSpPr/>
          <p:nvPr/>
        </p:nvSpPr>
        <p:spPr>
          <a:xfrm>
            <a:off x="-9222571" y="1569617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4F525A1-3A75-13C0-4D99-4BD248E785E2}"/>
              </a:ext>
            </a:extLst>
          </p:cNvPr>
          <p:cNvSpPr txBox="1"/>
          <p:nvPr/>
        </p:nvSpPr>
        <p:spPr>
          <a:xfrm>
            <a:off x="-9148052" y="1419315"/>
            <a:ext cx="8197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l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083624-C854-39B3-4691-673886511D07}"/>
              </a:ext>
            </a:extLst>
          </p:cNvPr>
          <p:cNvSpPr txBox="1"/>
          <p:nvPr/>
        </p:nvSpPr>
        <p:spPr>
          <a:xfrm>
            <a:off x="-6243242" y="1776820"/>
            <a:ext cx="73539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CC78C1F9-A2FC-CD6C-21C1-6348F462E761}"/>
              </a:ext>
            </a:extLst>
          </p:cNvPr>
          <p:cNvSpPr/>
          <p:nvPr/>
        </p:nvSpPr>
        <p:spPr>
          <a:xfrm>
            <a:off x="-6387801" y="1558246"/>
            <a:ext cx="952208" cy="11930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0388C36-FDDE-155E-F3AD-B862378474A5}"/>
              </a:ext>
            </a:extLst>
          </p:cNvPr>
          <p:cNvSpPr txBox="1"/>
          <p:nvPr/>
        </p:nvSpPr>
        <p:spPr>
          <a:xfrm>
            <a:off x="-6359506" y="1407944"/>
            <a:ext cx="96725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Option m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5" name="삼각형 184">
            <a:extLst>
              <a:ext uri="{FF2B5EF4-FFF2-40B4-BE49-F238E27FC236}">
                <a16:creationId xmlns:a16="http://schemas.microsoft.com/office/drawing/2014/main" id="{8D2B6E0C-7FF1-BBE6-8BC4-E251E3F20574}"/>
              </a:ext>
            </a:extLst>
          </p:cNvPr>
          <p:cNvSpPr/>
          <p:nvPr/>
        </p:nvSpPr>
        <p:spPr>
          <a:xfrm rot="10800000">
            <a:off x="-9122501" y="288727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BB4EC97-0C2C-5738-C5D9-676006CF510B}"/>
              </a:ext>
            </a:extLst>
          </p:cNvPr>
          <p:cNvSpPr txBox="1"/>
          <p:nvPr/>
        </p:nvSpPr>
        <p:spPr>
          <a:xfrm>
            <a:off x="-8359969" y="2884345"/>
            <a:ext cx="23786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Option</a:t>
            </a:r>
            <a:r>
              <a:rPr kumimoji="1" lang="en-US" altLang="ko-KR" b="1" spc="-40" dirty="0">
                <a:latin typeface="+mn-ea"/>
              </a:rPr>
              <a:t>s</a:t>
            </a:r>
            <a:r>
              <a:rPr kumimoji="1" lang="en-US" altLang="ko-Kore-KR" b="1" spc="-40" dirty="0">
                <a:latin typeface="+mn-ea"/>
              </a:rPr>
              <a:t> relation check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B32BB31-3A5C-97DC-6916-5EC4BEC64290}"/>
              </a:ext>
            </a:extLst>
          </p:cNvPr>
          <p:cNvSpPr txBox="1"/>
          <p:nvPr/>
        </p:nvSpPr>
        <p:spPr>
          <a:xfrm>
            <a:off x="-9105861" y="1705194"/>
            <a:ext cx="73539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ore-KR" sz="1600" spc="-40" dirty="0">
                <a:latin typeface="+mn-ea"/>
              </a:rPr>
              <a:t>↑</a:t>
            </a:r>
          </a:p>
          <a:p>
            <a:r>
              <a:rPr kumimoji="1" lang="en-US" altLang="ko-KR" sz="1600" spc="-40" dirty="0">
                <a:latin typeface="+mn-ea"/>
              </a:rPr>
              <a:t>-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  <a:p>
            <a:r>
              <a:rPr kumimoji="1" lang="en-US" altLang="ko-Kore-KR" sz="1600" spc="-40" dirty="0">
                <a:latin typeface="+mn-ea"/>
              </a:rPr>
              <a:t>- 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r>
              <a:rPr kumimoji="1" lang="en-US" altLang="ko-Kore-KR" sz="1600" spc="-40" dirty="0">
                <a:latin typeface="+mn-ea"/>
              </a:rPr>
              <a:t>↓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98BE8F3-D49B-7B56-2F0C-D54B4B39083D}"/>
              </a:ext>
            </a:extLst>
          </p:cNvPr>
          <p:cNvSpPr txBox="1"/>
          <p:nvPr/>
        </p:nvSpPr>
        <p:spPr>
          <a:xfrm>
            <a:off x="-9148603" y="3365396"/>
            <a:ext cx="9286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 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E45DBC5-C106-4D38-CF8C-A4C3C8F75F44}"/>
              </a:ext>
            </a:extLst>
          </p:cNvPr>
          <p:cNvSpPr txBox="1"/>
          <p:nvPr/>
        </p:nvSpPr>
        <p:spPr>
          <a:xfrm>
            <a:off x="-9156182" y="3787011"/>
            <a:ext cx="989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Irrelevant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9209196-493E-725D-37F8-AEABF05477D3}"/>
              </a:ext>
            </a:extLst>
          </p:cNvPr>
          <p:cNvSpPr txBox="1"/>
          <p:nvPr/>
        </p:nvSpPr>
        <p:spPr>
          <a:xfrm>
            <a:off x="-9156181" y="4193449"/>
            <a:ext cx="26226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Conflict</a:t>
            </a:r>
            <a:endParaRPr kumimoji="1" lang="ko-Kore-KR" altLang="en-US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2FB8070-C3DC-6854-438C-59EA1A5FDF63}"/>
              </a:ext>
            </a:extLst>
          </p:cNvPr>
          <p:cNvSpPr/>
          <p:nvPr/>
        </p:nvSpPr>
        <p:spPr>
          <a:xfrm>
            <a:off x="-9153779" y="3319346"/>
            <a:ext cx="2620269" cy="122428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3" name="직선 연결선[R] 192">
            <a:extLst>
              <a:ext uri="{FF2B5EF4-FFF2-40B4-BE49-F238E27FC236}">
                <a16:creationId xmlns:a16="http://schemas.microsoft.com/office/drawing/2014/main" id="{77807622-5613-B23A-9299-B0CE2DA978F9}"/>
              </a:ext>
            </a:extLst>
          </p:cNvPr>
          <p:cNvCxnSpPr>
            <a:cxnSpLocks/>
          </p:cNvCxnSpPr>
          <p:nvPr/>
        </p:nvCxnSpPr>
        <p:spPr>
          <a:xfrm flipH="1">
            <a:off x="-9153779" y="3731376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83B1A4C7-0BBF-35A2-39D7-CFE68F68E9C8}"/>
              </a:ext>
            </a:extLst>
          </p:cNvPr>
          <p:cNvCxnSpPr>
            <a:cxnSpLocks/>
          </p:cNvCxnSpPr>
          <p:nvPr/>
        </p:nvCxnSpPr>
        <p:spPr>
          <a:xfrm flipH="1">
            <a:off x="-9153779" y="4138089"/>
            <a:ext cx="2620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FF8D5F-D288-ECCE-3D90-FA7487E68CC4}"/>
              </a:ext>
            </a:extLst>
          </p:cNvPr>
          <p:cNvSpPr txBox="1"/>
          <p:nvPr/>
        </p:nvSpPr>
        <p:spPr>
          <a:xfrm>
            <a:off x="-7934170" y="3411977"/>
            <a:ext cx="13060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ore-KR" sz="1600" spc="-40" baseline="-25000" dirty="0">
                <a:latin typeface="+mn-ea"/>
              </a:rPr>
              <a:t>21 </a:t>
            </a:r>
            <a:r>
              <a:rPr kumimoji="1" lang="en-US" altLang="ko-KR" sz="1600" spc="-40" dirty="0">
                <a:latin typeface="+mn-ea"/>
              </a:rPr>
              <a:t>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22</a:t>
            </a:r>
            <a:r>
              <a:rPr kumimoji="1" lang="en-US" altLang="ko-KR" sz="1600" spc="-40" dirty="0">
                <a:latin typeface="+mn-ea"/>
              </a:rPr>
              <a:t> D</a:t>
            </a:r>
            <a:r>
              <a:rPr kumimoji="1" lang="en-US" altLang="ko-Kore-KR" sz="1600" spc="-40" dirty="0">
                <a:latin typeface="+mn-ea"/>
              </a:rPr>
              <a:t>P</a:t>
            </a:r>
            <a:r>
              <a:rPr kumimoji="1" lang="en-US" altLang="ko-KR" sz="1600" spc="-40" baseline="-25000" dirty="0">
                <a:latin typeface="+mn-ea"/>
              </a:rPr>
              <a:t>31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7CB527A-64CF-DA16-806D-912616543AF3}"/>
              </a:ext>
            </a:extLst>
          </p:cNvPr>
          <p:cNvSpPr txBox="1"/>
          <p:nvPr/>
        </p:nvSpPr>
        <p:spPr>
          <a:xfrm>
            <a:off x="-7934170" y="3800531"/>
            <a:ext cx="8409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32 </a:t>
            </a:r>
            <a:r>
              <a:rPr kumimoji="1" lang="en-US" altLang="ko-Kore-KR" sz="1600" spc="-40" dirty="0">
                <a:latin typeface="+mn-ea"/>
              </a:rPr>
              <a:t>DP</a:t>
            </a:r>
            <a:r>
              <a:rPr kumimoji="1" lang="en-US" altLang="ko-Kore-KR" sz="1600" spc="-40" baseline="-25000" dirty="0">
                <a:latin typeface="+mn-ea"/>
              </a:rPr>
              <a:t>33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1C8BA96-6BA6-52E2-D9DA-DCC77BAE0238}"/>
              </a:ext>
            </a:extLst>
          </p:cNvPr>
          <p:cNvSpPr txBox="1"/>
          <p:nvPr/>
        </p:nvSpPr>
        <p:spPr>
          <a:xfrm>
            <a:off x="-6267443" y="3707553"/>
            <a:ext cx="101439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+mn-ea"/>
              </a:rPr>
              <a:t>If conflict:</a:t>
            </a:r>
          </a:p>
          <a:p>
            <a:pPr algn="ctr"/>
            <a:r>
              <a:rPr kumimoji="1" lang="en-US" altLang="ko-Kore-KR" i="1" u="sng" spc="-40" dirty="0">
                <a:solidFill>
                  <a:srgbClr val="1D6FA9"/>
                </a:solidFill>
                <a:latin typeface="+mn-ea"/>
              </a:rPr>
              <a:t>break</a:t>
            </a:r>
            <a:endParaRPr kumimoji="1" lang="ko-Kore-KR" altLang="en-US" i="1" u="sng" spc="-40" dirty="0">
              <a:solidFill>
                <a:srgbClr val="1D6FA9"/>
              </a:solidFill>
              <a:latin typeface="+mn-ea"/>
            </a:endParaRP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EC68C21F-49FB-1BCB-0E41-C8C6EB7C6F61}"/>
              </a:ext>
            </a:extLst>
          </p:cNvPr>
          <p:cNvCxnSpPr>
            <a:cxnSpLocks/>
            <a:stCxn id="191" idx="3"/>
            <a:endCxn id="197" idx="1"/>
          </p:cNvCxnSpPr>
          <p:nvPr/>
        </p:nvCxnSpPr>
        <p:spPr>
          <a:xfrm flipV="1">
            <a:off x="-6533509" y="3984552"/>
            <a:ext cx="266066" cy="347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삼각형 198">
            <a:extLst>
              <a:ext uri="{FF2B5EF4-FFF2-40B4-BE49-F238E27FC236}">
                <a16:creationId xmlns:a16="http://schemas.microsoft.com/office/drawing/2014/main" id="{59682D0C-DBFC-776F-FA91-B78427E490E7}"/>
              </a:ext>
            </a:extLst>
          </p:cNvPr>
          <p:cNvSpPr/>
          <p:nvPr/>
        </p:nvSpPr>
        <p:spPr>
          <a:xfrm rot="10800000">
            <a:off x="-9122501" y="4625342"/>
            <a:ext cx="3777542" cy="3413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56BB38-557E-4F69-9D97-2BEB91602C30}"/>
              </a:ext>
            </a:extLst>
          </p:cNvPr>
          <p:cNvSpPr txBox="1"/>
          <p:nvPr/>
        </p:nvSpPr>
        <p:spPr>
          <a:xfrm>
            <a:off x="-8564343" y="4625671"/>
            <a:ext cx="2566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DP propagation analysis</a:t>
            </a:r>
            <a:endParaRPr kumimoji="1" lang="ko-Kore-KR" altLang="en-US" b="1" spc="-40" dirty="0">
              <a:latin typeface="+mn-ea"/>
            </a:endParaRPr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id="{0C21CC44-002A-D02F-CC5F-7DF4275B7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44447" y="5036943"/>
            <a:ext cx="2075084" cy="1228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7F77889F-C879-C9DC-893A-7AFF74484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357226" y="5009690"/>
            <a:ext cx="1943185" cy="126703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C53A832-7C5A-0FDF-79B1-7CD9B7291827}"/>
              </a:ext>
            </a:extLst>
          </p:cNvPr>
          <p:cNvSpPr txBox="1"/>
          <p:nvPr/>
        </p:nvSpPr>
        <p:spPr>
          <a:xfrm>
            <a:off x="-3168278" y="30735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04" name="삼각형 203">
            <a:extLst>
              <a:ext uri="{FF2B5EF4-FFF2-40B4-BE49-F238E27FC236}">
                <a16:creationId xmlns:a16="http://schemas.microsoft.com/office/drawing/2014/main" id="{CC7EE14B-75FE-95B0-AEC6-E9906BCE4106}"/>
              </a:ext>
            </a:extLst>
          </p:cNvPr>
          <p:cNvSpPr/>
          <p:nvPr/>
        </p:nvSpPr>
        <p:spPr>
          <a:xfrm rot="5400000">
            <a:off x="-12174809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2FE8356-5F65-4E8A-CDE4-14640D9BAA1B}"/>
              </a:ext>
            </a:extLst>
          </p:cNvPr>
          <p:cNvSpPr txBox="1"/>
          <p:nvPr/>
        </p:nvSpPr>
        <p:spPr>
          <a:xfrm>
            <a:off x="-13750558" y="1192327"/>
            <a:ext cx="28127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DP options </a:t>
            </a:r>
            <a:r>
              <a:rPr kumimoji="1" lang="en-US" altLang="ko-Kore-KR" sz="2000" spc="-40" dirty="0">
                <a:latin typeface="+mn-ea"/>
              </a:rPr>
              <a:t>of each FR </a:t>
            </a:r>
            <a:endParaRPr kumimoji="1" lang="ko-Kore-KR" altLang="en-US" sz="2000" spc="-40" dirty="0">
              <a:latin typeface="+mn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F24EFCAA-773D-C85C-84FA-CD9D5EB73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015357" y="1289130"/>
            <a:ext cx="3145721" cy="4138870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FFB622D1-95E4-5A35-30E0-7707B9C1EA26}"/>
              </a:ext>
            </a:extLst>
          </p:cNvPr>
          <p:cNvSpPr txBox="1"/>
          <p:nvPr/>
        </p:nvSpPr>
        <p:spPr>
          <a:xfrm>
            <a:off x="-14149894" y="454362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sp>
        <p:nvSpPr>
          <p:cNvPr id="208" name="오른쪽 중괄호 13">
            <a:extLst>
              <a:ext uri="{FF2B5EF4-FFF2-40B4-BE49-F238E27FC236}">
                <a16:creationId xmlns:a16="http://schemas.microsoft.com/office/drawing/2014/main" id="{42B3FBCC-C454-2081-CB57-AA539272C961}"/>
              </a:ext>
            </a:extLst>
          </p:cNvPr>
          <p:cNvSpPr/>
          <p:nvPr/>
        </p:nvSpPr>
        <p:spPr>
          <a:xfrm rot="10800000">
            <a:off x="-9863295" y="1684943"/>
            <a:ext cx="382720" cy="20541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오른쪽 중괄호 14">
            <a:extLst>
              <a:ext uri="{FF2B5EF4-FFF2-40B4-BE49-F238E27FC236}">
                <a16:creationId xmlns:a16="http://schemas.microsoft.com/office/drawing/2014/main" id="{C25CAD03-5B45-AA14-5A47-D701AB8E1158}"/>
              </a:ext>
            </a:extLst>
          </p:cNvPr>
          <p:cNvSpPr/>
          <p:nvPr/>
        </p:nvSpPr>
        <p:spPr>
          <a:xfrm rot="10800000">
            <a:off x="-9863295" y="3787010"/>
            <a:ext cx="382720" cy="2307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3A50B8B-B239-DCB6-544B-3B269D1C90A2}"/>
              </a:ext>
            </a:extLst>
          </p:cNvPr>
          <p:cNvSpPr txBox="1"/>
          <p:nvPr/>
        </p:nvSpPr>
        <p:spPr>
          <a:xfrm rot="5400000">
            <a:off x="-11224859" y="2597384"/>
            <a:ext cx="2164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Direct DP relation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A2DD0F1-54D2-E566-F8B3-142EEBE9B37A}"/>
              </a:ext>
            </a:extLst>
          </p:cNvPr>
          <p:cNvSpPr txBox="1"/>
          <p:nvPr/>
        </p:nvSpPr>
        <p:spPr>
          <a:xfrm rot="5400000">
            <a:off x="-10931644" y="4729107"/>
            <a:ext cx="157590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spc="-40" dirty="0">
                <a:latin typeface="+mn-ea"/>
              </a:rPr>
              <a:t>Indirect DP propagation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44CCA9E-1A40-0B58-D532-351BC2187BB1}"/>
              </a:ext>
            </a:extLst>
          </p:cNvPr>
          <p:cNvSpPr txBox="1"/>
          <p:nvPr/>
        </p:nvSpPr>
        <p:spPr>
          <a:xfrm>
            <a:off x="-9849114" y="2556519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(1)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D46C48-CF50-0621-4C19-5ABA184458D9}"/>
              </a:ext>
            </a:extLst>
          </p:cNvPr>
          <p:cNvSpPr txBox="1"/>
          <p:nvPr/>
        </p:nvSpPr>
        <p:spPr>
          <a:xfrm>
            <a:off x="-9849114" y="4748781"/>
            <a:ext cx="33931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2000" b="1" spc="-40" dirty="0">
                <a:latin typeface="+mn-ea"/>
              </a:rPr>
              <a:t>(2)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14" name="삼각형 213">
            <a:extLst>
              <a:ext uri="{FF2B5EF4-FFF2-40B4-BE49-F238E27FC236}">
                <a16:creationId xmlns:a16="http://schemas.microsoft.com/office/drawing/2014/main" id="{DDE2EC2C-55F6-C5A1-A618-503626ADFE99}"/>
              </a:ext>
            </a:extLst>
          </p:cNvPr>
          <p:cNvSpPr/>
          <p:nvPr/>
        </p:nvSpPr>
        <p:spPr>
          <a:xfrm rot="5400000">
            <a:off x="-6398526" y="3350253"/>
            <a:ext cx="3023112" cy="21760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7591BDD-B43B-1493-25F2-B2C0553E75E4}"/>
              </a:ext>
            </a:extLst>
          </p:cNvPr>
          <p:cNvSpPr txBox="1"/>
          <p:nvPr/>
        </p:nvSpPr>
        <p:spPr>
          <a:xfrm>
            <a:off x="-4806872" y="1062617"/>
            <a:ext cx="3719290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Find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optimal set of DP options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216" name="표 6">
            <a:extLst>
              <a:ext uri="{FF2B5EF4-FFF2-40B4-BE49-F238E27FC236}">
                <a16:creationId xmlns:a16="http://schemas.microsoft.com/office/drawing/2014/main" id="{FE93933E-D251-1E90-8D4D-CF09A68BA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5768"/>
              </p:ext>
            </p:extLst>
          </p:nvPr>
        </p:nvGraphicFramePr>
        <p:xfrm>
          <a:off x="-4531005" y="1959847"/>
          <a:ext cx="3055350" cy="1647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0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53532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0579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03611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37548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54515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265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7652" marR="87652" marT="43826" marB="4382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35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012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+mj-lt"/>
                        </a:rPr>
                        <a:t> 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012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</a:t>
                      </a:r>
                      <a:r>
                        <a:rPr lang="en-US" altLang="ko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3058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7652" marR="87652" marT="43826" marB="4382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0528" marR="40528" marT="20263" marB="202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9222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0528" marR="40528" marT="20263" marB="20263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217" name="TextBox 216">
            <a:extLst>
              <a:ext uri="{FF2B5EF4-FFF2-40B4-BE49-F238E27FC236}">
                <a16:creationId xmlns:a16="http://schemas.microsoft.com/office/drawing/2014/main" id="{5DB65524-E4BB-554B-EC58-3E918C6D4EC1}"/>
              </a:ext>
            </a:extLst>
          </p:cNvPr>
          <p:cNvSpPr txBox="1"/>
          <p:nvPr/>
        </p:nvSpPr>
        <p:spPr>
          <a:xfrm>
            <a:off x="-3805143" y="1683743"/>
            <a:ext cx="21866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Design Effort Matrix (=DEM)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59B9A85-D7A7-6CAF-31AD-2A68410A1673}"/>
              </a:ext>
            </a:extLst>
          </p:cNvPr>
          <p:cNvSpPr txBox="1"/>
          <p:nvPr/>
        </p:nvSpPr>
        <p:spPr>
          <a:xfrm>
            <a:off x="-4504576" y="40592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R" altLang="en-US" spc="-40" dirty="0">
              <a:latin typeface="+mn-ea"/>
            </a:endParaRP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ABBAACFE-C712-E7D4-398E-8F51B9C7F7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88" b="12964"/>
          <a:stretch/>
        </p:blipFill>
        <p:spPr>
          <a:xfrm>
            <a:off x="-4531005" y="4167173"/>
            <a:ext cx="3167556" cy="150442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707A5250-7AFE-977E-3A81-500E67493BAC}"/>
              </a:ext>
            </a:extLst>
          </p:cNvPr>
          <p:cNvSpPr txBox="1"/>
          <p:nvPr/>
        </p:nvSpPr>
        <p:spPr>
          <a:xfrm>
            <a:off x="-4531005" y="3617191"/>
            <a:ext cx="337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b="1" spc="-40" dirty="0">
                <a:latin typeface="+mn-ea"/>
              </a:rPr>
              <a:t>Calculate redesign duration</a:t>
            </a:r>
            <a:endParaRPr kumimoji="1" lang="ko-Kore-KR" altLang="en-US" sz="1800" b="1" spc="-40" dirty="0">
              <a:latin typeface="+mn-ea"/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03FAE647-1859-BF21-B1F8-E8A46E767343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-5269363" y="5151260"/>
            <a:ext cx="764787" cy="500094"/>
          </a:xfrm>
          <a:prstGeom prst="bentConnector3">
            <a:avLst>
              <a:gd name="adj1" fmla="val 50000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2DE013-5B45-BB59-8DFB-1866B6587C57}"/>
              </a:ext>
            </a:extLst>
          </p:cNvPr>
          <p:cNvSpPr/>
          <p:nvPr/>
        </p:nvSpPr>
        <p:spPr>
          <a:xfrm>
            <a:off x="-4631544" y="1500104"/>
            <a:ext cx="3374186" cy="4280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96ADC20-E2D7-3E24-E47F-37CEB26AD0D9}"/>
              </a:ext>
            </a:extLst>
          </p:cNvPr>
          <p:cNvSpPr txBox="1"/>
          <p:nvPr/>
        </p:nvSpPr>
        <p:spPr>
          <a:xfrm>
            <a:off x="4027417" y="5056558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1) </a:t>
            </a:r>
            <a:r>
              <a:rPr kumimoji="1" lang="ko-Kore-KR" altLang="en-US" spc="-40" dirty="0">
                <a:latin typeface="+mn-ea"/>
              </a:rPr>
              <a:t>대안 선정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87E4CF8-DE50-1E7B-7E55-F29A264BE89D}"/>
              </a:ext>
            </a:extLst>
          </p:cNvPr>
          <p:cNvSpPr txBox="1"/>
          <p:nvPr/>
        </p:nvSpPr>
        <p:spPr>
          <a:xfrm>
            <a:off x="7017505" y="5056558"/>
            <a:ext cx="17118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Part 2) </a:t>
            </a:r>
            <a:r>
              <a:rPr kumimoji="1" lang="ko-Kore-KR" altLang="en-US" spc="-40" dirty="0">
                <a:latin typeface="+mn-ea"/>
              </a:rPr>
              <a:t>대안 평가</a:t>
            </a:r>
          </a:p>
        </p:txBody>
      </p:sp>
    </p:spTree>
    <p:extLst>
      <p:ext uri="{BB962C8B-B14F-4D97-AF65-F5344CB8AC3E}">
        <p14:creationId xmlns:p14="http://schemas.microsoft.com/office/powerpoint/2010/main" val="4165675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1BB3144-A544-1D78-2CCD-8C2A3DCE218E}"/>
              </a:ext>
            </a:extLst>
          </p:cNvPr>
          <p:cNvGraphicFramePr>
            <a:graphicFrameLocks noGrp="1"/>
          </p:cNvGraphicFramePr>
          <p:nvPr/>
        </p:nvGraphicFramePr>
        <p:xfrm>
          <a:off x="431005" y="964430"/>
          <a:ext cx="6278919" cy="4063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096">
                  <a:extLst>
                    <a:ext uri="{9D8B030D-6E8A-4147-A177-3AD203B41FA5}">
                      <a16:colId xmlns:a16="http://schemas.microsoft.com/office/drawing/2014/main" val="11937458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997601113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94883175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1144103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2710453477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26667372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926833475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655439164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3047862111"/>
                    </a:ext>
                  </a:extLst>
                </a:gridCol>
                <a:gridCol w="620647">
                  <a:extLst>
                    <a:ext uri="{9D8B030D-6E8A-4147-A177-3AD203B41FA5}">
                      <a16:colId xmlns:a16="http://schemas.microsoft.com/office/drawing/2014/main" val="12680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</a:t>
                      </a:r>
                      <a:endParaRPr lang="ko-Kore-KR" altLang="en-US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3" marR="70323" marT="35161" marB="35161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01399" marR="101399" marT="50699" marB="50699" anchor="ctr"/>
                </a:tc>
                <a:extLst>
                  <a:ext uri="{0D108BD9-81ED-4DB2-BD59-A6C34878D82A}">
                    <a16:rowId xmlns:a16="http://schemas.microsoft.com/office/drawing/2014/main" val="40469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DP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atin typeface="+mj-lt"/>
                        </a:rPr>
                        <a:t>1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2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3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dirty="0">
                          <a:latin typeface="+mj-lt"/>
                        </a:rPr>
                        <a:t>4</a:t>
                      </a:r>
                      <a:endParaRPr lang="ko-Kore-KR" altLang="en-US" sz="1800" b="0" dirty="0">
                        <a:latin typeface="+mj-lt"/>
                      </a:endParaRPr>
                    </a:p>
                  </a:txBody>
                  <a:tcPr marL="70323" marR="70323" marT="35161" marB="351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7431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1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84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750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spc="-40" dirty="0">
                          <a:latin typeface="+mn-ea"/>
                        </a:rPr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800" spc="-40" dirty="0">
                          <a:latin typeface="+mn-ea"/>
                        </a:rPr>
                        <a:t>-1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0353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2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6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1804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5183"/>
                  </a:ext>
                </a:extLst>
              </a:tr>
              <a:tr h="33723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255"/>
                  </a:ext>
                </a:extLst>
              </a:tr>
              <a:tr h="3087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FR.  3</a:t>
                      </a:r>
                      <a:endParaRPr lang="ko-Kore-KR" altLang="en-US" sz="18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-</a:t>
                      </a:r>
                      <a:r>
                        <a:rPr lang="en-US" altLang="ko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499617"/>
                  </a:ext>
                </a:extLst>
              </a:tr>
              <a:tr h="28018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1</a:t>
                      </a:r>
                      <a:endParaRPr lang="ko-Kore-KR" altLang="en-US" sz="1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4402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8992CEB-028B-9C3C-FE76-86AD8D01E532}"/>
              </a:ext>
            </a:extLst>
          </p:cNvPr>
          <p:cNvSpPr txBox="1"/>
          <p:nvPr/>
        </p:nvSpPr>
        <p:spPr>
          <a:xfrm>
            <a:off x="7154025" y="2732896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240E7-1282-BE9E-1C48-7635314DFA17}"/>
              </a:ext>
            </a:extLst>
          </p:cNvPr>
          <p:cNvSpPr txBox="1"/>
          <p:nvPr/>
        </p:nvSpPr>
        <p:spPr>
          <a:xfrm>
            <a:off x="6862482" y="2279269"/>
            <a:ext cx="14366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Good group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47321-B4EF-A4D3-B662-C76B779849F3}"/>
              </a:ext>
            </a:extLst>
          </p:cNvPr>
          <p:cNvSpPr txBox="1"/>
          <p:nvPr/>
        </p:nvSpPr>
        <p:spPr>
          <a:xfrm>
            <a:off x="7154025" y="1445312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D737B-8505-382D-F5D1-DECEA179A12F}"/>
              </a:ext>
            </a:extLst>
          </p:cNvPr>
          <p:cNvSpPr txBox="1"/>
          <p:nvPr/>
        </p:nvSpPr>
        <p:spPr>
          <a:xfrm>
            <a:off x="6862482" y="991685"/>
            <a:ext cx="13532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No synergy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3132C5-2048-E9B4-CDCB-25CD1C15843C}"/>
              </a:ext>
            </a:extLst>
          </p:cNvPr>
          <p:cNvSpPr txBox="1"/>
          <p:nvPr/>
        </p:nvSpPr>
        <p:spPr>
          <a:xfrm>
            <a:off x="7154025" y="4581726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13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0C72-3991-2E65-AB93-04BEA5D1EE88}"/>
              </a:ext>
            </a:extLst>
          </p:cNvPr>
          <p:cNvSpPr txBox="1"/>
          <p:nvPr/>
        </p:nvSpPr>
        <p:spPr>
          <a:xfrm>
            <a:off x="6862482" y="4128099"/>
            <a:ext cx="18429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Negative group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095-CAA3-F733-7D84-0C98CD47288F}"/>
              </a:ext>
            </a:extLst>
          </p:cNvPr>
          <p:cNvSpPr txBox="1"/>
          <p:nvPr/>
        </p:nvSpPr>
        <p:spPr>
          <a:xfrm>
            <a:off x="845038" y="5466863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11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23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B2505-4878-6E39-2AB0-8F4D22287D8C}"/>
              </a:ext>
            </a:extLst>
          </p:cNvPr>
          <p:cNvSpPr txBox="1"/>
          <p:nvPr/>
        </p:nvSpPr>
        <p:spPr>
          <a:xfrm>
            <a:off x="4572000" y="5525385"/>
            <a:ext cx="4359632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FR</a:t>
            </a:r>
            <a:r>
              <a:rPr kumimoji="1" lang="ko-Kore-KR" altLang="en-US" spc="-40" dirty="0">
                <a:latin typeface="+mn-ea"/>
              </a:rPr>
              <a:t>의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andidate</a:t>
            </a:r>
            <a:r>
              <a:rPr kumimoji="1" lang="ko-KR" altLang="en-US" spc="-40" dirty="0">
                <a:latin typeface="+mn-ea"/>
              </a:rPr>
              <a:t>을 기준으로 </a:t>
            </a:r>
            <a:r>
              <a:rPr kumimoji="1" lang="en-US" altLang="ko-KR" spc="-40" dirty="0">
                <a:latin typeface="+mn-ea"/>
              </a:rPr>
              <a:t>grouping</a:t>
            </a:r>
          </a:p>
          <a:p>
            <a:pPr algn="l"/>
            <a:r>
              <a:rPr kumimoji="1" lang="ko-KR" altLang="en-US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R" altLang="en-US" spc="-40" dirty="0">
                <a:latin typeface="+mn-ea"/>
              </a:rPr>
              <a:t>그러나 이것은 </a:t>
            </a:r>
            <a:r>
              <a:rPr kumimoji="1" lang="en-US" altLang="ko-KR" spc="-40" dirty="0">
                <a:latin typeface="+mn-ea"/>
              </a:rPr>
              <a:t>Direct interaction</a:t>
            </a:r>
            <a:r>
              <a:rPr kumimoji="1" lang="ko-KR" altLang="en-US" spc="-40" dirty="0">
                <a:latin typeface="+mn-ea"/>
              </a:rPr>
              <a:t>만 고려</a:t>
            </a:r>
            <a:endParaRPr kumimoji="1" lang="en-US" altLang="ko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en-US" altLang="ko-KR" spc="-40" dirty="0">
                <a:latin typeface="+mn-ea"/>
              </a:rPr>
              <a:t>- </a:t>
            </a:r>
            <a:r>
              <a:rPr kumimoji="1" lang="en-US" altLang="ko-Kore-KR" spc="-40" dirty="0">
                <a:latin typeface="+mn-ea"/>
              </a:rPr>
              <a:t>Indirect flow</a:t>
            </a:r>
            <a:r>
              <a:rPr kumimoji="1" lang="ko-Kore-KR" altLang="en-US" spc="-40" dirty="0">
                <a:latin typeface="+mn-ea"/>
              </a:rPr>
              <a:t>도 고려가 필요함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BA077-2C5D-6C97-DDFC-1946978D9B1E}"/>
              </a:ext>
            </a:extLst>
          </p:cNvPr>
          <p:cNvSpPr txBox="1"/>
          <p:nvPr/>
        </p:nvSpPr>
        <p:spPr>
          <a:xfrm>
            <a:off x="8524902" y="3538710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2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AB0A8-B5FE-1DF0-B9DE-851936A20A5C}"/>
              </a:ext>
            </a:extLst>
          </p:cNvPr>
          <p:cNvSpPr txBox="1"/>
          <p:nvPr/>
        </p:nvSpPr>
        <p:spPr>
          <a:xfrm>
            <a:off x="8524902" y="1806041"/>
            <a:ext cx="3949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58AD2-E103-D26F-54A8-E87D76A23EA7}"/>
              </a:ext>
            </a:extLst>
          </p:cNvPr>
          <p:cNvSpPr txBox="1"/>
          <p:nvPr/>
        </p:nvSpPr>
        <p:spPr>
          <a:xfrm>
            <a:off x="8524902" y="4849070"/>
            <a:ext cx="4956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= -3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2B1DD0-E56E-7065-1A67-B9DE3DCCB075}"/>
              </a:ext>
            </a:extLst>
          </p:cNvPr>
          <p:cNvSpPr txBox="1">
            <a:spLocks/>
          </p:cNvSpPr>
          <p:nvPr/>
        </p:nvSpPr>
        <p:spPr>
          <a:xfrm>
            <a:off x="40577" y="26798"/>
            <a:ext cx="936566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>
                <a:sym typeface="Wingdings" pitchFamily="2" charset="2"/>
              </a:rPr>
              <a:t>Choose DP option of each FR &lt;without considering DP interface compatibility&gt;</a:t>
            </a:r>
            <a:endParaRPr lang="ko-KR" altLang="en-US" sz="24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4DEFB-BAAA-C062-46A5-EA10B0495FB2}"/>
              </a:ext>
            </a:extLst>
          </p:cNvPr>
          <p:cNvSpPr txBox="1"/>
          <p:nvPr/>
        </p:nvSpPr>
        <p:spPr>
          <a:xfrm>
            <a:off x="7154025" y="3121779"/>
            <a:ext cx="1322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2A1-7680-1D6D-5597-3E1A2DDF9119}"/>
              </a:ext>
            </a:extLst>
          </p:cNvPr>
          <p:cNvSpPr txBox="1"/>
          <p:nvPr/>
        </p:nvSpPr>
        <p:spPr>
          <a:xfrm>
            <a:off x="8524902" y="2816115"/>
            <a:ext cx="11990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spc="-40" dirty="0">
                <a:solidFill>
                  <a:srgbClr val="C00000"/>
                </a:solidFill>
                <a:latin typeface="+mn-ea"/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3DA02-472D-50C1-850E-FBD5781ABC85}"/>
              </a:ext>
            </a:extLst>
          </p:cNvPr>
          <p:cNvSpPr txBox="1"/>
          <p:nvPr/>
        </p:nvSpPr>
        <p:spPr>
          <a:xfrm>
            <a:off x="845038" y="6124785"/>
            <a:ext cx="27254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FR1 , FR2  </a:t>
            </a:r>
            <a:r>
              <a:rPr kumimoji="1" lang="en-US" altLang="ko-Kore-KR" sz="2000" spc="-40" dirty="0">
                <a:latin typeface="+mn-ea"/>
                <a:sym typeface="Wingdings" pitchFamily="2" charset="2"/>
              </a:rPr>
              <a:t>= </a:t>
            </a:r>
            <a:r>
              <a:rPr kumimoji="1" lang="en-US" altLang="ko-Kore-KR" sz="2000" spc="-40" dirty="0">
                <a:latin typeface="+mn-ea"/>
              </a:rPr>
              <a:t>{FR</a:t>
            </a:r>
            <a:r>
              <a:rPr kumimoji="1" lang="en-US" altLang="ko-Kore-KR" sz="2000" spc="-40" baseline="-25000" dirty="0">
                <a:latin typeface="+mn-ea"/>
              </a:rPr>
              <a:t>12 </a:t>
            </a:r>
            <a:r>
              <a:rPr kumimoji="1" lang="en-US" altLang="ko-Kore-KR" sz="2000" spc="-40" dirty="0">
                <a:latin typeface="+mn-ea"/>
              </a:rPr>
              <a:t>, FR</a:t>
            </a:r>
            <a:r>
              <a:rPr kumimoji="1" lang="en-US" altLang="ko-Kore-KR" sz="2000" spc="-40" baseline="-25000" dirty="0">
                <a:latin typeface="+mn-ea"/>
              </a:rPr>
              <a:t>21</a:t>
            </a:r>
            <a:r>
              <a:rPr kumimoji="1" lang="en-US" altLang="ko-Kore-KR" sz="2000" spc="-40" dirty="0">
                <a:latin typeface="+mn-ea"/>
              </a:rPr>
              <a:t>}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C12D7-0496-9CB0-A94C-31AC89F2F9AC}"/>
              </a:ext>
            </a:extLst>
          </p:cNvPr>
          <p:cNvSpPr txBox="1"/>
          <p:nvPr/>
        </p:nvSpPr>
        <p:spPr>
          <a:xfrm>
            <a:off x="1903582" y="5811213"/>
            <a:ext cx="351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solidFill>
                  <a:srgbClr val="C00000"/>
                </a:solidFill>
                <a:latin typeface="+mn-ea"/>
              </a:rPr>
              <a:t>V S</a:t>
            </a:r>
            <a:endParaRPr kumimoji="1" lang="ko-Kore-KR" altLang="en-US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1923E-7FB5-6F2E-CE21-81AB347FBE1A}"/>
              </a:ext>
            </a:extLst>
          </p:cNvPr>
          <p:cNvSpPr txBox="1"/>
          <p:nvPr/>
        </p:nvSpPr>
        <p:spPr>
          <a:xfrm>
            <a:off x="3914112" y="5672713"/>
            <a:ext cx="4869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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268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A7F72E4-1A07-1DF4-9A8F-06314E17CF0A}"/>
              </a:ext>
            </a:extLst>
          </p:cNvPr>
          <p:cNvSpPr txBox="1">
            <a:spLocks/>
          </p:cNvSpPr>
          <p:nvPr/>
        </p:nvSpPr>
        <p:spPr>
          <a:xfrm>
            <a:off x="40577" y="26798"/>
            <a:ext cx="9020864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0" dirty="0"/>
              <a:t>DP option set comparing</a:t>
            </a:r>
            <a:r>
              <a:rPr lang="en-US" altLang="ko-KR" sz="2400" b="0" dirty="0">
                <a:sym typeface="Wingdings" pitchFamily="2" charset="2"/>
              </a:rPr>
              <a:t> with considering DP interface compatibility</a:t>
            </a:r>
            <a:endParaRPr lang="ko-KR" altLang="en-US" sz="2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176452" y="671227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F77FD-4176-1A06-BEA0-8F8C01CB738C}"/>
              </a:ext>
            </a:extLst>
          </p:cNvPr>
          <p:cNvSpPr txBox="1"/>
          <p:nvPr/>
        </p:nvSpPr>
        <p:spPr>
          <a:xfrm>
            <a:off x="5015059" y="685448"/>
            <a:ext cx="390482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2)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</a:t>
            </a:r>
            <a:r>
              <a:rPr kumimoji="1" lang="en-US" altLang="ko-KR" spc="-40" baseline="-25000" dirty="0">
                <a:latin typeface="+mn-ea"/>
              </a:rPr>
              <a:t>2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</a:t>
            </a:r>
            <a:r>
              <a:rPr kumimoji="1" lang="en-US" altLang="ko-KR" spc="-40" baseline="-25000" dirty="0">
                <a:latin typeface="+mn-ea"/>
              </a:rPr>
              <a:t>1</a:t>
            </a:r>
            <a:r>
              <a:rPr kumimoji="1" lang="en-US" altLang="ko-KR" spc="-40" dirty="0">
                <a:latin typeface="+mn-ea"/>
              </a:rPr>
              <a:t> 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12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13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32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/>
        </p:nvGraphicFramePr>
        <p:xfrm>
          <a:off x="103500" y="1155989"/>
          <a:ext cx="4331340" cy="2631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26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517877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39348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761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09363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67902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5238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1755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35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3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33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35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357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528F1F20-D3A6-22EE-7902-655639D7826C}"/>
              </a:ext>
            </a:extLst>
          </p:cNvPr>
          <p:cNvGraphicFramePr>
            <a:graphicFrameLocks noGrp="1"/>
          </p:cNvGraphicFramePr>
          <p:nvPr/>
        </p:nvGraphicFramePr>
        <p:xfrm>
          <a:off x="4663523" y="1151808"/>
          <a:ext cx="4397918" cy="2637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939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12550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350260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378835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26460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12824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77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9901" marR="89901" marT="44950" marB="44950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6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955" marR="44955" marT="22477" marB="22477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2062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206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33873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2062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1" marR="89901" marT="44950" marB="44950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20621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955" marR="44955" marT="22477" marB="2247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053895" y="3964225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212220" y="450453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181153" y="3964225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422689" y="3964225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212220" y="5022510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297244" y="4375173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297244" y="502251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427433" y="4647292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212220" y="560697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212220" y="6106592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297244" y="5605489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292557" y="5792605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285733" y="4698377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271846" y="5720381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113122" y="3964225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8955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064471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14855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0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2873178" y="474353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507232" y="6150710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0" y="5496962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3402446-8637-16A0-7969-32600E1CBE0A}"/>
              </a:ext>
            </a:extLst>
          </p:cNvPr>
          <p:cNvSpPr txBox="1"/>
          <p:nvPr/>
        </p:nvSpPr>
        <p:spPr>
          <a:xfrm>
            <a:off x="5757871" y="3964225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EF1A43-1127-0DD3-1AFC-747F8FC99CEB}"/>
              </a:ext>
            </a:extLst>
          </p:cNvPr>
          <p:cNvSpPr txBox="1"/>
          <p:nvPr/>
        </p:nvSpPr>
        <p:spPr>
          <a:xfrm>
            <a:off x="5916196" y="4504531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2CA5CE-250B-3C21-FD33-E474BED04539}"/>
              </a:ext>
            </a:extLst>
          </p:cNvPr>
          <p:cNvSpPr txBox="1"/>
          <p:nvPr/>
        </p:nvSpPr>
        <p:spPr>
          <a:xfrm>
            <a:off x="6885129" y="3964225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627B20-9030-6A85-D18E-71E390427572}"/>
              </a:ext>
            </a:extLst>
          </p:cNvPr>
          <p:cNvSpPr txBox="1"/>
          <p:nvPr/>
        </p:nvSpPr>
        <p:spPr>
          <a:xfrm>
            <a:off x="8126665" y="3964225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64C652-F5B4-812E-BB72-AA22FA781CD1}"/>
              </a:ext>
            </a:extLst>
          </p:cNvPr>
          <p:cNvSpPr txBox="1"/>
          <p:nvPr/>
        </p:nvSpPr>
        <p:spPr>
          <a:xfrm>
            <a:off x="5916196" y="5022510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3CCF5C-B0C2-0CDC-EE44-F37868F06D10}"/>
              </a:ext>
            </a:extLst>
          </p:cNvPr>
          <p:cNvSpPr txBox="1"/>
          <p:nvPr/>
        </p:nvSpPr>
        <p:spPr>
          <a:xfrm>
            <a:off x="7001220" y="4375173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BD8840-B6A8-A162-68A6-F16428DC0B63}"/>
              </a:ext>
            </a:extLst>
          </p:cNvPr>
          <p:cNvSpPr txBox="1"/>
          <p:nvPr/>
        </p:nvSpPr>
        <p:spPr>
          <a:xfrm>
            <a:off x="7001220" y="5022511"/>
            <a:ext cx="5293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794B2-6C3A-DA43-1F0C-898AF7B80834}"/>
              </a:ext>
            </a:extLst>
          </p:cNvPr>
          <p:cNvSpPr txBox="1"/>
          <p:nvPr/>
        </p:nvSpPr>
        <p:spPr>
          <a:xfrm>
            <a:off x="5916196" y="5606971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27FBC0-8E55-ECD4-19A5-1A3C51EC3104}"/>
              </a:ext>
            </a:extLst>
          </p:cNvPr>
          <p:cNvSpPr txBox="1"/>
          <p:nvPr/>
        </p:nvSpPr>
        <p:spPr>
          <a:xfrm>
            <a:off x="5916196" y="610659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7400C8-1571-DB2E-02FE-1B63B840E67B}"/>
              </a:ext>
            </a:extLst>
          </p:cNvPr>
          <p:cNvSpPr txBox="1"/>
          <p:nvPr/>
        </p:nvSpPr>
        <p:spPr>
          <a:xfrm>
            <a:off x="7001220" y="5581881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4ACFDF-DA82-BBFE-79D6-036D5FF4FDA2}"/>
              </a:ext>
            </a:extLst>
          </p:cNvPr>
          <p:cNvSpPr txBox="1"/>
          <p:nvPr/>
        </p:nvSpPr>
        <p:spPr>
          <a:xfrm>
            <a:off x="4989709" y="5272968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10C005-8BC0-A9D5-2BCC-24ECFAF429A5}"/>
              </a:ext>
            </a:extLst>
          </p:cNvPr>
          <p:cNvSpPr txBox="1"/>
          <p:nvPr/>
        </p:nvSpPr>
        <p:spPr>
          <a:xfrm>
            <a:off x="4817098" y="3964225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8DADE647-E405-1E80-A46B-FE3B65FA5324}"/>
              </a:ext>
            </a:extLst>
          </p:cNvPr>
          <p:cNvCxnSpPr>
            <a:cxnSpLocks/>
          </p:cNvCxnSpPr>
          <p:nvPr/>
        </p:nvCxnSpPr>
        <p:spPr>
          <a:xfrm>
            <a:off x="5599523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37DB2990-05AA-02C8-C070-718CED746D9A}"/>
              </a:ext>
            </a:extLst>
          </p:cNvPr>
          <p:cNvCxnSpPr>
            <a:cxnSpLocks/>
          </p:cNvCxnSpPr>
          <p:nvPr/>
        </p:nvCxnSpPr>
        <p:spPr>
          <a:xfrm>
            <a:off x="6768447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A5BE8A4F-0923-7512-03AE-7DC47A89E51E}"/>
              </a:ext>
            </a:extLst>
          </p:cNvPr>
          <p:cNvCxnSpPr>
            <a:cxnSpLocks/>
          </p:cNvCxnSpPr>
          <p:nvPr/>
        </p:nvCxnSpPr>
        <p:spPr>
          <a:xfrm>
            <a:off x="7852529" y="3964225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B7E597F-211C-D6FB-78C5-DC0B6B2F7C26}"/>
              </a:ext>
            </a:extLst>
          </p:cNvPr>
          <p:cNvCxnSpPr>
            <a:cxnSpLocks/>
          </p:cNvCxnSpPr>
          <p:nvPr/>
        </p:nvCxnSpPr>
        <p:spPr>
          <a:xfrm flipH="1">
            <a:off x="4703976" y="4328038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B0D62E-ED59-FD15-99BC-BDCC9BF5C21D}"/>
              </a:ext>
            </a:extLst>
          </p:cNvPr>
          <p:cNvSpPr txBox="1"/>
          <p:nvPr/>
        </p:nvSpPr>
        <p:spPr>
          <a:xfrm>
            <a:off x="7001220" y="5882488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DP33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8C9A84-831A-690F-7EAA-A9624908BBDC}"/>
              </a:ext>
            </a:extLst>
          </p:cNvPr>
          <p:cNvSpPr txBox="1"/>
          <p:nvPr/>
        </p:nvSpPr>
        <p:spPr>
          <a:xfrm rot="10800000">
            <a:off x="7577154" y="5631749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1D6FA9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55ECE4-2CBC-E226-23E5-3FB188DB3E50}"/>
              </a:ext>
            </a:extLst>
          </p:cNvPr>
          <p:cNvSpPr txBox="1"/>
          <p:nvPr/>
        </p:nvSpPr>
        <p:spPr>
          <a:xfrm>
            <a:off x="8217924" y="6185747"/>
            <a:ext cx="52931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BDF40C-51C7-7349-5AEF-86E31A09CE53}"/>
              </a:ext>
            </a:extLst>
          </p:cNvPr>
          <p:cNvSpPr txBox="1"/>
          <p:nvPr/>
        </p:nvSpPr>
        <p:spPr>
          <a:xfrm>
            <a:off x="7001220" y="4647292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208F5A-9376-55D0-AAD9-7B23F2EEC672}"/>
              </a:ext>
            </a:extLst>
          </p:cNvPr>
          <p:cNvSpPr txBox="1"/>
          <p:nvPr/>
        </p:nvSpPr>
        <p:spPr>
          <a:xfrm>
            <a:off x="8200800" y="5873711"/>
            <a:ext cx="5293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6F6C92-EFA4-A7FA-C6CC-4556F258A103}"/>
              </a:ext>
            </a:extLst>
          </p:cNvPr>
          <p:cNvSpPr txBox="1"/>
          <p:nvPr/>
        </p:nvSpPr>
        <p:spPr>
          <a:xfrm>
            <a:off x="8013833" y="4647292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CBD1F451-D9A6-C6A8-5E79-803DFDE39F1A}"/>
              </a:ext>
            </a:extLst>
          </p:cNvPr>
          <p:cNvCxnSpPr>
            <a:stCxn id="100" idx="1"/>
            <a:endCxn id="103" idx="1"/>
          </p:cNvCxnSpPr>
          <p:nvPr/>
        </p:nvCxnSpPr>
        <p:spPr>
          <a:xfrm rot="10800000" flipV="1">
            <a:off x="5916196" y="4643030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[R] 134">
            <a:extLst>
              <a:ext uri="{FF2B5EF4-FFF2-40B4-BE49-F238E27FC236}">
                <a16:creationId xmlns:a16="http://schemas.microsoft.com/office/drawing/2014/main" id="{DDD112D5-2CF8-2B3E-02C3-34ABA45CAC19}"/>
              </a:ext>
            </a:extLst>
          </p:cNvPr>
          <p:cNvCxnSpPr>
            <a:cxnSpLocks/>
            <a:stCxn id="107" idx="1"/>
            <a:endCxn id="108" idx="1"/>
          </p:cNvCxnSpPr>
          <p:nvPr/>
        </p:nvCxnSpPr>
        <p:spPr>
          <a:xfrm rot="10800000" flipV="1">
            <a:off x="5916196" y="5745470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4">
            <a:extLst>
              <a:ext uri="{FF2B5EF4-FFF2-40B4-BE49-F238E27FC236}">
                <a16:creationId xmlns:a16="http://schemas.microsoft.com/office/drawing/2014/main" id="{09F167D3-F585-01E7-C20F-8F42D3254319}"/>
              </a:ext>
            </a:extLst>
          </p:cNvPr>
          <p:cNvCxnSpPr>
            <a:cxnSpLocks/>
            <a:stCxn id="100" idx="3"/>
            <a:endCxn id="108" idx="3"/>
          </p:cNvCxnSpPr>
          <p:nvPr/>
        </p:nvCxnSpPr>
        <p:spPr>
          <a:xfrm>
            <a:off x="6445508" y="4643031"/>
            <a:ext cx="12700" cy="160206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34">
            <a:extLst>
              <a:ext uri="{FF2B5EF4-FFF2-40B4-BE49-F238E27FC236}">
                <a16:creationId xmlns:a16="http://schemas.microsoft.com/office/drawing/2014/main" id="{F05BB002-1D75-2BE6-C385-73E458AA7B43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6445508" y="5161010"/>
            <a:ext cx="228716" cy="292231"/>
          </a:xfrm>
          <a:prstGeom prst="curved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212220" y="4643030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212220" y="5745470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001946" y="5847747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195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ore-KR" altLang="en-US" sz="2000" dirty="0"/>
              <a:t>전체적인 흐름 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방향</a:t>
            </a:r>
            <a:r>
              <a:rPr lang="en-US" altLang="ko-Kore-KR" sz="2000" dirty="0"/>
              <a:t>)</a:t>
            </a:r>
            <a:endParaRPr lang="ko-KR" altLang="en-US" sz="20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A009AF3-3F8F-B527-DCEE-40D5BE34D89D}"/>
              </a:ext>
            </a:extLst>
          </p:cNvPr>
          <p:cNvCxnSpPr>
            <a:cxnSpLocks/>
          </p:cNvCxnSpPr>
          <p:nvPr/>
        </p:nvCxnSpPr>
        <p:spPr>
          <a:xfrm>
            <a:off x="945797" y="1810964"/>
            <a:ext cx="797558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A57C222-6213-A853-60CC-EE7E624FBBA0}"/>
              </a:ext>
            </a:extLst>
          </p:cNvPr>
          <p:cNvCxnSpPr>
            <a:cxnSpLocks/>
          </p:cNvCxnSpPr>
          <p:nvPr/>
        </p:nvCxnSpPr>
        <p:spPr>
          <a:xfrm>
            <a:off x="945797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5DFEF70-BA6F-A189-E553-A9D89748F39E}"/>
              </a:ext>
            </a:extLst>
          </p:cNvPr>
          <p:cNvSpPr/>
          <p:nvPr/>
        </p:nvSpPr>
        <p:spPr>
          <a:xfrm>
            <a:off x="57342" y="2259012"/>
            <a:ext cx="1776910" cy="177691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DDFF42-4553-11C3-5F6D-3EF766491A00}"/>
              </a:ext>
            </a:extLst>
          </p:cNvPr>
          <p:cNvSpPr/>
          <p:nvPr/>
        </p:nvSpPr>
        <p:spPr>
          <a:xfrm>
            <a:off x="2980498" y="2576799"/>
            <a:ext cx="1164559" cy="116455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9C91123-250F-F10D-15F6-C34C968D851D}"/>
              </a:ext>
            </a:extLst>
          </p:cNvPr>
          <p:cNvSpPr/>
          <p:nvPr/>
        </p:nvSpPr>
        <p:spPr>
          <a:xfrm>
            <a:off x="5581223" y="2826099"/>
            <a:ext cx="693663" cy="69366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E36A76-BFDB-EF71-6A5E-B3E4D046C97D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>
            <a:off x="945797" y="2259012"/>
            <a:ext cx="4982258" cy="567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6628C25-ABAC-CE01-619C-BAFD906B9AE5}"/>
              </a:ext>
            </a:extLst>
          </p:cNvPr>
          <p:cNvCxnSpPr>
            <a:cxnSpLocks/>
            <a:stCxn id="30" idx="4"/>
            <a:endCxn id="35" idx="4"/>
          </p:cNvCxnSpPr>
          <p:nvPr/>
        </p:nvCxnSpPr>
        <p:spPr>
          <a:xfrm flipV="1">
            <a:off x="945797" y="3519762"/>
            <a:ext cx="4982258" cy="516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BA7B01-34E7-7237-BA71-2D3C38922020}"/>
              </a:ext>
            </a:extLst>
          </p:cNvPr>
          <p:cNvSpPr txBox="1"/>
          <p:nvPr/>
        </p:nvSpPr>
        <p:spPr>
          <a:xfrm>
            <a:off x="656155" y="2932023"/>
            <a:ext cx="5761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800" spc="-40" dirty="0">
                <a:latin typeface="+mn-ea"/>
              </a:rPr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E32A77-26FE-B297-2B49-44A6FFD81E48}"/>
              </a:ext>
            </a:extLst>
          </p:cNvPr>
          <p:cNvSpPr txBox="1"/>
          <p:nvPr/>
        </p:nvSpPr>
        <p:spPr>
          <a:xfrm>
            <a:off x="3445077" y="2959220"/>
            <a:ext cx="3295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50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F75BB-EAFB-388C-84EA-2B020F2B26AE}"/>
              </a:ext>
            </a:extLst>
          </p:cNvPr>
          <p:cNvSpPr txBox="1"/>
          <p:nvPr/>
        </p:nvSpPr>
        <p:spPr>
          <a:xfrm>
            <a:off x="5803893" y="3030484"/>
            <a:ext cx="271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10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355786" y="1088005"/>
            <a:ext cx="1765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3805325" y="1088634"/>
            <a:ext cx="19250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Indirect DP relation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E404A2-E38F-7596-CB32-96E758AC93B6}"/>
              </a:ext>
            </a:extLst>
          </p:cNvPr>
          <p:cNvSpPr txBox="1"/>
          <p:nvPr/>
        </p:nvSpPr>
        <p:spPr>
          <a:xfrm>
            <a:off x="7194875" y="2267148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08FAC9-ACC3-371E-C512-45434F0AF801}"/>
              </a:ext>
            </a:extLst>
          </p:cNvPr>
          <p:cNvSpPr/>
          <p:nvPr/>
        </p:nvSpPr>
        <p:spPr>
          <a:xfrm>
            <a:off x="7533434" y="2292081"/>
            <a:ext cx="551329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2077291-41A4-3980-7440-31D85739EBB0}"/>
              </a:ext>
            </a:extLst>
          </p:cNvPr>
          <p:cNvSpPr txBox="1"/>
          <p:nvPr/>
        </p:nvSpPr>
        <p:spPr>
          <a:xfrm>
            <a:off x="7194875" y="2632908"/>
            <a:ext cx="2827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1103F-58B9-0FC7-9EB8-2FC7A33977A2}"/>
              </a:ext>
            </a:extLst>
          </p:cNvPr>
          <p:cNvSpPr/>
          <p:nvPr/>
        </p:nvSpPr>
        <p:spPr>
          <a:xfrm>
            <a:off x="7533434" y="2657841"/>
            <a:ext cx="310867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F85526-C626-7B82-2E89-210A5739AAFE}"/>
              </a:ext>
            </a:extLst>
          </p:cNvPr>
          <p:cNvSpPr txBox="1"/>
          <p:nvPr/>
        </p:nvSpPr>
        <p:spPr>
          <a:xfrm>
            <a:off x="7194875" y="2977153"/>
            <a:ext cx="263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3)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4C88A54-23EC-BD61-7ADF-4EB0E51FEEC7}"/>
              </a:ext>
            </a:extLst>
          </p:cNvPr>
          <p:cNvSpPr/>
          <p:nvPr/>
        </p:nvSpPr>
        <p:spPr>
          <a:xfrm>
            <a:off x="7533434" y="3002086"/>
            <a:ext cx="88696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FDE552-F97C-2710-385E-531517C5A709}"/>
              </a:ext>
            </a:extLst>
          </p:cNvPr>
          <p:cNvSpPr txBox="1"/>
          <p:nvPr/>
        </p:nvSpPr>
        <p:spPr>
          <a:xfrm>
            <a:off x="7130572" y="3793681"/>
            <a:ext cx="385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10)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AF91C80-88C2-50CA-0613-42A2C839F793}"/>
              </a:ext>
            </a:extLst>
          </p:cNvPr>
          <p:cNvSpPr/>
          <p:nvPr/>
        </p:nvSpPr>
        <p:spPr>
          <a:xfrm>
            <a:off x="7533434" y="3818614"/>
            <a:ext cx="1271616" cy="2271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ADCEA-D15A-DDFB-B272-333427CBA238}"/>
              </a:ext>
            </a:extLst>
          </p:cNvPr>
          <p:cNvSpPr txBox="1"/>
          <p:nvPr/>
        </p:nvSpPr>
        <p:spPr>
          <a:xfrm rot="5400000">
            <a:off x="8182674" y="3385417"/>
            <a:ext cx="19845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…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03" name="오른쪽 중괄호 82">
            <a:extLst>
              <a:ext uri="{FF2B5EF4-FFF2-40B4-BE49-F238E27FC236}">
                <a16:creationId xmlns:a16="http://schemas.microsoft.com/office/drawing/2014/main" id="{BD064E7C-EBDB-9F40-21E2-E84AE401B753}"/>
              </a:ext>
            </a:extLst>
          </p:cNvPr>
          <p:cNvSpPr/>
          <p:nvPr/>
        </p:nvSpPr>
        <p:spPr>
          <a:xfrm rot="10800000">
            <a:off x="6746093" y="2383639"/>
            <a:ext cx="275087" cy="15485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9FA5-0712-29E0-4B98-D0D758B78834}"/>
              </a:ext>
            </a:extLst>
          </p:cNvPr>
          <p:cNvSpPr txBox="1"/>
          <p:nvPr/>
        </p:nvSpPr>
        <p:spPr>
          <a:xfrm rot="7308287">
            <a:off x="6953600" y="2464143"/>
            <a:ext cx="35394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b="1" spc="-40" dirty="0">
                <a:solidFill>
                  <a:srgbClr val="C00000"/>
                </a:solidFill>
                <a:latin typeface="+mn-ea"/>
              </a:rPr>
              <a:t>ㄱ</a:t>
            </a: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2E80013F-3DF1-CC52-E1BA-9F1CA3BE0BD8}"/>
              </a:ext>
            </a:extLst>
          </p:cNvPr>
          <p:cNvCxnSpPr>
            <a:cxnSpLocks/>
          </p:cNvCxnSpPr>
          <p:nvPr/>
        </p:nvCxnSpPr>
        <p:spPr>
          <a:xfrm>
            <a:off x="3601074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B604CE26-F34E-9210-8795-B019BA677264}"/>
              </a:ext>
            </a:extLst>
          </p:cNvPr>
          <p:cNvCxnSpPr>
            <a:cxnSpLocks/>
          </p:cNvCxnSpPr>
          <p:nvPr/>
        </p:nvCxnSpPr>
        <p:spPr>
          <a:xfrm>
            <a:off x="5939828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EC66E98D-3741-064F-0EAC-FA199148CB69}"/>
              </a:ext>
            </a:extLst>
          </p:cNvPr>
          <p:cNvCxnSpPr>
            <a:cxnSpLocks/>
          </p:cNvCxnSpPr>
          <p:nvPr/>
        </p:nvCxnSpPr>
        <p:spPr>
          <a:xfrm>
            <a:off x="8922490" y="1525707"/>
            <a:ext cx="0" cy="57051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호 111">
            <a:extLst>
              <a:ext uri="{FF2B5EF4-FFF2-40B4-BE49-F238E27FC236}">
                <a16:creationId xmlns:a16="http://schemas.microsoft.com/office/drawing/2014/main" id="{489C6E7E-FA9D-9743-4464-9C0B4A65739E}"/>
              </a:ext>
            </a:extLst>
          </p:cNvPr>
          <p:cNvSpPr/>
          <p:nvPr/>
        </p:nvSpPr>
        <p:spPr>
          <a:xfrm>
            <a:off x="945797" y="1474448"/>
            <a:ext cx="2655277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호 112">
            <a:extLst>
              <a:ext uri="{FF2B5EF4-FFF2-40B4-BE49-F238E27FC236}">
                <a16:creationId xmlns:a16="http://schemas.microsoft.com/office/drawing/2014/main" id="{85F268B4-EF1A-2840-93AF-D5A14813637F}"/>
              </a:ext>
            </a:extLst>
          </p:cNvPr>
          <p:cNvSpPr/>
          <p:nvPr/>
        </p:nvSpPr>
        <p:spPr>
          <a:xfrm>
            <a:off x="3609866" y="1474448"/>
            <a:ext cx="2319769" cy="737407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C1F55D-A5B3-718A-8AD2-6C2A96915850}"/>
              </a:ext>
            </a:extLst>
          </p:cNvPr>
          <p:cNvSpPr txBox="1"/>
          <p:nvPr/>
        </p:nvSpPr>
        <p:spPr>
          <a:xfrm>
            <a:off x="5928055" y="897166"/>
            <a:ext cx="3169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Change propagation analysis</a:t>
            </a:r>
          </a:p>
          <a:p>
            <a:pPr algn="ctr"/>
            <a:r>
              <a:rPr kumimoji="1" lang="en-US" altLang="ko-Kore-KR" spc="-40" dirty="0">
                <a:latin typeface="+mn-ea"/>
              </a:rPr>
              <a:t>- rework duration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5" name="호 114">
            <a:extLst>
              <a:ext uri="{FF2B5EF4-FFF2-40B4-BE49-F238E27FC236}">
                <a16:creationId xmlns:a16="http://schemas.microsoft.com/office/drawing/2014/main" id="{3D32DA9A-784E-E3A8-7D1B-495F3D7999A9}"/>
              </a:ext>
            </a:extLst>
          </p:cNvPr>
          <p:cNvSpPr/>
          <p:nvPr/>
        </p:nvSpPr>
        <p:spPr>
          <a:xfrm>
            <a:off x="5948620" y="1494400"/>
            <a:ext cx="2762361" cy="686148"/>
          </a:xfrm>
          <a:prstGeom prst="arc">
            <a:avLst>
              <a:gd name="adj1" fmla="val 109001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오른쪽 중괄호 82">
            <a:extLst>
              <a:ext uri="{FF2B5EF4-FFF2-40B4-BE49-F238E27FC236}">
                <a16:creationId xmlns:a16="http://schemas.microsoft.com/office/drawing/2014/main" id="{6F7EEE3B-0BAF-1B0E-6436-20D2CBDB323F}"/>
              </a:ext>
            </a:extLst>
          </p:cNvPr>
          <p:cNvSpPr/>
          <p:nvPr/>
        </p:nvSpPr>
        <p:spPr>
          <a:xfrm rot="5400000">
            <a:off x="2137687" y="2980592"/>
            <a:ext cx="268333" cy="26552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11485C-0A6E-3D04-8E29-3DF0287431D6}"/>
              </a:ext>
            </a:extLst>
          </p:cNvPr>
          <p:cNvSpPr txBox="1"/>
          <p:nvPr/>
        </p:nvSpPr>
        <p:spPr>
          <a:xfrm>
            <a:off x="1861608" y="4178262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0" name="오른쪽 중괄호 82">
            <a:extLst>
              <a:ext uri="{FF2B5EF4-FFF2-40B4-BE49-F238E27FC236}">
                <a16:creationId xmlns:a16="http://schemas.microsoft.com/office/drawing/2014/main" id="{04C3EF32-58F1-05CA-9BB5-0CA631FFB9F3}"/>
              </a:ext>
            </a:extLst>
          </p:cNvPr>
          <p:cNvSpPr/>
          <p:nvPr/>
        </p:nvSpPr>
        <p:spPr>
          <a:xfrm rot="5400000">
            <a:off x="4639101" y="3134459"/>
            <a:ext cx="268333" cy="234754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6BB065-396B-0097-1AA0-5652C5AEEA49}"/>
              </a:ext>
            </a:extLst>
          </p:cNvPr>
          <p:cNvSpPr txBox="1"/>
          <p:nvPr/>
        </p:nvSpPr>
        <p:spPr>
          <a:xfrm>
            <a:off x="4356039" y="4178263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conflict</a:t>
            </a:r>
            <a:endParaRPr kumimoji="1" lang="ko-Kore-KR" altLang="en-US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6" name="삼각형 125">
            <a:extLst>
              <a:ext uri="{FF2B5EF4-FFF2-40B4-BE49-F238E27FC236}">
                <a16:creationId xmlns:a16="http://schemas.microsoft.com/office/drawing/2014/main" id="{3CC6E82B-B370-2881-B0AC-C64F521A360E}"/>
              </a:ext>
            </a:extLst>
          </p:cNvPr>
          <p:cNvSpPr/>
          <p:nvPr/>
        </p:nvSpPr>
        <p:spPr>
          <a:xfrm rot="5400000">
            <a:off x="5378354" y="3265667"/>
            <a:ext cx="2384314" cy="2384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84F3B51-B690-1553-4D23-E518B4DE63F1}"/>
              </a:ext>
            </a:extLst>
          </p:cNvPr>
          <p:cNvSpPr/>
          <p:nvPr/>
        </p:nvSpPr>
        <p:spPr>
          <a:xfrm>
            <a:off x="5714570" y="15424"/>
            <a:ext cx="709476" cy="70947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2E83A-4F9F-2C88-38E8-C7D50A495335}"/>
              </a:ext>
            </a:extLst>
          </p:cNvPr>
          <p:cNvSpPr txBox="1"/>
          <p:nvPr/>
        </p:nvSpPr>
        <p:spPr>
          <a:xfrm>
            <a:off x="5974090" y="216274"/>
            <a:ext cx="1904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9076F-24DB-1E9A-A196-5B2BA8CDD915}"/>
              </a:ext>
            </a:extLst>
          </p:cNvPr>
          <p:cNvSpPr txBox="1"/>
          <p:nvPr/>
        </p:nvSpPr>
        <p:spPr>
          <a:xfrm>
            <a:off x="6683566" y="194792"/>
            <a:ext cx="23214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: N possible candidates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5" name="오른쪽 중괄호 82">
            <a:extLst>
              <a:ext uri="{FF2B5EF4-FFF2-40B4-BE49-F238E27FC236}">
                <a16:creationId xmlns:a16="http://schemas.microsoft.com/office/drawing/2014/main" id="{6C9709A5-6E5B-AC88-BFFE-F2E92F43DD2A}"/>
              </a:ext>
            </a:extLst>
          </p:cNvPr>
          <p:cNvSpPr/>
          <p:nvPr/>
        </p:nvSpPr>
        <p:spPr>
          <a:xfrm rot="5400000">
            <a:off x="7639864" y="3280294"/>
            <a:ext cx="268331" cy="2055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35D28F-8D7B-65AB-9349-EDDA3C545D3D}"/>
              </a:ext>
            </a:extLst>
          </p:cNvPr>
          <p:cNvSpPr txBox="1"/>
          <p:nvPr/>
        </p:nvSpPr>
        <p:spPr>
          <a:xfrm>
            <a:off x="7400121" y="4177667"/>
            <a:ext cx="82048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Synergy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4A2FE-FFFE-0249-8A72-D4DFFFFBFCC2}"/>
              </a:ext>
            </a:extLst>
          </p:cNvPr>
          <p:cNvSpPr txBox="1"/>
          <p:nvPr/>
        </p:nvSpPr>
        <p:spPr>
          <a:xfrm>
            <a:off x="7467600" y="57912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DB617-2E45-3AE3-143C-792E1B3546DD}"/>
              </a:ext>
            </a:extLst>
          </p:cNvPr>
          <p:cNvSpPr txBox="1"/>
          <p:nvPr/>
        </p:nvSpPr>
        <p:spPr>
          <a:xfrm>
            <a:off x="4485116" y="4940300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7CD98-227E-76FE-8041-97D15995063B}"/>
              </a:ext>
            </a:extLst>
          </p:cNvPr>
          <p:cNvSpPr txBox="1"/>
          <p:nvPr/>
        </p:nvSpPr>
        <p:spPr>
          <a:xfrm>
            <a:off x="1816100" y="4876800"/>
            <a:ext cx="56233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V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2D2C9-9B89-0C16-6EC6-36E6262148FD}"/>
              </a:ext>
            </a:extLst>
          </p:cNvPr>
          <p:cNvSpPr txBox="1"/>
          <p:nvPr/>
        </p:nvSpPr>
        <p:spPr>
          <a:xfrm>
            <a:off x="7772400" y="4876800"/>
            <a:ext cx="377989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6600" b="1" spc="-40" dirty="0">
                <a:latin typeface="+mn-ea"/>
              </a:rPr>
              <a:t>?</a:t>
            </a:r>
            <a:endParaRPr kumimoji="1" lang="ko-Kore-KR" altLang="en-US" sz="6600" b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49FA6-2E6D-4607-674D-F6F0BEA6FA6A}"/>
              </a:ext>
            </a:extLst>
          </p:cNvPr>
          <p:cNvSpPr txBox="1"/>
          <p:nvPr/>
        </p:nvSpPr>
        <p:spPr>
          <a:xfrm>
            <a:off x="6854208" y="5979731"/>
            <a:ext cx="2067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Synergy</a:t>
            </a:r>
            <a:r>
              <a:rPr kumimoji="1" lang="ko-Kore-KR" altLang="en-US" spc="-40" dirty="0">
                <a:latin typeface="+mn-ea"/>
              </a:rPr>
              <a:t>를 무엇으로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ko-Kore-KR" altLang="en-US" spc="-40" dirty="0">
                <a:latin typeface="+mn-ea"/>
              </a:rPr>
              <a:t>볼 수 있나</a:t>
            </a:r>
            <a:r>
              <a:rPr kumimoji="1" lang="en-US" altLang="ko-Kore-KR" spc="-40" dirty="0">
                <a:latin typeface="+mn-ea"/>
              </a:rPr>
              <a:t>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229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052F3888-E625-A17A-9E24-8135C0905ED4}"/>
              </a:ext>
            </a:extLst>
          </p:cNvPr>
          <p:cNvSpPr txBox="1">
            <a:spLocks/>
          </p:cNvSpPr>
          <p:nvPr/>
        </p:nvSpPr>
        <p:spPr>
          <a:xfrm>
            <a:off x="3755" y="57957"/>
            <a:ext cx="8798214" cy="461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ore-KR" sz="2000" dirty="0"/>
              <a:t>Synergy ( share</a:t>
            </a:r>
            <a:r>
              <a:rPr lang="en-US" altLang="ko-KR" sz="2000" dirty="0"/>
              <a:t>) </a:t>
            </a:r>
            <a:r>
              <a:rPr lang="ko-KR" altLang="en-US" sz="2000" dirty="0"/>
              <a:t>한다고 항상 좋은가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0D1A7E-4E16-67D6-CB47-1DC04CAB04AA}"/>
              </a:ext>
            </a:extLst>
          </p:cNvPr>
          <p:cNvSpPr txBox="1"/>
          <p:nvPr/>
        </p:nvSpPr>
        <p:spPr>
          <a:xfrm>
            <a:off x="1737750" y="157414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6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FB5A62-E5BB-68F0-D576-883EBBFB683E}"/>
              </a:ext>
            </a:extLst>
          </p:cNvPr>
          <p:cNvSpPr txBox="1"/>
          <p:nvPr/>
        </p:nvSpPr>
        <p:spPr>
          <a:xfrm>
            <a:off x="1481087" y="1001431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44AD-B1CA-AD52-CB8B-C96881EDEE57}"/>
              </a:ext>
            </a:extLst>
          </p:cNvPr>
          <p:cNvSpPr txBox="1"/>
          <p:nvPr/>
        </p:nvSpPr>
        <p:spPr>
          <a:xfrm>
            <a:off x="2559553" y="2037129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7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0BDAD-261B-6044-3E44-C533A8538E1A}"/>
              </a:ext>
            </a:extLst>
          </p:cNvPr>
          <p:cNvSpPr txBox="1"/>
          <p:nvPr/>
        </p:nvSpPr>
        <p:spPr>
          <a:xfrm>
            <a:off x="7417326" y="2037129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E2816-C7D4-94B3-8872-4A00C8EB0A62}"/>
              </a:ext>
            </a:extLst>
          </p:cNvPr>
          <p:cNvSpPr txBox="1"/>
          <p:nvPr/>
        </p:nvSpPr>
        <p:spPr>
          <a:xfrm>
            <a:off x="6618672" y="157414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5F87B-517E-2FF2-56BA-7088DDC9B819}"/>
              </a:ext>
            </a:extLst>
          </p:cNvPr>
          <p:cNvSpPr txBox="1"/>
          <p:nvPr/>
        </p:nvSpPr>
        <p:spPr>
          <a:xfrm>
            <a:off x="6618672" y="2037129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C89DB-4942-3FD1-915D-996C6A676985}"/>
              </a:ext>
            </a:extLst>
          </p:cNvPr>
          <p:cNvSpPr txBox="1"/>
          <p:nvPr/>
        </p:nvSpPr>
        <p:spPr>
          <a:xfrm>
            <a:off x="5704272" y="157414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DFC65-1DA4-EF68-36D6-64DC6C209EC9}"/>
              </a:ext>
            </a:extLst>
          </p:cNvPr>
          <p:cNvSpPr txBox="1"/>
          <p:nvPr/>
        </p:nvSpPr>
        <p:spPr>
          <a:xfrm>
            <a:off x="5704272" y="2037129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C7A94D-8230-C938-8CEA-48F0255DAE6A}"/>
              </a:ext>
            </a:extLst>
          </p:cNvPr>
          <p:cNvSpPr txBox="1"/>
          <p:nvPr/>
        </p:nvSpPr>
        <p:spPr>
          <a:xfrm>
            <a:off x="4894044" y="1574141"/>
            <a:ext cx="484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BCBEC-777B-2CAC-B4FD-C42974BCFCA0}"/>
              </a:ext>
            </a:extLst>
          </p:cNvPr>
          <p:cNvSpPr txBox="1"/>
          <p:nvPr/>
        </p:nvSpPr>
        <p:spPr>
          <a:xfrm>
            <a:off x="4703734" y="1001431"/>
            <a:ext cx="14834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Combination 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98FE5-D15E-DE63-56B1-CB0635C51872}"/>
              </a:ext>
            </a:extLst>
          </p:cNvPr>
          <p:cNvSpPr txBox="1"/>
          <p:nvPr/>
        </p:nvSpPr>
        <p:spPr>
          <a:xfrm>
            <a:off x="556634" y="1574141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FR1-1)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4F78B-2B88-6591-225F-613725880373}"/>
              </a:ext>
            </a:extLst>
          </p:cNvPr>
          <p:cNvSpPr txBox="1"/>
          <p:nvPr/>
        </p:nvSpPr>
        <p:spPr>
          <a:xfrm>
            <a:off x="556634" y="2025554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FR2-1)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D9E40-5E44-E4F9-7E27-72D6B57CC116}"/>
              </a:ext>
            </a:extLst>
          </p:cNvPr>
          <p:cNvSpPr txBox="1"/>
          <p:nvPr/>
        </p:nvSpPr>
        <p:spPr>
          <a:xfrm>
            <a:off x="3932847" y="1574141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FR1-2)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A1C1D-4411-4598-3173-582EFD54677F}"/>
              </a:ext>
            </a:extLst>
          </p:cNvPr>
          <p:cNvSpPr txBox="1"/>
          <p:nvPr/>
        </p:nvSpPr>
        <p:spPr>
          <a:xfrm>
            <a:off x="3932847" y="2025554"/>
            <a:ext cx="6873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FR2-2)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2B40568-C3BA-6B6C-FD59-28EEC9A35C92}"/>
              </a:ext>
            </a:extLst>
          </p:cNvPr>
          <p:cNvCxnSpPr>
            <a:cxnSpLocks/>
          </p:cNvCxnSpPr>
          <p:nvPr/>
        </p:nvCxnSpPr>
        <p:spPr>
          <a:xfrm>
            <a:off x="243068" y="2586468"/>
            <a:ext cx="857778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8204D0-9CCB-D85B-FD53-621BCD718EA5}"/>
              </a:ext>
            </a:extLst>
          </p:cNvPr>
          <p:cNvSpPr txBox="1"/>
          <p:nvPr/>
        </p:nvSpPr>
        <p:spPr>
          <a:xfrm>
            <a:off x="2429904" y="2772457"/>
            <a:ext cx="10692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{DP6, DP7}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B16AE1-2ACA-955C-24AC-85A4AEC3A04C}"/>
              </a:ext>
            </a:extLst>
          </p:cNvPr>
          <p:cNvSpPr txBox="1"/>
          <p:nvPr/>
        </p:nvSpPr>
        <p:spPr>
          <a:xfrm>
            <a:off x="4056762" y="2772457"/>
            <a:ext cx="21303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{DP1, DP2, DP3, DP4}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7F96C-5A7E-CC5F-6282-02F80208FDD3}"/>
              </a:ext>
            </a:extLst>
          </p:cNvPr>
          <p:cNvSpPr txBox="1"/>
          <p:nvPr/>
        </p:nvSpPr>
        <p:spPr>
          <a:xfrm>
            <a:off x="980018" y="3411941"/>
            <a:ext cx="10674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of share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8724B4-909B-A861-61B5-E2DC80D8065F}"/>
              </a:ext>
            </a:extLst>
          </p:cNvPr>
          <p:cNvSpPr txBox="1"/>
          <p:nvPr/>
        </p:nvSpPr>
        <p:spPr>
          <a:xfrm>
            <a:off x="1255478" y="4066152"/>
            <a:ext cx="516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# 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F5E89-D3CE-C0D7-8062-592B18CA0C7C}"/>
              </a:ext>
            </a:extLst>
          </p:cNvPr>
          <p:cNvSpPr txBox="1"/>
          <p:nvPr/>
        </p:nvSpPr>
        <p:spPr>
          <a:xfrm>
            <a:off x="2878104" y="3368536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0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2C9A59-4454-E076-7660-722A0FB0D067}"/>
              </a:ext>
            </a:extLst>
          </p:cNvPr>
          <p:cNvSpPr txBox="1"/>
          <p:nvPr/>
        </p:nvSpPr>
        <p:spPr>
          <a:xfrm>
            <a:off x="5011860" y="3411941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2D99D9-3B29-A319-3001-13D16FA8E04E}"/>
              </a:ext>
            </a:extLst>
          </p:cNvPr>
          <p:cNvSpPr txBox="1"/>
          <p:nvPr/>
        </p:nvSpPr>
        <p:spPr>
          <a:xfrm>
            <a:off x="2878104" y="4019985"/>
            <a:ext cx="1728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2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F64713-BB87-B6CF-3041-AEE5DCFF5974}"/>
              </a:ext>
            </a:extLst>
          </p:cNvPr>
          <p:cNvSpPr txBox="1"/>
          <p:nvPr/>
        </p:nvSpPr>
        <p:spPr>
          <a:xfrm>
            <a:off x="5011860" y="4066151"/>
            <a:ext cx="1728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spc="-40" dirty="0">
                <a:latin typeface="+mn-ea"/>
              </a:rPr>
              <a:t>4</a:t>
            </a:r>
            <a:endParaRPr kumimoji="1" lang="ko-Kore-KR" altLang="en-US" sz="2400" b="1" spc="-40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5C9C91-0088-E711-259F-9394465F3C0C}"/>
              </a:ext>
            </a:extLst>
          </p:cNvPr>
          <p:cNvSpPr/>
          <p:nvPr/>
        </p:nvSpPr>
        <p:spPr>
          <a:xfrm>
            <a:off x="5621621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0A95C7-8A9B-6B6F-8EF1-81691269160D}"/>
              </a:ext>
            </a:extLst>
          </p:cNvPr>
          <p:cNvSpPr/>
          <p:nvPr/>
        </p:nvSpPr>
        <p:spPr>
          <a:xfrm>
            <a:off x="6512872" y="1516839"/>
            <a:ext cx="649729" cy="97227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9B1A4-46CD-8AA9-1A6E-5F8635940339}"/>
              </a:ext>
            </a:extLst>
          </p:cNvPr>
          <p:cNvSpPr txBox="1"/>
          <p:nvPr/>
        </p:nvSpPr>
        <p:spPr>
          <a:xfrm>
            <a:off x="6093094" y="3650653"/>
            <a:ext cx="23643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Share </a:t>
            </a:r>
            <a:r>
              <a:rPr kumimoji="1" lang="ko-Kore-KR" altLang="en-US" spc="-40" dirty="0">
                <a:latin typeface="+mn-ea"/>
              </a:rPr>
              <a:t>해도 고려해야할 </a:t>
            </a:r>
            <a:endParaRPr kumimoji="1" lang="en-US" altLang="ko-Kore-KR" spc="-40" dirty="0">
              <a:latin typeface="+mn-ea"/>
            </a:endParaRPr>
          </a:p>
          <a:p>
            <a:pPr algn="ctr"/>
            <a:r>
              <a:rPr kumimoji="1" lang="en-US" altLang="ko-Kore-KR" spc="-40" dirty="0">
                <a:latin typeface="+mn-ea"/>
              </a:rPr>
              <a:t>DP</a:t>
            </a:r>
            <a:r>
              <a:rPr kumimoji="1" lang="ko-Kore-KR" altLang="en-US" spc="-40" dirty="0">
                <a:latin typeface="+mn-ea"/>
              </a:rPr>
              <a:t>가 많음</a:t>
            </a:r>
            <a:r>
              <a:rPr kumimoji="1" lang="en-US" altLang="ko-Kore-KR" spc="-40" dirty="0">
                <a:latin typeface="+mn-ea"/>
              </a:rPr>
              <a:t>.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50439F-AADD-2DDA-C858-B320BD44D4D3}"/>
              </a:ext>
            </a:extLst>
          </p:cNvPr>
          <p:cNvSpPr txBox="1"/>
          <p:nvPr/>
        </p:nvSpPr>
        <p:spPr>
          <a:xfrm>
            <a:off x="1605159" y="5202661"/>
            <a:ext cx="60301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Share</a:t>
            </a:r>
            <a:r>
              <a:rPr kumimoji="1" lang="ko-Kore-KR" altLang="en-US" spc="-40" dirty="0">
                <a:latin typeface="+mn-ea"/>
              </a:rPr>
              <a:t> 가 좋은건</a:t>
            </a:r>
            <a:r>
              <a:rPr kumimoji="1" lang="en-US" altLang="ko-Kore-KR" spc="-40" dirty="0">
                <a:latin typeface="+mn-ea"/>
              </a:rPr>
              <a:t>, </a:t>
            </a:r>
            <a:r>
              <a:rPr kumimoji="1" lang="ko-Kore-KR" altLang="en-US" spc="-40" dirty="0">
                <a:latin typeface="+mn-ea"/>
              </a:rPr>
              <a:t>단지 각각 처리했을 때보다 같이 하면 중복</a:t>
            </a:r>
            <a:endParaRPr kumimoji="1" lang="en-US" altLang="ko-Kore-KR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188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66023"/>
              </p:ext>
            </p:extLst>
          </p:nvPr>
        </p:nvGraphicFramePr>
        <p:xfrm>
          <a:off x="247412" y="1134463"/>
          <a:ext cx="3625766" cy="1788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855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56873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99098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78963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519235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539371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</a:tblGrid>
              <a:tr h="314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26134" marR="126134" marT="63067" marB="63067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DP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/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3783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378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j-lt"/>
                        </a:rPr>
                        <a:t> </a:t>
                      </a: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378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3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- </a:t>
                      </a:r>
                      <a:r>
                        <a:rPr lang="en-US" altLang="ko-Kore-KR" sz="1200" b="0" dirty="0">
                          <a:latin typeface="+mj-lt"/>
                        </a:rPr>
                        <a:t>0.</a:t>
                      </a:r>
                      <a:r>
                        <a:rPr lang="en-US" altLang="ko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378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126134" marR="126134" marT="63067" marB="63067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latin typeface="+mj-lt"/>
                        </a:rPr>
                        <a:t>1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ko-Kore-KR" altLang="en-US" sz="12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8095" marR="48095" marT="24046" marB="240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243535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latin typeface="+mj-lt"/>
                        </a:rPr>
                        <a:t>2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+ </a:t>
                      </a:r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200" b="0" dirty="0">
                        <a:latin typeface="+mj-lt"/>
                      </a:endParaRPr>
                    </a:p>
                  </a:txBody>
                  <a:tcPr marL="48095" marR="48095" marT="24046" marB="2404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BFBC9B72-27C3-31C2-AC87-A91EBD476980}"/>
              </a:ext>
            </a:extLst>
          </p:cNvPr>
          <p:cNvSpPr txBox="1"/>
          <p:nvPr/>
        </p:nvSpPr>
        <p:spPr>
          <a:xfrm>
            <a:off x="253623" y="239466"/>
            <a:ext cx="86009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b="1" spc="-40" dirty="0">
                <a:latin typeface="+mn-ea"/>
              </a:rPr>
              <a:t>어떤 </a:t>
            </a:r>
            <a:r>
              <a:rPr kumimoji="1" lang="en-US" altLang="ko-Kore-KR" sz="2000" b="1" spc="-40" dirty="0">
                <a:latin typeface="+mn-ea"/>
              </a:rPr>
              <a:t>DP</a:t>
            </a:r>
            <a:r>
              <a:rPr kumimoji="1" lang="ko-Kore-KR" altLang="en-US" sz="2000" b="1" spc="-40" dirty="0">
                <a:latin typeface="+mn-ea"/>
              </a:rPr>
              <a:t>를 동시간대에 함께 수정하는지에 따라서 </a:t>
            </a:r>
            <a:r>
              <a:rPr kumimoji="1" lang="en-US" altLang="ko-Kore-KR" sz="2000" b="1" spc="-40" dirty="0">
                <a:latin typeface="+mn-ea"/>
              </a:rPr>
              <a:t>design effort</a:t>
            </a:r>
            <a:r>
              <a:rPr kumimoji="1" lang="ko-Kore-KR" altLang="en-US" sz="2000" b="1" spc="-40" dirty="0">
                <a:latin typeface="+mn-ea"/>
              </a:rPr>
              <a:t>가 달라진다</a:t>
            </a:r>
            <a:r>
              <a:rPr kumimoji="1" lang="en-US" altLang="ko-Kore-KR" sz="2000" b="1" spc="-40" dirty="0">
                <a:latin typeface="+mn-ea"/>
              </a:rPr>
              <a:t>?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C6A9E-17C2-C383-6CF2-7F76F80C0CD0}"/>
              </a:ext>
            </a:extLst>
          </p:cNvPr>
          <p:cNvSpPr txBox="1"/>
          <p:nvPr/>
        </p:nvSpPr>
        <p:spPr>
          <a:xfrm>
            <a:off x="644220" y="6113080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0ED525-A4C8-405E-AA29-49024DAA302D}"/>
              </a:ext>
            </a:extLst>
          </p:cNvPr>
          <p:cNvSpPr txBox="1"/>
          <p:nvPr/>
        </p:nvSpPr>
        <p:spPr>
          <a:xfrm>
            <a:off x="4248297" y="938887"/>
            <a:ext cx="42462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pc="-40" dirty="0">
                <a:latin typeface="+mn-ea"/>
              </a:rPr>
              <a:t>동시간대에 여러 파라미터를 조절하면</a:t>
            </a:r>
            <a:endParaRPr kumimoji="1" lang="en-US" altLang="ko-KR" spc="-40" dirty="0"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B36A85-6CA4-45F3-604A-6B213C2C8EAE}"/>
              </a:ext>
            </a:extLst>
          </p:cNvPr>
          <p:cNvSpPr txBox="1"/>
          <p:nvPr/>
        </p:nvSpPr>
        <p:spPr>
          <a:xfrm>
            <a:off x="6198478" y="6113080"/>
            <a:ext cx="24676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additional duration = 3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BD5D22-E1F7-F4C4-A6E8-61FBA6164043}"/>
              </a:ext>
            </a:extLst>
          </p:cNvPr>
          <p:cNvSpPr txBox="1"/>
          <p:nvPr/>
        </p:nvSpPr>
        <p:spPr>
          <a:xfrm>
            <a:off x="3561306" y="4601277"/>
            <a:ext cx="20213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pc="-40" dirty="0">
                <a:latin typeface="+mn-ea"/>
              </a:rPr>
              <a:t>duration</a:t>
            </a:r>
            <a:br>
              <a:rPr kumimoji="1" lang="en-US" altLang="ko-Kore-KR" spc="-40" dirty="0">
                <a:latin typeface="+mn-ea"/>
              </a:rPr>
            </a:br>
            <a:r>
              <a:rPr kumimoji="1" lang="en-US" altLang="ko-Kore-KR" spc="-40" dirty="0">
                <a:latin typeface="+mn-ea"/>
              </a:rPr>
              <a:t>DP12 : 5 </a:t>
            </a:r>
            <a:r>
              <a:rPr kumimoji="1" lang="en-US" altLang="ko-KR" spc="-40" dirty="0">
                <a:latin typeface="+mn-ea"/>
              </a:rPr>
              <a:t>,</a:t>
            </a:r>
            <a:r>
              <a:rPr kumimoji="1" lang="en-US" altLang="ko-Kore-KR" spc="-40" dirty="0">
                <a:latin typeface="+mn-ea"/>
              </a:rPr>
              <a:t> DP13 : 10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8B7AFE-0768-8A39-10A7-8466DBDC351F}"/>
              </a:ext>
            </a:extLst>
          </p:cNvPr>
          <p:cNvSpPr txBox="1"/>
          <p:nvPr/>
        </p:nvSpPr>
        <p:spPr>
          <a:xfrm>
            <a:off x="648877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2EDCE8-7BF7-F407-3A35-E1D99F57BEB8}"/>
              </a:ext>
            </a:extLst>
          </p:cNvPr>
          <p:cNvSpPr txBox="1"/>
          <p:nvPr/>
        </p:nvSpPr>
        <p:spPr>
          <a:xfrm>
            <a:off x="6198478" y="5786286"/>
            <a:ext cx="2594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18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76B9D0C-7212-8925-8560-959650B3B740}"/>
              </a:ext>
            </a:extLst>
          </p:cNvPr>
          <p:cNvGrpSpPr/>
          <p:nvPr/>
        </p:nvGrpSpPr>
        <p:grpSpPr>
          <a:xfrm>
            <a:off x="215668" y="3687319"/>
            <a:ext cx="2610862" cy="1538201"/>
            <a:chOff x="215668" y="3687319"/>
            <a:chExt cx="2610862" cy="153820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EA5DC5B-217C-CCD1-B73A-0BFA1DDEB2FB}"/>
                </a:ext>
              </a:extLst>
            </p:cNvPr>
            <p:cNvSpPr txBox="1"/>
            <p:nvPr/>
          </p:nvSpPr>
          <p:spPr>
            <a:xfrm>
              <a:off x="374016" y="3692783"/>
              <a:ext cx="9753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direct</a:t>
              </a:r>
              <a:r>
                <a:rPr kumimoji="1" lang="ko-Kore-KR" altLang="en-US" b="1" spc="-40" dirty="0">
                  <a:latin typeface="+mn-ea"/>
                </a:rPr>
                <a:t> </a:t>
              </a:r>
              <a:r>
                <a:rPr kumimoji="1" lang="en-US" altLang="ko-Kore-KR" b="1" spc="-40" dirty="0">
                  <a:latin typeface="+mn-ea"/>
                </a:rPr>
                <a:t>DP</a:t>
              </a:r>
              <a:endParaRPr kumimoji="1" lang="ko-Kore-KR" altLang="en-US" b="1" spc="-40" dirty="0"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2EF9BF-C556-547C-DF82-EE61A20B1319}"/>
                </a:ext>
              </a:extLst>
            </p:cNvPr>
            <p:cNvSpPr txBox="1"/>
            <p:nvPr/>
          </p:nvSpPr>
          <p:spPr>
            <a:xfrm>
              <a:off x="532341" y="423308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BD2BE4-FD05-0857-968F-AE401EF7A532}"/>
                </a:ext>
              </a:extLst>
            </p:cNvPr>
            <p:cNvSpPr txBox="1"/>
            <p:nvPr/>
          </p:nvSpPr>
          <p:spPr>
            <a:xfrm>
              <a:off x="1598590" y="3736810"/>
              <a:ext cx="77899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>
                  <a:latin typeface="+mn-ea"/>
                </a:rPr>
                <a:t>1</a:t>
              </a:r>
              <a:r>
                <a:rPr kumimoji="1" lang="en-US" altLang="ko-Kore-KR" b="1" spc="-40" baseline="30000" dirty="0">
                  <a:latin typeface="+mn-ea"/>
                </a:rPr>
                <a:t>st</a:t>
              </a:r>
              <a:r>
                <a:rPr kumimoji="1" lang="ko-Kore-KR" altLang="en-US" b="1" spc="-40" dirty="0">
                  <a:latin typeface="+mn-ea"/>
                </a:rPr>
                <a:t> 전파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2BC731-0B86-E5B3-BE39-0180DF230C63}"/>
                </a:ext>
              </a:extLst>
            </p:cNvPr>
            <p:cNvSpPr txBox="1"/>
            <p:nvPr/>
          </p:nvSpPr>
          <p:spPr>
            <a:xfrm>
              <a:off x="532341" y="4751068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DP21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D6048D-5F33-5A69-8BA8-EFD5F603C791}"/>
                </a:ext>
              </a:extLst>
            </p:cNvPr>
            <p:cNvSpPr txBox="1"/>
            <p:nvPr/>
          </p:nvSpPr>
          <p:spPr>
            <a:xfrm>
              <a:off x="1757791" y="4103731"/>
              <a:ext cx="529312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DP12</a:t>
              </a:r>
            </a:p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A9A99-E0A2-1CCD-ECE8-C4690543C8C0}"/>
                </a:ext>
              </a:extLst>
            </p:cNvPr>
            <p:cNvSpPr txBox="1"/>
            <p:nvPr/>
          </p:nvSpPr>
          <p:spPr>
            <a:xfrm>
              <a:off x="1757791" y="4751069"/>
              <a:ext cx="5293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DP13</a:t>
              </a:r>
              <a:endParaRPr kumimoji="1" lang="ko-Kore-KR" altLang="en-US" spc="-40" dirty="0">
                <a:latin typeface="+mn-ea"/>
              </a:endParaRPr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017E74FC-B3F2-D996-D0B4-EDE7E0B4758E}"/>
                </a:ext>
              </a:extLst>
            </p:cNvPr>
            <p:cNvCxnSpPr>
              <a:cxnSpLocks/>
            </p:cNvCxnSpPr>
            <p:nvPr/>
          </p:nvCxnSpPr>
          <p:spPr>
            <a:xfrm>
              <a:off x="215668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CBAF38D5-F9F6-DA80-5ED3-DBA37048DA49}"/>
                </a:ext>
              </a:extLst>
            </p:cNvPr>
            <p:cNvCxnSpPr>
              <a:cxnSpLocks/>
            </p:cNvCxnSpPr>
            <p:nvPr/>
          </p:nvCxnSpPr>
          <p:spPr>
            <a:xfrm>
              <a:off x="1384592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804CA12F-9AE8-F1E5-3D21-A5284B1C3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4056596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CB0A16-DD4F-89E0-2E4E-F4015A324A45}"/>
                </a:ext>
              </a:extLst>
            </p:cNvPr>
            <p:cNvSpPr txBox="1"/>
            <p:nvPr/>
          </p:nvSpPr>
          <p:spPr>
            <a:xfrm>
              <a:off x="1604750" y="4428951"/>
              <a:ext cx="135935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3600" spc="-40" dirty="0">
                  <a:solidFill>
                    <a:srgbClr val="C00000"/>
                  </a:solidFill>
                  <a:latin typeface="+mn-ea"/>
                </a:rPr>
                <a:t>{</a:t>
              </a:r>
              <a:endParaRPr kumimoji="1" lang="ko-Kore-KR" altLang="en-US" sz="3600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D7BDAF8B-A376-3D8D-9973-CD3021981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5225520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34">
              <a:extLst>
                <a:ext uri="{FF2B5EF4-FFF2-40B4-BE49-F238E27FC236}">
                  <a16:creationId xmlns:a16="http://schemas.microsoft.com/office/drawing/2014/main" id="{B85C324A-AADD-60B6-D423-ED954AF55D95}"/>
                </a:ext>
              </a:extLst>
            </p:cNvPr>
            <p:cNvCxnSpPr>
              <a:cxnSpLocks/>
              <a:stCxn id="66" idx="1"/>
              <a:endCxn id="69" idx="1"/>
            </p:cNvCxnSpPr>
            <p:nvPr/>
          </p:nvCxnSpPr>
          <p:spPr>
            <a:xfrm rot="10800000" flipV="1">
              <a:off x="532341" y="4371588"/>
              <a:ext cx="12700" cy="517979"/>
            </a:xfrm>
            <a:prstGeom prst="curvedConnector3">
              <a:avLst>
                <a:gd name="adj1" fmla="val 180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오른쪽 대괄호[R] 129">
              <a:extLst>
                <a:ext uri="{FF2B5EF4-FFF2-40B4-BE49-F238E27FC236}">
                  <a16:creationId xmlns:a16="http://schemas.microsoft.com/office/drawing/2014/main" id="{BAE2B908-6DD0-A9D7-0F75-A0950F450384}"/>
                </a:ext>
              </a:extLst>
            </p:cNvPr>
            <p:cNvSpPr/>
            <p:nvPr/>
          </p:nvSpPr>
          <p:spPr>
            <a:xfrm>
              <a:off x="2584842" y="4233089"/>
              <a:ext cx="135936" cy="729829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50" name="직선 연결선[R] 149">
              <a:extLst>
                <a:ext uri="{FF2B5EF4-FFF2-40B4-BE49-F238E27FC236}">
                  <a16:creationId xmlns:a16="http://schemas.microsoft.com/office/drawing/2014/main" id="{6D184406-F0B6-2D1A-524E-BF6E912C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668" y="3687319"/>
              <a:ext cx="26108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EAA46DC0-390F-1116-F83E-FF6A607E7DDC}"/>
                </a:ext>
              </a:extLst>
            </p:cNvPr>
            <p:cNvCxnSpPr>
              <a:cxnSpLocks/>
            </p:cNvCxnSpPr>
            <p:nvPr/>
          </p:nvCxnSpPr>
          <p:spPr>
            <a:xfrm>
              <a:off x="2826530" y="3692783"/>
              <a:ext cx="0" cy="1532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5C9D060-E16A-32BF-7891-42CDF94695D3}"/>
              </a:ext>
            </a:extLst>
          </p:cNvPr>
          <p:cNvSpPr txBox="1"/>
          <p:nvPr/>
        </p:nvSpPr>
        <p:spPr>
          <a:xfrm>
            <a:off x="4572000" y="1386958"/>
            <a:ext cx="4522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pc="-40" dirty="0">
                <a:latin typeface="+mn-ea"/>
              </a:rPr>
              <a:t>1) Good effect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</a:t>
            </a:r>
            <a:r>
              <a:rPr kumimoji="1" lang="en-US" altLang="ko-KR" b="1" spc="-40" dirty="0">
                <a:latin typeface="+mn-ea"/>
                <a:sym typeface="Wingdings" pitchFamily="2" charset="2"/>
              </a:rPr>
              <a:t>synergy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 (saving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2)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Negative effect 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(increase duration)</a:t>
            </a:r>
          </a:p>
          <a:p>
            <a:endParaRPr kumimoji="1" lang="en-US" altLang="ko-Kore-KR" spc="-40" dirty="0">
              <a:latin typeface="+mn-ea"/>
              <a:sym typeface="Wingdings" pitchFamily="2" charset="2"/>
            </a:endParaRPr>
          </a:p>
          <a:p>
            <a:r>
              <a:rPr kumimoji="1" lang="en-US" altLang="ko-KR" spc="-40" dirty="0">
                <a:latin typeface="+mn-ea"/>
              </a:rPr>
              <a:t>3) </a:t>
            </a:r>
            <a:r>
              <a:rPr kumimoji="1" lang="en-US" altLang="ko-Kore-KR" spc="-40" dirty="0">
                <a:latin typeface="+mn-ea"/>
              </a:rPr>
              <a:t>Indifferent </a:t>
            </a:r>
            <a:r>
              <a:rPr kumimoji="1" lang="en-US" altLang="ko-KR" spc="-40" dirty="0">
                <a:latin typeface="+mn-ea"/>
                <a:sym typeface="Wingdings" pitchFamily="2" charset="2"/>
              </a:rPr>
              <a:t> (same duration)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1B9B87-1993-9FF9-EBC4-6B2C5EC03413}"/>
              </a:ext>
            </a:extLst>
          </p:cNvPr>
          <p:cNvSpPr txBox="1"/>
          <p:nvPr/>
        </p:nvSpPr>
        <p:spPr>
          <a:xfrm>
            <a:off x="1416336" y="3018386"/>
            <a:ext cx="14101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= </a:t>
            </a:r>
            <a:r>
              <a:rPr kumimoji="1" lang="en-US" altLang="ko-Kore-KR" spc="-40" dirty="0" err="1">
                <a:latin typeface="+mn-ea"/>
              </a:rPr>
              <a:t>DEM</a:t>
            </a:r>
            <a:r>
              <a:rPr kumimoji="1" lang="en-US" altLang="ko-Kore-KR" spc="-40" baseline="-25000" dirty="0" err="1">
                <a:latin typeface="+mn-ea"/>
              </a:rPr>
              <a:t>ji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1B281-3C37-A9B7-BF1D-47C56F536B47}"/>
              </a:ext>
            </a:extLst>
          </p:cNvPr>
          <p:cNvSpPr txBox="1"/>
          <p:nvPr/>
        </p:nvSpPr>
        <p:spPr>
          <a:xfrm>
            <a:off x="1021243" y="765131"/>
            <a:ext cx="28519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Design Effort Matrix (=DEM)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346971-68BC-E42E-A1E4-AD8BB23D2B07}"/>
              </a:ext>
            </a:extLst>
          </p:cNvPr>
          <p:cNvSpPr txBox="1"/>
          <p:nvPr/>
        </p:nvSpPr>
        <p:spPr>
          <a:xfrm>
            <a:off x="3421349" y="6113080"/>
            <a:ext cx="226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reduced duration = 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8EBB343-4D18-831B-EE46-A91D2913DC18}"/>
              </a:ext>
            </a:extLst>
          </p:cNvPr>
          <p:cNvSpPr txBox="1"/>
          <p:nvPr/>
        </p:nvSpPr>
        <p:spPr>
          <a:xfrm>
            <a:off x="3426006" y="5786285"/>
            <a:ext cx="2328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DP12 &amp; DP13 : 15</a:t>
            </a:r>
          </a:p>
        </p:txBody>
      </p: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F096722F-3DBC-D479-0FB4-C2FC0BC218EE}"/>
              </a:ext>
            </a:extLst>
          </p:cNvPr>
          <p:cNvCxnSpPr>
            <a:cxnSpLocks/>
          </p:cNvCxnSpPr>
          <p:nvPr/>
        </p:nvCxnSpPr>
        <p:spPr>
          <a:xfrm flipH="1">
            <a:off x="280983" y="3429000"/>
            <a:ext cx="8638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F029C0BC-A51B-9A8F-23E8-D0ED132216A1}"/>
              </a:ext>
            </a:extLst>
          </p:cNvPr>
          <p:cNvCxnSpPr>
            <a:cxnSpLocks/>
            <a:stCxn id="143" idx="0"/>
            <a:endCxn id="139" idx="2"/>
          </p:cNvCxnSpPr>
          <p:nvPr/>
        </p:nvCxnSpPr>
        <p:spPr>
          <a:xfrm flipH="1" flipV="1">
            <a:off x="4572000" y="5155275"/>
            <a:ext cx="2923617" cy="631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170">
            <a:extLst>
              <a:ext uri="{FF2B5EF4-FFF2-40B4-BE49-F238E27FC236}">
                <a16:creationId xmlns:a16="http://schemas.microsoft.com/office/drawing/2014/main" id="{DE0D6146-D134-36CA-8DF0-F45F5DEE829B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1812954" y="5155275"/>
            <a:ext cx="2759046" cy="63101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[R] 173">
            <a:extLst>
              <a:ext uri="{FF2B5EF4-FFF2-40B4-BE49-F238E27FC236}">
                <a16:creationId xmlns:a16="http://schemas.microsoft.com/office/drawing/2014/main" id="{31392EFF-89C0-729F-9550-A11D9A4D579F}"/>
              </a:ext>
            </a:extLst>
          </p:cNvPr>
          <p:cNvCxnSpPr>
            <a:cxnSpLocks/>
            <a:stCxn id="139" idx="2"/>
            <a:endCxn id="165" idx="0"/>
          </p:cNvCxnSpPr>
          <p:nvPr/>
        </p:nvCxnSpPr>
        <p:spPr>
          <a:xfrm>
            <a:off x="4572000" y="5155275"/>
            <a:ext cx="18083" cy="6310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E7F8A86-B740-C397-945B-98A088DBB273}"/>
              </a:ext>
            </a:extLst>
          </p:cNvPr>
          <p:cNvSpPr txBox="1"/>
          <p:nvPr/>
        </p:nvSpPr>
        <p:spPr>
          <a:xfrm>
            <a:off x="5478018" y="3526270"/>
            <a:ext cx="35393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표 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(relation </a:t>
            </a:r>
            <a:r>
              <a:rPr kumimoji="1" lang="ko-Kore-KR" altLang="en-US" spc="-40" dirty="0">
                <a:solidFill>
                  <a:srgbClr val="7030A0"/>
                </a:solidFill>
                <a:latin typeface="+mn-ea"/>
              </a:rPr>
              <a:t>정도가 너무 많아지나</a:t>
            </a:r>
            <a:r>
              <a:rPr kumimoji="1" lang="en-US" altLang="ko-Kore-KR" spc="-40" dirty="0">
                <a:solidFill>
                  <a:srgbClr val="7030A0"/>
                </a:solidFill>
                <a:latin typeface="+mn-ea"/>
              </a:rPr>
              <a:t>?</a:t>
            </a:r>
            <a:r>
              <a:rPr kumimoji="1" lang="en-US" altLang="ko-KR" spc="-40" dirty="0">
                <a:solidFill>
                  <a:srgbClr val="7030A0"/>
                </a:solidFill>
                <a:latin typeface="+mn-ea"/>
              </a:rPr>
              <a:t>)</a:t>
            </a:r>
            <a:endParaRPr kumimoji="1" lang="ko-Kore-KR" altLang="en-US" spc="-4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2054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36226-9A3F-2467-0B01-3E87EC63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516E8D-3345-D3D0-E277-2C2A8CF89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BD0DE-AC27-145A-3D4E-49B91BC459FD}"/>
              </a:ext>
            </a:extLst>
          </p:cNvPr>
          <p:cNvSpPr txBox="1"/>
          <p:nvPr/>
        </p:nvSpPr>
        <p:spPr>
          <a:xfrm>
            <a:off x="5168899" y="579052"/>
            <a:ext cx="38723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1) </a:t>
            </a:r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&amp; 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DAB73E2-CAA1-D2DE-3C13-10FB676E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03405"/>
              </p:ext>
            </p:extLst>
          </p:nvPr>
        </p:nvGraphicFramePr>
        <p:xfrm>
          <a:off x="103500" y="913101"/>
          <a:ext cx="5065399" cy="26309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2217">
                  <a:extLst>
                    <a:ext uri="{9D8B030D-6E8A-4147-A177-3AD203B41FA5}">
                      <a16:colId xmlns:a16="http://schemas.microsoft.com/office/drawing/2014/main" val="1223708999"/>
                    </a:ext>
                  </a:extLst>
                </a:gridCol>
                <a:gridCol w="605644">
                  <a:extLst>
                    <a:ext uri="{9D8B030D-6E8A-4147-A177-3AD203B41FA5}">
                      <a16:colId xmlns:a16="http://schemas.microsoft.com/office/drawing/2014/main" val="2132387630"/>
                    </a:ext>
                  </a:extLst>
                </a:gridCol>
                <a:gridCol w="460174">
                  <a:extLst>
                    <a:ext uri="{9D8B030D-6E8A-4147-A177-3AD203B41FA5}">
                      <a16:colId xmlns:a16="http://schemas.microsoft.com/office/drawing/2014/main" val="1372662273"/>
                    </a:ext>
                  </a:extLst>
                </a:gridCol>
                <a:gridCol w="441609">
                  <a:extLst>
                    <a:ext uri="{9D8B030D-6E8A-4147-A177-3AD203B41FA5}">
                      <a16:colId xmlns:a16="http://schemas.microsoft.com/office/drawing/2014/main" val="1999170121"/>
                    </a:ext>
                  </a:extLst>
                </a:gridCol>
                <a:gridCol w="478741">
                  <a:extLst>
                    <a:ext uri="{9D8B030D-6E8A-4147-A177-3AD203B41FA5}">
                      <a16:colId xmlns:a16="http://schemas.microsoft.com/office/drawing/2014/main" val="971049935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499008506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3114795183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108966744"/>
                    </a:ext>
                  </a:extLst>
                </a:gridCol>
                <a:gridCol w="430253">
                  <a:extLst>
                    <a:ext uri="{9D8B030D-6E8A-4147-A177-3AD203B41FA5}">
                      <a16:colId xmlns:a16="http://schemas.microsoft.com/office/drawing/2014/main" val="3347967339"/>
                    </a:ext>
                  </a:extLst>
                </a:gridCol>
                <a:gridCol w="497306">
                  <a:extLst>
                    <a:ext uri="{9D8B030D-6E8A-4147-A177-3AD203B41FA5}">
                      <a16:colId xmlns:a16="http://schemas.microsoft.com/office/drawing/2014/main" val="2355570405"/>
                    </a:ext>
                  </a:extLst>
                </a:gridCol>
                <a:gridCol w="364590">
                  <a:extLst>
                    <a:ext uri="{9D8B030D-6E8A-4147-A177-3AD203B41FA5}">
                      <a16:colId xmlns:a16="http://schemas.microsoft.com/office/drawing/2014/main" val="2735236718"/>
                    </a:ext>
                  </a:extLst>
                </a:gridCol>
              </a:tblGrid>
              <a:tr h="29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1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2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solidFill>
                            <a:schemeClr val="bg1"/>
                          </a:solidFill>
                          <a:latin typeface="+mj-lt"/>
                        </a:rPr>
                        <a:t>Comp. 3</a:t>
                      </a:r>
                      <a:endParaRPr lang="ko-Kore-KR" altLang="en-US" sz="11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633" marR="94633" marT="47316" marB="47316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69483"/>
                  </a:ext>
                </a:extLst>
              </a:tr>
              <a:tr h="257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44" marR="44344" marT="22171" marB="22171" vert="eaVert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DP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10541"/>
                  </a:ext>
                </a:extLst>
              </a:tr>
              <a:tr h="2192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 1</a:t>
                      </a: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90227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 + </a:t>
                      </a:r>
                      <a:r>
                        <a:rPr lang="en-US" altLang="ko-Kore-KR" sz="1100" b="0" dirty="0">
                          <a:latin typeface="+mj-lt"/>
                        </a:rPr>
                        <a:t>0.1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66992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0.6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</a:t>
                      </a:r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0.7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05521"/>
                  </a:ext>
                </a:extLst>
              </a:tr>
              <a:tr h="21928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0.2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3572"/>
                  </a:ext>
                </a:extLst>
              </a:tr>
              <a:tr h="32922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7819"/>
                  </a:ext>
                </a:extLst>
              </a:tr>
              <a:tr h="2192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 .</a:t>
                      </a:r>
                      <a:r>
                        <a:rPr lang="en-US" altLang="ko-KR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ore-KR" alt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633" marR="94633" marT="47316" marB="47316" vert="eaVer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1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87098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2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Batang" panose="02030600000101010101" pitchFamily="18" charset="-127"/>
                          <a:cs typeface="+mn-cs"/>
                        </a:rPr>
                        <a:t>± </a:t>
                      </a:r>
                      <a:r>
                        <a:rPr lang="en-US" altLang="ko-Kore-KR" sz="1100" b="0" dirty="0">
                          <a:solidFill>
                            <a:srgbClr val="C00000"/>
                          </a:solidFill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53724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+ </a:t>
                      </a:r>
                      <a:r>
                        <a:rPr lang="en-US" altLang="ko-Kore-KR" sz="1100" b="0" dirty="0">
                          <a:latin typeface="+mj-lt"/>
                        </a:rPr>
                        <a:t>0.3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4541"/>
                  </a:ext>
                </a:extLst>
              </a:tr>
              <a:tr h="219288">
                <a:tc vMerge="1">
                  <a:txBody>
                    <a:bodyPr/>
                    <a:lstStyle/>
                    <a:p>
                      <a:pPr algn="ctr"/>
                      <a:endParaRPr lang="ko-Kore-KR" altLang="en-US" sz="1800" b="0" dirty="0"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dirty="0">
                          <a:latin typeface="+mj-lt"/>
                        </a:rPr>
                        <a:t>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0.5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latin typeface="+mj-lt"/>
                        </a:rPr>
                        <a:t>- </a:t>
                      </a:r>
                      <a:r>
                        <a:rPr lang="en-US" altLang="ko-Kore-KR" sz="1100" b="0" dirty="0">
                          <a:latin typeface="+mj-lt"/>
                        </a:rPr>
                        <a:t>0.4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ore-KR" altLang="en-US" sz="1100" b="0" dirty="0">
                        <a:latin typeface="+mj-lt"/>
                      </a:endParaRPr>
                    </a:p>
                  </a:txBody>
                  <a:tcPr marL="44344" marR="44344" marT="22171" marB="221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35024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A5DC5B-217C-CCD1-B73A-0BFA1DDEB2FB}"/>
              </a:ext>
            </a:extLst>
          </p:cNvPr>
          <p:cNvSpPr txBox="1"/>
          <p:nvPr/>
        </p:nvSpPr>
        <p:spPr>
          <a:xfrm>
            <a:off x="1425988" y="3743442"/>
            <a:ext cx="975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direct</a:t>
            </a:r>
            <a:r>
              <a:rPr kumimoji="1" lang="ko-Kore-KR" altLang="en-US" b="1" spc="-40" dirty="0">
                <a:latin typeface="+mn-ea"/>
              </a:rPr>
              <a:t> </a:t>
            </a:r>
            <a:r>
              <a:rPr kumimoji="1" lang="en-US" altLang="ko-Kore-KR" b="1" spc="-40" dirty="0">
                <a:latin typeface="+mn-ea"/>
              </a:rPr>
              <a:t>DP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2EF9BF-C556-547C-DF82-EE61A20B1319}"/>
              </a:ext>
            </a:extLst>
          </p:cNvPr>
          <p:cNvSpPr txBox="1"/>
          <p:nvPr/>
        </p:nvSpPr>
        <p:spPr>
          <a:xfrm>
            <a:off x="1584313" y="4283748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BD2BE4-FD05-0857-968F-AE401EF7A532}"/>
              </a:ext>
            </a:extLst>
          </p:cNvPr>
          <p:cNvSpPr txBox="1"/>
          <p:nvPr/>
        </p:nvSpPr>
        <p:spPr>
          <a:xfrm>
            <a:off x="2553246" y="3743442"/>
            <a:ext cx="7789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1</a:t>
            </a:r>
            <a:r>
              <a:rPr kumimoji="1" lang="en-US" altLang="ko-Kore-KR" b="1" spc="-40" baseline="30000" dirty="0">
                <a:latin typeface="+mn-ea"/>
              </a:rPr>
              <a:t>st</a:t>
            </a:r>
            <a:r>
              <a:rPr kumimoji="1" lang="ko-Kore-KR" altLang="en-US" b="1" spc="-40" dirty="0">
                <a:latin typeface="+mn-ea"/>
              </a:rPr>
              <a:t> 전파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21178C-CBAD-9536-3DF4-F1C29E20F332}"/>
              </a:ext>
            </a:extLst>
          </p:cNvPr>
          <p:cNvSpPr txBox="1"/>
          <p:nvPr/>
        </p:nvSpPr>
        <p:spPr>
          <a:xfrm>
            <a:off x="3794782" y="3743442"/>
            <a:ext cx="8383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2</a:t>
            </a:r>
            <a:r>
              <a:rPr kumimoji="1" lang="en-US" altLang="ko-Kore-KR" b="1" spc="-40" baseline="30000" dirty="0">
                <a:latin typeface="+mn-ea"/>
              </a:rPr>
              <a:t>nd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b="1" spc="-40" dirty="0">
                <a:latin typeface="+mn-ea"/>
              </a:rPr>
              <a:t>전파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BC731-0B86-E5B3-BE39-0180DF230C63}"/>
              </a:ext>
            </a:extLst>
          </p:cNvPr>
          <p:cNvSpPr txBox="1"/>
          <p:nvPr/>
        </p:nvSpPr>
        <p:spPr>
          <a:xfrm>
            <a:off x="1584313" y="4801727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048D-5F33-5A69-8BA8-EFD5F603C791}"/>
              </a:ext>
            </a:extLst>
          </p:cNvPr>
          <p:cNvSpPr txBox="1"/>
          <p:nvPr/>
        </p:nvSpPr>
        <p:spPr>
          <a:xfrm>
            <a:off x="2669337" y="4154390"/>
            <a:ext cx="5293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DP12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6A9A99-E0A2-1CCD-ECE8-C4690543C8C0}"/>
              </a:ext>
            </a:extLst>
          </p:cNvPr>
          <p:cNvSpPr txBox="1"/>
          <p:nvPr/>
        </p:nvSpPr>
        <p:spPr>
          <a:xfrm>
            <a:off x="2669337" y="4801728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DP13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788E64-B7BC-E5F6-5BE0-63BCF26AFDF2}"/>
              </a:ext>
            </a:extLst>
          </p:cNvPr>
          <p:cNvSpPr txBox="1"/>
          <p:nvPr/>
        </p:nvSpPr>
        <p:spPr>
          <a:xfrm>
            <a:off x="3799526" y="4426509"/>
            <a:ext cx="859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localized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ECDB67-0405-1DD7-7160-3504961A178C}"/>
              </a:ext>
            </a:extLst>
          </p:cNvPr>
          <p:cNvSpPr txBox="1"/>
          <p:nvPr/>
        </p:nvSpPr>
        <p:spPr>
          <a:xfrm>
            <a:off x="1584313" y="5386188"/>
            <a:ext cx="5293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C70A-D452-0D1D-5821-7AFB62BD1BED}"/>
              </a:ext>
            </a:extLst>
          </p:cNvPr>
          <p:cNvSpPr txBox="1"/>
          <p:nvPr/>
        </p:nvSpPr>
        <p:spPr>
          <a:xfrm>
            <a:off x="1584313" y="5885809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24E769-8D24-F600-CD2A-2694A10D9D0F}"/>
              </a:ext>
            </a:extLst>
          </p:cNvPr>
          <p:cNvSpPr txBox="1"/>
          <p:nvPr/>
        </p:nvSpPr>
        <p:spPr>
          <a:xfrm>
            <a:off x="2669337" y="5384706"/>
            <a:ext cx="529312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495774-5A05-514A-1EA4-0C244560B077}"/>
              </a:ext>
            </a:extLst>
          </p:cNvPr>
          <p:cNvSpPr txBox="1"/>
          <p:nvPr/>
        </p:nvSpPr>
        <p:spPr>
          <a:xfrm>
            <a:off x="3664650" y="5571822"/>
            <a:ext cx="1085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terminated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8AF52-78DD-95CB-020B-B34C7EEF0B88}"/>
              </a:ext>
            </a:extLst>
          </p:cNvPr>
          <p:cNvSpPr txBox="1"/>
          <p:nvPr/>
        </p:nvSpPr>
        <p:spPr>
          <a:xfrm>
            <a:off x="657826" y="4477594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A3CEF7-A596-9955-5017-1913D915B68C}"/>
              </a:ext>
            </a:extLst>
          </p:cNvPr>
          <p:cNvSpPr txBox="1"/>
          <p:nvPr/>
        </p:nvSpPr>
        <p:spPr>
          <a:xfrm>
            <a:off x="643939" y="5499598"/>
            <a:ext cx="2782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G2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9A04CD-0EAE-7DDF-7472-08150CDBB985}"/>
              </a:ext>
            </a:extLst>
          </p:cNvPr>
          <p:cNvSpPr txBox="1"/>
          <p:nvPr/>
        </p:nvSpPr>
        <p:spPr>
          <a:xfrm>
            <a:off x="485215" y="3743442"/>
            <a:ext cx="65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Group</a:t>
            </a:r>
            <a:endParaRPr kumimoji="1" lang="ko-Kore-KR" altLang="en-US" b="1" spc="-40" dirty="0">
              <a:latin typeface="+mn-ea"/>
            </a:endParaRPr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017E74FC-B3F2-D996-D0B4-EDE7E0B4758E}"/>
              </a:ext>
            </a:extLst>
          </p:cNvPr>
          <p:cNvCxnSpPr>
            <a:cxnSpLocks/>
          </p:cNvCxnSpPr>
          <p:nvPr/>
        </p:nvCxnSpPr>
        <p:spPr>
          <a:xfrm>
            <a:off x="1267640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BAF38D5-F9F6-DA80-5ED3-DBA37048DA49}"/>
              </a:ext>
            </a:extLst>
          </p:cNvPr>
          <p:cNvCxnSpPr>
            <a:cxnSpLocks/>
          </p:cNvCxnSpPr>
          <p:nvPr/>
        </p:nvCxnSpPr>
        <p:spPr>
          <a:xfrm>
            <a:off x="2436564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967BF95D-47C5-99B8-69E3-443C722E570D}"/>
              </a:ext>
            </a:extLst>
          </p:cNvPr>
          <p:cNvCxnSpPr>
            <a:cxnSpLocks/>
          </p:cNvCxnSpPr>
          <p:nvPr/>
        </p:nvCxnSpPr>
        <p:spPr>
          <a:xfrm>
            <a:off x="3520646" y="3743442"/>
            <a:ext cx="0" cy="2540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804CA12F-9AE8-F1E5-3D21-A5284B1C3E9C}"/>
              </a:ext>
            </a:extLst>
          </p:cNvPr>
          <p:cNvCxnSpPr>
            <a:cxnSpLocks/>
          </p:cNvCxnSpPr>
          <p:nvPr/>
        </p:nvCxnSpPr>
        <p:spPr>
          <a:xfrm flipH="1">
            <a:off x="372093" y="4107255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CB0A16-DD4F-89E0-2E4E-F4015A324A45}"/>
              </a:ext>
            </a:extLst>
          </p:cNvPr>
          <p:cNvSpPr txBox="1"/>
          <p:nvPr/>
        </p:nvSpPr>
        <p:spPr>
          <a:xfrm rot="10800000">
            <a:off x="3245271" y="4522751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167234-8BAC-3AD2-84DB-73C1BB0F8AC1}"/>
              </a:ext>
            </a:extLst>
          </p:cNvPr>
          <p:cNvSpPr txBox="1"/>
          <p:nvPr/>
        </p:nvSpPr>
        <p:spPr>
          <a:xfrm>
            <a:off x="2879325" y="5929927"/>
            <a:ext cx="134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X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D7BDAF8B-A376-3D8D-9973-CD3021981914}"/>
              </a:ext>
            </a:extLst>
          </p:cNvPr>
          <p:cNvCxnSpPr>
            <a:cxnSpLocks/>
          </p:cNvCxnSpPr>
          <p:nvPr/>
        </p:nvCxnSpPr>
        <p:spPr>
          <a:xfrm flipH="1">
            <a:off x="372093" y="5276179"/>
            <a:ext cx="4378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34">
            <a:extLst>
              <a:ext uri="{FF2B5EF4-FFF2-40B4-BE49-F238E27FC236}">
                <a16:creationId xmlns:a16="http://schemas.microsoft.com/office/drawing/2014/main" id="{B85C324A-AADD-60B6-D423-ED954AF55D95}"/>
              </a:ext>
            </a:extLst>
          </p:cNvPr>
          <p:cNvCxnSpPr>
            <a:cxnSpLocks/>
            <a:stCxn id="66" idx="1"/>
            <a:endCxn id="69" idx="1"/>
          </p:cNvCxnSpPr>
          <p:nvPr/>
        </p:nvCxnSpPr>
        <p:spPr>
          <a:xfrm rot="10800000" flipV="1">
            <a:off x="1584313" y="4422247"/>
            <a:ext cx="12700" cy="517979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[R] 134">
            <a:extLst>
              <a:ext uri="{FF2B5EF4-FFF2-40B4-BE49-F238E27FC236}">
                <a16:creationId xmlns:a16="http://schemas.microsoft.com/office/drawing/2014/main" id="{DE87DCB2-D369-CC5C-F207-40170EBED18B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V="1">
            <a:off x="1584313" y="5524687"/>
            <a:ext cx="12700" cy="499621"/>
          </a:xfrm>
          <a:prstGeom prst="curved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48661-F91F-75E6-8CF4-E8C232667440}"/>
              </a:ext>
            </a:extLst>
          </p:cNvPr>
          <p:cNvSpPr txBox="1"/>
          <p:nvPr/>
        </p:nvSpPr>
        <p:spPr>
          <a:xfrm rot="13765934">
            <a:off x="2374039" y="5626964"/>
            <a:ext cx="1359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600" spc="-40" dirty="0">
                <a:solidFill>
                  <a:srgbClr val="C00000"/>
                </a:solidFill>
                <a:latin typeface="+mn-ea"/>
              </a:rPr>
              <a:t>{</a:t>
            </a:r>
            <a:endParaRPr kumimoji="1" lang="ko-Kore-KR" altLang="en-US" sz="3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3966-FFC0-52B3-C662-DD6E3160DD6F}"/>
              </a:ext>
            </a:extLst>
          </p:cNvPr>
          <p:cNvSpPr txBox="1"/>
          <p:nvPr/>
        </p:nvSpPr>
        <p:spPr>
          <a:xfrm>
            <a:off x="186030" y="60572"/>
            <a:ext cx="24050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With order? 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9E328-399A-F42C-2A1C-29DD576D2BBB}"/>
              </a:ext>
            </a:extLst>
          </p:cNvPr>
          <p:cNvSpPr txBox="1"/>
          <p:nvPr/>
        </p:nvSpPr>
        <p:spPr>
          <a:xfrm>
            <a:off x="5275861" y="4849702"/>
            <a:ext cx="6897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DP11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DP21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13741-32B5-860A-B6F5-6908CA6C1DF3}"/>
              </a:ext>
            </a:extLst>
          </p:cNvPr>
          <p:cNvSpPr txBox="1"/>
          <p:nvPr/>
        </p:nvSpPr>
        <p:spPr>
          <a:xfrm>
            <a:off x="5203361" y="5537176"/>
            <a:ext cx="6897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DP31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499B4-94C1-9881-9D09-500E181E8447}"/>
              </a:ext>
            </a:extLst>
          </p:cNvPr>
          <p:cNvSpPr txBox="1"/>
          <p:nvPr/>
        </p:nvSpPr>
        <p:spPr>
          <a:xfrm>
            <a:off x="6306867" y="5537176"/>
            <a:ext cx="5556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DP34</a:t>
            </a: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162AB1D-BC2F-6BAB-9AB6-035956C6F022}"/>
              </a:ext>
            </a:extLst>
          </p:cNvPr>
          <p:cNvCxnSpPr>
            <a:cxnSpLocks/>
            <a:stCxn id="29" idx="1"/>
            <a:endCxn id="20" idx="1"/>
          </p:cNvCxnSpPr>
          <p:nvPr/>
        </p:nvCxnSpPr>
        <p:spPr>
          <a:xfrm flipV="1">
            <a:off x="5893124" y="4330025"/>
            <a:ext cx="186675" cy="801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F3886-EBB2-B150-8EF2-AC3FB464008E}"/>
              </a:ext>
            </a:extLst>
          </p:cNvPr>
          <p:cNvSpPr txBox="1"/>
          <p:nvPr/>
        </p:nvSpPr>
        <p:spPr>
          <a:xfrm>
            <a:off x="6079799" y="4191525"/>
            <a:ext cx="28858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전파에서의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DP13 sharing 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8" name="왼쪽 대괄호[L] 27">
            <a:extLst>
              <a:ext uri="{FF2B5EF4-FFF2-40B4-BE49-F238E27FC236}">
                <a16:creationId xmlns:a16="http://schemas.microsoft.com/office/drawing/2014/main" id="{E03513EC-620A-8BE9-B59F-A92367E2454C}"/>
              </a:ext>
            </a:extLst>
          </p:cNvPr>
          <p:cNvSpPr/>
          <p:nvPr/>
        </p:nvSpPr>
        <p:spPr>
          <a:xfrm rot="5400000">
            <a:off x="6077462" y="5139823"/>
            <a:ext cx="45719" cy="7597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왼쪽 대괄호[L] 28">
            <a:extLst>
              <a:ext uri="{FF2B5EF4-FFF2-40B4-BE49-F238E27FC236}">
                <a16:creationId xmlns:a16="http://schemas.microsoft.com/office/drawing/2014/main" id="{DA60F27F-264A-3583-4942-8495D8A124DB}"/>
              </a:ext>
            </a:extLst>
          </p:cNvPr>
          <p:cNvSpPr/>
          <p:nvPr/>
        </p:nvSpPr>
        <p:spPr>
          <a:xfrm rot="10800000">
            <a:off x="5827969" y="4932854"/>
            <a:ext cx="65155" cy="3974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C39D40FF-8BDF-6C37-8B93-8FB523C308BF}"/>
              </a:ext>
            </a:extLst>
          </p:cNvPr>
          <p:cNvCxnSpPr>
            <a:cxnSpLocks/>
            <a:stCxn id="28" idx="1"/>
            <a:endCxn id="36" idx="1"/>
          </p:cNvCxnSpPr>
          <p:nvPr/>
        </p:nvCxnSpPr>
        <p:spPr>
          <a:xfrm rot="5400000" flipH="1" flipV="1">
            <a:off x="5799430" y="5057254"/>
            <a:ext cx="740483" cy="138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1660EF-7140-EBEA-5C67-FB477FBF4775}"/>
              </a:ext>
            </a:extLst>
          </p:cNvPr>
          <p:cNvSpPr txBox="1"/>
          <p:nvPr/>
        </p:nvSpPr>
        <p:spPr>
          <a:xfrm>
            <a:off x="6239022" y="4617862"/>
            <a:ext cx="27105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1</a:t>
            </a:r>
            <a:r>
              <a:rPr kumimoji="1" lang="en-US" altLang="ko-KR" spc="-40" baseline="30000" dirty="0">
                <a:latin typeface="+mn-ea"/>
              </a:rPr>
              <a:t>st</a:t>
            </a:r>
            <a:r>
              <a:rPr kumimoji="1" lang="en-US" altLang="ko-KR" spc="-40" dirty="0">
                <a:latin typeface="+mn-ea"/>
              </a:rPr>
              <a:t> </a:t>
            </a:r>
            <a:r>
              <a:rPr kumimoji="1" lang="ko-KR" altLang="en-US" spc="-40" dirty="0">
                <a:latin typeface="+mn-ea"/>
              </a:rPr>
              <a:t>전파에서 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DP34 sharing</a:t>
            </a: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E0AD54-A877-B97D-77BD-93A0CF41720F}"/>
              </a:ext>
            </a:extLst>
          </p:cNvPr>
          <p:cNvSpPr txBox="1"/>
          <p:nvPr/>
        </p:nvSpPr>
        <p:spPr>
          <a:xfrm>
            <a:off x="5489091" y="5969401"/>
            <a:ext cx="118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AFBB25-675E-AF6A-6950-BFC1A6C90CD2}"/>
              </a:ext>
            </a:extLst>
          </p:cNvPr>
          <p:cNvSpPr txBox="1"/>
          <p:nvPr/>
        </p:nvSpPr>
        <p:spPr>
          <a:xfrm>
            <a:off x="6386382" y="5943930"/>
            <a:ext cx="396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T+1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05433643-2D15-2812-1C68-4C806595ED77}"/>
              </a:ext>
            </a:extLst>
          </p:cNvPr>
          <p:cNvCxnSpPr>
            <a:cxnSpLocks/>
          </p:cNvCxnSpPr>
          <p:nvPr/>
        </p:nvCxnSpPr>
        <p:spPr>
          <a:xfrm flipH="1">
            <a:off x="5237950" y="5876425"/>
            <a:ext cx="16245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E7123B55-2614-48BC-266C-60FBB34F779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548243" y="5814175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A863081-7F4D-2516-A57E-EB9CEAFA9E02}"/>
              </a:ext>
            </a:extLst>
          </p:cNvPr>
          <p:cNvCxnSpPr>
            <a:cxnSpLocks/>
          </p:cNvCxnSpPr>
          <p:nvPr/>
        </p:nvCxnSpPr>
        <p:spPr>
          <a:xfrm>
            <a:off x="6567345" y="5814175"/>
            <a:ext cx="0" cy="12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E0BA4317-3DBD-D261-9D4C-7F5EC5508B61}"/>
              </a:ext>
            </a:extLst>
          </p:cNvPr>
          <p:cNvCxnSpPr>
            <a:cxnSpLocks/>
            <a:stCxn id="59" idx="1"/>
            <a:endCxn id="62" idx="1"/>
          </p:cNvCxnSpPr>
          <p:nvPr/>
        </p:nvCxnSpPr>
        <p:spPr>
          <a:xfrm rot="10800000" flipH="1">
            <a:off x="5156848" y="3910248"/>
            <a:ext cx="1000465" cy="1470333"/>
          </a:xfrm>
          <a:prstGeom prst="bentConnector3">
            <a:avLst>
              <a:gd name="adj1" fmla="val -7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왼쪽 대괄호[L] 58">
            <a:extLst>
              <a:ext uri="{FF2B5EF4-FFF2-40B4-BE49-F238E27FC236}">
                <a16:creationId xmlns:a16="http://schemas.microsoft.com/office/drawing/2014/main" id="{90862A4D-BA62-0483-E57D-4F3DEB37FFFB}"/>
              </a:ext>
            </a:extLst>
          </p:cNvPr>
          <p:cNvSpPr/>
          <p:nvPr/>
        </p:nvSpPr>
        <p:spPr>
          <a:xfrm>
            <a:off x="5156849" y="5064998"/>
            <a:ext cx="92103" cy="6311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D2E8D-B112-0855-F6E9-D09754D81154}"/>
              </a:ext>
            </a:extLst>
          </p:cNvPr>
          <p:cNvSpPr txBox="1"/>
          <p:nvPr/>
        </p:nvSpPr>
        <p:spPr>
          <a:xfrm>
            <a:off x="6157314" y="3771747"/>
            <a:ext cx="27922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pc="-40" dirty="0">
                <a:latin typeface="+mn-ea"/>
              </a:rPr>
              <a:t>Possible concurrent design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9D85F0-C04D-7C34-0A1E-44E4760A84B5}"/>
              </a:ext>
            </a:extLst>
          </p:cNvPr>
          <p:cNvSpPr txBox="1"/>
          <p:nvPr/>
        </p:nvSpPr>
        <p:spPr>
          <a:xfrm>
            <a:off x="2561244" y="195750"/>
            <a:ext cx="32361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400" spc="-40" dirty="0">
                <a:latin typeface="+mn-ea"/>
              </a:rPr>
              <a:t>그러면 </a:t>
            </a:r>
            <a:r>
              <a:rPr kumimoji="1" lang="en-US" altLang="ko-Kore-KR" sz="1400" spc="-40" dirty="0">
                <a:latin typeface="+mn-ea"/>
              </a:rPr>
              <a:t>i</a:t>
            </a:r>
            <a:r>
              <a:rPr kumimoji="1" lang="en-US" altLang="ko-KR" sz="1400" spc="-40" dirty="0">
                <a:latin typeface="+mn-ea"/>
              </a:rPr>
              <a:t>ndirect conflict </a:t>
            </a:r>
            <a:r>
              <a:rPr kumimoji="1" lang="ko-KR" altLang="en-US" sz="1400" spc="-40" dirty="0">
                <a:latin typeface="+mn-ea"/>
              </a:rPr>
              <a:t>계산도 달리해야</a:t>
            </a:r>
            <a:r>
              <a:rPr kumimoji="1" lang="en-US" altLang="ko-KR" sz="1400" spc="-40" dirty="0">
                <a:latin typeface="+mn-ea"/>
              </a:rPr>
              <a:t>..?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7FCFEC-319E-147A-8BC7-B70506CBD8BC}"/>
              </a:ext>
            </a:extLst>
          </p:cNvPr>
          <p:cNvSpPr txBox="1"/>
          <p:nvPr/>
        </p:nvSpPr>
        <p:spPr>
          <a:xfrm>
            <a:off x="5275861" y="1000866"/>
            <a:ext cx="38723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11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1D6FA9"/>
                </a:solidFill>
                <a:latin typeface="+mn-ea"/>
              </a:rPr>
              <a:t>34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FR</a:t>
            </a:r>
            <a:r>
              <a:rPr kumimoji="1" lang="en-US" altLang="ko-Kore-KR" spc="-40" baseline="-25000" dirty="0">
                <a:latin typeface="+mn-ea"/>
              </a:rPr>
              <a:t>23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={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11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21</a:t>
            </a:r>
            <a:r>
              <a:rPr kumimoji="1" lang="en-US" altLang="ko-KR" spc="-40" dirty="0">
                <a:solidFill>
                  <a:srgbClr val="C00000"/>
                </a:solidFill>
                <a:latin typeface="+mn-ea"/>
              </a:rPr>
              <a:t>, DP</a:t>
            </a:r>
            <a:r>
              <a:rPr kumimoji="1" lang="en-US" altLang="ko-KR" spc="-40" baseline="-25000" dirty="0">
                <a:solidFill>
                  <a:srgbClr val="C00000"/>
                </a:solidFill>
                <a:latin typeface="+mn-ea"/>
              </a:rPr>
              <a:t>31</a:t>
            </a:r>
            <a:r>
              <a:rPr kumimoji="1" lang="en-US" altLang="ko-KR" spc="-40" dirty="0">
                <a:latin typeface="+mn-ea"/>
              </a:rPr>
              <a:t>}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9A851-01C5-9012-0ED8-A8FCCF4E3780}"/>
              </a:ext>
            </a:extLst>
          </p:cNvPr>
          <p:cNvSpPr txBox="1"/>
          <p:nvPr/>
        </p:nvSpPr>
        <p:spPr>
          <a:xfrm>
            <a:off x="5811408" y="2037920"/>
            <a:ext cx="307552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순서를 조절해서</a:t>
            </a:r>
            <a:r>
              <a:rPr kumimoji="1" lang="en-US" altLang="ko-Kore-KR" spc="-40" dirty="0">
                <a:latin typeface="+mn-ea"/>
              </a:rPr>
              <a:t>,</a:t>
            </a:r>
          </a:p>
          <a:p>
            <a:pPr algn="l"/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동시간대에 동일한 </a:t>
            </a:r>
            <a:r>
              <a:rPr kumimoji="1" lang="en-US" altLang="ko-Kore-KR" spc="-40" dirty="0">
                <a:latin typeface="+mn-ea"/>
              </a:rPr>
              <a:t>DP </a:t>
            </a:r>
            <a:r>
              <a:rPr kumimoji="1" lang="ko-Kore-KR" altLang="en-US" spc="-40" dirty="0">
                <a:latin typeface="+mn-ea"/>
              </a:rPr>
              <a:t>조정을 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ko-Kore-KR" altLang="en-US" spc="-40" dirty="0">
                <a:latin typeface="+mn-ea"/>
              </a:rPr>
              <a:t>만들어내는 것을 </a:t>
            </a:r>
            <a:r>
              <a:rPr kumimoji="1" lang="en-US" altLang="ko-Kore-KR" spc="-40" dirty="0">
                <a:latin typeface="+mn-ea"/>
              </a:rPr>
              <a:t>Synergy?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54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9BDA58-BCE2-9023-6E41-4D9D1BFB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499822-6E2A-FB7F-8932-D87D9F78D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1AB71-73C0-9787-D629-B5AF00FAFB86}"/>
              </a:ext>
            </a:extLst>
          </p:cNvPr>
          <p:cNvSpPr txBox="1"/>
          <p:nvPr/>
        </p:nvSpPr>
        <p:spPr>
          <a:xfrm>
            <a:off x="256615" y="831657"/>
            <a:ext cx="26127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P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: market segment </a:t>
            </a:r>
            <a:r>
              <a:rPr kumimoji="1" lang="en-US" altLang="ko-KR" spc="-40" dirty="0" err="1">
                <a:latin typeface="+mn-ea"/>
              </a:rPr>
              <a:t>i</a:t>
            </a:r>
            <a:r>
              <a:rPr kumimoji="1" lang="ko-Kore-KR" altLang="en-US" spc="-40" dirty="0">
                <a:latin typeface="+mn-ea"/>
              </a:rPr>
              <a:t> 에 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      판매되는 </a:t>
            </a:r>
            <a:r>
              <a:rPr kumimoji="1" lang="en-US" altLang="ko-Kore-KR" spc="-40" dirty="0">
                <a:latin typeface="+mn-ea"/>
              </a:rPr>
              <a:t>j</a:t>
            </a:r>
            <a:r>
              <a:rPr kumimoji="1" lang="ko-Kore-KR" altLang="en-US" spc="-40" dirty="0">
                <a:latin typeface="+mn-ea"/>
              </a:rPr>
              <a:t>번째 제품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9243DB-B9F5-DB4F-A081-9FB7DE6BD8C2}"/>
              </a:ext>
            </a:extLst>
          </p:cNvPr>
          <p:cNvGrpSpPr/>
          <p:nvPr/>
        </p:nvGrpSpPr>
        <p:grpSpPr>
          <a:xfrm>
            <a:off x="-308871" y="2611051"/>
            <a:ext cx="3470573" cy="817949"/>
            <a:chOff x="2990719" y="2284955"/>
            <a:chExt cx="3470573" cy="817949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CCE3E27-A168-5C07-69C1-95141D20792C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      Max profit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48D7B3-29BF-E415-78E2-6E02ECB67392}"/>
                </a:ext>
              </a:extLst>
            </p:cNvPr>
            <p:cNvSpPr txBox="1"/>
            <p:nvPr/>
          </p:nvSpPr>
          <p:spPr>
            <a:xfrm>
              <a:off x="4726006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15C685-EDDF-7F9E-557E-66F2D41B7C23}"/>
              </a:ext>
            </a:extLst>
          </p:cNvPr>
          <p:cNvSpPr txBox="1"/>
          <p:nvPr/>
        </p:nvSpPr>
        <p:spPr>
          <a:xfrm>
            <a:off x="475885" y="3479325"/>
            <a:ext cx="2717951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≥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ß</a:t>
            </a:r>
            <a:endParaRPr kumimoji="1" lang="en-US" altLang="ko-Kore-KR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ko-Kore-KR" spc="-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ko-Kore-KR" sz="18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ko-Kore-KR" altLang="en-US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𝜶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ko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b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∑ f(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kumimoji="1" lang="en-US" altLang="ko-Kore-KR" spc="-4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ko-Kore-KR" spc="-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kumimoji="1" lang="ko-Kore-KR" altLang="en-US" spc="-4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B3595-7452-0821-27AA-2CE51FFBCB80}"/>
              </a:ext>
            </a:extLst>
          </p:cNvPr>
          <p:cNvSpPr txBox="1"/>
          <p:nvPr/>
        </p:nvSpPr>
        <p:spPr>
          <a:xfrm>
            <a:off x="269913" y="1431935"/>
            <a:ext cx="27792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ß</a:t>
            </a:r>
            <a:r>
              <a:rPr kumimoji="1" lang="en-US" altLang="ko-Kore-KR" spc="-40" dirty="0">
                <a:latin typeface="+mn-ea"/>
              </a:rPr>
              <a:t> : minimum quantity order</a:t>
            </a:r>
          </a:p>
          <a:p>
            <a:pPr algn="l"/>
            <a:r>
              <a:rPr lang="ko-Kore-KR" altLang="en-US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𝜶</a:t>
            </a:r>
            <a:r>
              <a:rPr kumimoji="1" lang="en-US" altLang="ko-Kore-KR" i="0" u="none" strike="noStrike" spc="-40" dirty="0">
                <a:solidFill>
                  <a:srgbClr val="202122"/>
                </a:solidFill>
                <a:effectLst/>
                <a:latin typeface="+mn-ea"/>
              </a:rPr>
              <a:t> </a:t>
            </a:r>
            <a:r>
              <a:rPr kumimoji="1" lang="en-US" altLang="ko-KR" i="0" u="none" strike="noStrike" spc="-40" dirty="0">
                <a:solidFill>
                  <a:srgbClr val="202122"/>
                </a:solidFill>
                <a:effectLst/>
                <a:latin typeface="+mn-ea"/>
              </a:rPr>
              <a:t>: </a:t>
            </a:r>
            <a:r>
              <a:rPr kumimoji="1" lang="en-US" altLang="ko-KR" spc="-40" dirty="0">
                <a:solidFill>
                  <a:srgbClr val="202122"/>
                </a:solidFill>
                <a:latin typeface="+mn-ea"/>
              </a:rPr>
              <a:t>minimum margin rate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F20E8-1912-E09B-4037-88486E6A0236}"/>
              </a:ext>
            </a:extLst>
          </p:cNvPr>
          <p:cNvSpPr txBox="1"/>
          <p:nvPr/>
        </p:nvSpPr>
        <p:spPr>
          <a:xfrm>
            <a:off x="256615" y="2017711"/>
            <a:ext cx="27010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로의 영향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B5532-9B9B-0B30-5528-E44F96AA1AF4}"/>
              </a:ext>
            </a:extLst>
          </p:cNvPr>
          <p:cNvSpPr txBox="1"/>
          <p:nvPr/>
        </p:nvSpPr>
        <p:spPr>
          <a:xfrm>
            <a:off x="269913" y="239022"/>
            <a:ext cx="24944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market segment index</a:t>
            </a:r>
          </a:p>
          <a:p>
            <a:r>
              <a:rPr kumimoji="1" lang="en-US" altLang="ko-KR" spc="-40" dirty="0">
                <a:latin typeface="+mn-ea"/>
              </a:rPr>
              <a:t>j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product index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F36B6-6947-F53C-0F9E-02AFFEA7021E}"/>
              </a:ext>
            </a:extLst>
          </p:cNvPr>
          <p:cNvGrpSpPr/>
          <p:nvPr/>
        </p:nvGrpSpPr>
        <p:grpSpPr>
          <a:xfrm>
            <a:off x="-738616" y="4484785"/>
            <a:ext cx="3470573" cy="817949"/>
            <a:chOff x="2990719" y="2284955"/>
            <a:chExt cx="3470573" cy="81794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FF8ACE-E286-637D-BF4A-AD1E3E13D5C2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                       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x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ijh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CD59E5-E65C-CE43-C461-52298760FAEB}"/>
                </a:ext>
              </a:extLst>
            </p:cNvPr>
            <p:cNvSpPr txBox="1"/>
            <p:nvPr/>
          </p:nvSpPr>
          <p:spPr>
            <a:xfrm>
              <a:off x="4985410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EC998B-DB4A-10EE-A7D5-C9029BB426C4}"/>
              </a:ext>
            </a:extLst>
          </p:cNvPr>
          <p:cNvSpPr txBox="1"/>
          <p:nvPr/>
        </p:nvSpPr>
        <p:spPr>
          <a:xfrm rot="5400000">
            <a:off x="1323733" y="5522288"/>
            <a:ext cx="3571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…</a:t>
            </a:r>
            <a:endParaRPr kumimoji="1" lang="ko-Kore-KR" altLang="en-US" sz="3200" b="1" spc="-40" dirty="0"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D2A569-D357-D66F-DCBA-E6E719999262}"/>
              </a:ext>
            </a:extLst>
          </p:cNvPr>
          <p:cNvCxnSpPr>
            <a:cxnSpLocks/>
          </p:cNvCxnSpPr>
          <p:nvPr/>
        </p:nvCxnSpPr>
        <p:spPr>
          <a:xfrm>
            <a:off x="3281039" y="3329631"/>
            <a:ext cx="239786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AD83B9-C99F-A5D8-D935-18536F32BBAF}"/>
              </a:ext>
            </a:extLst>
          </p:cNvPr>
          <p:cNvSpPr txBox="1"/>
          <p:nvPr/>
        </p:nvSpPr>
        <p:spPr>
          <a:xfrm>
            <a:off x="3676802" y="2892078"/>
            <a:ext cx="18551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Search efficiency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CE8A5-2B80-26B0-B31F-5FF777B1B2C8}"/>
              </a:ext>
            </a:extLst>
          </p:cNvPr>
          <p:cNvSpPr txBox="1"/>
          <p:nvPr/>
        </p:nvSpPr>
        <p:spPr>
          <a:xfrm>
            <a:off x="4094544" y="3421467"/>
            <a:ext cx="10197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NP-hard 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FC278B-B285-5EA6-DE52-E7474EAD1902}"/>
              </a:ext>
            </a:extLst>
          </p:cNvPr>
          <p:cNvSpPr txBox="1"/>
          <p:nvPr/>
        </p:nvSpPr>
        <p:spPr>
          <a:xfrm>
            <a:off x="6262594" y="2921168"/>
            <a:ext cx="173746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400" spc="-40" dirty="0">
                <a:latin typeface="+mn-ea"/>
              </a:rPr>
              <a:t>D-separation</a:t>
            </a:r>
          </a:p>
          <a:p>
            <a:r>
              <a:rPr kumimoji="1" lang="en-US" altLang="ko-Kore-KR" sz="2400" spc="-40" dirty="0">
                <a:latin typeface="+mn-ea"/>
              </a:rPr>
              <a:t>GNN</a:t>
            </a:r>
            <a:endParaRPr kumimoji="1" lang="ko-Kore-KR" altLang="en-US" sz="2400" spc="-4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30C5C2-DF28-3930-6006-59416CD3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94" y="219371"/>
            <a:ext cx="1501086" cy="24465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5460EB5-A031-819D-B89E-17BBDA21B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560" y="3831405"/>
            <a:ext cx="4781322" cy="2673999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47F1D2B-820F-37FD-EE1B-E31EFF9C5E2E}"/>
              </a:ext>
            </a:extLst>
          </p:cNvPr>
          <p:cNvSpPr/>
          <p:nvPr/>
        </p:nvSpPr>
        <p:spPr>
          <a:xfrm>
            <a:off x="87548" y="97277"/>
            <a:ext cx="3106287" cy="23759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0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5102" y="1274045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15683" y="429827"/>
            <a:ext cx="3205067" cy="7342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966CA06-6574-A1F1-44C5-86E653C63AF2}"/>
              </a:ext>
            </a:extLst>
          </p:cNvPr>
          <p:cNvSpPr txBox="1"/>
          <p:nvPr/>
        </p:nvSpPr>
        <p:spPr>
          <a:xfrm>
            <a:off x="5190800" y="2007603"/>
            <a:ext cx="3817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pc="-40" dirty="0">
                <a:latin typeface="+mn-ea"/>
              </a:rPr>
              <a:t> 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module selection</a:t>
            </a:r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-</a:t>
            </a:r>
            <a:r>
              <a:rPr kumimoji="1" lang="en-US" altLang="ko-KR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Market share </a:t>
            </a:r>
            <a:r>
              <a:rPr kumimoji="1" lang="ko-Kore-KR" altLang="en-US" spc="-40" dirty="0">
                <a:latin typeface="+mn-ea"/>
              </a:rPr>
              <a:t>변동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cost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ore-KR" b="1" spc="-4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64C48-1862-B761-F029-4ADFB1DA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6776" y="2784716"/>
            <a:ext cx="3205067" cy="7342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EE4534-591B-D1EC-C8F3-B3CEC07F72EB}"/>
              </a:ext>
            </a:extLst>
          </p:cNvPr>
          <p:cNvSpPr/>
          <p:nvPr/>
        </p:nvSpPr>
        <p:spPr>
          <a:xfrm>
            <a:off x="-2381115" y="3023783"/>
            <a:ext cx="813916" cy="293497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89E6B-A4B2-508E-DE0C-71A0AA609CDF}"/>
              </a:ext>
            </a:extLst>
          </p:cNvPr>
          <p:cNvSpPr/>
          <p:nvPr/>
        </p:nvSpPr>
        <p:spPr>
          <a:xfrm>
            <a:off x="-1406976" y="3030090"/>
            <a:ext cx="311954" cy="293497"/>
          </a:xfrm>
          <a:prstGeom prst="rect">
            <a:avLst/>
          </a:prstGeom>
          <a:solidFill>
            <a:srgbClr val="1D6FA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02212A-2CF1-E150-CC71-7DA3D3E3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6776" y="3758071"/>
            <a:ext cx="2863646" cy="1008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A0161-BA95-5557-2FB2-AA3A729608AF}"/>
              </a:ext>
            </a:extLst>
          </p:cNvPr>
          <p:cNvSpPr txBox="1"/>
          <p:nvPr/>
        </p:nvSpPr>
        <p:spPr>
          <a:xfrm>
            <a:off x="256615" y="234175"/>
            <a:ext cx="76880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b="1" spc="-40" dirty="0">
                <a:solidFill>
                  <a:srgbClr val="C00000"/>
                </a:solidFill>
                <a:latin typeface="+mn-ea"/>
              </a:rPr>
              <a:t>신제품 개발</a:t>
            </a:r>
            <a:r>
              <a:rPr kumimoji="1" lang="ko-Kore-KR" altLang="en-US" sz="2400" spc="-40" dirty="0">
                <a:latin typeface="+mn-ea"/>
              </a:rPr>
              <a:t>과 </a:t>
            </a:r>
            <a:r>
              <a:rPr kumimoji="1" lang="ko-Kore-KR" altLang="en-US" sz="2400" b="1" spc="-40" dirty="0">
                <a:solidFill>
                  <a:srgbClr val="1D6FA9"/>
                </a:solidFill>
                <a:latin typeface="+mn-ea"/>
              </a:rPr>
              <a:t>기존 제품 가격설정</a:t>
            </a:r>
            <a:r>
              <a:rPr kumimoji="1" lang="ko-Kore-KR" altLang="en-US" sz="2400" spc="-40" dirty="0">
                <a:latin typeface="+mn-ea"/>
              </a:rPr>
              <a:t>이 동시에 필요한 이유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D9924-9FCC-458D-F4FC-0677B685040A}"/>
              </a:ext>
            </a:extLst>
          </p:cNvPr>
          <p:cNvSpPr txBox="1"/>
          <p:nvPr/>
        </p:nvSpPr>
        <p:spPr>
          <a:xfrm>
            <a:off x="446744" y="890147"/>
            <a:ext cx="18774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</a:t>
            </a:r>
            <a:r>
              <a:rPr kumimoji="1" lang="en-US" altLang="ko-KR" spc="-40" dirty="0">
                <a:latin typeface="+mn-ea"/>
              </a:rPr>
              <a:t>ision variable :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2CFE9-03E3-2F6C-7A21-CE0215AF29AE}"/>
              </a:ext>
            </a:extLst>
          </p:cNvPr>
          <p:cNvSpPr txBox="1"/>
          <p:nvPr/>
        </p:nvSpPr>
        <p:spPr>
          <a:xfrm>
            <a:off x="2496500" y="751648"/>
            <a:ext cx="4296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 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2t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3t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30DBB-3FC4-4B42-F9E7-53221F126443}"/>
              </a:ext>
            </a:extLst>
          </p:cNvPr>
          <p:cNvSpPr txBox="1"/>
          <p:nvPr/>
        </p:nvSpPr>
        <p:spPr>
          <a:xfrm>
            <a:off x="2496500" y="1101323"/>
            <a:ext cx="56182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64617-4389-D831-E556-51909DA2C7E9}"/>
              </a:ext>
            </a:extLst>
          </p:cNvPr>
          <p:cNvSpPr txBox="1"/>
          <p:nvPr/>
        </p:nvSpPr>
        <p:spPr>
          <a:xfrm>
            <a:off x="850142" y="1138720"/>
            <a:ext cx="1015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1,t-1</a:t>
            </a:r>
            <a:endParaRPr lang="ko-Kore-KR" altLang="en-US" b="1" dirty="0">
              <a:solidFill>
                <a:srgbClr val="1D6FA9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F2B852-1D03-606A-E86A-94BB4D74FC42}"/>
              </a:ext>
            </a:extLst>
          </p:cNvPr>
          <p:cNvGrpSpPr/>
          <p:nvPr/>
        </p:nvGrpSpPr>
        <p:grpSpPr>
          <a:xfrm>
            <a:off x="0" y="5764517"/>
            <a:ext cx="9144000" cy="817949"/>
            <a:chOff x="2990719" y="2284955"/>
            <a:chExt cx="3470573" cy="817949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FAF9BD42-1F0A-1956-461E-75B5CDA171C5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      Maximize π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F195E-7787-E4BD-CE12-E7E37CEF64FE}"/>
                </a:ext>
              </a:extLst>
            </p:cNvPr>
            <p:cNvSpPr txBox="1"/>
            <p:nvPr/>
          </p:nvSpPr>
          <p:spPr>
            <a:xfrm>
              <a:off x="4753594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1F7B567-7CF0-2C6D-911D-3D5AB8B36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11" y="1833655"/>
            <a:ext cx="1957440" cy="7369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1B14DD-B1F0-AC3B-2BA3-3710902BE4B1}"/>
              </a:ext>
            </a:extLst>
          </p:cNvPr>
          <p:cNvSpPr txBox="1"/>
          <p:nvPr/>
        </p:nvSpPr>
        <p:spPr>
          <a:xfrm>
            <a:off x="5102362" y="5252592"/>
            <a:ext cx="3902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module instance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공용화로 인해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cost </a:t>
            </a:r>
            <a:r>
              <a:rPr lang="ko-Kore-KR" altLang="en-US" b="0" i="0" u="none" strike="noStrike" dirty="0">
                <a:solidFill>
                  <a:srgbClr val="4D515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548FDD-687A-138C-91F6-D64655BC67BB}"/>
              </a:ext>
            </a:extLst>
          </p:cNvPr>
          <p:cNvSpPr txBox="1"/>
          <p:nvPr/>
        </p:nvSpPr>
        <p:spPr>
          <a:xfrm>
            <a:off x="256614" y="5258637"/>
            <a:ext cx="3641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  <a:sym typeface="Wingdings" pitchFamily="2" charset="2"/>
              </a:rPr>
              <a:t>신규 제품에 대한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Market share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증가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5E1F4AE-0C59-7A73-093B-9D0C22FC0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11" y="4504211"/>
            <a:ext cx="3667797" cy="107118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8F25831-4018-31A7-1665-2ADA6AB03394}"/>
              </a:ext>
            </a:extLst>
          </p:cNvPr>
          <p:cNvSpPr txBox="1"/>
          <p:nvPr/>
        </p:nvSpPr>
        <p:spPr>
          <a:xfrm>
            <a:off x="5017559" y="5512394"/>
            <a:ext cx="398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ysClr val="windowText" lastClr="000000"/>
                </a:solidFill>
                <a:latin typeface="+mj-lt"/>
              </a:rPr>
              <a:t>c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  <a:latin typeface="+mj-lt"/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  <a:latin typeface="+mj-lt"/>
              </a:rPr>
              <a:t>   </a:t>
            </a:r>
            <a:r>
              <a:rPr lang="ko-Kore-KR" altLang="en-US" sz="2400" b="0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↓</a:t>
            </a:r>
            <a:endParaRPr lang="ko-Kore-KR" altLang="en-US" sz="2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C1CB28-7D06-CF48-304D-D65261C4E7AE}"/>
              </a:ext>
            </a:extLst>
          </p:cNvPr>
          <p:cNvSpPr txBox="1"/>
          <p:nvPr/>
        </p:nvSpPr>
        <p:spPr>
          <a:xfrm>
            <a:off x="224119" y="5607107"/>
            <a:ext cx="3673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ysClr val="windowText" lastClr="000000"/>
                </a:solidFill>
                <a:latin typeface="+mj-lt"/>
              </a:rPr>
              <a:t>q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  <a:latin typeface="+mj-lt"/>
              </a:rPr>
              <a:t>ij</a:t>
            </a:r>
            <a:r>
              <a:rPr lang="ko-Kore-KR" altLang="en-US" sz="2400" b="0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  ↑</a:t>
            </a:r>
            <a:endParaRPr lang="ko-Kore-KR" altLang="en-US" sz="2400" dirty="0">
              <a:latin typeface="+mj-lt"/>
            </a:endParaRPr>
          </a:p>
        </p:txBody>
      </p:sp>
      <p:sp>
        <p:nvSpPr>
          <p:cNvPr id="67" name="아래로 구부러진 화살표[C] 66">
            <a:extLst>
              <a:ext uri="{FF2B5EF4-FFF2-40B4-BE49-F238E27FC236}">
                <a16:creationId xmlns:a16="http://schemas.microsoft.com/office/drawing/2014/main" id="{86C341BD-868C-8D36-E8B3-B6DE369C6ECB}"/>
              </a:ext>
            </a:extLst>
          </p:cNvPr>
          <p:cNvSpPr/>
          <p:nvPr/>
        </p:nvSpPr>
        <p:spPr>
          <a:xfrm>
            <a:off x="4007108" y="2053243"/>
            <a:ext cx="901787" cy="386608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1" name="아래로 구부러진 화살표[C] 70">
            <a:extLst>
              <a:ext uri="{FF2B5EF4-FFF2-40B4-BE49-F238E27FC236}">
                <a16:creationId xmlns:a16="http://schemas.microsoft.com/office/drawing/2014/main" id="{8A58E201-A25C-2B4F-05D5-83221C7EAF53}"/>
              </a:ext>
            </a:extLst>
          </p:cNvPr>
          <p:cNvSpPr/>
          <p:nvPr/>
        </p:nvSpPr>
        <p:spPr>
          <a:xfrm rot="10800000">
            <a:off x="4007109" y="5039804"/>
            <a:ext cx="901786" cy="386607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CF2A56-383A-1B81-F195-7868FFAF0151}"/>
              </a:ext>
            </a:extLst>
          </p:cNvPr>
          <p:cNvSpPr/>
          <p:nvPr/>
        </p:nvSpPr>
        <p:spPr>
          <a:xfrm>
            <a:off x="224119" y="1834006"/>
            <a:ext cx="3674326" cy="375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F2B235-1D46-589D-95DD-1E3ACEB7BF79}"/>
              </a:ext>
            </a:extLst>
          </p:cNvPr>
          <p:cNvSpPr/>
          <p:nvPr/>
        </p:nvSpPr>
        <p:spPr>
          <a:xfrm>
            <a:off x="5017559" y="1834006"/>
            <a:ext cx="3987127" cy="375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8203E-B811-73AD-2CF4-52C711D3B66A}"/>
              </a:ext>
            </a:extLst>
          </p:cNvPr>
          <p:cNvSpPr txBox="1"/>
          <p:nvPr/>
        </p:nvSpPr>
        <p:spPr>
          <a:xfrm>
            <a:off x="442072" y="2045589"/>
            <a:ext cx="340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product attribute</a:t>
            </a: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1D6FA9"/>
                </a:solidFill>
                <a:latin typeface="+mn-ea"/>
              </a:rPr>
              <a:t>기존 제품의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price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B2832-D1A8-EA54-D4A6-99A2E45E2858}"/>
              </a:ext>
            </a:extLst>
          </p:cNvPr>
          <p:cNvSpPr txBox="1"/>
          <p:nvPr/>
        </p:nvSpPr>
        <p:spPr>
          <a:xfrm>
            <a:off x="1172312" y="1619599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Market share </a:t>
            </a:r>
            <a:endParaRPr kumimoji="1" lang="en-US" altLang="ko-Kore-KR" sz="2000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65B90-DB08-602F-1686-54BFB05AD613}"/>
              </a:ext>
            </a:extLst>
          </p:cNvPr>
          <p:cNvSpPr txBox="1"/>
          <p:nvPr/>
        </p:nvSpPr>
        <p:spPr>
          <a:xfrm>
            <a:off x="6191415" y="1587043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spc="-40" dirty="0">
                <a:latin typeface="+mn-ea"/>
              </a:rPr>
              <a:t>Supply chain</a:t>
            </a:r>
            <a:endParaRPr kumimoji="1" lang="en-US" altLang="ko-Kore-KR" b="1" spc="-40" dirty="0"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B97972-A786-E60E-A587-7421869BC2F0}"/>
              </a:ext>
            </a:extLst>
          </p:cNvPr>
          <p:cNvCxnSpPr>
            <a:cxnSpLocks/>
          </p:cNvCxnSpPr>
          <p:nvPr/>
        </p:nvCxnSpPr>
        <p:spPr>
          <a:xfrm>
            <a:off x="224119" y="5202989"/>
            <a:ext cx="367316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4CD1AD-4172-E97E-BB8B-8755E9240957}"/>
              </a:ext>
            </a:extLst>
          </p:cNvPr>
          <p:cNvCxnSpPr>
            <a:cxnSpLocks/>
          </p:cNvCxnSpPr>
          <p:nvPr/>
        </p:nvCxnSpPr>
        <p:spPr>
          <a:xfrm>
            <a:off x="5012362" y="5202989"/>
            <a:ext cx="399232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2023. 3. 17.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5102" y="1274045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15683" y="429827"/>
            <a:ext cx="3205067" cy="7342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966CA06-6574-A1F1-44C5-86E653C63AF2}"/>
              </a:ext>
            </a:extLst>
          </p:cNvPr>
          <p:cNvSpPr txBox="1"/>
          <p:nvPr/>
        </p:nvSpPr>
        <p:spPr>
          <a:xfrm>
            <a:off x="5190800" y="1814232"/>
            <a:ext cx="38178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Supply chain cost</a:t>
            </a:r>
          </a:p>
          <a:p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-</a:t>
            </a:r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module selection</a:t>
            </a:r>
            <a:endParaRPr kumimoji="1" lang="en-US" altLang="ko-Kore-KR" b="1" spc="-40" dirty="0">
              <a:solidFill>
                <a:srgbClr val="C00000"/>
              </a:solidFill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 </a:t>
            </a:r>
            <a:r>
              <a:rPr kumimoji="1" lang="en-US" altLang="ko-KR" spc="-40" dirty="0">
                <a:solidFill>
                  <a:srgbClr val="1D6FA9"/>
                </a:solidFill>
                <a:latin typeface="+mn-ea"/>
              </a:rPr>
              <a:t>-</a:t>
            </a:r>
            <a:r>
              <a:rPr kumimoji="1" lang="en-US" altLang="ko-KR" b="1" spc="-40" dirty="0">
                <a:solidFill>
                  <a:srgbClr val="1D6FA9"/>
                </a:solidFill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Market share </a:t>
            </a:r>
            <a:r>
              <a:rPr kumimoji="1" lang="ko-Kore-KR" altLang="en-US" spc="-40" dirty="0">
                <a:latin typeface="+mn-ea"/>
              </a:rPr>
              <a:t>변동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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cost </a:t>
            </a:r>
            <a:r>
              <a:rPr kumimoji="1" lang="ko-Kore-KR" altLang="en-US" spc="-40" dirty="0">
                <a:latin typeface="+mn-ea"/>
              </a:rPr>
              <a:t>변화</a:t>
            </a:r>
            <a:endParaRPr kumimoji="1" lang="en-US" altLang="ko-Kore-KR" b="1" spc="-4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64C48-1862-B761-F029-4ADFB1DA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10" y="2784716"/>
            <a:ext cx="3205067" cy="7342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EE4534-591B-D1EC-C8F3-B3CEC07F72EB}"/>
              </a:ext>
            </a:extLst>
          </p:cNvPr>
          <p:cNvSpPr/>
          <p:nvPr/>
        </p:nvSpPr>
        <p:spPr>
          <a:xfrm>
            <a:off x="1430271" y="3023783"/>
            <a:ext cx="813916" cy="293497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89E6B-A4B2-508E-DE0C-71A0AA609CDF}"/>
              </a:ext>
            </a:extLst>
          </p:cNvPr>
          <p:cNvSpPr/>
          <p:nvPr/>
        </p:nvSpPr>
        <p:spPr>
          <a:xfrm>
            <a:off x="2404410" y="3030090"/>
            <a:ext cx="311954" cy="293497"/>
          </a:xfrm>
          <a:prstGeom prst="rect">
            <a:avLst/>
          </a:prstGeom>
          <a:solidFill>
            <a:srgbClr val="1D6FA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02212A-2CF1-E150-CC71-7DA3D3E3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6" y="3519004"/>
            <a:ext cx="2863646" cy="1008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A0161-BA95-5557-2FB2-AA3A729608AF}"/>
              </a:ext>
            </a:extLst>
          </p:cNvPr>
          <p:cNvSpPr txBox="1"/>
          <p:nvPr/>
        </p:nvSpPr>
        <p:spPr>
          <a:xfrm>
            <a:off x="256615" y="234175"/>
            <a:ext cx="76880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b="1" spc="-40" dirty="0">
                <a:solidFill>
                  <a:srgbClr val="C00000"/>
                </a:solidFill>
                <a:latin typeface="+mn-ea"/>
              </a:rPr>
              <a:t>신제품 개발</a:t>
            </a:r>
            <a:r>
              <a:rPr kumimoji="1" lang="ko-Kore-KR" altLang="en-US" sz="2400" spc="-40" dirty="0">
                <a:latin typeface="+mn-ea"/>
              </a:rPr>
              <a:t>과 </a:t>
            </a:r>
            <a:r>
              <a:rPr kumimoji="1" lang="ko-Kore-KR" altLang="en-US" sz="2400" b="1" spc="-40" dirty="0">
                <a:solidFill>
                  <a:srgbClr val="1D6FA9"/>
                </a:solidFill>
                <a:latin typeface="+mn-ea"/>
              </a:rPr>
              <a:t>기존 제품 가격설정</a:t>
            </a:r>
            <a:r>
              <a:rPr kumimoji="1" lang="ko-Kore-KR" altLang="en-US" sz="2400" spc="-40" dirty="0">
                <a:latin typeface="+mn-ea"/>
              </a:rPr>
              <a:t>이 동시에 필요한 이유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D9924-9FCC-458D-F4FC-0677B685040A}"/>
              </a:ext>
            </a:extLst>
          </p:cNvPr>
          <p:cNvSpPr txBox="1"/>
          <p:nvPr/>
        </p:nvSpPr>
        <p:spPr>
          <a:xfrm>
            <a:off x="446744" y="890147"/>
            <a:ext cx="18774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Dec</a:t>
            </a:r>
            <a:r>
              <a:rPr kumimoji="1" lang="en-US" altLang="ko-KR" spc="-40" dirty="0">
                <a:latin typeface="+mn-ea"/>
              </a:rPr>
              <a:t>ision variable :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2CFE9-03E3-2F6C-7A21-CE0215AF29AE}"/>
              </a:ext>
            </a:extLst>
          </p:cNvPr>
          <p:cNvSpPr txBox="1"/>
          <p:nvPr/>
        </p:nvSpPr>
        <p:spPr>
          <a:xfrm>
            <a:off x="2496500" y="751648"/>
            <a:ext cx="4296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 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2t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3t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30DBB-3FC4-4B42-F9E7-53221F126443}"/>
              </a:ext>
            </a:extLst>
          </p:cNvPr>
          <p:cNvSpPr txBox="1"/>
          <p:nvPr/>
        </p:nvSpPr>
        <p:spPr>
          <a:xfrm>
            <a:off x="2496500" y="1101323"/>
            <a:ext cx="56182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64617-4389-D831-E556-51909DA2C7E9}"/>
              </a:ext>
            </a:extLst>
          </p:cNvPr>
          <p:cNvSpPr txBox="1"/>
          <p:nvPr/>
        </p:nvSpPr>
        <p:spPr>
          <a:xfrm>
            <a:off x="850142" y="1138720"/>
            <a:ext cx="1015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 t-1</a:t>
            </a:r>
            <a:endParaRPr lang="ko-Kore-KR" altLang="en-US" b="1" dirty="0">
              <a:solidFill>
                <a:srgbClr val="1D6FA9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F2B852-1D03-606A-E86A-94BB4D74FC42}"/>
              </a:ext>
            </a:extLst>
          </p:cNvPr>
          <p:cNvGrpSpPr/>
          <p:nvPr/>
        </p:nvGrpSpPr>
        <p:grpSpPr>
          <a:xfrm>
            <a:off x="0" y="5751969"/>
            <a:ext cx="9144000" cy="817949"/>
            <a:chOff x="2990719" y="2284955"/>
            <a:chExt cx="3470573" cy="817949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FAF9BD42-1F0A-1956-461E-75B5CDA171C5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      Maximize π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F195E-7787-E4BD-CE12-E7E37CEF64FE}"/>
                </a:ext>
              </a:extLst>
            </p:cNvPr>
            <p:cNvSpPr txBox="1"/>
            <p:nvPr/>
          </p:nvSpPr>
          <p:spPr>
            <a:xfrm>
              <a:off x="4726006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71F7B567-7CF0-2C6D-911D-3D5AB8B36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90" y="2744824"/>
            <a:ext cx="1957440" cy="73691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71B14DD-B1F0-AC3B-2BA3-3710902BE4B1}"/>
              </a:ext>
            </a:extLst>
          </p:cNvPr>
          <p:cNvSpPr txBox="1"/>
          <p:nvPr/>
        </p:nvSpPr>
        <p:spPr>
          <a:xfrm>
            <a:off x="4976313" y="4944948"/>
            <a:ext cx="42468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  <a:sym typeface="Wingdings" pitchFamily="2" charset="2"/>
              </a:rPr>
              <a:t>module instance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를 공용화로 인해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cost </a:t>
            </a:r>
            <a:r>
              <a:rPr lang="ko-Kore-KR" altLang="en-US" b="0" i="0" u="none" strike="noStrike" dirty="0">
                <a:solidFill>
                  <a:srgbClr val="4D515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↓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548FDD-687A-138C-91F6-D64655BC67BB}"/>
              </a:ext>
            </a:extLst>
          </p:cNvPr>
          <p:cNvSpPr txBox="1"/>
          <p:nvPr/>
        </p:nvSpPr>
        <p:spPr>
          <a:xfrm>
            <a:off x="256614" y="4944948"/>
            <a:ext cx="36418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  <a:sym typeface="Wingdings" pitchFamily="2" charset="2"/>
              </a:rPr>
              <a:t>신규 제품에 대한 </a:t>
            </a:r>
            <a:r>
              <a:rPr kumimoji="1" lang="en-US" altLang="ko-Kore-KR" spc="-40" dirty="0">
                <a:latin typeface="+mn-ea"/>
                <a:sym typeface="Wingdings" pitchFamily="2" charset="2"/>
              </a:rPr>
              <a:t>Market share </a:t>
            </a:r>
            <a:r>
              <a:rPr kumimoji="1" lang="ko-Kore-KR" altLang="en-US" spc="-40" dirty="0">
                <a:latin typeface="+mn-ea"/>
                <a:sym typeface="Wingdings" pitchFamily="2" charset="2"/>
              </a:rPr>
              <a:t>증가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5E1F4AE-0C59-7A73-093B-9D0C22FC0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590" y="3524859"/>
            <a:ext cx="3667797" cy="107118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8F25831-4018-31A7-1665-2ADA6AB03394}"/>
              </a:ext>
            </a:extLst>
          </p:cNvPr>
          <p:cNvSpPr txBox="1"/>
          <p:nvPr/>
        </p:nvSpPr>
        <p:spPr>
          <a:xfrm>
            <a:off x="4932755" y="5219807"/>
            <a:ext cx="398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ysClr val="windowText" lastClr="000000"/>
                </a:solidFill>
                <a:latin typeface="+mj-lt"/>
              </a:rPr>
              <a:t>c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  <a:latin typeface="+mj-lt"/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  <a:latin typeface="+mj-lt"/>
              </a:rPr>
              <a:t>   </a:t>
            </a:r>
            <a:r>
              <a:rPr lang="ko-Kore-KR" altLang="en-US" sz="2400" b="0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↓</a:t>
            </a:r>
            <a:endParaRPr lang="ko-Kore-KR" altLang="en-US" sz="2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C1CB28-7D06-CF48-304D-D65261C4E7AE}"/>
              </a:ext>
            </a:extLst>
          </p:cNvPr>
          <p:cNvSpPr txBox="1"/>
          <p:nvPr/>
        </p:nvSpPr>
        <p:spPr>
          <a:xfrm>
            <a:off x="256613" y="5258696"/>
            <a:ext cx="364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ysClr val="windowText" lastClr="000000"/>
                </a:solidFill>
                <a:latin typeface="+mj-lt"/>
              </a:rPr>
              <a:t>q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  <a:latin typeface="+mj-lt"/>
              </a:rPr>
              <a:t>ij</a:t>
            </a:r>
            <a:r>
              <a:rPr lang="ko-Kore-KR" altLang="en-US" sz="2400" b="0" i="0" u="none" strike="noStrike" dirty="0">
                <a:solidFill>
                  <a:srgbClr val="4D5156"/>
                </a:solidFill>
                <a:effectLst/>
                <a:latin typeface="+mj-lt"/>
                <a:ea typeface="Apple SD Gothic Neo" panose="02000300000000000000" pitchFamily="2" charset="-127"/>
              </a:rPr>
              <a:t>  ↑</a:t>
            </a:r>
            <a:endParaRPr lang="ko-Kore-KR" altLang="en-US" sz="2400" dirty="0">
              <a:latin typeface="+mj-lt"/>
            </a:endParaRPr>
          </a:p>
        </p:txBody>
      </p:sp>
      <p:sp>
        <p:nvSpPr>
          <p:cNvPr id="67" name="아래로 구부러진 화살표[C] 66">
            <a:extLst>
              <a:ext uri="{FF2B5EF4-FFF2-40B4-BE49-F238E27FC236}">
                <a16:creationId xmlns:a16="http://schemas.microsoft.com/office/drawing/2014/main" id="{86C341BD-868C-8D36-E8B3-B6DE369C6ECB}"/>
              </a:ext>
            </a:extLst>
          </p:cNvPr>
          <p:cNvSpPr/>
          <p:nvPr/>
        </p:nvSpPr>
        <p:spPr>
          <a:xfrm>
            <a:off x="3884592" y="2721809"/>
            <a:ext cx="1077869" cy="532564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1" name="아래로 구부러진 화살표[C] 70">
            <a:extLst>
              <a:ext uri="{FF2B5EF4-FFF2-40B4-BE49-F238E27FC236}">
                <a16:creationId xmlns:a16="http://schemas.microsoft.com/office/drawing/2014/main" id="{8A58E201-A25C-2B4F-05D5-83221C7EAF53}"/>
              </a:ext>
            </a:extLst>
          </p:cNvPr>
          <p:cNvSpPr/>
          <p:nvPr/>
        </p:nvSpPr>
        <p:spPr>
          <a:xfrm rot="10800000">
            <a:off x="3847437" y="3379355"/>
            <a:ext cx="1077869" cy="532564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CF2A56-383A-1B81-F195-7868FFAF0151}"/>
              </a:ext>
            </a:extLst>
          </p:cNvPr>
          <p:cNvSpPr/>
          <p:nvPr/>
        </p:nvSpPr>
        <p:spPr>
          <a:xfrm>
            <a:off x="256613" y="1995055"/>
            <a:ext cx="3641831" cy="375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9F2B235-1D46-589D-95DD-1E3ACEB7BF79}"/>
              </a:ext>
            </a:extLst>
          </p:cNvPr>
          <p:cNvSpPr/>
          <p:nvPr/>
        </p:nvSpPr>
        <p:spPr>
          <a:xfrm>
            <a:off x="5017559" y="1995055"/>
            <a:ext cx="3641831" cy="375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8203E-B811-73AD-2CF4-52C711D3B66A}"/>
              </a:ext>
            </a:extLst>
          </p:cNvPr>
          <p:cNvSpPr txBox="1"/>
          <p:nvPr/>
        </p:nvSpPr>
        <p:spPr>
          <a:xfrm>
            <a:off x="442072" y="2206638"/>
            <a:ext cx="340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C00000"/>
                </a:solidFill>
                <a:latin typeface="+mn-ea"/>
              </a:rPr>
              <a:t>신규 제품의 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product attribute</a:t>
            </a:r>
          </a:p>
          <a:p>
            <a:r>
              <a:rPr kumimoji="1" lang="en-US" altLang="ko-KR" spc="-40" dirty="0">
                <a:latin typeface="+mn-ea"/>
              </a:rPr>
              <a:t>- </a:t>
            </a:r>
            <a:r>
              <a:rPr kumimoji="1" lang="ko-Kore-KR" altLang="en-US" spc="-40" dirty="0">
                <a:solidFill>
                  <a:srgbClr val="1D6FA9"/>
                </a:solidFill>
                <a:latin typeface="+mn-ea"/>
              </a:rPr>
              <a:t>기존 제품의 </a:t>
            </a: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price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B2832-D1A8-EA54-D4A6-99A2E45E2858}"/>
              </a:ext>
            </a:extLst>
          </p:cNvPr>
          <p:cNvSpPr txBox="1"/>
          <p:nvPr/>
        </p:nvSpPr>
        <p:spPr>
          <a:xfrm>
            <a:off x="1198514" y="1780648"/>
            <a:ext cx="181665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2000" b="1" spc="-40" dirty="0">
                <a:latin typeface="+mn-ea"/>
              </a:rPr>
              <a:t>Market share </a:t>
            </a:r>
            <a:endParaRPr kumimoji="1" lang="en-US" altLang="ko-Kore-KR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66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kumimoji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140054</TotalTime>
  <Words>12564</Words>
  <Application>Microsoft Macintosh PowerPoint</Application>
  <PresentationFormat>화면 슬라이드 쇼(4:3)</PresentationFormat>
  <Paragraphs>3348</Paragraphs>
  <Slides>69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2" baseType="lpstr">
      <vt:lpstr>AdvPS8E82</vt:lpstr>
      <vt:lpstr>Apple SD Gothic Neo</vt:lpstr>
      <vt:lpstr>맑은 고딕</vt:lpstr>
      <vt:lpstr>NanumBarunGothic</vt:lpstr>
      <vt:lpstr>Söhne</vt:lpstr>
      <vt:lpstr>Times</vt:lpstr>
      <vt:lpstr>TimesNewRoman</vt:lpstr>
      <vt:lpstr>Arial</vt:lpstr>
      <vt:lpstr>Arial Narrow</vt:lpstr>
      <vt:lpstr>Cambria Math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677</cp:revision>
  <cp:lastPrinted>2023-03-03T01:58:09Z</cp:lastPrinted>
  <dcterms:created xsi:type="dcterms:W3CDTF">2020-03-18T08:16:07Z</dcterms:created>
  <dcterms:modified xsi:type="dcterms:W3CDTF">2023-03-17T09:24:22Z</dcterms:modified>
</cp:coreProperties>
</file>