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6"/>
  </p:notesMasterIdLst>
  <p:sldIdLst>
    <p:sldId id="533" r:id="rId2"/>
    <p:sldId id="523" r:id="rId3"/>
    <p:sldId id="524" r:id="rId4"/>
    <p:sldId id="525" r:id="rId5"/>
    <p:sldId id="529" r:id="rId6"/>
    <p:sldId id="526" r:id="rId7"/>
    <p:sldId id="527" r:id="rId8"/>
    <p:sldId id="528" r:id="rId9"/>
    <p:sldId id="534" r:id="rId10"/>
    <p:sldId id="549" r:id="rId11"/>
    <p:sldId id="562" r:id="rId12"/>
    <p:sldId id="550" r:id="rId13"/>
    <p:sldId id="538" r:id="rId14"/>
    <p:sldId id="575" r:id="rId15"/>
    <p:sldId id="544" r:id="rId16"/>
    <p:sldId id="547" r:id="rId17"/>
    <p:sldId id="540" r:id="rId18"/>
    <p:sldId id="577" r:id="rId19"/>
    <p:sldId id="578" r:id="rId20"/>
    <p:sldId id="579" r:id="rId21"/>
    <p:sldId id="582" r:id="rId22"/>
    <p:sldId id="583" r:id="rId23"/>
    <p:sldId id="584" r:id="rId24"/>
    <p:sldId id="596" r:id="rId25"/>
    <p:sldId id="551" r:id="rId26"/>
    <p:sldId id="598" r:id="rId27"/>
    <p:sldId id="597" r:id="rId28"/>
    <p:sldId id="594" r:id="rId29"/>
    <p:sldId id="595" r:id="rId30"/>
    <p:sldId id="581" r:id="rId31"/>
    <p:sldId id="592" r:id="rId32"/>
    <p:sldId id="557" r:id="rId33"/>
    <p:sldId id="590" r:id="rId34"/>
    <p:sldId id="606" r:id="rId35"/>
    <p:sldId id="585" r:id="rId36"/>
    <p:sldId id="558" r:id="rId37"/>
    <p:sldId id="593" r:id="rId38"/>
    <p:sldId id="589" r:id="rId39"/>
    <p:sldId id="588" r:id="rId40"/>
    <p:sldId id="599" r:id="rId41"/>
    <p:sldId id="623" r:id="rId42"/>
    <p:sldId id="635" r:id="rId43"/>
    <p:sldId id="632" r:id="rId44"/>
    <p:sldId id="633" r:id="rId45"/>
    <p:sldId id="612" r:id="rId46"/>
    <p:sldId id="631" r:id="rId47"/>
    <p:sldId id="637" r:id="rId48"/>
    <p:sldId id="630" r:id="rId49"/>
    <p:sldId id="644" r:id="rId50"/>
    <p:sldId id="634" r:id="rId51"/>
    <p:sldId id="645" r:id="rId52"/>
    <p:sldId id="646" r:id="rId53"/>
    <p:sldId id="625" r:id="rId54"/>
    <p:sldId id="641" r:id="rId55"/>
    <p:sldId id="627" r:id="rId56"/>
    <p:sldId id="636" r:id="rId57"/>
    <p:sldId id="621" r:id="rId58"/>
    <p:sldId id="638" r:id="rId59"/>
    <p:sldId id="650" r:id="rId60"/>
    <p:sldId id="643" r:id="rId61"/>
    <p:sldId id="648" r:id="rId62"/>
    <p:sldId id="649" r:id="rId63"/>
    <p:sldId id="640" r:id="rId64"/>
    <p:sldId id="64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/6" id="{4BA56718-F65A-F543-B13B-AFAF1C2795C2}">
          <p14:sldIdLst>
            <p14:sldId id="533"/>
            <p14:sldId id="523"/>
            <p14:sldId id="524"/>
            <p14:sldId id="525"/>
            <p14:sldId id="529"/>
            <p14:sldId id="526"/>
          </p14:sldIdLst>
        </p14:section>
        <p14:section name="cf)" id="{ABDA1D9B-CCB1-CC4D-B4F8-979FDC50B0E2}">
          <p14:sldIdLst>
            <p14:sldId id="527"/>
            <p14:sldId id="528"/>
            <p14:sldId id="534"/>
            <p14:sldId id="549"/>
            <p14:sldId id="562"/>
          </p14:sldIdLst>
        </p14:section>
        <p14:section name="3/13" id="{49941775-5365-B146-85F3-089912519B53}">
          <p14:sldIdLst>
            <p14:sldId id="550"/>
            <p14:sldId id="538"/>
            <p14:sldId id="575"/>
            <p14:sldId id="544"/>
            <p14:sldId id="547"/>
            <p14:sldId id="540"/>
            <p14:sldId id="577"/>
            <p14:sldId id="578"/>
            <p14:sldId id="579"/>
            <p14:sldId id="582"/>
            <p14:sldId id="583"/>
            <p14:sldId id="584"/>
            <p14:sldId id="596"/>
          </p14:sldIdLst>
        </p14:section>
        <p14:section name="3/15" id="{E3B9B6E1-A029-4D4A-ABAD-55379813DC63}">
          <p14:sldIdLst>
            <p14:sldId id="551"/>
            <p14:sldId id="598"/>
            <p14:sldId id="597"/>
            <p14:sldId id="594"/>
            <p14:sldId id="595"/>
            <p14:sldId id="581"/>
            <p14:sldId id="592"/>
            <p14:sldId id="557"/>
            <p14:sldId id="590"/>
          </p14:sldIdLst>
        </p14:section>
        <p14:section name="최종 change propagation을 어떻게 볼 수 있을까?" id="{711F091F-7FED-3349-8BCB-D0767F71B339}">
          <p14:sldIdLst>
            <p14:sldId id="606"/>
            <p14:sldId id="585"/>
            <p14:sldId id="558"/>
            <p14:sldId id="593"/>
            <p14:sldId id="589"/>
            <p14:sldId id="588"/>
          </p14:sldIdLst>
        </p14:section>
        <p14:section name="3.22 고민사항" id="{E1069D9B-3F57-EF4C-8D29-0F7BF2DAEDD9}">
          <p14:sldIdLst>
            <p14:sldId id="599"/>
            <p14:sldId id="623"/>
            <p14:sldId id="635"/>
            <p14:sldId id="632"/>
            <p14:sldId id="633"/>
            <p14:sldId id="612"/>
            <p14:sldId id="631"/>
            <p14:sldId id="637"/>
            <p14:sldId id="630"/>
            <p14:sldId id="644"/>
            <p14:sldId id="634"/>
          </p14:sldIdLst>
        </p14:section>
        <p14:section name="다른 저자의 주장 참고" id="{E5B424A7-4E63-B44E-96C7-4E5BEED634E9}">
          <p14:sldIdLst>
            <p14:sldId id="645"/>
            <p14:sldId id="646"/>
            <p14:sldId id="625"/>
          </p14:sldIdLst>
        </p14:section>
        <p14:section name="3/28 (찐)" id="{0A9D972D-D8CA-914C-9EF2-84F8F30660D0}">
          <p14:sldIdLst>
            <p14:sldId id="641"/>
            <p14:sldId id="627"/>
            <p14:sldId id="636"/>
            <p14:sldId id="621"/>
            <p14:sldId id="638"/>
            <p14:sldId id="650"/>
            <p14:sldId id="643"/>
            <p14:sldId id="648"/>
            <p14:sldId id="649"/>
            <p14:sldId id="640"/>
            <p14:sldId id="6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1300"/>
    <a:srgbClr val="E8F3DA"/>
    <a:srgbClr val="E7E7E7"/>
    <a:srgbClr val="1D6FA9"/>
    <a:srgbClr val="CBCBCB"/>
    <a:srgbClr val="949494"/>
    <a:srgbClr val="FFFFFF"/>
    <a:srgbClr val="0E1D5B"/>
    <a:srgbClr val="041F60"/>
    <a:srgbClr val="C2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D0BF1-C02C-40B1-BDAB-BA0BA0F9C836}" v="180" dt="2023-03-24T03:56:46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86067" autoAdjust="0"/>
  </p:normalViewPr>
  <p:slideViewPr>
    <p:cSldViewPr snapToGrid="0">
      <p:cViewPr>
        <p:scale>
          <a:sx n="124" d="100"/>
          <a:sy n="124" d="100"/>
        </p:scale>
        <p:origin x="3120" y="504"/>
      </p:cViewPr>
      <p:guideLst/>
    </p:cSldViewPr>
  </p:slideViewPr>
  <p:outlineViewPr>
    <p:cViewPr>
      <p:scale>
        <a:sx n="33" d="100"/>
        <a:sy n="33" d="100"/>
      </p:scale>
      <p:origin x="0" y="-2648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2023. 3. 29.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3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1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6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1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3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0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6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71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59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85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3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96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90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33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9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64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19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ore-KR" altLang="en-US" sz="1200" dirty="0"/>
              <a:t>자전거의 </a:t>
            </a:r>
            <a:r>
              <a:rPr lang="en-US" altLang="ko-Kore-KR" sz="1200" dirty="0"/>
              <a:t>structure</a:t>
            </a:r>
            <a:r>
              <a:rPr lang="ko-Kore-KR" altLang="en-US" sz="1200" dirty="0"/>
              <a:t>를 토대로</a:t>
            </a:r>
            <a:r>
              <a:rPr lang="en-US" altLang="ko-Kore-KR" sz="1200" dirty="0"/>
              <a:t>, DP</a:t>
            </a:r>
            <a:r>
              <a:rPr lang="ko-Kore-KR" altLang="en-US" sz="1200" dirty="0"/>
              <a:t>단위의 </a:t>
            </a:r>
            <a:r>
              <a:rPr lang="en-US" altLang="ko-Kore-KR" sz="1200" dirty="0"/>
              <a:t>propagation</a:t>
            </a:r>
            <a:r>
              <a:rPr lang="ko-Kore-KR" altLang="en-US" sz="1200" dirty="0"/>
              <a:t>을 바탕으로 볼때</a:t>
            </a:r>
            <a:r>
              <a:rPr lang="en-US" altLang="ko-Kore-KR" sz="1200" dirty="0"/>
              <a:t>, </a:t>
            </a:r>
          </a:p>
          <a:p>
            <a:pPr marL="342900" indent="-342900">
              <a:buAutoNum type="arabicParenR"/>
            </a:pPr>
            <a:r>
              <a:rPr lang="en-US" altLang="ko-KR" sz="1200" dirty="0"/>
              <a:t>Indirect </a:t>
            </a:r>
            <a:r>
              <a:rPr lang="en-US" altLang="ko-KR" sz="1200" dirty="0" err="1"/>
              <a:t>dp</a:t>
            </a:r>
            <a:r>
              <a:rPr lang="ko-KR" altLang="en-US" sz="1200" dirty="0"/>
              <a:t>에 대한 평가가 추가적으로 필요하다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arenR"/>
            </a:pPr>
            <a:endParaRPr lang="en-US" altLang="ko-KR" sz="1200" dirty="0"/>
          </a:p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0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Ex)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바퀴의 크기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&lt;-&gt;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바퀴의 </a:t>
            </a:r>
            <a:r>
              <a:rPr kumimoji="1" lang="ko-Kore-KR" altLang="en-US" sz="1200" spc="-40" dirty="0">
                <a:solidFill>
                  <a:srgbClr val="7030A0"/>
                </a:solidFill>
                <a:latin typeface="+mn-ea"/>
              </a:rPr>
              <a:t>무게</a:t>
            </a:r>
            <a:r>
              <a:rPr kumimoji="1" lang="en-US" altLang="ko-Kore-KR" sz="1200" spc="-40" dirty="0">
                <a:solidFill>
                  <a:srgbClr val="7030A0"/>
                </a:solidFill>
                <a:latin typeface="+mn-ea"/>
              </a:rPr>
              <a:t>.</a:t>
            </a:r>
            <a:endParaRPr kumimoji="1" lang="en-US" altLang="ko-KR" sz="1200" spc="-40" dirty="0">
              <a:solidFill>
                <a:srgbClr val="7030A0"/>
              </a:solidFill>
              <a:latin typeface="+mn-ea"/>
            </a:endParaRPr>
          </a:p>
          <a:p>
            <a:pPr algn="l"/>
            <a:endParaRPr kumimoji="1" lang="en-US" altLang="ko-KR" sz="1200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전제는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무조건 두개의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DP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에서의 변경 전파가 발생</a:t>
            </a:r>
            <a:endParaRPr kumimoji="1" lang="en-US" altLang="ko-KR" sz="1200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그러면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likelihood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에서의 확률은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? 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변경전파가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3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번째까지 무조건 발생한다는 가정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?</a:t>
            </a:r>
            <a:endParaRPr kumimoji="1" lang="ko-Kore-KR" altLang="en-US" sz="1200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7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62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6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1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44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95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68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1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72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45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34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설계 변경 옵션</a:t>
            </a:r>
            <a:r>
              <a:rPr lang="en-US" altLang="ko-KR" sz="1200" dirty="0"/>
              <a:t>. (</a:t>
            </a:r>
            <a:r>
              <a:rPr lang="ko-KR" altLang="en-US" sz="1200" dirty="0"/>
              <a:t>대안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itchFamily="2" charset="2"/>
              </a:rPr>
              <a:t> DP</a:t>
            </a:r>
            <a:r>
              <a:rPr lang="ko-KR" altLang="en-US" sz="1200" dirty="0">
                <a:sym typeface="Wingdings" pitchFamily="2" charset="2"/>
              </a:rPr>
              <a:t> 단위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02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687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7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34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9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75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21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많은 연구들이 </a:t>
            </a:r>
            <a:r>
              <a:rPr lang="en-US" altLang="ko-KR" sz="1200" dirty="0"/>
              <a:t>FR </a:t>
            </a:r>
            <a:r>
              <a:rPr lang="en-US" altLang="ko-KR" sz="1200" dirty="0">
                <a:sym typeface="Wingdings" pitchFamily="2" charset="2"/>
              </a:rPr>
              <a:t> DP </a:t>
            </a:r>
            <a:r>
              <a:rPr lang="ko-KR" altLang="en-US" sz="1200" dirty="0">
                <a:sym typeface="Wingdings" pitchFamily="2" charset="2"/>
              </a:rPr>
              <a:t>연결로</a:t>
            </a:r>
            <a:r>
              <a:rPr lang="en-US" altLang="ko-KR" sz="1200" dirty="0">
                <a:sym typeface="Wingdings" pitchFamily="2" charset="2"/>
              </a:rPr>
              <a:t>, DP</a:t>
            </a:r>
            <a:r>
              <a:rPr lang="ko-KR" altLang="en-US" sz="1200" dirty="0">
                <a:sym typeface="Wingdings" pitchFamily="2" charset="2"/>
              </a:rPr>
              <a:t>는 주어져 있고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중간 과정이 많이 </a:t>
            </a:r>
            <a:r>
              <a:rPr lang="ko-KR" altLang="en-US" sz="1200" dirty="0" err="1">
                <a:sym typeface="Wingdings" pitchFamily="2" charset="2"/>
              </a:rPr>
              <a:t>생략되어잇다</a:t>
            </a:r>
            <a:r>
              <a:rPr lang="en-US" altLang="ko-KR" sz="1200" dirty="0">
                <a:sym typeface="Wingdings" pitchFamily="2" charset="2"/>
              </a:rPr>
              <a:t>.</a:t>
            </a:r>
          </a:p>
          <a:p>
            <a:endParaRPr lang="en-US" altLang="ko-KR" sz="1200" dirty="0">
              <a:sym typeface="Wingdings" pitchFamily="2" charset="2"/>
            </a:endParaRPr>
          </a:p>
          <a:p>
            <a:r>
              <a:rPr lang="ko-KR" altLang="en-US" sz="1200" dirty="0">
                <a:sym typeface="Wingdings" pitchFamily="2" charset="2"/>
              </a:rPr>
              <a:t>하지만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실제로 어떤 요구사항을 </a:t>
            </a:r>
            <a:r>
              <a:rPr lang="en-US" altLang="ko-KR" sz="1200" dirty="0">
                <a:sym typeface="Wingdings" pitchFamily="2" charset="2"/>
              </a:rPr>
              <a:t>DP(</a:t>
            </a:r>
            <a:r>
              <a:rPr lang="ko-KR" altLang="en-US" sz="1200" dirty="0">
                <a:sym typeface="Wingdings" pitchFamily="2" charset="2"/>
              </a:rPr>
              <a:t>설계 파라미터</a:t>
            </a:r>
            <a:r>
              <a:rPr lang="en-US" altLang="ko-KR" sz="1200" dirty="0">
                <a:sym typeface="Wingdings" pitchFamily="2" charset="2"/>
              </a:rPr>
              <a:t>)</a:t>
            </a:r>
            <a:r>
              <a:rPr lang="ko-KR" altLang="en-US" sz="1200" dirty="0">
                <a:sym typeface="Wingdings" pitchFamily="2" charset="2"/>
              </a:rPr>
              <a:t>단위로 식별하여 나누는 것은 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973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570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650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642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797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974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ko-Kore-KR" sz="2800" b="1" spc="-40" dirty="0">
                <a:latin typeface="+mn-ea"/>
              </a:rPr>
              <a:t>Direct </a:t>
            </a:r>
            <a:r>
              <a:rPr kumimoji="1" lang="en-US" altLang="ko-Kore-KR" sz="2800" spc="-40" dirty="0">
                <a:latin typeface="+mn-ea"/>
              </a:rPr>
              <a:t>level of candidates &amp;</a:t>
            </a:r>
            <a:r>
              <a:rPr kumimoji="1" lang="en-US" altLang="ko-Kore-KR" sz="2800" b="0" spc="-40" dirty="0">
                <a:latin typeface="+mn-ea"/>
              </a:rPr>
              <a:t> </a:t>
            </a:r>
            <a:r>
              <a:rPr kumimoji="1" lang="en-US" altLang="ko-Kore-KR" sz="2800" b="1" spc="-40" dirty="0">
                <a:latin typeface="+mn-ea"/>
              </a:rPr>
              <a:t>Indirect</a:t>
            </a:r>
            <a:r>
              <a:rPr kumimoji="1" lang="en-US" altLang="ko-Kore-KR" sz="2800" spc="-40" dirty="0">
                <a:latin typeface="+mn-ea"/>
              </a:rPr>
              <a:t> path of product</a:t>
            </a:r>
            <a:endParaRPr kumimoji="1" lang="ko-Kore-KR" altLang="en-US" sz="2800" spc="-4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8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요구사항을 수용하기 위한 직접적인 </a:t>
            </a:r>
            <a:r>
              <a:rPr kumimoji="1" lang="en-US" altLang="ko-KR" dirty="0"/>
              <a:t>(</a:t>
            </a:r>
            <a:r>
              <a:rPr kumimoji="1" lang="ko-KR" altLang="en-US" dirty="0"/>
              <a:t>물리적인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 설계변수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dirct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 물리적인 설계변수의 변화로 인한 다른 제품 내부적인 설계 전파과정 </a:t>
            </a:r>
            <a:r>
              <a:rPr kumimoji="1" lang="en-US" altLang="ko-KR" dirty="0"/>
              <a:t>(indirect)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두가지를 모두 고려하여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수용할 수 있는 대안을 선정해야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375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많은 연구들이 </a:t>
            </a:r>
            <a:r>
              <a:rPr lang="en-US" altLang="ko-KR" sz="1200" dirty="0"/>
              <a:t>FR </a:t>
            </a:r>
            <a:r>
              <a:rPr lang="en-US" altLang="ko-KR" sz="1200" dirty="0">
                <a:sym typeface="Wingdings" pitchFamily="2" charset="2"/>
              </a:rPr>
              <a:t> DP </a:t>
            </a:r>
            <a:r>
              <a:rPr lang="ko-KR" altLang="en-US" sz="1200" dirty="0">
                <a:sym typeface="Wingdings" pitchFamily="2" charset="2"/>
              </a:rPr>
              <a:t>연결로</a:t>
            </a:r>
            <a:r>
              <a:rPr lang="en-US" altLang="ko-KR" sz="1200" dirty="0">
                <a:sym typeface="Wingdings" pitchFamily="2" charset="2"/>
              </a:rPr>
              <a:t>, DP</a:t>
            </a:r>
            <a:r>
              <a:rPr lang="ko-KR" altLang="en-US" sz="1200" dirty="0">
                <a:sym typeface="Wingdings" pitchFamily="2" charset="2"/>
              </a:rPr>
              <a:t>는 주어져 있고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중간 과정이 많이 </a:t>
            </a:r>
            <a:r>
              <a:rPr lang="ko-KR" altLang="en-US" sz="1200" dirty="0" err="1">
                <a:sym typeface="Wingdings" pitchFamily="2" charset="2"/>
              </a:rPr>
              <a:t>생략되어있다</a:t>
            </a:r>
            <a:r>
              <a:rPr lang="en-US" altLang="ko-KR" sz="1200" dirty="0">
                <a:sym typeface="Wingdings" pitchFamily="2" charset="2"/>
              </a:rPr>
              <a:t>.</a:t>
            </a:r>
          </a:p>
          <a:p>
            <a:r>
              <a:rPr lang="ko-KR" altLang="en-US" sz="1200" dirty="0">
                <a:sym typeface="Wingdings" pitchFamily="2" charset="2"/>
              </a:rPr>
              <a:t>하지만</a:t>
            </a:r>
            <a:r>
              <a:rPr lang="en-US" altLang="ko-KR" sz="1200" dirty="0">
                <a:sym typeface="Wingdings" pitchFamily="2" charset="2"/>
              </a:rPr>
              <a:t>,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QFD</a:t>
            </a:r>
            <a:r>
              <a:rPr lang="ko-KR" altLang="en-US" sz="1200" dirty="0">
                <a:sym typeface="Wingdings" pitchFamily="2" charset="2"/>
              </a:rPr>
              <a:t> 상에서 </a:t>
            </a:r>
            <a:r>
              <a:rPr lang="en-US" altLang="ko-KR" sz="1200" dirty="0">
                <a:sym typeface="Wingdings" pitchFamily="2" charset="2"/>
              </a:rPr>
              <a:t>CR  EC  DP </a:t>
            </a:r>
            <a:r>
              <a:rPr lang="ko-KR" altLang="en-US" sz="1200" dirty="0">
                <a:sym typeface="Wingdings" pitchFamily="2" charset="2"/>
              </a:rPr>
              <a:t>에서의 연결 </a:t>
            </a:r>
            <a:r>
              <a:rPr lang="en-US" altLang="ko-KR" sz="1200" dirty="0">
                <a:sym typeface="Wingdings" pitchFamily="2" charset="2"/>
              </a:rPr>
              <a:t>(</a:t>
            </a:r>
            <a:r>
              <a:rPr lang="ko-KR" altLang="en-US" sz="1200" dirty="0">
                <a:sym typeface="Wingdings" pitchFamily="2" charset="2"/>
              </a:rPr>
              <a:t>중간 </a:t>
            </a:r>
            <a:r>
              <a:rPr lang="en-US" altLang="ko-KR" sz="1200" dirty="0">
                <a:sym typeface="Wingdings" pitchFamily="2" charset="2"/>
              </a:rPr>
              <a:t>EC</a:t>
            </a:r>
            <a:r>
              <a:rPr lang="ko-KR" altLang="en-US" sz="1200" dirty="0">
                <a:sym typeface="Wingdings" pitchFamily="2" charset="2"/>
              </a:rPr>
              <a:t>는 그러한 중간과정</a:t>
            </a:r>
            <a:r>
              <a:rPr lang="en-US" altLang="ko-KR" sz="1200" dirty="0">
                <a:sym typeface="Wingdings" pitchFamily="2" charset="2"/>
              </a:rPr>
              <a:t>)</a:t>
            </a:r>
          </a:p>
          <a:p>
            <a:r>
              <a:rPr lang="ko-KR" altLang="en-US" sz="1200" dirty="0">
                <a:sym typeface="Wingdings" pitchFamily="2" charset="2"/>
              </a:rPr>
              <a:t>또한</a:t>
            </a:r>
            <a:r>
              <a:rPr lang="en-US" altLang="ko-KR" sz="1200" dirty="0">
                <a:sym typeface="Wingdings" pitchFamily="2" charset="2"/>
              </a:rPr>
              <a:t>,</a:t>
            </a:r>
            <a:r>
              <a:rPr lang="ko-KR" altLang="en-US" sz="1200" dirty="0">
                <a:sym typeface="Wingdings" pitchFamily="2" charset="2"/>
              </a:rPr>
              <a:t> 최근 </a:t>
            </a:r>
            <a:r>
              <a:rPr lang="en-US" altLang="ko-KR" sz="1200" dirty="0">
                <a:sym typeface="Wingdings" pitchFamily="2" charset="2"/>
              </a:rPr>
              <a:t>2022</a:t>
            </a:r>
            <a:r>
              <a:rPr lang="ko-KR" altLang="en-US" sz="1200" dirty="0">
                <a:sym typeface="Wingdings" pitchFamily="2" charset="2"/>
              </a:rPr>
              <a:t>년도 논문에서도</a:t>
            </a:r>
            <a:r>
              <a:rPr lang="en-US" altLang="ko-KR" sz="1200" dirty="0">
                <a:sym typeface="Wingdings" pitchFamily="2" charset="2"/>
              </a:rPr>
              <a:t>,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axiomatic design </a:t>
            </a:r>
            <a:r>
              <a:rPr lang="ko-KR" altLang="en-US" sz="1200" dirty="0">
                <a:sym typeface="Wingdings" pitchFamily="2" charset="2"/>
              </a:rPr>
              <a:t>상에서</a:t>
            </a:r>
            <a:r>
              <a:rPr lang="en-US" altLang="ko-KR" sz="1200" dirty="0">
                <a:sym typeface="Wingdings" pitchFamily="2" charset="2"/>
              </a:rPr>
              <a:t>,</a:t>
            </a:r>
            <a:r>
              <a:rPr lang="ko-KR" altLang="en-US" sz="1200" dirty="0">
                <a:sym typeface="Wingdings" pitchFamily="2" charset="2"/>
              </a:rPr>
              <a:t> 다중 </a:t>
            </a:r>
            <a:r>
              <a:rPr lang="en-US" altLang="ko-KR" sz="1200" dirty="0">
                <a:sym typeface="Wingdings" pitchFamily="2" charset="2"/>
              </a:rPr>
              <a:t>FR  DP</a:t>
            </a:r>
            <a:r>
              <a:rPr lang="ko-KR" altLang="en-US" sz="1200" dirty="0">
                <a:sym typeface="Wingdings" pitchFamily="2" charset="2"/>
              </a:rPr>
              <a:t> 사이의 상충관계를 해결하기 위해</a:t>
            </a:r>
            <a:r>
              <a:rPr lang="en-US" altLang="ko-KR" sz="1200" dirty="0">
                <a:sym typeface="Wingdings" pitchFamily="2" charset="2"/>
              </a:rPr>
              <a:t>,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FR</a:t>
            </a:r>
            <a:r>
              <a:rPr lang="ko-KR" altLang="en-US" sz="1200" dirty="0">
                <a:sym typeface="Wingdings" pitchFamily="2" charset="2"/>
              </a:rPr>
              <a:t>을 </a:t>
            </a:r>
            <a:r>
              <a:rPr lang="en-US" altLang="ko-KR" sz="1200" dirty="0">
                <a:sym typeface="Wingdings" pitchFamily="2" charset="2"/>
              </a:rPr>
              <a:t>sub-FR (</a:t>
            </a:r>
            <a:r>
              <a:rPr lang="ko-KR" altLang="en-US" sz="1200" dirty="0">
                <a:sym typeface="Wingdings" pitchFamily="2" charset="2"/>
              </a:rPr>
              <a:t>즉</a:t>
            </a:r>
            <a:r>
              <a:rPr lang="en-US" altLang="ko-KR" sz="1200" dirty="0">
                <a:sym typeface="Wingdings" pitchFamily="2" charset="2"/>
              </a:rPr>
              <a:t>,</a:t>
            </a:r>
            <a:r>
              <a:rPr lang="ko-KR" altLang="en-US" sz="1200" dirty="0">
                <a:sym typeface="Wingdings" pitchFamily="2" charset="2"/>
              </a:rPr>
              <a:t> 하위레벨로 쪼개는 과정</a:t>
            </a:r>
            <a:r>
              <a:rPr lang="en-US" altLang="ko-KR" sz="1200" dirty="0">
                <a:sym typeface="Wingdings" pitchFamily="2" charset="2"/>
              </a:rPr>
              <a:t>)</a:t>
            </a:r>
            <a:r>
              <a:rPr lang="ko-KR" altLang="en-US" sz="1200" dirty="0">
                <a:sym typeface="Wingdings" pitchFamily="2" charset="2"/>
              </a:rPr>
              <a:t>을 통해</a:t>
            </a:r>
            <a:r>
              <a:rPr lang="en-US" altLang="ko-KR" sz="1200" dirty="0">
                <a:sym typeface="Wingdings" pitchFamily="2" charset="2"/>
              </a:rPr>
              <a:t>,</a:t>
            </a:r>
            <a:r>
              <a:rPr lang="ko-KR" altLang="en-US" sz="1200" dirty="0">
                <a:sym typeface="Wingdings" pitchFamily="2" charset="2"/>
              </a:rPr>
              <a:t> 해결하였다</a:t>
            </a:r>
            <a:r>
              <a:rPr lang="en-US" altLang="ko-KR" sz="1200" dirty="0">
                <a:sym typeface="Wingdings" pitchFamily="2" charset="2"/>
              </a:rPr>
              <a:t>. </a:t>
            </a:r>
          </a:p>
          <a:p>
            <a:endParaRPr lang="en-US" altLang="ko-KR" sz="1200" dirty="0">
              <a:sym typeface="Wingdings" pitchFamily="2" charset="2"/>
            </a:endParaRPr>
          </a:p>
          <a:p>
            <a:r>
              <a:rPr lang="ko-KR" altLang="en-US" sz="1200" dirty="0">
                <a:sym typeface="Wingdings" pitchFamily="2" charset="2"/>
              </a:rPr>
              <a:t>하지만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실제로 어떤 요구사항을 </a:t>
            </a:r>
            <a:r>
              <a:rPr lang="en-US" altLang="ko-KR" sz="1200" dirty="0">
                <a:sym typeface="Wingdings" pitchFamily="2" charset="2"/>
              </a:rPr>
              <a:t>DP(</a:t>
            </a:r>
            <a:r>
              <a:rPr lang="ko-KR" altLang="en-US" sz="1200" dirty="0">
                <a:sym typeface="Wingdings" pitchFamily="2" charset="2"/>
              </a:rPr>
              <a:t>설계 파라미터</a:t>
            </a:r>
            <a:r>
              <a:rPr lang="en-US" altLang="ko-KR" sz="1200" dirty="0">
                <a:sym typeface="Wingdings" pitchFamily="2" charset="2"/>
              </a:rPr>
              <a:t>)</a:t>
            </a:r>
            <a:r>
              <a:rPr lang="ko-KR" altLang="en-US" sz="1200" dirty="0">
                <a:sym typeface="Wingdings" pitchFamily="2" charset="2"/>
              </a:rPr>
              <a:t>단위로 식별하여 나누는 것은 한번에 나오는 것도 아닐 뿐더러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요구사항이 </a:t>
            </a:r>
            <a:r>
              <a:rPr lang="ko-KR" altLang="en-US" sz="1200" dirty="0" err="1">
                <a:sym typeface="Wingdings" pitchFamily="2" charset="2"/>
              </a:rPr>
              <a:t>복잡할수로</a:t>
            </a:r>
            <a:r>
              <a:rPr lang="ko-KR" altLang="en-US" sz="1200" dirty="0">
                <a:sym typeface="Wingdings" pitchFamily="2" charset="2"/>
              </a:rPr>
              <a:t> 그에 대한 도출이 어렵다</a:t>
            </a:r>
            <a:r>
              <a:rPr lang="en-US" altLang="ko-KR" sz="1200" dirty="0">
                <a:sym typeface="Wingdings" pitchFamily="2" charset="2"/>
              </a:rPr>
              <a:t>.</a:t>
            </a:r>
          </a:p>
          <a:p>
            <a:endParaRPr lang="en-US" altLang="ko-KR" sz="1200" dirty="0">
              <a:sym typeface="Wingdings" pitchFamily="2" charset="2"/>
            </a:endParaRPr>
          </a:p>
          <a:p>
            <a:r>
              <a:rPr lang="en-US" altLang="ko-KR" sz="1200" dirty="0">
                <a:sym typeface="Wingdings" pitchFamily="2" charset="2"/>
              </a:rPr>
              <a:t>Direct conflict : multi FR </a:t>
            </a:r>
            <a:r>
              <a:rPr lang="ko-KR" altLang="en-US" sz="1200" dirty="0">
                <a:sym typeface="Wingdings" pitchFamily="2" charset="2"/>
              </a:rPr>
              <a:t>과 그와 관련된 </a:t>
            </a:r>
            <a:r>
              <a:rPr lang="en-US" altLang="ko-KR" sz="1200" dirty="0">
                <a:sym typeface="Wingdings" pitchFamily="2" charset="2"/>
              </a:rPr>
              <a:t>DP</a:t>
            </a:r>
            <a:r>
              <a:rPr lang="ko-KR" altLang="en-US" sz="1200" dirty="0">
                <a:sym typeface="Wingdings" pitchFamily="2" charset="2"/>
              </a:rPr>
              <a:t>들 사이에서의 상충관계</a:t>
            </a:r>
            <a:r>
              <a:rPr lang="en-US" altLang="ko-KR" sz="1200" dirty="0">
                <a:sym typeface="Wingdings" pitchFamily="2" charset="2"/>
              </a:rPr>
              <a:t>.</a:t>
            </a:r>
            <a:r>
              <a:rPr lang="ko-KR" altLang="en-US" sz="1200" dirty="0">
                <a:sym typeface="Wingdings" pitchFamily="2" charset="2"/>
              </a:rPr>
              <a:t> </a:t>
            </a:r>
            <a:br>
              <a:rPr lang="en-US" altLang="ko-KR" sz="1200" dirty="0">
                <a:sym typeface="Wingdings" pitchFamily="2" charset="2"/>
              </a:rPr>
            </a:br>
            <a:r>
              <a:rPr lang="en-US" altLang="ko-KR" sz="1200" dirty="0">
                <a:sym typeface="Wingdings" pitchFamily="2" charset="2"/>
              </a:rPr>
              <a:t>indirect conflict : DP</a:t>
            </a:r>
            <a:r>
              <a:rPr lang="ko-KR" altLang="en-US" sz="1200" dirty="0">
                <a:sym typeface="Wingdings" pitchFamily="2" charset="2"/>
              </a:rPr>
              <a:t>들의 </a:t>
            </a:r>
            <a:r>
              <a:rPr lang="en-US" altLang="ko-KR" sz="1200" dirty="0">
                <a:sym typeface="Wingdings" pitchFamily="2" charset="2"/>
              </a:rPr>
              <a:t>change propagation</a:t>
            </a:r>
            <a:r>
              <a:rPr lang="ko-KR" altLang="en-US" sz="1200" dirty="0">
                <a:sym typeface="Wingdings" pitchFamily="2" charset="2"/>
              </a:rPr>
              <a:t>에서의 상충관계 </a:t>
            </a:r>
            <a:r>
              <a:rPr lang="en-US" altLang="ko-KR" sz="1200" dirty="0">
                <a:sym typeface="Wingdings" pitchFamily="2" charset="2"/>
              </a:rPr>
              <a:t>(</a:t>
            </a:r>
            <a:r>
              <a:rPr lang="ko-KR" altLang="en-US" sz="1200" dirty="0">
                <a:sym typeface="Wingdings" pitchFamily="2" charset="2"/>
              </a:rPr>
              <a:t>제품 구조 내에서의 변화 양상</a:t>
            </a:r>
            <a:r>
              <a:rPr lang="en-US" altLang="ko-KR" sz="1200" dirty="0">
                <a:sym typeface="Wingdings" pitchFamily="2" charset="2"/>
              </a:rPr>
              <a:t>)</a:t>
            </a:r>
            <a:r>
              <a:rPr lang="ko-KR" altLang="en-US" sz="1200" dirty="0">
                <a:sym typeface="Wingdings" pitchFamily="2" charset="2"/>
              </a:rPr>
              <a:t> </a:t>
            </a:r>
            <a:endParaRPr lang="en-US" altLang="ko-KR" sz="1200" dirty="0">
              <a:sym typeface="Wingdings" pitchFamily="2" charset="2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954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sz="1200" dirty="0"/>
              <a:t>Sub-level</a:t>
            </a:r>
            <a:r>
              <a:rPr lang="ko-KR" altLang="en-US" sz="1200" dirty="0"/>
              <a:t> </a:t>
            </a:r>
            <a:r>
              <a:rPr lang="en-US" altLang="ko-KR" sz="1200" dirty="0"/>
              <a:t>FR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546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sz="1200" dirty="0"/>
              <a:t>이게 되면</a:t>
            </a:r>
            <a:r>
              <a:rPr lang="en-US" altLang="ko-KR" sz="1200" dirty="0"/>
              <a:t>, dissemble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</a:t>
            </a:r>
            <a:r>
              <a:rPr lang="en-US" altLang="ko-KR" sz="1200" dirty="0"/>
              <a:t>FR1, FR2</a:t>
            </a:r>
            <a:r>
              <a:rPr lang="ko-KR" altLang="en-US" sz="1200" dirty="0"/>
              <a:t>의 전체 셋에서 점차 떨어져 나가는 관계를 통해 유추할 수 있지 않을까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989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sz="1200" dirty="0"/>
              <a:t>이게 되면</a:t>
            </a:r>
            <a:r>
              <a:rPr lang="en-US" altLang="ko-KR" sz="1200" dirty="0"/>
              <a:t>, dissemble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</a:t>
            </a:r>
            <a:r>
              <a:rPr lang="en-US" altLang="ko-KR" sz="1200" dirty="0"/>
              <a:t>FR1, FR2</a:t>
            </a:r>
            <a:r>
              <a:rPr lang="ko-KR" altLang="en-US" sz="1200" dirty="0"/>
              <a:t>의 전체 셋에서 점차 떨어져 나가는 관계를 통해 유추할 수 있지 않을까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649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sz="1200" dirty="0"/>
              <a:t>이게 되면</a:t>
            </a:r>
            <a:r>
              <a:rPr lang="en-US" altLang="ko-KR" sz="1200" dirty="0"/>
              <a:t>, dissemble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</a:t>
            </a:r>
            <a:r>
              <a:rPr lang="en-US" altLang="ko-KR" sz="1200" dirty="0"/>
              <a:t>FR1, FR2</a:t>
            </a:r>
            <a:r>
              <a:rPr lang="ko-KR" altLang="en-US" sz="1200" dirty="0"/>
              <a:t>의 전체 셋에서 점차 떨어져 나가는 관계를 통해 유추할 수 있지 않을까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715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10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800" dirty="0" err="1">
                <a:effectLst/>
                <a:latin typeface="AdvTimes"/>
              </a:rPr>
              <a:t>nitiating</a:t>
            </a:r>
            <a:r>
              <a:rPr lang="en" altLang="ko-Kore-KR" sz="1800" dirty="0">
                <a:effectLst/>
                <a:latin typeface="AdvTimes"/>
              </a:rPr>
              <a:t> change com- ponent is chosen by designers to meet a change requirement and the change propagation aims to enable the design to evolve to a new stable status. </a:t>
            </a:r>
            <a:endParaRPr lang="en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69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361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7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1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8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24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3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2023. 3. 29.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4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76018" y="-36927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Engineering change management with DP level.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4A825-8738-0EA1-25C1-BF685EA5AF97}"/>
              </a:ext>
            </a:extLst>
          </p:cNvPr>
          <p:cNvSpPr txBox="1"/>
          <p:nvPr/>
        </p:nvSpPr>
        <p:spPr>
          <a:xfrm>
            <a:off x="543788" y="1528318"/>
            <a:ext cx="27008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… </a:t>
            </a:r>
            <a:r>
              <a:rPr kumimoji="1" lang="en-US" altLang="ko-Kore-KR" sz="2000" spc="-40" dirty="0">
                <a:highlight>
                  <a:srgbClr val="949494"/>
                </a:highlight>
                <a:latin typeface="+mn-ea"/>
              </a:rPr>
              <a:t>FR</a:t>
            </a:r>
            <a:r>
              <a:rPr kumimoji="1" lang="en-US" altLang="ko-Kore-KR" sz="2000" spc="-40" baseline="-25000" dirty="0">
                <a:highlight>
                  <a:srgbClr val="949494"/>
                </a:highlight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 … FR</a:t>
            </a:r>
            <a:r>
              <a:rPr kumimoji="1" lang="en-US" altLang="ko-KR" sz="2000" spc="-40" baseline="-25000" dirty="0">
                <a:latin typeface="+mn-ea"/>
              </a:rPr>
              <a:t>5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4BAF1-2C7E-37E7-B473-0962CEE5B4D7}"/>
              </a:ext>
            </a:extLst>
          </p:cNvPr>
          <p:cNvSpPr txBox="1"/>
          <p:nvPr/>
        </p:nvSpPr>
        <p:spPr>
          <a:xfrm>
            <a:off x="3537827" y="660379"/>
            <a:ext cx="52211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ore-KR" sz="2000" spc="-40" dirty="0">
                <a:latin typeface="+mn-ea"/>
              </a:rPr>
              <a:t>Choose optimal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bundle set </a:t>
            </a:r>
            <a:r>
              <a:rPr kumimoji="1" lang="en-US" altLang="ko-Kore-KR" sz="2000" spc="-40" dirty="0">
                <a:latin typeface="+mn-ea"/>
              </a:rPr>
              <a:t>of FRs and order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2910B-2791-79C7-7554-75F477E9470B}"/>
              </a:ext>
            </a:extLst>
          </p:cNvPr>
          <p:cNvSpPr txBox="1"/>
          <p:nvPr/>
        </p:nvSpPr>
        <p:spPr>
          <a:xfrm>
            <a:off x="3750712" y="1452404"/>
            <a:ext cx="270081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FR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}</a:t>
            </a:r>
          </a:p>
          <a:p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5</a:t>
            </a:r>
            <a:r>
              <a:rPr kumimoji="1" lang="en-US" altLang="ko-Kore-KR" sz="2000" spc="-40" dirty="0">
                <a:latin typeface="+mn-ea"/>
              </a:rPr>
              <a:t>}</a:t>
            </a:r>
          </a:p>
          <a:p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 FR</a:t>
            </a:r>
            <a:r>
              <a:rPr kumimoji="1" lang="en-US" altLang="ko-Kore-KR" sz="2000" spc="-40" baseline="-25000" dirty="0">
                <a:latin typeface="+mn-ea"/>
              </a:rPr>
              <a:t>4</a:t>
            </a:r>
            <a:r>
              <a:rPr kumimoji="1" lang="en-US" altLang="ko-Kore-KR" sz="2000" spc="-40" dirty="0">
                <a:latin typeface="+mn-ea"/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48D2C-8A0D-5486-B632-5BB7903D1396}"/>
              </a:ext>
            </a:extLst>
          </p:cNvPr>
          <p:cNvSpPr txBox="1"/>
          <p:nvPr/>
        </p:nvSpPr>
        <p:spPr>
          <a:xfrm>
            <a:off x="7017242" y="1760416"/>
            <a:ext cx="17798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</a:t>
            </a:r>
            <a:r>
              <a:rPr kumimoji="1" lang="en-US" altLang="ko-Kore-KR" sz="2000" spc="-40" dirty="0">
                <a:latin typeface="+mn-ea"/>
              </a:rPr>
              <a:t> G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 </a:t>
            </a:r>
            <a:r>
              <a:rPr kumimoji="1" lang="en-US" altLang="ko-Kore-KR" sz="2000" spc="-40" dirty="0">
                <a:latin typeface="+mn-ea"/>
              </a:rPr>
              <a:t>G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endParaRPr kumimoji="1" lang="en-US" altLang="ko-Kore-KR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7E3BF-6A67-E448-BC1E-F6483E982D58}"/>
              </a:ext>
            </a:extLst>
          </p:cNvPr>
          <p:cNvSpPr txBox="1"/>
          <p:nvPr/>
        </p:nvSpPr>
        <p:spPr>
          <a:xfrm>
            <a:off x="4802087" y="5724065"/>
            <a:ext cx="41247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실제 </a:t>
            </a: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compatibility</a:t>
            </a:r>
            <a:r>
              <a:rPr kumimoji="1" lang="ko-Kore-KR" altLang="en-US" spc="-40" dirty="0">
                <a:latin typeface="+mn-ea"/>
              </a:rPr>
              <a:t> 관계를 바탕으로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-807249" y="-660067"/>
            <a:ext cx="1093611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여러 기능적 요구사항으로 인한 설계변경을 대처하기 위한 </a:t>
            </a:r>
            <a:r>
              <a:rPr lang="en-US" altLang="ko-KR" sz="2400" dirty="0"/>
              <a:t>grouping and sequence</a:t>
            </a:r>
            <a:r>
              <a:rPr lang="ko-KR" altLang="en-US" sz="24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75552" y="7009377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16E22-3824-7F62-FCD8-2E5460D99B2F}"/>
              </a:ext>
            </a:extLst>
          </p:cNvPr>
          <p:cNvSpPr txBox="1"/>
          <p:nvPr/>
        </p:nvSpPr>
        <p:spPr>
          <a:xfrm>
            <a:off x="4018990" y="2565183"/>
            <a:ext cx="15661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Grouping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8D57C0-F439-5BDE-2995-785A7E63E886}"/>
              </a:ext>
            </a:extLst>
          </p:cNvPr>
          <p:cNvSpPr txBox="1"/>
          <p:nvPr/>
        </p:nvSpPr>
        <p:spPr>
          <a:xfrm>
            <a:off x="6993544" y="2622395"/>
            <a:ext cx="15661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Sequence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7EB0B9-0DAE-A726-121F-DD2C909A26DC}"/>
              </a:ext>
            </a:extLst>
          </p:cNvPr>
          <p:cNvSpPr txBox="1"/>
          <p:nvPr/>
        </p:nvSpPr>
        <p:spPr>
          <a:xfrm>
            <a:off x="6350448" y="1667828"/>
            <a:ext cx="4324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  <a:sym typeface="Wingdings" pitchFamily="2" charset="2"/>
              </a:rPr>
              <a:t>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DD34E4-9534-87DE-0BCB-6A7FB4BB8561}"/>
              </a:ext>
            </a:extLst>
          </p:cNvPr>
          <p:cNvSpPr/>
          <p:nvPr/>
        </p:nvSpPr>
        <p:spPr>
          <a:xfrm>
            <a:off x="3576013" y="1052323"/>
            <a:ext cx="5221118" cy="2031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3114DC5-8E25-DA6F-E909-9382F3047A64}"/>
              </a:ext>
            </a:extLst>
          </p:cNvPr>
          <p:cNvCxnSpPr>
            <a:cxnSpLocks/>
          </p:cNvCxnSpPr>
          <p:nvPr/>
        </p:nvCxnSpPr>
        <p:spPr>
          <a:xfrm>
            <a:off x="165085" y="3235306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D45A5-D593-5D9A-355C-0A4E14E69B57}"/>
              </a:ext>
            </a:extLst>
          </p:cNvPr>
          <p:cNvSpPr/>
          <p:nvPr/>
        </p:nvSpPr>
        <p:spPr>
          <a:xfrm>
            <a:off x="1752257" y="1488976"/>
            <a:ext cx="496711" cy="408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75EA631-4831-C5D3-57AA-2D112F82F0A9}"/>
              </a:ext>
            </a:extLst>
          </p:cNvPr>
          <p:cNvCxnSpPr>
            <a:cxnSpLocks/>
          </p:cNvCxnSpPr>
          <p:nvPr/>
        </p:nvCxnSpPr>
        <p:spPr>
          <a:xfrm>
            <a:off x="2000611" y="1897062"/>
            <a:ext cx="0" cy="156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AEA1B17-E4C6-FE8D-6A58-491CE72502C1}"/>
              </a:ext>
            </a:extLst>
          </p:cNvPr>
          <p:cNvGrpSpPr/>
          <p:nvPr/>
        </p:nvGrpSpPr>
        <p:grpSpPr>
          <a:xfrm>
            <a:off x="75552" y="3754451"/>
            <a:ext cx="4489372" cy="1519573"/>
            <a:chOff x="188243" y="4440232"/>
            <a:chExt cx="4302592" cy="1456351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F23ABE2-0677-228D-B2A6-7C4A38BFD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456"/>
            <a:stretch/>
          </p:blipFill>
          <p:spPr>
            <a:xfrm>
              <a:off x="188243" y="4440232"/>
              <a:ext cx="4287638" cy="145635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70793D-6D2A-0C7D-14D0-102049C7B395}"/>
                </a:ext>
              </a:extLst>
            </p:cNvPr>
            <p:cNvSpPr txBox="1"/>
            <p:nvPr/>
          </p:nvSpPr>
          <p:spPr>
            <a:xfrm flipH="1">
              <a:off x="4356847" y="5555212"/>
              <a:ext cx="133988" cy="294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2000" spc="-40" dirty="0">
                <a:latin typeface="+mn-ea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DEFFD9E-418D-F363-B4CE-19365A2B606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186572" y="3084069"/>
            <a:ext cx="0" cy="37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54E5232-C7CC-8867-B052-2BD53565C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599" y="3682734"/>
            <a:ext cx="4227376" cy="7412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77DBE5-C382-ABCF-579C-C5E7B15E0A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0" t="6986" r="30235" b="7468"/>
          <a:stretch/>
        </p:blipFill>
        <p:spPr>
          <a:xfrm>
            <a:off x="5061408" y="3637668"/>
            <a:ext cx="3906015" cy="198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C28778-13ED-3F78-F40D-30AA84A6B281}"/>
              </a:ext>
            </a:extLst>
          </p:cNvPr>
          <p:cNvSpPr txBox="1"/>
          <p:nvPr/>
        </p:nvSpPr>
        <p:spPr>
          <a:xfrm>
            <a:off x="199609" y="5724065"/>
            <a:ext cx="25292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여러 설계 변경 대안 </a:t>
            </a:r>
            <a:r>
              <a:rPr kumimoji="1" lang="en-US" altLang="ko-Kore-KR" spc="-40" dirty="0">
                <a:latin typeface="+mn-ea"/>
              </a:rPr>
              <a:t>(DP)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92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0" y="-698251"/>
            <a:ext cx="914400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ore-KR" altLang="en-US" sz="2400" b="0" dirty="0"/>
              <a:t>추상화 하기 이전에</a:t>
            </a:r>
            <a:r>
              <a:rPr lang="en-US" altLang="ko-Kore-KR" sz="2400" b="0" dirty="0"/>
              <a:t>, </a:t>
            </a:r>
            <a:r>
              <a:rPr lang="ko-Kore-KR" altLang="en-US" sz="2400" b="0" dirty="0"/>
              <a:t>전체적인 로직 </a:t>
            </a:r>
            <a:r>
              <a:rPr lang="en-US" altLang="ko-Kore-KR" sz="2400" b="0" dirty="0"/>
              <a:t>(</a:t>
            </a:r>
            <a:r>
              <a:rPr lang="ko-Kore-KR" altLang="en-US" sz="2400" b="0" dirty="0"/>
              <a:t>얘가 이거 하려고 하는구나</a:t>
            </a:r>
            <a:r>
              <a:rPr lang="en-US" altLang="ko-Kore-KR" sz="2400" b="0" dirty="0"/>
              <a:t>!</a:t>
            </a:r>
            <a:r>
              <a:rPr lang="en-US" altLang="ko-KR" sz="2400" b="0" dirty="0"/>
              <a:t>)</a:t>
            </a:r>
            <a:endParaRPr lang="ko-KR" altLang="en-US" sz="2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50043" y="6964140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271424" y="4058262"/>
            <a:ext cx="27008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(</a:t>
            </a:r>
            <a:r>
              <a:rPr kumimoji="1" lang="ko-Kore-KR" altLang="en-US" sz="2000" spc="-40" dirty="0">
                <a:latin typeface="+mn-ea"/>
              </a:rPr>
              <a:t>조향성 증가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80CA22-8536-809F-05B2-5269572F4C52}"/>
              </a:ext>
            </a:extLst>
          </p:cNvPr>
          <p:cNvCxnSpPr>
            <a:cxnSpLocks/>
          </p:cNvCxnSpPr>
          <p:nvPr/>
        </p:nvCxnSpPr>
        <p:spPr>
          <a:xfrm flipV="1">
            <a:off x="256615" y="3034676"/>
            <a:ext cx="0" cy="48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83CB4B-E79E-D1CB-7A9A-9D528DA35859}"/>
              </a:ext>
            </a:extLst>
          </p:cNvPr>
          <p:cNvGrpSpPr/>
          <p:nvPr/>
        </p:nvGrpSpPr>
        <p:grpSpPr>
          <a:xfrm>
            <a:off x="256615" y="4709946"/>
            <a:ext cx="4489372" cy="1519573"/>
            <a:chOff x="188243" y="4440232"/>
            <a:chExt cx="4302592" cy="145635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4D04C0-75A6-4435-F777-FE7EBABC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456"/>
            <a:stretch/>
          </p:blipFill>
          <p:spPr>
            <a:xfrm>
              <a:off x="188243" y="4440232"/>
              <a:ext cx="4287638" cy="14563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8B7997-984E-4F06-8B85-0CF35884E19D}"/>
                </a:ext>
              </a:extLst>
            </p:cNvPr>
            <p:cNvSpPr txBox="1"/>
            <p:nvPr/>
          </p:nvSpPr>
          <p:spPr>
            <a:xfrm flipH="1">
              <a:off x="4356847" y="5555212"/>
              <a:ext cx="133988" cy="294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2000" spc="-40" dirty="0">
                <a:latin typeface="+mn-ea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3"/>
          <a:stretch/>
        </p:blipFill>
        <p:spPr>
          <a:xfrm>
            <a:off x="119216" y="1193451"/>
            <a:ext cx="2818891" cy="18204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F7B14-7213-7154-303F-3BA1343F2A91}"/>
              </a:ext>
            </a:extLst>
          </p:cNvPr>
          <p:cNvSpPr txBox="1"/>
          <p:nvPr/>
        </p:nvSpPr>
        <p:spPr>
          <a:xfrm flipH="1">
            <a:off x="8616209" y="5873329"/>
            <a:ext cx="13980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2221DC-D231-1B50-6866-448490126EA6}"/>
              </a:ext>
            </a:extLst>
          </p:cNvPr>
          <p:cNvSpPr txBox="1"/>
          <p:nvPr/>
        </p:nvSpPr>
        <p:spPr>
          <a:xfrm>
            <a:off x="6231955" y="4058262"/>
            <a:ext cx="12051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안정성 증가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40443-AAAB-2D97-2A05-C4D201CE640C}"/>
              </a:ext>
            </a:extLst>
          </p:cNvPr>
          <p:cNvSpPr txBox="1"/>
          <p:nvPr/>
        </p:nvSpPr>
        <p:spPr>
          <a:xfrm>
            <a:off x="6441846" y="1319491"/>
            <a:ext cx="27021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R" sz="2000" spc="-40" dirty="0">
                <a:latin typeface="+mn-ea"/>
              </a:rPr>
              <a:t>, </a:t>
            </a:r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4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04D04-D40E-A642-03DE-A77FE010A2EC}"/>
              </a:ext>
            </a:extLst>
          </p:cNvPr>
          <p:cNvSpPr txBox="1"/>
          <p:nvPr/>
        </p:nvSpPr>
        <p:spPr>
          <a:xfrm>
            <a:off x="921181" y="334811"/>
            <a:ext cx="41065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자전거 제품 구조</a:t>
            </a:r>
            <a:r>
              <a:rPr kumimoji="1" lang="en-US" altLang="ko-Kore-KR" sz="2000" spc="-40" dirty="0">
                <a:latin typeface="+mn-ea"/>
              </a:rPr>
              <a:t> / DP</a:t>
            </a:r>
            <a:r>
              <a:rPr kumimoji="1" lang="ko-Kore-KR" altLang="en-US" sz="2000" spc="-40" dirty="0">
                <a:latin typeface="+mn-ea"/>
              </a:rPr>
              <a:t>단위로의 관계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28602-EC7B-50E3-502C-69E25E4EBD41}"/>
              </a:ext>
            </a:extLst>
          </p:cNvPr>
          <p:cNvSpPr txBox="1"/>
          <p:nvPr/>
        </p:nvSpPr>
        <p:spPr>
          <a:xfrm>
            <a:off x="6834524" y="334811"/>
            <a:ext cx="16773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설계 변경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B7C3B-C9A6-1FA8-F644-C0D9CED3D723}"/>
              </a:ext>
            </a:extLst>
          </p:cNvPr>
          <p:cNvSpPr txBox="1"/>
          <p:nvPr/>
        </p:nvSpPr>
        <p:spPr>
          <a:xfrm>
            <a:off x="6884270" y="1813735"/>
            <a:ext cx="194671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조향성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안전성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속도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속도 제어 향상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74B573-EDE7-9DE3-B12E-D8DC4DA31FBA}"/>
              </a:ext>
            </a:extLst>
          </p:cNvPr>
          <p:cNvSpPr/>
          <p:nvPr/>
        </p:nvSpPr>
        <p:spPr>
          <a:xfrm>
            <a:off x="6441846" y="1304211"/>
            <a:ext cx="2613254" cy="172110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BE352C24-69B2-D76F-CE1B-B329AB3BA264}"/>
              </a:ext>
            </a:extLst>
          </p:cNvPr>
          <p:cNvCxnSpPr>
            <a:cxnSpLocks/>
          </p:cNvCxnSpPr>
          <p:nvPr/>
        </p:nvCxnSpPr>
        <p:spPr>
          <a:xfrm>
            <a:off x="6441846" y="1707949"/>
            <a:ext cx="261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6">
            <a:extLst>
              <a:ext uri="{FF2B5EF4-FFF2-40B4-BE49-F238E27FC236}">
                <a16:creationId xmlns:a16="http://schemas.microsoft.com/office/drawing/2014/main" id="{B959FED0-2ACE-BCF8-4703-861D0EAD35F1}"/>
              </a:ext>
            </a:extLst>
          </p:cNvPr>
          <p:cNvGraphicFramePr>
            <a:graphicFrameLocks noGrp="1"/>
          </p:cNvGraphicFramePr>
          <p:nvPr/>
        </p:nvGraphicFramePr>
        <p:xfrm>
          <a:off x="3186040" y="1100693"/>
          <a:ext cx="2818891" cy="20515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239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75760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6112435"/>
                    </a:ext>
                  </a:extLst>
                </a:gridCol>
              </a:tblGrid>
              <a:tr h="328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5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4458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4458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4458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7223071"/>
                  </a:ext>
                </a:extLst>
              </a:tr>
            </a:tbl>
          </a:graphicData>
        </a:graphic>
      </p:graphicFrame>
      <p:sp>
        <p:nvSpPr>
          <p:cNvPr id="40" name="왼쪽 중괄호[L] 39">
            <a:extLst>
              <a:ext uri="{FF2B5EF4-FFF2-40B4-BE49-F238E27FC236}">
                <a16:creationId xmlns:a16="http://schemas.microsoft.com/office/drawing/2014/main" id="{57C65636-BF2C-DEDB-1953-A23A9553CBFF}"/>
              </a:ext>
            </a:extLst>
          </p:cNvPr>
          <p:cNvSpPr/>
          <p:nvPr/>
        </p:nvSpPr>
        <p:spPr>
          <a:xfrm rot="5400000">
            <a:off x="2772648" y="-1198833"/>
            <a:ext cx="307777" cy="4101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CAC497-E0B1-31A5-CB66-2102CC23E6BA}"/>
              </a:ext>
            </a:extLst>
          </p:cNvPr>
          <p:cNvSpPr txBox="1"/>
          <p:nvPr/>
        </p:nvSpPr>
        <p:spPr>
          <a:xfrm>
            <a:off x="6122928" y="1918542"/>
            <a:ext cx="28982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+</a:t>
            </a:r>
            <a:endParaRPr kumimoji="1" lang="ko-Kore-KR" altLang="en-US" sz="3200" b="1" spc="-40" dirty="0">
              <a:latin typeface="+mn-ea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2" y="3514938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E45171-55A7-9E8C-ECEB-98F4EF388CDB}"/>
              </a:ext>
            </a:extLst>
          </p:cNvPr>
          <p:cNvSpPr txBox="1"/>
          <p:nvPr/>
        </p:nvSpPr>
        <p:spPr>
          <a:xfrm>
            <a:off x="369227" y="3168276"/>
            <a:ext cx="5595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Given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84C02D5-06E4-0AF8-E200-7B2BEABD8F3D}"/>
              </a:ext>
            </a:extLst>
          </p:cNvPr>
          <p:cNvCxnSpPr>
            <a:cxnSpLocks/>
          </p:cNvCxnSpPr>
          <p:nvPr/>
        </p:nvCxnSpPr>
        <p:spPr>
          <a:xfrm>
            <a:off x="256615" y="3514938"/>
            <a:ext cx="0" cy="48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1B889A-7B63-DF93-AC7C-994CF34DC8E8}"/>
              </a:ext>
            </a:extLst>
          </p:cNvPr>
          <p:cNvSpPr txBox="1"/>
          <p:nvPr/>
        </p:nvSpPr>
        <p:spPr>
          <a:xfrm>
            <a:off x="369225" y="3565841"/>
            <a:ext cx="839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Decision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252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72DF3-82DD-0D03-CAEF-C6893EA7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A1A37B-987E-42FD-5962-900F108C1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E73E6-0B61-59EB-491F-37BC29E4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36" y="345148"/>
            <a:ext cx="3245728" cy="543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7076F-BD9C-3A60-CBBD-D00D3A9C2DC4}"/>
              </a:ext>
            </a:extLst>
          </p:cNvPr>
          <p:cNvSpPr txBox="1"/>
          <p:nvPr/>
        </p:nvSpPr>
        <p:spPr>
          <a:xfrm>
            <a:off x="4165799" y="5780555"/>
            <a:ext cx="8124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Jarret (2011)</a:t>
            </a:r>
            <a:r>
              <a:rPr kumimoji="1" lang="ko-Kore-KR" altLang="en-US" b="1" spc="-40" dirty="0">
                <a:latin typeface="+mn-ea"/>
              </a:rPr>
              <a:t>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404930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92084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Design parameter relationship (</a:t>
            </a:r>
            <a:r>
              <a:rPr lang="en-US" altLang="ko-KR" sz="2400" b="0" i="1" dirty="0">
                <a:solidFill>
                  <a:srgbClr val="C00000"/>
                </a:solidFill>
              </a:rPr>
              <a:t>likelihood &amp; </a:t>
            </a:r>
            <a:r>
              <a:rPr lang="en-US" altLang="ko-KR" sz="2400" b="0" i="1" dirty="0">
                <a:solidFill>
                  <a:srgbClr val="1D6FA9"/>
                </a:solidFill>
              </a:rPr>
              <a:t>impact</a:t>
            </a:r>
            <a:r>
              <a:rPr lang="en-US" altLang="ko-KR" sz="2400" b="0" dirty="0"/>
              <a:t>) </a:t>
            </a:r>
            <a:endParaRPr lang="ko-KR" altLang="en-US" sz="2400" b="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77A70DE-A935-EC11-CB77-A6726ED85E4F}"/>
              </a:ext>
            </a:extLst>
          </p:cNvPr>
          <p:cNvSpPr txBox="1"/>
          <p:nvPr/>
        </p:nvSpPr>
        <p:spPr>
          <a:xfrm>
            <a:off x="7326346" y="6013725"/>
            <a:ext cx="14090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 </a:t>
            </a:r>
            <a:r>
              <a:rPr kumimoji="1" lang="en-US" altLang="ko-Kore-KR" sz="2400" spc="-40" dirty="0">
                <a:latin typeface="+mn-ea"/>
              </a:rPr>
              <a:t>≤ x ≤ 1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58588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단일 </a:t>
            </a:r>
            <a:r>
              <a:rPr lang="en-US" altLang="ko-KR" sz="2400" b="0" dirty="0"/>
              <a:t>Functional requirement </a:t>
            </a:r>
            <a:r>
              <a:rPr lang="en-US" altLang="ko-KR" sz="2400" b="0" dirty="0">
                <a:sym typeface="Wingdings" pitchFamily="2" charset="2"/>
              </a:rPr>
              <a:t> multiple DP options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211387" y="1786641"/>
            <a:ext cx="5169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FR</a:t>
            </a:r>
            <a:r>
              <a:rPr kumimoji="1" lang="en-US" altLang="ko-Kore-KR" sz="2400" spc="-40" baseline="-25000" dirty="0">
                <a:latin typeface="+mn-ea"/>
              </a:rPr>
              <a:t>1</a:t>
            </a:r>
            <a:endParaRPr kumimoji="1" lang="ko-Kore-KR" altLang="en-US" sz="28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279886" y="1109471"/>
            <a:ext cx="9961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Option 1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2947550" y="1109471"/>
            <a:ext cx="9961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Option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4616475" y="1109471"/>
            <a:ext cx="9961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Option 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163956" y="1627312"/>
            <a:ext cx="10101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2836968" y="1742949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4554038" y="1524597"/>
            <a:ext cx="101014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en-US" altLang="ko-Kore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8B5895A3-03D6-B4D4-52D3-40D52DFBF0F5}"/>
              </a:ext>
            </a:extLst>
          </p:cNvPr>
          <p:cNvCxnSpPr>
            <a:cxnSpLocks/>
          </p:cNvCxnSpPr>
          <p:nvPr/>
        </p:nvCxnSpPr>
        <p:spPr>
          <a:xfrm>
            <a:off x="0" y="280443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683E66-3468-E269-D651-ABBBFA8D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40" y="195155"/>
            <a:ext cx="2485546" cy="243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F1CCC-7BCE-CF6C-B882-4BD5A8402E28}"/>
              </a:ext>
            </a:extLst>
          </p:cNvPr>
          <p:cNvSpPr txBox="1"/>
          <p:nvPr/>
        </p:nvSpPr>
        <p:spPr>
          <a:xfrm>
            <a:off x="8474929" y="215218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06DA78-BAEA-DB0A-38EB-8FA8667B0904}"/>
              </a:ext>
            </a:extLst>
          </p:cNvPr>
          <p:cNvSpPr/>
          <p:nvPr/>
        </p:nvSpPr>
        <p:spPr>
          <a:xfrm>
            <a:off x="6311592" y="156876"/>
            <a:ext cx="2754537" cy="25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78FAC49-72E8-1140-6256-EE7B1A87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81082"/>
              </p:ext>
            </p:extLst>
          </p:nvPr>
        </p:nvGraphicFramePr>
        <p:xfrm>
          <a:off x="178072" y="3262852"/>
          <a:ext cx="6301805" cy="309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64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03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0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9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34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2A6C88FE-2873-25D4-AB2D-1694A486B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4993"/>
              </p:ext>
            </p:extLst>
          </p:nvPr>
        </p:nvGraphicFramePr>
        <p:xfrm>
          <a:off x="323038" y="3393670"/>
          <a:ext cx="6301805" cy="309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64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03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0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9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34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BB3144-A544-1D78-2CCD-8C2A3DCE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42842"/>
              </p:ext>
            </p:extLst>
          </p:nvPr>
        </p:nvGraphicFramePr>
        <p:xfrm>
          <a:off x="431007" y="964430"/>
          <a:ext cx="6278919" cy="4063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096">
                  <a:extLst>
                    <a:ext uri="{9D8B030D-6E8A-4147-A177-3AD203B41FA5}">
                      <a16:colId xmlns:a16="http://schemas.microsoft.com/office/drawing/2014/main" val="11937458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997601113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94883175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1144103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7104534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26667372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92683347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655439164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04786211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2680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extLst>
                  <a:ext uri="{0D108BD9-81ED-4DB2-BD59-A6C34878D82A}">
                    <a16:rowId xmlns:a16="http://schemas.microsoft.com/office/drawing/2014/main" val="40469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DP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4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4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1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84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75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03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2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6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804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5183"/>
                  </a:ext>
                </a:extLst>
              </a:tr>
              <a:tr h="3372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255"/>
                  </a:ext>
                </a:extLst>
              </a:tr>
              <a:tr h="3087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 3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99617"/>
                  </a:ext>
                </a:extLst>
              </a:tr>
              <a:tr h="28018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402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92CEB-028B-9C3C-FE76-86AD8D01E532}"/>
              </a:ext>
            </a:extLst>
          </p:cNvPr>
          <p:cNvSpPr txBox="1"/>
          <p:nvPr/>
        </p:nvSpPr>
        <p:spPr>
          <a:xfrm>
            <a:off x="7154027" y="273289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40E7-1282-BE9E-1C48-7635314DFA17}"/>
              </a:ext>
            </a:extLst>
          </p:cNvPr>
          <p:cNvSpPr txBox="1"/>
          <p:nvPr/>
        </p:nvSpPr>
        <p:spPr>
          <a:xfrm>
            <a:off x="6862482" y="2279271"/>
            <a:ext cx="14366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Good group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47321-B4EF-A4D3-B662-C76B779849F3}"/>
              </a:ext>
            </a:extLst>
          </p:cNvPr>
          <p:cNvSpPr txBox="1"/>
          <p:nvPr/>
        </p:nvSpPr>
        <p:spPr>
          <a:xfrm>
            <a:off x="7154027" y="1445314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D737B-8505-382D-F5D1-DECEA179A12F}"/>
              </a:ext>
            </a:extLst>
          </p:cNvPr>
          <p:cNvSpPr txBox="1"/>
          <p:nvPr/>
        </p:nvSpPr>
        <p:spPr>
          <a:xfrm>
            <a:off x="6862482" y="991687"/>
            <a:ext cx="1353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No synergy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32C5-2048-E9B4-CDCB-25CD1C15843C}"/>
              </a:ext>
            </a:extLst>
          </p:cNvPr>
          <p:cNvSpPr txBox="1"/>
          <p:nvPr/>
        </p:nvSpPr>
        <p:spPr>
          <a:xfrm>
            <a:off x="7154027" y="458172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0C72-3991-2E65-AB93-04BEA5D1EE88}"/>
              </a:ext>
            </a:extLst>
          </p:cNvPr>
          <p:cNvSpPr txBox="1"/>
          <p:nvPr/>
        </p:nvSpPr>
        <p:spPr>
          <a:xfrm>
            <a:off x="6862482" y="4128101"/>
            <a:ext cx="18429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Negative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095-CAA3-F733-7D84-0C98CD47288F}"/>
              </a:ext>
            </a:extLst>
          </p:cNvPr>
          <p:cNvSpPr txBox="1"/>
          <p:nvPr/>
        </p:nvSpPr>
        <p:spPr>
          <a:xfrm>
            <a:off x="171758" y="5466865"/>
            <a:ext cx="40186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1 : FR1 &amp;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11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23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4F366-EFE4-8B30-F329-A5C602233DAD}"/>
              </a:ext>
            </a:extLst>
          </p:cNvPr>
          <p:cNvSpPr txBox="1"/>
          <p:nvPr/>
        </p:nvSpPr>
        <p:spPr>
          <a:xfrm>
            <a:off x="171756" y="5890493"/>
            <a:ext cx="34292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2 : FR3         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4612612" y="5489380"/>
            <a:ext cx="4359632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FR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andidate</a:t>
            </a:r>
            <a:r>
              <a:rPr kumimoji="1" lang="ko-KR" altLang="en-US" spc="-40" dirty="0">
                <a:latin typeface="+mn-ea"/>
              </a:rPr>
              <a:t>을 기준으로 </a:t>
            </a:r>
            <a:r>
              <a:rPr kumimoji="1" lang="en-US" altLang="ko-KR" spc="-40" dirty="0">
                <a:latin typeface="+mn-ea"/>
              </a:rPr>
              <a:t>grouping</a:t>
            </a:r>
          </a:p>
          <a:p>
            <a:pPr algn="l"/>
            <a:r>
              <a:rPr kumimoji="1" lang="ko-KR" altLang="en-US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그러나 이것은 </a:t>
            </a:r>
            <a:r>
              <a:rPr kumimoji="1" lang="en-US" altLang="ko-KR" spc="-40" dirty="0">
                <a:latin typeface="+mn-ea"/>
              </a:rPr>
              <a:t>Direct interaction</a:t>
            </a:r>
            <a:r>
              <a:rPr kumimoji="1" lang="ko-KR" altLang="en-US" spc="-40" dirty="0">
                <a:latin typeface="+mn-ea"/>
              </a:rPr>
              <a:t>만 고려</a:t>
            </a: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Indirect flow</a:t>
            </a:r>
            <a:r>
              <a:rPr kumimoji="1" lang="ko-Kore-KR" altLang="en-US" spc="-40" dirty="0">
                <a:latin typeface="+mn-ea"/>
              </a:rPr>
              <a:t>도 고려가 필요함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BA077-2C5D-6C97-DDFC-1946978D9B1E}"/>
              </a:ext>
            </a:extLst>
          </p:cNvPr>
          <p:cNvSpPr txBox="1"/>
          <p:nvPr/>
        </p:nvSpPr>
        <p:spPr>
          <a:xfrm>
            <a:off x="8524902" y="3538712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B0A8-B5FE-1DF0-B9DE-851936A20A5C}"/>
              </a:ext>
            </a:extLst>
          </p:cNvPr>
          <p:cNvSpPr txBox="1"/>
          <p:nvPr/>
        </p:nvSpPr>
        <p:spPr>
          <a:xfrm>
            <a:off x="8524902" y="1806043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58AD2-E103-D26F-54A8-E87D76A23EA7}"/>
              </a:ext>
            </a:extLst>
          </p:cNvPr>
          <p:cNvSpPr txBox="1"/>
          <p:nvPr/>
        </p:nvSpPr>
        <p:spPr>
          <a:xfrm>
            <a:off x="8524904" y="4849072"/>
            <a:ext cx="495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-3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12B1DD0-E56E-7065-1A67-B9DE3DCCB075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&lt;without considering DP interface compatibility&gt;</a:t>
            </a:r>
            <a:endParaRPr lang="ko-KR" altLang="en-US" sz="2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4DEFB-BAAA-C062-46A5-EA10B0495FB2}"/>
              </a:ext>
            </a:extLst>
          </p:cNvPr>
          <p:cNvSpPr txBox="1"/>
          <p:nvPr/>
        </p:nvSpPr>
        <p:spPr>
          <a:xfrm>
            <a:off x="7154027" y="3121781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2A1-7680-1D6D-5597-3E1A2DDF9119}"/>
              </a:ext>
            </a:extLst>
          </p:cNvPr>
          <p:cNvSpPr txBox="1"/>
          <p:nvPr/>
        </p:nvSpPr>
        <p:spPr>
          <a:xfrm>
            <a:off x="8524904" y="2816117"/>
            <a:ext cx="1199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solidFill>
                  <a:srgbClr val="C00000"/>
                </a:solidFill>
                <a:latin typeface="+mn-ea"/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638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4747728" y="730706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4730236" y="1105688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1848774" y="3582932"/>
            <a:ext cx="5151571" cy="2948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BB6AB93-FE5C-BF45-C7C7-549124FC2885}"/>
              </a:ext>
            </a:extLst>
          </p:cNvPr>
          <p:cNvSpPr txBox="1"/>
          <p:nvPr/>
        </p:nvSpPr>
        <p:spPr>
          <a:xfrm>
            <a:off x="763944" y="1725259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532999-7E66-7D53-83D7-C97A20392E33}"/>
              </a:ext>
            </a:extLst>
          </p:cNvPr>
          <p:cNvSpPr txBox="1"/>
          <p:nvPr/>
        </p:nvSpPr>
        <p:spPr>
          <a:xfrm>
            <a:off x="1945902" y="1772910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E021925-2CF2-1742-F2A4-C719248C3271}"/>
              </a:ext>
            </a:extLst>
          </p:cNvPr>
          <p:cNvSpPr txBox="1"/>
          <p:nvPr/>
        </p:nvSpPr>
        <p:spPr>
          <a:xfrm>
            <a:off x="3207367" y="1629704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ore-KR" sz="1600" spc="-40" dirty="0">
                <a:latin typeface="+mn-ea"/>
              </a:rPr>
              <a:t>- 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4E79346-2BBA-6F74-53C3-7CC1905AD229}"/>
              </a:ext>
            </a:extLst>
          </p:cNvPr>
          <p:cNvSpPr txBox="1"/>
          <p:nvPr/>
        </p:nvSpPr>
        <p:spPr>
          <a:xfrm>
            <a:off x="739323" y="3562144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6CAE58A-27E4-C63E-3137-29B8FD2A2BE7}"/>
              </a:ext>
            </a:extLst>
          </p:cNvPr>
          <p:cNvSpPr txBox="1"/>
          <p:nvPr/>
        </p:nvSpPr>
        <p:spPr>
          <a:xfrm>
            <a:off x="1925546" y="3556744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6B8B446-A342-1382-22D3-9262B18BC38F}"/>
              </a:ext>
            </a:extLst>
          </p:cNvPr>
          <p:cNvSpPr txBox="1"/>
          <p:nvPr/>
        </p:nvSpPr>
        <p:spPr>
          <a:xfrm>
            <a:off x="3204100" y="34390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43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52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42078C6-AF9B-6EE6-2D81-D1BD028EDC84}"/>
              </a:ext>
            </a:extLst>
          </p:cNvPr>
          <p:cNvSpPr txBox="1"/>
          <p:nvPr/>
        </p:nvSpPr>
        <p:spPr>
          <a:xfrm>
            <a:off x="757104" y="5126323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24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75320A0-E905-68D3-0EF5-A09671D46C49}"/>
              </a:ext>
            </a:extLst>
          </p:cNvPr>
          <p:cNvSpPr txBox="1"/>
          <p:nvPr/>
        </p:nvSpPr>
        <p:spPr>
          <a:xfrm>
            <a:off x="1939568" y="5334721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6D9D72B-C770-DB2D-7379-5D04B8A78E10}"/>
              </a:ext>
            </a:extLst>
          </p:cNvPr>
          <p:cNvSpPr txBox="1"/>
          <p:nvPr/>
        </p:nvSpPr>
        <p:spPr>
          <a:xfrm>
            <a:off x="3229051" y="52101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2063D04-5737-2A75-9D13-B1ADC326416E}"/>
              </a:ext>
            </a:extLst>
          </p:cNvPr>
          <p:cNvSpPr txBox="1"/>
          <p:nvPr/>
        </p:nvSpPr>
        <p:spPr>
          <a:xfrm>
            <a:off x="2843750" y="1878098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04" name="모서리가 둥근 직사각형 166">
            <a:extLst>
              <a:ext uri="{FF2B5EF4-FFF2-40B4-BE49-F238E27FC236}">
                <a16:creationId xmlns:a16="http://schemas.microsoft.com/office/drawing/2014/main" id="{7BFEC5DB-49B6-3BF3-176A-BFD2A86263E2}"/>
              </a:ext>
            </a:extLst>
          </p:cNvPr>
          <p:cNvSpPr/>
          <p:nvPr/>
        </p:nvSpPr>
        <p:spPr>
          <a:xfrm>
            <a:off x="638952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C0D2F78-E5F4-DB6D-533D-6BFD349A2839}"/>
              </a:ext>
            </a:extLst>
          </p:cNvPr>
          <p:cNvSpPr txBox="1"/>
          <p:nvPr/>
        </p:nvSpPr>
        <p:spPr>
          <a:xfrm>
            <a:off x="667247" y="1331937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6" name="모서리가 둥근 직사각형 168">
            <a:extLst>
              <a:ext uri="{FF2B5EF4-FFF2-40B4-BE49-F238E27FC236}">
                <a16:creationId xmlns:a16="http://schemas.microsoft.com/office/drawing/2014/main" id="{83AF8DF3-0A3B-C935-F0F8-D310E8952D60}"/>
              </a:ext>
            </a:extLst>
          </p:cNvPr>
          <p:cNvSpPr/>
          <p:nvPr/>
        </p:nvSpPr>
        <p:spPr>
          <a:xfrm>
            <a:off x="1809185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13094-F7AE-D7F5-81AF-E1967C4DF10D}"/>
              </a:ext>
            </a:extLst>
          </p:cNvPr>
          <p:cNvSpPr txBox="1"/>
          <p:nvPr/>
        </p:nvSpPr>
        <p:spPr>
          <a:xfrm>
            <a:off x="1837480" y="1331937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8" name="모서리가 둥근 직사각형 170">
            <a:extLst>
              <a:ext uri="{FF2B5EF4-FFF2-40B4-BE49-F238E27FC236}">
                <a16:creationId xmlns:a16="http://schemas.microsoft.com/office/drawing/2014/main" id="{780DB301-19DF-2DA2-791D-5724D171F9E0}"/>
              </a:ext>
            </a:extLst>
          </p:cNvPr>
          <p:cNvSpPr/>
          <p:nvPr/>
        </p:nvSpPr>
        <p:spPr>
          <a:xfrm>
            <a:off x="3087759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C0327A8-A733-0EE8-34AB-002D94D9DBB5}"/>
              </a:ext>
            </a:extLst>
          </p:cNvPr>
          <p:cNvSpPr txBox="1"/>
          <p:nvPr/>
        </p:nvSpPr>
        <p:spPr>
          <a:xfrm>
            <a:off x="3116054" y="1331937"/>
            <a:ext cx="8197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0" name="모서리가 둥근 직사각형 172">
            <a:extLst>
              <a:ext uri="{FF2B5EF4-FFF2-40B4-BE49-F238E27FC236}">
                <a16:creationId xmlns:a16="http://schemas.microsoft.com/office/drawing/2014/main" id="{5DD832FA-832F-B0C8-5C89-71BCC18C09A6}"/>
              </a:ext>
            </a:extLst>
          </p:cNvPr>
          <p:cNvSpPr/>
          <p:nvPr/>
        </p:nvSpPr>
        <p:spPr>
          <a:xfrm>
            <a:off x="638953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9FB040-407C-9FD2-9CCB-B08C1B0D20E7}"/>
              </a:ext>
            </a:extLst>
          </p:cNvPr>
          <p:cNvSpPr txBox="1"/>
          <p:nvPr/>
        </p:nvSpPr>
        <p:spPr>
          <a:xfrm>
            <a:off x="667248" y="3085511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2" name="모서리가 둥근 직사각형 174">
            <a:extLst>
              <a:ext uri="{FF2B5EF4-FFF2-40B4-BE49-F238E27FC236}">
                <a16:creationId xmlns:a16="http://schemas.microsoft.com/office/drawing/2014/main" id="{959AE1FA-8ED3-6E4B-6976-006BFBAFEF27}"/>
              </a:ext>
            </a:extLst>
          </p:cNvPr>
          <p:cNvSpPr/>
          <p:nvPr/>
        </p:nvSpPr>
        <p:spPr>
          <a:xfrm>
            <a:off x="1809186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CD6445-9FB5-F795-0CC9-ACF01AEBA749}"/>
              </a:ext>
            </a:extLst>
          </p:cNvPr>
          <p:cNvSpPr txBox="1"/>
          <p:nvPr/>
        </p:nvSpPr>
        <p:spPr>
          <a:xfrm>
            <a:off x="1837481" y="3085511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4" name="모서리가 둥근 직사각형 176">
            <a:extLst>
              <a:ext uri="{FF2B5EF4-FFF2-40B4-BE49-F238E27FC236}">
                <a16:creationId xmlns:a16="http://schemas.microsoft.com/office/drawing/2014/main" id="{026BA583-1CE0-1F31-5824-0C09BF4B81B7}"/>
              </a:ext>
            </a:extLst>
          </p:cNvPr>
          <p:cNvSpPr/>
          <p:nvPr/>
        </p:nvSpPr>
        <p:spPr>
          <a:xfrm>
            <a:off x="3084492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257B171-1015-A950-2501-80D6B057AF5B}"/>
              </a:ext>
            </a:extLst>
          </p:cNvPr>
          <p:cNvSpPr txBox="1"/>
          <p:nvPr/>
        </p:nvSpPr>
        <p:spPr>
          <a:xfrm>
            <a:off x="3112787" y="3085511"/>
            <a:ext cx="88069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k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49740-8611-2A00-0A48-1A83D3DD8EA0}"/>
              </a:ext>
            </a:extLst>
          </p:cNvPr>
          <p:cNvSpPr txBox="1"/>
          <p:nvPr/>
        </p:nvSpPr>
        <p:spPr>
          <a:xfrm>
            <a:off x="2843751" y="5415994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7" name="모서리가 둥근 직사각형 179">
            <a:extLst>
              <a:ext uri="{FF2B5EF4-FFF2-40B4-BE49-F238E27FC236}">
                <a16:creationId xmlns:a16="http://schemas.microsoft.com/office/drawing/2014/main" id="{FD561709-7B7B-EC4F-2485-84A37647116A}"/>
              </a:ext>
            </a:extLst>
          </p:cNvPr>
          <p:cNvSpPr/>
          <p:nvPr/>
        </p:nvSpPr>
        <p:spPr>
          <a:xfrm>
            <a:off x="638953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D593F12-EEE0-AB53-3A68-6882E180C3D8}"/>
              </a:ext>
            </a:extLst>
          </p:cNvPr>
          <p:cNvSpPr txBox="1"/>
          <p:nvPr/>
        </p:nvSpPr>
        <p:spPr>
          <a:xfrm>
            <a:off x="667248" y="4841258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9" name="모서리가 둥근 직사각형 181">
            <a:extLst>
              <a:ext uri="{FF2B5EF4-FFF2-40B4-BE49-F238E27FC236}">
                <a16:creationId xmlns:a16="http://schemas.microsoft.com/office/drawing/2014/main" id="{2ED50976-E95B-AD1A-12DA-7A74532EDF8A}"/>
              </a:ext>
            </a:extLst>
          </p:cNvPr>
          <p:cNvSpPr/>
          <p:nvPr/>
        </p:nvSpPr>
        <p:spPr>
          <a:xfrm>
            <a:off x="1809186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618BDE5-2BAA-B890-1FE7-9BEBCC2E1FD5}"/>
              </a:ext>
            </a:extLst>
          </p:cNvPr>
          <p:cNvSpPr txBox="1"/>
          <p:nvPr/>
        </p:nvSpPr>
        <p:spPr>
          <a:xfrm>
            <a:off x="1837481" y="4841258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1" name="모서리가 둥근 직사각형 183">
            <a:extLst>
              <a:ext uri="{FF2B5EF4-FFF2-40B4-BE49-F238E27FC236}">
                <a16:creationId xmlns:a16="http://schemas.microsoft.com/office/drawing/2014/main" id="{0604BA3C-A33F-DEE1-BCC3-44FB52ED87A4}"/>
              </a:ext>
            </a:extLst>
          </p:cNvPr>
          <p:cNvSpPr/>
          <p:nvPr/>
        </p:nvSpPr>
        <p:spPr>
          <a:xfrm>
            <a:off x="3084492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340D6C7-FFCC-256E-D3F0-512C77A42F27}"/>
              </a:ext>
            </a:extLst>
          </p:cNvPr>
          <p:cNvSpPr txBox="1"/>
          <p:nvPr/>
        </p:nvSpPr>
        <p:spPr>
          <a:xfrm>
            <a:off x="3112787" y="4841258"/>
            <a:ext cx="96725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313235A-FCE0-4FA6-4427-C824A19F6BCB}"/>
              </a:ext>
            </a:extLst>
          </p:cNvPr>
          <p:cNvSpPr txBox="1"/>
          <p:nvPr/>
        </p:nvSpPr>
        <p:spPr>
          <a:xfrm>
            <a:off x="2843751" y="3619941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8B9FCD1-CBA3-BB22-9265-F0144831716B}"/>
              </a:ext>
            </a:extLst>
          </p:cNvPr>
          <p:cNvSpPr txBox="1"/>
          <p:nvPr/>
        </p:nvSpPr>
        <p:spPr>
          <a:xfrm rot="7308287">
            <a:off x="2918635" y="1001823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B68B8A8-3259-5A3A-1453-D8A8A69DD977}"/>
              </a:ext>
            </a:extLst>
          </p:cNvPr>
          <p:cNvSpPr txBox="1"/>
          <p:nvPr/>
        </p:nvSpPr>
        <p:spPr>
          <a:xfrm rot="7308287">
            <a:off x="1626938" y="2852601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A2958BE-3496-3102-84E3-92E6D913A074}"/>
              </a:ext>
            </a:extLst>
          </p:cNvPr>
          <p:cNvSpPr txBox="1"/>
          <p:nvPr/>
        </p:nvSpPr>
        <p:spPr>
          <a:xfrm rot="7308287">
            <a:off x="2897083" y="4579876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7" name="모서리가 둥근 직사각형 191">
            <a:extLst>
              <a:ext uri="{FF2B5EF4-FFF2-40B4-BE49-F238E27FC236}">
                <a16:creationId xmlns:a16="http://schemas.microsoft.com/office/drawing/2014/main" id="{B8551695-FA17-8C2F-CD58-4ECDEFF533C5}"/>
              </a:ext>
            </a:extLst>
          </p:cNvPr>
          <p:cNvSpPr/>
          <p:nvPr/>
        </p:nvSpPr>
        <p:spPr>
          <a:xfrm>
            <a:off x="213977" y="1162495"/>
            <a:ext cx="3875146" cy="1591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B863FB-C98A-9B21-DF93-92E12951720F}"/>
              </a:ext>
            </a:extLst>
          </p:cNvPr>
          <p:cNvSpPr txBox="1"/>
          <p:nvPr/>
        </p:nvSpPr>
        <p:spPr>
          <a:xfrm>
            <a:off x="77423" y="1699661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1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29" name="모서리가 둥근 직사각형 192">
            <a:extLst>
              <a:ext uri="{FF2B5EF4-FFF2-40B4-BE49-F238E27FC236}">
                <a16:creationId xmlns:a16="http://schemas.microsoft.com/office/drawing/2014/main" id="{7CD00A4D-D8E7-2553-850A-FFEC2AF3FBDC}"/>
              </a:ext>
            </a:extLst>
          </p:cNvPr>
          <p:cNvSpPr/>
          <p:nvPr/>
        </p:nvSpPr>
        <p:spPr>
          <a:xfrm>
            <a:off x="213978" y="2958533"/>
            <a:ext cx="3875146" cy="156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0" name="모서리가 둥근 직사각형 193">
            <a:extLst>
              <a:ext uri="{FF2B5EF4-FFF2-40B4-BE49-F238E27FC236}">
                <a16:creationId xmlns:a16="http://schemas.microsoft.com/office/drawing/2014/main" id="{58BA0482-0FEC-9ED5-6AF3-FA818E2B1B7E}"/>
              </a:ext>
            </a:extLst>
          </p:cNvPr>
          <p:cNvSpPr/>
          <p:nvPr/>
        </p:nvSpPr>
        <p:spPr>
          <a:xfrm>
            <a:off x="213979" y="4719956"/>
            <a:ext cx="3968999" cy="1543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1F4D8E6-EB82-82C4-FA92-70C55C63047C}"/>
              </a:ext>
            </a:extLst>
          </p:cNvPr>
          <p:cNvSpPr txBox="1"/>
          <p:nvPr/>
        </p:nvSpPr>
        <p:spPr>
          <a:xfrm>
            <a:off x="77424" y="351945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2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92B4900-387C-B9D8-AA5C-A3CB8E218E1F}"/>
              </a:ext>
            </a:extLst>
          </p:cNvPr>
          <p:cNvSpPr txBox="1"/>
          <p:nvPr/>
        </p:nvSpPr>
        <p:spPr>
          <a:xfrm>
            <a:off x="78464" y="531016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3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3CFC-E8C9-98EB-B2F5-1831408ADB2D}"/>
              </a:ext>
            </a:extLst>
          </p:cNvPr>
          <p:cNvSpPr txBox="1"/>
          <p:nvPr/>
        </p:nvSpPr>
        <p:spPr>
          <a:xfrm>
            <a:off x="792082" y="759308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95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and sequencing with considering DP interface compatibility</a:t>
            </a:r>
            <a:endParaRPr lang="ko-KR" altLang="en-US" sz="24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D0DE-AC27-145A-3D4E-49B91BC459FD}"/>
              </a:ext>
            </a:extLst>
          </p:cNvPr>
          <p:cNvSpPr txBox="1"/>
          <p:nvPr/>
        </p:nvSpPr>
        <p:spPr>
          <a:xfrm>
            <a:off x="256617" y="671229"/>
            <a:ext cx="387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1)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&amp; FR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23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={DP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34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F77FD-4176-1A06-BEA0-8F8C01CB738C}"/>
              </a:ext>
            </a:extLst>
          </p:cNvPr>
          <p:cNvSpPr txBox="1"/>
          <p:nvPr/>
        </p:nvSpPr>
        <p:spPr>
          <a:xfrm>
            <a:off x="5015059" y="685450"/>
            <a:ext cx="3904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2)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 ={DP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, 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, DP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R" spc="-40" dirty="0">
                <a:latin typeface="+mn-ea"/>
              </a:rPr>
              <a:t>, DP</a:t>
            </a:r>
            <a:r>
              <a:rPr kumimoji="1" lang="en-US" altLang="ko-KR" spc="-40" baseline="-25000" dirty="0">
                <a:latin typeface="+mn-ea"/>
              </a:rPr>
              <a:t>32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50906"/>
              </p:ext>
            </p:extLst>
          </p:nvPr>
        </p:nvGraphicFramePr>
        <p:xfrm>
          <a:off x="317624" y="1155991"/>
          <a:ext cx="3811320" cy="25429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70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86076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272057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64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48" marR="42848" marT="21423" marB="2142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12739" marR="112739" marT="56370" marB="56370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12739" marR="112739" marT="56370" marB="5637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12739" marR="112739" marT="56370" marB="5637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48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48" marR="42848" marT="21423" marB="21423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195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12739" marR="112739" marT="56370" marB="5637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1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12739" marR="112739" marT="56370" marB="5637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18222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195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739" marR="112739" marT="56370" marB="5637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528F1F20-D3A6-22EE-7902-655639D78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45830"/>
              </p:ext>
            </p:extLst>
          </p:nvPr>
        </p:nvGraphicFramePr>
        <p:xfrm>
          <a:off x="5015058" y="1129517"/>
          <a:ext cx="3895944" cy="256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6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96869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278098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49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49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5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494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A5DC5B-217C-CCD1-B73A-0BFA1DDEB2FB}"/>
              </a:ext>
            </a:extLst>
          </p:cNvPr>
          <p:cNvSpPr txBox="1"/>
          <p:nvPr/>
        </p:nvSpPr>
        <p:spPr>
          <a:xfrm>
            <a:off x="1053897" y="3964227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EF9BF-C556-547C-DF82-EE61A20B1319}"/>
              </a:ext>
            </a:extLst>
          </p:cNvPr>
          <p:cNvSpPr txBox="1"/>
          <p:nvPr/>
        </p:nvSpPr>
        <p:spPr>
          <a:xfrm>
            <a:off x="1212220" y="450453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D2BE4-FD05-0857-968F-AE401EF7A532}"/>
              </a:ext>
            </a:extLst>
          </p:cNvPr>
          <p:cNvSpPr txBox="1"/>
          <p:nvPr/>
        </p:nvSpPr>
        <p:spPr>
          <a:xfrm>
            <a:off x="2181153" y="3964227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21178C-CBAD-9536-3DF4-F1C29E20F332}"/>
              </a:ext>
            </a:extLst>
          </p:cNvPr>
          <p:cNvSpPr txBox="1"/>
          <p:nvPr/>
        </p:nvSpPr>
        <p:spPr>
          <a:xfrm>
            <a:off x="3422689" y="3964227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BC731-0B86-E5B3-BE39-0180DF230C63}"/>
              </a:ext>
            </a:extLst>
          </p:cNvPr>
          <p:cNvSpPr txBox="1"/>
          <p:nvPr/>
        </p:nvSpPr>
        <p:spPr>
          <a:xfrm>
            <a:off x="1212220" y="502251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048D-5F33-5A69-8BA8-EFD5F603C791}"/>
              </a:ext>
            </a:extLst>
          </p:cNvPr>
          <p:cNvSpPr txBox="1"/>
          <p:nvPr/>
        </p:nvSpPr>
        <p:spPr>
          <a:xfrm>
            <a:off x="2297244" y="4375173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6A9A99-E0A2-1CCD-ECE8-C4690543C8C0}"/>
              </a:ext>
            </a:extLst>
          </p:cNvPr>
          <p:cNvSpPr txBox="1"/>
          <p:nvPr/>
        </p:nvSpPr>
        <p:spPr>
          <a:xfrm>
            <a:off x="2297244" y="502251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88E64-B7BC-E5F6-5BE0-63BCF26AFDF2}"/>
              </a:ext>
            </a:extLst>
          </p:cNvPr>
          <p:cNvSpPr txBox="1"/>
          <p:nvPr/>
        </p:nvSpPr>
        <p:spPr>
          <a:xfrm>
            <a:off x="3427435" y="4647294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ECDB67-0405-1DD7-7160-3504961A178C}"/>
              </a:ext>
            </a:extLst>
          </p:cNvPr>
          <p:cNvSpPr txBox="1"/>
          <p:nvPr/>
        </p:nvSpPr>
        <p:spPr>
          <a:xfrm>
            <a:off x="1212220" y="560697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C70A-D452-0D1D-5821-7AFB62BD1BED}"/>
              </a:ext>
            </a:extLst>
          </p:cNvPr>
          <p:cNvSpPr txBox="1"/>
          <p:nvPr/>
        </p:nvSpPr>
        <p:spPr>
          <a:xfrm>
            <a:off x="1212220" y="61065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24E769-8D24-F600-CD2A-2694A10D9D0F}"/>
              </a:ext>
            </a:extLst>
          </p:cNvPr>
          <p:cNvSpPr txBox="1"/>
          <p:nvPr/>
        </p:nvSpPr>
        <p:spPr>
          <a:xfrm>
            <a:off x="2297244" y="560549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495774-5A05-514A-1EA4-0C244560B077}"/>
              </a:ext>
            </a:extLst>
          </p:cNvPr>
          <p:cNvSpPr txBox="1"/>
          <p:nvPr/>
        </p:nvSpPr>
        <p:spPr>
          <a:xfrm>
            <a:off x="3292557" y="5792607"/>
            <a:ext cx="1085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terminated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8AF52-78DD-95CB-020B-B34C7EEF0B88}"/>
              </a:ext>
            </a:extLst>
          </p:cNvPr>
          <p:cNvSpPr txBox="1"/>
          <p:nvPr/>
        </p:nvSpPr>
        <p:spPr>
          <a:xfrm>
            <a:off x="285735" y="4698379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A3CEF7-A596-9955-5017-1913D915B68C}"/>
              </a:ext>
            </a:extLst>
          </p:cNvPr>
          <p:cNvSpPr txBox="1"/>
          <p:nvPr/>
        </p:nvSpPr>
        <p:spPr>
          <a:xfrm>
            <a:off x="271848" y="5720383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A04CD-0EAE-7DDF-7472-08150CDBB985}"/>
              </a:ext>
            </a:extLst>
          </p:cNvPr>
          <p:cNvSpPr txBox="1"/>
          <p:nvPr/>
        </p:nvSpPr>
        <p:spPr>
          <a:xfrm>
            <a:off x="113124" y="3964227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17E74FC-B3F2-D996-D0B4-EDE7E0B4758E}"/>
              </a:ext>
            </a:extLst>
          </p:cNvPr>
          <p:cNvCxnSpPr>
            <a:cxnSpLocks/>
          </p:cNvCxnSpPr>
          <p:nvPr/>
        </p:nvCxnSpPr>
        <p:spPr>
          <a:xfrm>
            <a:off x="8955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BAF38D5-F9F6-DA80-5ED3-DBA37048DA49}"/>
              </a:ext>
            </a:extLst>
          </p:cNvPr>
          <p:cNvCxnSpPr>
            <a:cxnSpLocks/>
          </p:cNvCxnSpPr>
          <p:nvPr/>
        </p:nvCxnSpPr>
        <p:spPr>
          <a:xfrm>
            <a:off x="2064471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967BF95D-47C5-99B8-69E3-443C722E570D}"/>
              </a:ext>
            </a:extLst>
          </p:cNvPr>
          <p:cNvCxnSpPr>
            <a:cxnSpLocks/>
          </p:cNvCxnSpPr>
          <p:nvPr/>
        </p:nvCxnSpPr>
        <p:spPr>
          <a:xfrm>
            <a:off x="314855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804CA12F-9AE8-F1E5-3D21-A5284B1C3E9C}"/>
              </a:ext>
            </a:extLst>
          </p:cNvPr>
          <p:cNvCxnSpPr>
            <a:cxnSpLocks/>
          </p:cNvCxnSpPr>
          <p:nvPr/>
        </p:nvCxnSpPr>
        <p:spPr>
          <a:xfrm flipH="1">
            <a:off x="2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CB0A16-DD4F-89E0-2E4E-F4015A324A45}"/>
              </a:ext>
            </a:extLst>
          </p:cNvPr>
          <p:cNvSpPr txBox="1"/>
          <p:nvPr/>
        </p:nvSpPr>
        <p:spPr>
          <a:xfrm rot="10800000">
            <a:off x="2873180" y="474353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67234-8BAC-3AD2-84DB-73C1BB0F8AC1}"/>
              </a:ext>
            </a:extLst>
          </p:cNvPr>
          <p:cNvSpPr txBox="1"/>
          <p:nvPr/>
        </p:nvSpPr>
        <p:spPr>
          <a:xfrm>
            <a:off x="2507232" y="6150712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7BDAF8B-A376-3D8D-9973-CD3021981914}"/>
              </a:ext>
            </a:extLst>
          </p:cNvPr>
          <p:cNvCxnSpPr>
            <a:cxnSpLocks/>
          </p:cNvCxnSpPr>
          <p:nvPr/>
        </p:nvCxnSpPr>
        <p:spPr>
          <a:xfrm flipH="1">
            <a:off x="2" y="5496962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3402446-8637-16A0-7969-32600E1CBE0A}"/>
              </a:ext>
            </a:extLst>
          </p:cNvPr>
          <p:cNvSpPr txBox="1"/>
          <p:nvPr/>
        </p:nvSpPr>
        <p:spPr>
          <a:xfrm>
            <a:off x="5757873" y="3964227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EF1A43-1127-0DD3-1AFC-747F8FC99CEB}"/>
              </a:ext>
            </a:extLst>
          </p:cNvPr>
          <p:cNvSpPr txBox="1"/>
          <p:nvPr/>
        </p:nvSpPr>
        <p:spPr>
          <a:xfrm>
            <a:off x="5916196" y="4504533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2CA5CE-250B-3C21-FD33-E474BED04539}"/>
              </a:ext>
            </a:extLst>
          </p:cNvPr>
          <p:cNvSpPr txBox="1"/>
          <p:nvPr/>
        </p:nvSpPr>
        <p:spPr>
          <a:xfrm>
            <a:off x="6885129" y="3964227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627B20-9030-6A85-D18E-71E390427572}"/>
              </a:ext>
            </a:extLst>
          </p:cNvPr>
          <p:cNvSpPr txBox="1"/>
          <p:nvPr/>
        </p:nvSpPr>
        <p:spPr>
          <a:xfrm>
            <a:off x="8126665" y="3964227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64C652-F5B4-812E-BB72-AA22FA781CD1}"/>
              </a:ext>
            </a:extLst>
          </p:cNvPr>
          <p:cNvSpPr txBox="1"/>
          <p:nvPr/>
        </p:nvSpPr>
        <p:spPr>
          <a:xfrm>
            <a:off x="5916196" y="5022512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3CCF5C-B0C2-0CDC-EE44-F37868F06D10}"/>
              </a:ext>
            </a:extLst>
          </p:cNvPr>
          <p:cNvSpPr txBox="1"/>
          <p:nvPr/>
        </p:nvSpPr>
        <p:spPr>
          <a:xfrm>
            <a:off x="7001220" y="4375175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D8840-B6A8-A162-68A6-F16428DC0B63}"/>
              </a:ext>
            </a:extLst>
          </p:cNvPr>
          <p:cNvSpPr txBox="1"/>
          <p:nvPr/>
        </p:nvSpPr>
        <p:spPr>
          <a:xfrm>
            <a:off x="7001220" y="5022513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794B2-6C3A-DA43-1F0C-898AF7B80834}"/>
              </a:ext>
            </a:extLst>
          </p:cNvPr>
          <p:cNvSpPr txBox="1"/>
          <p:nvPr/>
        </p:nvSpPr>
        <p:spPr>
          <a:xfrm>
            <a:off x="5916196" y="5606973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27FBC0-8E55-ECD4-19A5-1A3C51EC3104}"/>
              </a:ext>
            </a:extLst>
          </p:cNvPr>
          <p:cNvSpPr txBox="1"/>
          <p:nvPr/>
        </p:nvSpPr>
        <p:spPr>
          <a:xfrm>
            <a:off x="5916196" y="61065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7400C8-1571-DB2E-02FE-1B63B840E67B}"/>
              </a:ext>
            </a:extLst>
          </p:cNvPr>
          <p:cNvSpPr txBox="1"/>
          <p:nvPr/>
        </p:nvSpPr>
        <p:spPr>
          <a:xfrm>
            <a:off x="7001220" y="558188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4ACFDF-DA82-BBFE-79D6-036D5FF4FDA2}"/>
              </a:ext>
            </a:extLst>
          </p:cNvPr>
          <p:cNvSpPr txBox="1"/>
          <p:nvPr/>
        </p:nvSpPr>
        <p:spPr>
          <a:xfrm>
            <a:off x="4989711" y="5272970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10C005-8BC0-A9D5-2BCC-24ECFAF429A5}"/>
              </a:ext>
            </a:extLst>
          </p:cNvPr>
          <p:cNvSpPr txBox="1"/>
          <p:nvPr/>
        </p:nvSpPr>
        <p:spPr>
          <a:xfrm>
            <a:off x="4817100" y="3964227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8DADE647-E405-1E80-A46B-FE3B65FA5324}"/>
              </a:ext>
            </a:extLst>
          </p:cNvPr>
          <p:cNvCxnSpPr>
            <a:cxnSpLocks/>
          </p:cNvCxnSpPr>
          <p:nvPr/>
        </p:nvCxnSpPr>
        <p:spPr>
          <a:xfrm>
            <a:off x="559952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37DB2990-05AA-02C8-C070-718CED746D9A}"/>
              </a:ext>
            </a:extLst>
          </p:cNvPr>
          <p:cNvCxnSpPr>
            <a:cxnSpLocks/>
          </p:cNvCxnSpPr>
          <p:nvPr/>
        </p:nvCxnSpPr>
        <p:spPr>
          <a:xfrm>
            <a:off x="67684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A5BE8A4F-0923-7512-03AE-7DC47A89E51E}"/>
              </a:ext>
            </a:extLst>
          </p:cNvPr>
          <p:cNvCxnSpPr>
            <a:cxnSpLocks/>
          </p:cNvCxnSpPr>
          <p:nvPr/>
        </p:nvCxnSpPr>
        <p:spPr>
          <a:xfrm>
            <a:off x="7852529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B7E597F-211C-D6FB-78C5-DC0B6B2F7C26}"/>
              </a:ext>
            </a:extLst>
          </p:cNvPr>
          <p:cNvCxnSpPr>
            <a:cxnSpLocks/>
          </p:cNvCxnSpPr>
          <p:nvPr/>
        </p:nvCxnSpPr>
        <p:spPr>
          <a:xfrm flipH="1">
            <a:off x="4703978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BA893D-0764-892F-153B-A5877281D3F3}"/>
              </a:ext>
            </a:extLst>
          </p:cNvPr>
          <p:cNvSpPr txBox="1"/>
          <p:nvPr/>
        </p:nvSpPr>
        <p:spPr>
          <a:xfrm>
            <a:off x="-700888" y="-333235"/>
            <a:ext cx="126008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BB0D62E-ED59-FD15-99BC-BDCC9BF5C21D}"/>
              </a:ext>
            </a:extLst>
          </p:cNvPr>
          <p:cNvSpPr txBox="1"/>
          <p:nvPr/>
        </p:nvSpPr>
        <p:spPr>
          <a:xfrm>
            <a:off x="7001220" y="5882488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DP33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8C9A84-831A-690F-7EAA-A9624908BBDC}"/>
              </a:ext>
            </a:extLst>
          </p:cNvPr>
          <p:cNvSpPr txBox="1"/>
          <p:nvPr/>
        </p:nvSpPr>
        <p:spPr>
          <a:xfrm rot="10800000">
            <a:off x="7577156" y="5631749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55ECE4-2CBC-E226-23E5-3FB188DB3E50}"/>
              </a:ext>
            </a:extLst>
          </p:cNvPr>
          <p:cNvSpPr txBox="1"/>
          <p:nvPr/>
        </p:nvSpPr>
        <p:spPr>
          <a:xfrm>
            <a:off x="8217924" y="6185749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BDF40C-51C7-7349-5AEF-86E31A09CE53}"/>
              </a:ext>
            </a:extLst>
          </p:cNvPr>
          <p:cNvSpPr txBox="1"/>
          <p:nvPr/>
        </p:nvSpPr>
        <p:spPr>
          <a:xfrm>
            <a:off x="7001220" y="46472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208F5A-9376-55D0-AAD9-7B23F2EEC672}"/>
              </a:ext>
            </a:extLst>
          </p:cNvPr>
          <p:cNvSpPr txBox="1"/>
          <p:nvPr/>
        </p:nvSpPr>
        <p:spPr>
          <a:xfrm>
            <a:off x="8200800" y="5873713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6F6C92-EFA4-A7FA-C6CC-4556F258A103}"/>
              </a:ext>
            </a:extLst>
          </p:cNvPr>
          <p:cNvSpPr txBox="1"/>
          <p:nvPr/>
        </p:nvSpPr>
        <p:spPr>
          <a:xfrm>
            <a:off x="8013835" y="4647294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CBD1F451-D9A6-C6A8-5E79-803DFDE39F1A}"/>
              </a:ext>
            </a:extLst>
          </p:cNvPr>
          <p:cNvCxnSpPr>
            <a:stCxn id="100" idx="1"/>
            <a:endCxn id="103" idx="1"/>
          </p:cNvCxnSpPr>
          <p:nvPr/>
        </p:nvCxnSpPr>
        <p:spPr>
          <a:xfrm rot="10800000" flipV="1">
            <a:off x="5916196" y="4643032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[R] 134">
            <a:extLst>
              <a:ext uri="{FF2B5EF4-FFF2-40B4-BE49-F238E27FC236}">
                <a16:creationId xmlns:a16="http://schemas.microsoft.com/office/drawing/2014/main" id="{DDD112D5-2CF8-2B3E-02C3-34ABA45CAC19}"/>
              </a:ext>
            </a:extLst>
          </p:cNvPr>
          <p:cNvCxnSpPr>
            <a:cxnSpLocks/>
            <a:stCxn id="107" idx="1"/>
            <a:endCxn id="108" idx="1"/>
          </p:cNvCxnSpPr>
          <p:nvPr/>
        </p:nvCxnSpPr>
        <p:spPr>
          <a:xfrm rot="10800000" flipV="1">
            <a:off x="5916196" y="5745472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4">
            <a:extLst>
              <a:ext uri="{FF2B5EF4-FFF2-40B4-BE49-F238E27FC236}">
                <a16:creationId xmlns:a16="http://schemas.microsoft.com/office/drawing/2014/main" id="{09F167D3-F585-01E7-C20F-8F42D3254319}"/>
              </a:ext>
            </a:extLst>
          </p:cNvPr>
          <p:cNvCxnSpPr>
            <a:cxnSpLocks/>
            <a:stCxn id="100" idx="3"/>
            <a:endCxn id="108" idx="3"/>
          </p:cNvCxnSpPr>
          <p:nvPr/>
        </p:nvCxnSpPr>
        <p:spPr>
          <a:xfrm>
            <a:off x="6445508" y="4643033"/>
            <a:ext cx="12700" cy="160206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34">
            <a:extLst>
              <a:ext uri="{FF2B5EF4-FFF2-40B4-BE49-F238E27FC236}">
                <a16:creationId xmlns:a16="http://schemas.microsoft.com/office/drawing/2014/main" id="{F05BB002-1D75-2BE6-C385-73E458AA7B43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6445508" y="5161012"/>
            <a:ext cx="228716" cy="292231"/>
          </a:xfrm>
          <a:prstGeom prst="curved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[R] 134">
            <a:extLst>
              <a:ext uri="{FF2B5EF4-FFF2-40B4-BE49-F238E27FC236}">
                <a16:creationId xmlns:a16="http://schemas.microsoft.com/office/drawing/2014/main" id="{B85C324A-AADD-60B6-D423-ED954AF55D95}"/>
              </a:ext>
            </a:extLst>
          </p:cNvPr>
          <p:cNvCxnSpPr>
            <a:cxnSpLocks/>
            <a:stCxn id="66" idx="1"/>
            <a:endCxn id="69" idx="1"/>
          </p:cNvCxnSpPr>
          <p:nvPr/>
        </p:nvCxnSpPr>
        <p:spPr>
          <a:xfrm rot="10800000" flipV="1">
            <a:off x="1212220" y="4643032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34">
            <a:extLst>
              <a:ext uri="{FF2B5EF4-FFF2-40B4-BE49-F238E27FC236}">
                <a16:creationId xmlns:a16="http://schemas.microsoft.com/office/drawing/2014/main" id="{DE87DCB2-D369-CC5C-F207-40170EBED18B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V="1">
            <a:off x="1212220" y="5745472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1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2114264" y="3978817"/>
            <a:ext cx="45146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How (?) </a:t>
            </a:r>
            <a:r>
              <a:rPr kumimoji="1" lang="ko-Kore-KR" altLang="en-US" spc="-40" dirty="0">
                <a:latin typeface="+mn-ea"/>
              </a:rPr>
              <a:t>방법론 도출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and sequencing </a:t>
            </a:r>
            <a:r>
              <a:rPr lang="en-US" altLang="ko-KR" sz="2400" b="0" dirty="0">
                <a:solidFill>
                  <a:srgbClr val="C00000"/>
                </a:solidFill>
                <a:sym typeface="Wingdings" pitchFamily="2" charset="2"/>
              </a:rPr>
              <a:t>with considering DP interface compatibility</a:t>
            </a:r>
            <a:endParaRPr lang="ko-KR" altLang="en-US" sz="2400" b="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914759-197F-D2DD-97CD-1AB29436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01" y="1142641"/>
            <a:ext cx="3906615" cy="2724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A189A-5390-6F8E-1BC2-88FB8DDD49A8}"/>
              </a:ext>
            </a:extLst>
          </p:cNvPr>
          <p:cNvSpPr txBox="1"/>
          <p:nvPr/>
        </p:nvSpPr>
        <p:spPr>
          <a:xfrm>
            <a:off x="285686" y="808396"/>
            <a:ext cx="40859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F9361-FA6B-8F0F-1859-37F434CFD1A7}"/>
              </a:ext>
            </a:extLst>
          </p:cNvPr>
          <p:cNvSpPr txBox="1"/>
          <p:nvPr/>
        </p:nvSpPr>
        <p:spPr>
          <a:xfrm>
            <a:off x="4891601" y="808395"/>
            <a:ext cx="25292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여러 설계 변경 대안 </a:t>
            </a:r>
            <a:r>
              <a:rPr kumimoji="1" lang="en-US" altLang="ko-Kore-KR" spc="-40" dirty="0">
                <a:latin typeface="+mn-ea"/>
              </a:rPr>
              <a:t>(DP)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E538FA65-37CB-0A83-CB06-C0E14AF7F4FE}"/>
              </a:ext>
            </a:extLst>
          </p:cNvPr>
          <p:cNvGraphicFramePr>
            <a:graphicFrameLocks noGrp="1"/>
          </p:cNvGraphicFramePr>
          <p:nvPr/>
        </p:nvGraphicFramePr>
        <p:xfrm>
          <a:off x="310651" y="1255434"/>
          <a:ext cx="3970823" cy="256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6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96869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49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49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5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494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FD8675-B987-8671-658D-B436D9C7CD16}"/>
              </a:ext>
            </a:extLst>
          </p:cNvPr>
          <p:cNvSpPr txBox="1"/>
          <p:nvPr/>
        </p:nvSpPr>
        <p:spPr>
          <a:xfrm>
            <a:off x="256615" y="4482377"/>
            <a:ext cx="9365660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highlight>
                  <a:srgbClr val="FFFF00"/>
                </a:highlight>
                <a:latin typeface="+mn-ea"/>
              </a:rPr>
              <a:t>Case </a:t>
            </a:r>
            <a:r>
              <a:rPr kumimoji="1" lang="en-US" altLang="ko-Kore-KR" spc="-40" dirty="0">
                <a:highlight>
                  <a:srgbClr val="FFFF00"/>
                </a:highlight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) FR</a:t>
            </a:r>
            <a:r>
              <a:rPr kumimoji="1" lang="en-US" altLang="ko-KR" spc="-40" baseline="-25000" dirty="0">
                <a:latin typeface="+mn-ea"/>
              </a:rPr>
              <a:t>11</a:t>
            </a:r>
            <a:r>
              <a:rPr kumimoji="1" lang="en-US" altLang="ko-KR" spc="-40" dirty="0">
                <a:latin typeface="+mn-ea"/>
              </a:rPr>
              <a:t> &amp; FR</a:t>
            </a:r>
            <a:r>
              <a:rPr kumimoji="1" lang="en-US" altLang="ko-KR" spc="-40" baseline="-25000" dirty="0">
                <a:latin typeface="+mn-ea"/>
              </a:rPr>
              <a:t>21</a:t>
            </a:r>
            <a:r>
              <a:rPr kumimoji="1" lang="en-US" altLang="ko-KR" spc="-40" dirty="0">
                <a:latin typeface="+mn-ea"/>
              </a:rPr>
              <a:t> : DP</a:t>
            </a:r>
            <a:r>
              <a:rPr kumimoji="1" lang="en-US" altLang="ko-KR" spc="-40" baseline="-25000" dirty="0">
                <a:latin typeface="+mn-ea"/>
              </a:rPr>
              <a:t>11</a:t>
            </a:r>
            <a:r>
              <a:rPr kumimoji="1" lang="en-US" altLang="ko-KR" spc="-40" dirty="0">
                <a:latin typeface="+mn-ea"/>
              </a:rPr>
              <a:t> , DP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 , 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오히려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DP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관계에서의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iteration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을 야기</a:t>
            </a:r>
            <a:endParaRPr kumimoji="1" lang="en-US" altLang="ko-KR" spc="-40" dirty="0">
              <a:latin typeface="+mn-ea"/>
            </a:endParaRPr>
          </a:p>
          <a:p>
            <a:pPr algn="l"/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R" spc="-40" dirty="0">
                <a:highlight>
                  <a:srgbClr val="FF0000"/>
                </a:highlight>
                <a:latin typeface="+mn-ea"/>
              </a:rPr>
              <a:t>Case 2</a:t>
            </a:r>
            <a:r>
              <a:rPr kumimoji="1" lang="en-US" altLang="ko-KR" spc="-40" dirty="0">
                <a:latin typeface="+mn-ea"/>
              </a:rPr>
              <a:t>) FR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 &amp; FR</a:t>
            </a:r>
            <a:r>
              <a:rPr kumimoji="1" lang="en-US" altLang="ko-KR" spc="-40" baseline="-25000" dirty="0">
                <a:latin typeface="+mn-ea"/>
              </a:rPr>
              <a:t>21 </a:t>
            </a:r>
            <a:r>
              <a:rPr kumimoji="1" lang="en-US" altLang="ko-KR" spc="-40" dirty="0">
                <a:latin typeface="+mn-ea"/>
              </a:rPr>
              <a:t>: DP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 , DP</a:t>
            </a:r>
            <a:r>
              <a:rPr kumimoji="1" lang="en-US" altLang="ko-KR" spc="-40" baseline="-25000" dirty="0">
                <a:latin typeface="+mn-ea"/>
              </a:rPr>
              <a:t>21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고려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iteration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야기</a:t>
            </a:r>
            <a:endParaRPr kumimoji="1" lang="en-US" altLang="ko-KR" spc="-40" dirty="0">
              <a:latin typeface="+mn-ea"/>
              <a:sym typeface="Wingdings" pitchFamily="2" charset="2"/>
            </a:endParaRPr>
          </a:p>
          <a:p>
            <a:pPr algn="l"/>
            <a:br>
              <a:rPr kumimoji="1" lang="en-US" altLang="ko-KR" spc="-40" baseline="-25000" dirty="0">
                <a:latin typeface="+mn-ea"/>
                <a:sym typeface="Wingdings" pitchFamily="2" charset="2"/>
              </a:rPr>
            </a:br>
            <a:endParaRPr kumimoji="1" lang="en-US" altLang="ko-KR" spc="-40" baseline="-25000" dirty="0">
              <a:latin typeface="+mn-ea"/>
              <a:sym typeface="Wingdings" pitchFamily="2" charset="2"/>
            </a:endParaRPr>
          </a:p>
          <a:p>
            <a:pPr algn="l"/>
            <a:r>
              <a:rPr kumimoji="1" lang="en-US" altLang="ko-KR" spc="-40" dirty="0">
                <a:latin typeface="+mn-ea"/>
              </a:rPr>
              <a:t>Case 3) x , y : indirect path</a:t>
            </a:r>
            <a:r>
              <a:rPr kumimoji="1" lang="ko-KR" altLang="en-US" spc="-40" dirty="0">
                <a:latin typeface="+mn-ea"/>
              </a:rPr>
              <a:t>에서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ko-KR" altLang="en-US" spc="-40" dirty="0">
                <a:latin typeface="+mn-ea"/>
              </a:rPr>
              <a:t>같은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ko-KR" altLang="en-US" spc="-40" dirty="0">
                <a:latin typeface="+mn-ea"/>
              </a:rPr>
              <a:t>을 공유하나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ko-KR" altLang="en-US" spc="-40" dirty="0">
                <a:latin typeface="+mn-ea"/>
              </a:rPr>
              <a:t>다른 방향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부호의 차이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en-US" altLang="ko-KR" spc="-40" baseline="-25000" dirty="0">
              <a:latin typeface="+mn-ea"/>
            </a:endParaRPr>
          </a:p>
          <a:p>
            <a:pPr algn="l"/>
            <a:r>
              <a:rPr kumimoji="1" lang="en-US" altLang="ko-KR" spc="-40" dirty="0">
                <a:latin typeface="+mn-ea"/>
              </a:rPr>
              <a:t>Case 4) a, b : indirect path</a:t>
            </a:r>
            <a:r>
              <a:rPr kumimoji="1" lang="ko-KR" altLang="en-US" spc="-40" dirty="0">
                <a:latin typeface="+mn-ea"/>
              </a:rPr>
              <a:t>에서의 </a:t>
            </a:r>
            <a:r>
              <a:rPr kumimoji="1" lang="en-US" altLang="ko-KR" spc="-40" dirty="0">
                <a:latin typeface="+mn-ea"/>
              </a:rPr>
              <a:t>synergy</a:t>
            </a:r>
            <a:r>
              <a:rPr kumimoji="1" lang="ko-KR" altLang="en-US" spc="-40" dirty="0">
                <a:latin typeface="+mn-ea"/>
              </a:rPr>
              <a:t>로 인해 </a:t>
            </a:r>
            <a:r>
              <a:rPr kumimoji="1" lang="en-US" altLang="ko-KR" spc="-40" dirty="0">
                <a:latin typeface="+mn-ea"/>
              </a:rPr>
              <a:t>duration </a:t>
            </a:r>
            <a:r>
              <a:rPr kumimoji="1" lang="ko-KR" altLang="en-US" spc="-40" dirty="0">
                <a:latin typeface="+mn-ea"/>
              </a:rPr>
              <a:t>감소</a:t>
            </a:r>
            <a:endParaRPr kumimoji="1" lang="en-US" altLang="ko-KR" spc="-40" baseline="-25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73AD0-2840-6DBA-D890-31ECF0933A75}"/>
              </a:ext>
            </a:extLst>
          </p:cNvPr>
          <p:cNvSpPr txBox="1"/>
          <p:nvPr/>
        </p:nvSpPr>
        <p:spPr>
          <a:xfrm>
            <a:off x="395969" y="3958255"/>
            <a:ext cx="12348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flow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A792F-7DB5-83C6-F83F-37B1FCF29063}"/>
              </a:ext>
            </a:extLst>
          </p:cNvPr>
          <p:cNvSpPr/>
          <p:nvPr/>
        </p:nvSpPr>
        <p:spPr>
          <a:xfrm>
            <a:off x="1436916" y="2002973"/>
            <a:ext cx="1079863" cy="627019"/>
          </a:xfrm>
          <a:prstGeom prst="rect">
            <a:avLst/>
          </a:prstGeom>
          <a:solidFill>
            <a:srgbClr val="C00000">
              <a:alpha val="2036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D6511B-EB2F-5EF0-C2DA-9B5D292581A6}"/>
              </a:ext>
            </a:extLst>
          </p:cNvPr>
          <p:cNvSpPr/>
          <p:nvPr/>
        </p:nvSpPr>
        <p:spPr>
          <a:xfrm>
            <a:off x="1090929" y="1808525"/>
            <a:ext cx="1079863" cy="627019"/>
          </a:xfrm>
          <a:prstGeom prst="rect">
            <a:avLst/>
          </a:prstGeom>
          <a:solidFill>
            <a:srgbClr val="FFFF00">
              <a:alpha val="2036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544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897EC6-6C5A-A1D1-3989-E146F59D09EA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최종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32CC-A8B8-A8E5-6B2F-04B4EDE025C3}"/>
              </a:ext>
            </a:extLst>
          </p:cNvPr>
          <p:cNvSpPr txBox="1"/>
          <p:nvPr/>
        </p:nvSpPr>
        <p:spPr>
          <a:xfrm>
            <a:off x="781050" y="914827"/>
            <a:ext cx="8001000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0) FR</a:t>
            </a:r>
            <a:r>
              <a:rPr kumimoji="1" lang="ko-KR" altLang="en-US" sz="2400" spc="-40" dirty="0">
                <a:latin typeface="+mn-ea"/>
              </a:rPr>
              <a:t>을 처리할 수 있는 다수의 </a:t>
            </a:r>
            <a:r>
              <a:rPr kumimoji="1" lang="en-US" altLang="ko-KR" sz="2400" spc="-40" dirty="0">
                <a:latin typeface="+mn-ea"/>
              </a:rPr>
              <a:t>DP options</a:t>
            </a:r>
            <a:r>
              <a:rPr kumimoji="1" lang="ko-KR" altLang="en-US" sz="2400" spc="-40" dirty="0">
                <a:latin typeface="+mn-ea"/>
              </a:rPr>
              <a:t> 존재</a:t>
            </a:r>
            <a:endParaRPr kumimoji="1" lang="en-US" altLang="ko-KR" sz="2400" spc="-40" dirty="0">
              <a:latin typeface="+mn-ea"/>
            </a:endParaRPr>
          </a:p>
          <a:p>
            <a:pPr algn="l"/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1) </a:t>
            </a:r>
            <a:r>
              <a:rPr kumimoji="1" lang="en-US" altLang="ko-Kore-KR" sz="2400" spc="-40" dirty="0">
                <a:latin typeface="+mn-ea"/>
              </a:rPr>
              <a:t>DP (parameter)</a:t>
            </a:r>
            <a:r>
              <a:rPr kumimoji="1" lang="ko-Kore-KR" altLang="en-US" sz="2400" spc="-40" dirty="0">
                <a:latin typeface="+mn-ea"/>
              </a:rPr>
              <a:t>의 관계들을 바탕으로하여</a:t>
            </a:r>
            <a:endParaRPr kumimoji="1" lang="en-US" altLang="ko-Kore-KR" sz="2400" spc="-40" dirty="0">
              <a:latin typeface="+mn-ea"/>
            </a:endParaRP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2)</a:t>
            </a:r>
            <a:r>
              <a:rPr kumimoji="1" lang="ko-Kore-KR" altLang="en-US" sz="2400" spc="-40" dirty="0">
                <a:latin typeface="+mn-ea"/>
              </a:rPr>
              <a:t> 다중 </a:t>
            </a:r>
            <a:r>
              <a:rPr kumimoji="1" lang="en-US" altLang="ko-Kore-KR" sz="2400" spc="-40" dirty="0">
                <a:latin typeface="+mn-ea"/>
              </a:rPr>
              <a:t>F</a:t>
            </a:r>
            <a:r>
              <a:rPr kumimoji="1" lang="en-US" altLang="ko-KR" sz="2400" spc="-40" dirty="0">
                <a:latin typeface="+mn-ea"/>
              </a:rPr>
              <a:t>R</a:t>
            </a:r>
            <a:r>
              <a:rPr kumimoji="1" lang="ko-KR" altLang="en-US" sz="2400" spc="-40" dirty="0">
                <a:latin typeface="+mn-ea"/>
              </a:rPr>
              <a:t>을 고려하여</a:t>
            </a:r>
            <a:r>
              <a:rPr kumimoji="1" lang="en-US" altLang="ko-KR" sz="2400" spc="-40" dirty="0">
                <a:latin typeface="+mn-ea"/>
              </a:rPr>
              <a:t>, </a:t>
            </a:r>
            <a:r>
              <a:rPr kumimoji="1" lang="ko-KR" altLang="en-US" sz="2400" spc="-40" dirty="0">
                <a:latin typeface="+mn-ea"/>
              </a:rPr>
              <a:t>각 </a:t>
            </a:r>
            <a:r>
              <a:rPr kumimoji="1" lang="en-US" altLang="ko-KR" sz="2400" spc="-40" dirty="0">
                <a:latin typeface="+mn-ea"/>
              </a:rPr>
              <a:t>FR</a:t>
            </a:r>
            <a:r>
              <a:rPr kumimoji="1" lang="ko-KR" altLang="en-US" sz="2400" spc="-40" dirty="0">
                <a:latin typeface="+mn-ea"/>
              </a:rPr>
              <a:t>별 설계변경옵션을 선택</a:t>
            </a:r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ko-KR" altLang="en-US" sz="2400" spc="-40" dirty="0">
                <a:latin typeface="+mn-ea"/>
              </a:rPr>
              <a:t>    </a:t>
            </a:r>
            <a:r>
              <a:rPr kumimoji="1" lang="en-US" altLang="ko-KR" sz="2400" spc="-40" dirty="0">
                <a:latin typeface="+mn-ea"/>
              </a:rPr>
              <a:t>[grouping / sequencing]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	ex) </a:t>
            </a:r>
            <a:r>
              <a:rPr kumimoji="1" lang="ko-Kore-KR" altLang="en-US" sz="2400" spc="-40" dirty="0">
                <a:latin typeface="+mn-ea"/>
              </a:rPr>
              <a:t>여러 </a:t>
            </a:r>
            <a:r>
              <a:rPr kumimoji="1" lang="en-US" altLang="ko-Kore-KR" sz="2400" spc="-40" dirty="0">
                <a:latin typeface="+mn-ea"/>
              </a:rPr>
              <a:t>FR</a:t>
            </a:r>
            <a:r>
              <a:rPr kumimoji="1" lang="ko-Kore-KR" altLang="en-US" sz="2400" spc="-40" dirty="0">
                <a:latin typeface="+mn-ea"/>
              </a:rPr>
              <a:t>의 </a:t>
            </a:r>
            <a:r>
              <a:rPr kumimoji="1" lang="en-US" altLang="ko-Kore-KR" sz="2400" spc="-40" dirty="0">
                <a:latin typeface="+mn-ea"/>
              </a:rPr>
              <a:t>conflict (DP) vs synergy.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 ex) </a:t>
            </a:r>
            <a:r>
              <a:rPr kumimoji="1" lang="ko-Kore-KR" altLang="en-US" sz="2400" spc="-40" dirty="0">
                <a:latin typeface="+mn-ea"/>
              </a:rPr>
              <a:t> 앞단의 결과가 뒷단의 </a:t>
            </a:r>
            <a:r>
              <a:rPr kumimoji="1" lang="en-US" altLang="ko-Kore-KR" sz="2400" spc="-40" dirty="0">
                <a:latin typeface="+mn-ea"/>
              </a:rPr>
              <a:t>input</a:t>
            </a: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3) </a:t>
            </a:r>
            <a:r>
              <a:rPr kumimoji="1" lang="ko-KR" altLang="en-US" sz="2400" spc="-40" dirty="0">
                <a:latin typeface="+mn-ea"/>
              </a:rPr>
              <a:t>보여줄 수 있는 </a:t>
            </a:r>
            <a:r>
              <a:rPr kumimoji="1" lang="en-US" altLang="ko-KR" sz="2400" spc="-40" dirty="0">
                <a:latin typeface="+mn-ea"/>
              </a:rPr>
              <a:t>output</a:t>
            </a:r>
            <a:r>
              <a:rPr kumimoji="1" lang="ko-KR" altLang="en-US" sz="2400" spc="-40" dirty="0">
                <a:latin typeface="+mn-ea"/>
              </a:rPr>
              <a:t>은</a:t>
            </a:r>
            <a:r>
              <a:rPr kumimoji="1" lang="en-US" altLang="ko-KR" sz="2400" spc="-40" dirty="0">
                <a:latin typeface="+mn-ea"/>
              </a:rPr>
              <a:t>?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rework duration </a:t>
            </a:r>
            <a:r>
              <a:rPr kumimoji="1" lang="ko-Kore-KR" altLang="en-US" sz="2400" spc="-40" dirty="0">
                <a:solidFill>
                  <a:srgbClr val="C00000"/>
                </a:solidFill>
                <a:latin typeface="+mn-ea"/>
              </a:rPr>
              <a:t>줄이기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Cost </a:t>
            </a:r>
            <a:r>
              <a:rPr kumimoji="1" lang="ko-Kore-KR" altLang="en-US" sz="2400" spc="-40" dirty="0">
                <a:latin typeface="+mn-ea"/>
              </a:rPr>
              <a:t>최소</a:t>
            </a:r>
            <a:r>
              <a:rPr kumimoji="1" lang="en-US" altLang="ko-Kore-KR" sz="2400" spc="-40" dirty="0">
                <a:latin typeface="+mn-ea"/>
              </a:rPr>
              <a:t> 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Iteration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   - Number of redesigned component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ko-Kore-KR" altLang="en-US" sz="2400" spc="-40" dirty="0">
                <a:latin typeface="+mn-ea"/>
              </a:rPr>
              <a:t>   </a:t>
            </a:r>
            <a:r>
              <a:rPr kumimoji="1" lang="en-US" altLang="ko-Kore-KR" sz="2400" spc="-40" dirty="0">
                <a:latin typeface="+mn-ea"/>
              </a:rPr>
              <a:t>- </a:t>
            </a:r>
            <a:r>
              <a:rPr kumimoji="1" lang="en-US" altLang="ko-KR" sz="2400" spc="-40" dirty="0">
                <a:latin typeface="+mn-ea"/>
              </a:rPr>
              <a:t>design effort </a:t>
            </a:r>
            <a:r>
              <a:rPr kumimoji="1" lang="ko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23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4747728" y="730706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4730236" y="1105688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1848774" y="3582932"/>
            <a:ext cx="5151571" cy="2948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BB6AB93-FE5C-BF45-C7C7-549124FC2885}"/>
              </a:ext>
            </a:extLst>
          </p:cNvPr>
          <p:cNvSpPr txBox="1"/>
          <p:nvPr/>
        </p:nvSpPr>
        <p:spPr>
          <a:xfrm>
            <a:off x="763944" y="1725259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532999-7E66-7D53-83D7-C97A20392E33}"/>
              </a:ext>
            </a:extLst>
          </p:cNvPr>
          <p:cNvSpPr txBox="1"/>
          <p:nvPr/>
        </p:nvSpPr>
        <p:spPr>
          <a:xfrm>
            <a:off x="1945902" y="1772910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E021925-2CF2-1742-F2A4-C719248C3271}"/>
              </a:ext>
            </a:extLst>
          </p:cNvPr>
          <p:cNvSpPr txBox="1"/>
          <p:nvPr/>
        </p:nvSpPr>
        <p:spPr>
          <a:xfrm>
            <a:off x="3207367" y="1629704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ore-KR" sz="1600" spc="-40" dirty="0">
                <a:latin typeface="+mn-ea"/>
              </a:rPr>
              <a:t>- 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4E79346-2BBA-6F74-53C3-7CC1905AD229}"/>
              </a:ext>
            </a:extLst>
          </p:cNvPr>
          <p:cNvSpPr txBox="1"/>
          <p:nvPr/>
        </p:nvSpPr>
        <p:spPr>
          <a:xfrm>
            <a:off x="739323" y="3562144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6CAE58A-27E4-C63E-3137-29B8FD2A2BE7}"/>
              </a:ext>
            </a:extLst>
          </p:cNvPr>
          <p:cNvSpPr txBox="1"/>
          <p:nvPr/>
        </p:nvSpPr>
        <p:spPr>
          <a:xfrm>
            <a:off x="1925546" y="3556744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6B8B446-A342-1382-22D3-9262B18BC38F}"/>
              </a:ext>
            </a:extLst>
          </p:cNvPr>
          <p:cNvSpPr txBox="1"/>
          <p:nvPr/>
        </p:nvSpPr>
        <p:spPr>
          <a:xfrm>
            <a:off x="3204100" y="34390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43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52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42078C6-AF9B-6EE6-2D81-D1BD028EDC84}"/>
              </a:ext>
            </a:extLst>
          </p:cNvPr>
          <p:cNvSpPr txBox="1"/>
          <p:nvPr/>
        </p:nvSpPr>
        <p:spPr>
          <a:xfrm>
            <a:off x="757104" y="5126323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24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75320A0-E905-68D3-0EF5-A09671D46C49}"/>
              </a:ext>
            </a:extLst>
          </p:cNvPr>
          <p:cNvSpPr txBox="1"/>
          <p:nvPr/>
        </p:nvSpPr>
        <p:spPr>
          <a:xfrm>
            <a:off x="1939568" y="5334721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6D9D72B-C770-DB2D-7379-5D04B8A78E10}"/>
              </a:ext>
            </a:extLst>
          </p:cNvPr>
          <p:cNvSpPr txBox="1"/>
          <p:nvPr/>
        </p:nvSpPr>
        <p:spPr>
          <a:xfrm>
            <a:off x="3229051" y="52101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2063D04-5737-2A75-9D13-B1ADC326416E}"/>
              </a:ext>
            </a:extLst>
          </p:cNvPr>
          <p:cNvSpPr txBox="1"/>
          <p:nvPr/>
        </p:nvSpPr>
        <p:spPr>
          <a:xfrm>
            <a:off x="2843750" y="1878098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04" name="모서리가 둥근 직사각형 166">
            <a:extLst>
              <a:ext uri="{FF2B5EF4-FFF2-40B4-BE49-F238E27FC236}">
                <a16:creationId xmlns:a16="http://schemas.microsoft.com/office/drawing/2014/main" id="{7BFEC5DB-49B6-3BF3-176A-BFD2A86263E2}"/>
              </a:ext>
            </a:extLst>
          </p:cNvPr>
          <p:cNvSpPr/>
          <p:nvPr/>
        </p:nvSpPr>
        <p:spPr>
          <a:xfrm>
            <a:off x="638952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C0D2F78-E5F4-DB6D-533D-6BFD349A2839}"/>
              </a:ext>
            </a:extLst>
          </p:cNvPr>
          <p:cNvSpPr txBox="1"/>
          <p:nvPr/>
        </p:nvSpPr>
        <p:spPr>
          <a:xfrm>
            <a:off x="667247" y="1331937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6" name="모서리가 둥근 직사각형 168">
            <a:extLst>
              <a:ext uri="{FF2B5EF4-FFF2-40B4-BE49-F238E27FC236}">
                <a16:creationId xmlns:a16="http://schemas.microsoft.com/office/drawing/2014/main" id="{83AF8DF3-0A3B-C935-F0F8-D310E8952D60}"/>
              </a:ext>
            </a:extLst>
          </p:cNvPr>
          <p:cNvSpPr/>
          <p:nvPr/>
        </p:nvSpPr>
        <p:spPr>
          <a:xfrm>
            <a:off x="1809185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13094-F7AE-D7F5-81AF-E1967C4DF10D}"/>
              </a:ext>
            </a:extLst>
          </p:cNvPr>
          <p:cNvSpPr txBox="1"/>
          <p:nvPr/>
        </p:nvSpPr>
        <p:spPr>
          <a:xfrm>
            <a:off x="1837480" y="1331937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8" name="모서리가 둥근 직사각형 170">
            <a:extLst>
              <a:ext uri="{FF2B5EF4-FFF2-40B4-BE49-F238E27FC236}">
                <a16:creationId xmlns:a16="http://schemas.microsoft.com/office/drawing/2014/main" id="{780DB301-19DF-2DA2-791D-5724D171F9E0}"/>
              </a:ext>
            </a:extLst>
          </p:cNvPr>
          <p:cNvSpPr/>
          <p:nvPr/>
        </p:nvSpPr>
        <p:spPr>
          <a:xfrm>
            <a:off x="3087759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C0327A8-A733-0EE8-34AB-002D94D9DBB5}"/>
              </a:ext>
            </a:extLst>
          </p:cNvPr>
          <p:cNvSpPr txBox="1"/>
          <p:nvPr/>
        </p:nvSpPr>
        <p:spPr>
          <a:xfrm>
            <a:off x="3116054" y="1331937"/>
            <a:ext cx="8197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0" name="모서리가 둥근 직사각형 172">
            <a:extLst>
              <a:ext uri="{FF2B5EF4-FFF2-40B4-BE49-F238E27FC236}">
                <a16:creationId xmlns:a16="http://schemas.microsoft.com/office/drawing/2014/main" id="{5DD832FA-832F-B0C8-5C89-71BCC18C09A6}"/>
              </a:ext>
            </a:extLst>
          </p:cNvPr>
          <p:cNvSpPr/>
          <p:nvPr/>
        </p:nvSpPr>
        <p:spPr>
          <a:xfrm>
            <a:off x="638953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9FB040-407C-9FD2-9CCB-B08C1B0D20E7}"/>
              </a:ext>
            </a:extLst>
          </p:cNvPr>
          <p:cNvSpPr txBox="1"/>
          <p:nvPr/>
        </p:nvSpPr>
        <p:spPr>
          <a:xfrm>
            <a:off x="667248" y="3085511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2" name="모서리가 둥근 직사각형 174">
            <a:extLst>
              <a:ext uri="{FF2B5EF4-FFF2-40B4-BE49-F238E27FC236}">
                <a16:creationId xmlns:a16="http://schemas.microsoft.com/office/drawing/2014/main" id="{959AE1FA-8ED3-6E4B-6976-006BFBAFEF27}"/>
              </a:ext>
            </a:extLst>
          </p:cNvPr>
          <p:cNvSpPr/>
          <p:nvPr/>
        </p:nvSpPr>
        <p:spPr>
          <a:xfrm>
            <a:off x="1809186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CD6445-9FB5-F795-0CC9-ACF01AEBA749}"/>
              </a:ext>
            </a:extLst>
          </p:cNvPr>
          <p:cNvSpPr txBox="1"/>
          <p:nvPr/>
        </p:nvSpPr>
        <p:spPr>
          <a:xfrm>
            <a:off x="1837481" y="3085511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4" name="모서리가 둥근 직사각형 176">
            <a:extLst>
              <a:ext uri="{FF2B5EF4-FFF2-40B4-BE49-F238E27FC236}">
                <a16:creationId xmlns:a16="http://schemas.microsoft.com/office/drawing/2014/main" id="{026BA583-1CE0-1F31-5824-0C09BF4B81B7}"/>
              </a:ext>
            </a:extLst>
          </p:cNvPr>
          <p:cNvSpPr/>
          <p:nvPr/>
        </p:nvSpPr>
        <p:spPr>
          <a:xfrm>
            <a:off x="3084492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257B171-1015-A950-2501-80D6B057AF5B}"/>
              </a:ext>
            </a:extLst>
          </p:cNvPr>
          <p:cNvSpPr txBox="1"/>
          <p:nvPr/>
        </p:nvSpPr>
        <p:spPr>
          <a:xfrm>
            <a:off x="3112787" y="3085511"/>
            <a:ext cx="88069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k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49740-8611-2A00-0A48-1A83D3DD8EA0}"/>
              </a:ext>
            </a:extLst>
          </p:cNvPr>
          <p:cNvSpPr txBox="1"/>
          <p:nvPr/>
        </p:nvSpPr>
        <p:spPr>
          <a:xfrm>
            <a:off x="2843751" y="5415994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7" name="모서리가 둥근 직사각형 179">
            <a:extLst>
              <a:ext uri="{FF2B5EF4-FFF2-40B4-BE49-F238E27FC236}">
                <a16:creationId xmlns:a16="http://schemas.microsoft.com/office/drawing/2014/main" id="{FD561709-7B7B-EC4F-2485-84A37647116A}"/>
              </a:ext>
            </a:extLst>
          </p:cNvPr>
          <p:cNvSpPr/>
          <p:nvPr/>
        </p:nvSpPr>
        <p:spPr>
          <a:xfrm>
            <a:off x="638953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D593F12-EEE0-AB53-3A68-6882E180C3D8}"/>
              </a:ext>
            </a:extLst>
          </p:cNvPr>
          <p:cNvSpPr txBox="1"/>
          <p:nvPr/>
        </p:nvSpPr>
        <p:spPr>
          <a:xfrm>
            <a:off x="667248" y="4841258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9" name="모서리가 둥근 직사각형 181">
            <a:extLst>
              <a:ext uri="{FF2B5EF4-FFF2-40B4-BE49-F238E27FC236}">
                <a16:creationId xmlns:a16="http://schemas.microsoft.com/office/drawing/2014/main" id="{2ED50976-E95B-AD1A-12DA-7A74532EDF8A}"/>
              </a:ext>
            </a:extLst>
          </p:cNvPr>
          <p:cNvSpPr/>
          <p:nvPr/>
        </p:nvSpPr>
        <p:spPr>
          <a:xfrm>
            <a:off x="1809186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618BDE5-2BAA-B890-1FE7-9BEBCC2E1FD5}"/>
              </a:ext>
            </a:extLst>
          </p:cNvPr>
          <p:cNvSpPr txBox="1"/>
          <p:nvPr/>
        </p:nvSpPr>
        <p:spPr>
          <a:xfrm>
            <a:off x="1837481" y="4841258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1" name="모서리가 둥근 직사각형 183">
            <a:extLst>
              <a:ext uri="{FF2B5EF4-FFF2-40B4-BE49-F238E27FC236}">
                <a16:creationId xmlns:a16="http://schemas.microsoft.com/office/drawing/2014/main" id="{0604BA3C-A33F-DEE1-BCC3-44FB52ED87A4}"/>
              </a:ext>
            </a:extLst>
          </p:cNvPr>
          <p:cNvSpPr/>
          <p:nvPr/>
        </p:nvSpPr>
        <p:spPr>
          <a:xfrm>
            <a:off x="3084492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340D6C7-FFCC-256E-D3F0-512C77A42F27}"/>
              </a:ext>
            </a:extLst>
          </p:cNvPr>
          <p:cNvSpPr txBox="1"/>
          <p:nvPr/>
        </p:nvSpPr>
        <p:spPr>
          <a:xfrm>
            <a:off x="3112787" y="4841258"/>
            <a:ext cx="96725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313235A-FCE0-4FA6-4427-C824A19F6BCB}"/>
              </a:ext>
            </a:extLst>
          </p:cNvPr>
          <p:cNvSpPr txBox="1"/>
          <p:nvPr/>
        </p:nvSpPr>
        <p:spPr>
          <a:xfrm>
            <a:off x="2843751" y="3619941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8B9FCD1-CBA3-BB22-9265-F0144831716B}"/>
              </a:ext>
            </a:extLst>
          </p:cNvPr>
          <p:cNvSpPr txBox="1"/>
          <p:nvPr/>
        </p:nvSpPr>
        <p:spPr>
          <a:xfrm rot="7308287">
            <a:off x="2918635" y="1001823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B68B8A8-3259-5A3A-1453-D8A8A69DD977}"/>
              </a:ext>
            </a:extLst>
          </p:cNvPr>
          <p:cNvSpPr txBox="1"/>
          <p:nvPr/>
        </p:nvSpPr>
        <p:spPr>
          <a:xfrm rot="7308287">
            <a:off x="1626938" y="2852601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A2958BE-3496-3102-84E3-92E6D913A074}"/>
              </a:ext>
            </a:extLst>
          </p:cNvPr>
          <p:cNvSpPr txBox="1"/>
          <p:nvPr/>
        </p:nvSpPr>
        <p:spPr>
          <a:xfrm rot="7308287">
            <a:off x="2897083" y="4579876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7" name="모서리가 둥근 직사각형 191">
            <a:extLst>
              <a:ext uri="{FF2B5EF4-FFF2-40B4-BE49-F238E27FC236}">
                <a16:creationId xmlns:a16="http://schemas.microsoft.com/office/drawing/2014/main" id="{B8551695-FA17-8C2F-CD58-4ECDEFF533C5}"/>
              </a:ext>
            </a:extLst>
          </p:cNvPr>
          <p:cNvSpPr/>
          <p:nvPr/>
        </p:nvSpPr>
        <p:spPr>
          <a:xfrm>
            <a:off x="213977" y="1162495"/>
            <a:ext cx="3875146" cy="1591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B863FB-C98A-9B21-DF93-92E12951720F}"/>
              </a:ext>
            </a:extLst>
          </p:cNvPr>
          <p:cNvSpPr txBox="1"/>
          <p:nvPr/>
        </p:nvSpPr>
        <p:spPr>
          <a:xfrm>
            <a:off x="77423" y="1699661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1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29" name="모서리가 둥근 직사각형 192">
            <a:extLst>
              <a:ext uri="{FF2B5EF4-FFF2-40B4-BE49-F238E27FC236}">
                <a16:creationId xmlns:a16="http://schemas.microsoft.com/office/drawing/2014/main" id="{7CD00A4D-D8E7-2553-850A-FFEC2AF3FBDC}"/>
              </a:ext>
            </a:extLst>
          </p:cNvPr>
          <p:cNvSpPr/>
          <p:nvPr/>
        </p:nvSpPr>
        <p:spPr>
          <a:xfrm>
            <a:off x="213978" y="2958533"/>
            <a:ext cx="3875146" cy="156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0" name="모서리가 둥근 직사각형 193">
            <a:extLst>
              <a:ext uri="{FF2B5EF4-FFF2-40B4-BE49-F238E27FC236}">
                <a16:creationId xmlns:a16="http://schemas.microsoft.com/office/drawing/2014/main" id="{58BA0482-0FEC-9ED5-6AF3-FA818E2B1B7E}"/>
              </a:ext>
            </a:extLst>
          </p:cNvPr>
          <p:cNvSpPr/>
          <p:nvPr/>
        </p:nvSpPr>
        <p:spPr>
          <a:xfrm>
            <a:off x="213979" y="4719956"/>
            <a:ext cx="3968999" cy="1543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1F4D8E6-EB82-82C4-FA92-70C55C63047C}"/>
              </a:ext>
            </a:extLst>
          </p:cNvPr>
          <p:cNvSpPr txBox="1"/>
          <p:nvPr/>
        </p:nvSpPr>
        <p:spPr>
          <a:xfrm>
            <a:off x="77424" y="351945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2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92B4900-387C-B9D8-AA5C-A3CB8E218E1F}"/>
              </a:ext>
            </a:extLst>
          </p:cNvPr>
          <p:cNvSpPr txBox="1"/>
          <p:nvPr/>
        </p:nvSpPr>
        <p:spPr>
          <a:xfrm>
            <a:off x="78464" y="531016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3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3CFC-E8C9-98EB-B2F5-1831408ADB2D}"/>
              </a:ext>
            </a:extLst>
          </p:cNvPr>
          <p:cNvSpPr txBox="1"/>
          <p:nvPr/>
        </p:nvSpPr>
        <p:spPr>
          <a:xfrm>
            <a:off x="792082" y="759308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96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4622334" y="730706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4602983" y="1100817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2722039" y="2078159"/>
            <a:ext cx="2695247" cy="2092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D5DC68-55BB-D5F2-B9EE-B96F15976641}"/>
              </a:ext>
            </a:extLst>
          </p:cNvPr>
          <p:cNvSpPr txBox="1"/>
          <p:nvPr/>
        </p:nvSpPr>
        <p:spPr>
          <a:xfrm rot="5400000">
            <a:off x="-778523" y="1948259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5CD9DA99-5A55-83DC-42AE-5AB4B71B2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866" y="454847"/>
            <a:ext cx="2357576" cy="3101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A162F-DD24-FA85-6864-3DAC243EF82D}"/>
              </a:ext>
            </a:extLst>
          </p:cNvPr>
          <p:cNvSpPr txBox="1"/>
          <p:nvPr/>
        </p:nvSpPr>
        <p:spPr>
          <a:xfrm>
            <a:off x="487381" y="47134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sp>
        <p:nvSpPr>
          <p:cNvPr id="6" name="삼각형 148">
            <a:extLst>
              <a:ext uri="{FF2B5EF4-FFF2-40B4-BE49-F238E27FC236}">
                <a16:creationId xmlns:a16="http://schemas.microsoft.com/office/drawing/2014/main" id="{9F2789C9-984F-4647-8119-2478AC39571D}"/>
              </a:ext>
            </a:extLst>
          </p:cNvPr>
          <p:cNvSpPr/>
          <p:nvPr/>
        </p:nvSpPr>
        <p:spPr>
          <a:xfrm rot="16200000">
            <a:off x="3077347" y="5074685"/>
            <a:ext cx="2702935" cy="1579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ADC34-46FC-BF5E-45C1-96D206E679EA}"/>
              </a:ext>
            </a:extLst>
          </p:cNvPr>
          <p:cNvSpPr txBox="1"/>
          <p:nvPr/>
        </p:nvSpPr>
        <p:spPr>
          <a:xfrm>
            <a:off x="256617" y="6139658"/>
            <a:ext cx="39469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en-US" sz="2000" spc="-40" dirty="0">
                <a:latin typeface="+mn-ea"/>
              </a:rPr>
              <a:t>Calculate </a:t>
            </a:r>
            <a:r>
              <a:rPr kumimoji="1" lang="en-US" altLang="en-US" sz="2000" b="1" spc="-40" dirty="0">
                <a:latin typeface="+mn-ea"/>
              </a:rPr>
              <a:t>total duration </a:t>
            </a:r>
            <a:endParaRPr kumimoji="1" lang="ko-Kore-KR" altLang="en-US" sz="2000" b="1" spc="-4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E95195-EF5C-9785-1EC0-06F44C6735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288" b="12964"/>
          <a:stretch/>
        </p:blipFill>
        <p:spPr>
          <a:xfrm>
            <a:off x="214525" y="4184763"/>
            <a:ext cx="3940862" cy="1871699"/>
          </a:xfrm>
          <a:prstGeom prst="rect">
            <a:avLst/>
          </a:prstGeom>
        </p:spPr>
      </p:pic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532F8F17-7725-EA68-E1E5-247B59E11BF4}"/>
              </a:ext>
            </a:extLst>
          </p:cNvPr>
          <p:cNvSpPr/>
          <p:nvPr/>
        </p:nvSpPr>
        <p:spPr>
          <a:xfrm>
            <a:off x="3233790" y="2362625"/>
            <a:ext cx="2157024" cy="2418537"/>
          </a:xfrm>
          <a:prstGeom prst="circularArrow">
            <a:avLst>
              <a:gd name="adj1" fmla="val 9614"/>
              <a:gd name="adj2" fmla="val 1142319"/>
              <a:gd name="adj3" fmla="val 7678529"/>
              <a:gd name="adj4" fmla="val 10800000"/>
              <a:gd name="adj5" fmla="val 12500"/>
            </a:avLst>
          </a:prstGeom>
          <a:solidFill>
            <a:schemeClr val="bg1">
              <a:lumMod val="6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B31E5-1C26-7D06-393C-8EBE3C568C3E}"/>
              </a:ext>
            </a:extLst>
          </p:cNvPr>
          <p:cNvSpPr txBox="1"/>
          <p:nvPr/>
        </p:nvSpPr>
        <p:spPr>
          <a:xfrm>
            <a:off x="888650" y="6625850"/>
            <a:ext cx="39469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b="1" spc="-40" dirty="0">
                <a:solidFill>
                  <a:schemeClr val="bg1"/>
                </a:solidFill>
                <a:latin typeface="+mn-ea"/>
              </a:rPr>
              <a:t>마지막 비교할 수 있는 지표는</a:t>
            </a:r>
            <a:r>
              <a:rPr kumimoji="1" lang="en-US" altLang="ko-KR" b="1" spc="-40" dirty="0">
                <a:solidFill>
                  <a:schemeClr val="bg1"/>
                </a:solidFill>
                <a:latin typeface="+mn-ea"/>
              </a:rPr>
              <a:t>?</a:t>
            </a:r>
            <a:endParaRPr kumimoji="1" lang="ko-Kore-KR" altLang="en-US" b="1" spc="-4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28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92084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Parameter relationship (intra &amp; within)</a:t>
            </a:r>
            <a:endParaRPr lang="ko-KR" altLang="en-US" sz="2400" b="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B4C21BE-86D3-D181-7611-071852FB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30365"/>
              </p:ext>
            </p:extLst>
          </p:nvPr>
        </p:nvGraphicFramePr>
        <p:xfrm>
          <a:off x="199497" y="3293315"/>
          <a:ext cx="6411843" cy="31466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452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97767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0323" marR="70323" marT="35161" marB="3516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8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519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1399" marR="101399" marT="50699" marB="5069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51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-0.5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3571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101399" marR="101399" marT="50699" marB="5069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785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399" marR="101399" marT="50699" marB="5069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그림 127">
            <a:extLst>
              <a:ext uri="{FF2B5EF4-FFF2-40B4-BE49-F238E27FC236}">
                <a16:creationId xmlns:a16="http://schemas.microsoft.com/office/drawing/2014/main" id="{061E5689-DF23-876C-EAE6-588CAB2C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00" y="3401560"/>
            <a:ext cx="2315370" cy="2266909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77A70DE-A935-EC11-CB77-A6726ED85E4F}"/>
              </a:ext>
            </a:extLst>
          </p:cNvPr>
          <p:cNvSpPr txBox="1"/>
          <p:nvPr/>
        </p:nvSpPr>
        <p:spPr>
          <a:xfrm>
            <a:off x="6850932" y="6013725"/>
            <a:ext cx="14266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-1≤ x ≤ 1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 set of DP (</a:t>
            </a:r>
            <a:r>
              <a:rPr lang="ko-KR" altLang="en-US" sz="2400" b="0" dirty="0">
                <a:sym typeface="Wingdings" pitchFamily="2" charset="2"/>
              </a:rPr>
              <a:t>설계 변경 옵션</a:t>
            </a:r>
            <a:r>
              <a:rPr lang="en-US" altLang="ko-KR" sz="2400" b="0" dirty="0">
                <a:sym typeface="Wingdings" pitchFamily="2" charset="2"/>
              </a:rPr>
              <a:t>)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211387" y="1560303"/>
            <a:ext cx="5730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latin typeface="+mn-ea"/>
              </a:rPr>
              <a:t>FR</a:t>
            </a:r>
            <a:r>
              <a:rPr kumimoji="1" lang="en-US" altLang="ko-Kore-KR" sz="2800" spc="-40" baseline="-25000" dirty="0">
                <a:latin typeface="+mn-ea"/>
              </a:rPr>
              <a:t>1</a:t>
            </a:r>
            <a:endParaRPr kumimoji="1" lang="ko-Kore-KR" altLang="en-US" sz="32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686635" y="833808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1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3424572" y="833808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5053357" y="833808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781806" y="1554361"/>
            <a:ext cx="108709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11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33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3511186" y="1708252"/>
            <a:ext cx="108709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13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5243186" y="1400473"/>
            <a:ext cx="1087092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21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22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000" spc="-40" dirty="0">
                <a:latin typeface="+mn-ea"/>
              </a:rPr>
              <a:t>DP</a:t>
            </a:r>
            <a:r>
              <a:rPr kumimoji="1" lang="en-US" altLang="ko-Kore-KR" sz="2000" spc="-40" baseline="-25000" dirty="0">
                <a:latin typeface="+mn-ea"/>
              </a:rPr>
              <a:t>33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65E755-7202-7C8A-18D5-D4B1D64AAE00}"/>
              </a:ext>
            </a:extLst>
          </p:cNvPr>
          <p:cNvSpPr txBox="1"/>
          <p:nvPr/>
        </p:nvSpPr>
        <p:spPr>
          <a:xfrm>
            <a:off x="7006066" y="1647802"/>
            <a:ext cx="17293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Choose one 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8B5895A3-03D6-B4D4-52D3-40D52DFBF0F5}"/>
              </a:ext>
            </a:extLst>
          </p:cNvPr>
          <p:cNvCxnSpPr>
            <a:cxnSpLocks/>
          </p:cNvCxnSpPr>
          <p:nvPr/>
        </p:nvCxnSpPr>
        <p:spPr>
          <a:xfrm>
            <a:off x="165085" y="2727865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3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807814" y="3230550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endParaRPr kumimoji="1" lang="en-US" altLang="ko-Kore-KR" sz="2000" b="1" i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" r="-1"/>
          <a:stretch/>
        </p:blipFill>
        <p:spPr>
          <a:xfrm>
            <a:off x="9939188" y="-325930"/>
            <a:ext cx="5391235" cy="1893711"/>
          </a:xfrm>
          <a:prstGeom prst="rect">
            <a:avLst/>
          </a:prstGeom>
        </p:spPr>
      </p:pic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-14261" y="3127745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4C8346-9AEF-6AD4-A53D-988C44891C14}"/>
              </a:ext>
            </a:extLst>
          </p:cNvPr>
          <p:cNvSpPr txBox="1"/>
          <p:nvPr/>
        </p:nvSpPr>
        <p:spPr>
          <a:xfrm>
            <a:off x="313876" y="5412810"/>
            <a:ext cx="303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AA2E90F-E869-29B6-208D-27C390EE9B46}"/>
              </a:ext>
            </a:extLst>
          </p:cNvPr>
          <p:cNvCxnSpPr>
            <a:cxnSpLocks/>
          </p:cNvCxnSpPr>
          <p:nvPr/>
        </p:nvCxnSpPr>
        <p:spPr>
          <a:xfrm flipH="1" flipV="1">
            <a:off x="6641665" y="317476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제목 1">
            <a:extLst>
              <a:ext uri="{FF2B5EF4-FFF2-40B4-BE49-F238E27FC236}">
                <a16:creationId xmlns:a16="http://schemas.microsoft.com/office/drawing/2014/main" id="{0795723A-8683-5A14-08B4-6AD99F114A7B}"/>
              </a:ext>
            </a:extLst>
          </p:cNvPr>
          <p:cNvSpPr txBox="1">
            <a:spLocks/>
          </p:cNvSpPr>
          <p:nvPr/>
        </p:nvSpPr>
        <p:spPr>
          <a:xfrm>
            <a:off x="23108" y="-36966"/>
            <a:ext cx="3811187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b="0" dirty="0"/>
              <a:t>Case study (Hybrid Bike)</a:t>
            </a:r>
            <a:endParaRPr lang="ko-KR" altLang="en-US" sz="2800" b="0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AF6DECA-29CE-929C-11AB-387FD37ED183}"/>
              </a:ext>
            </a:extLst>
          </p:cNvPr>
          <p:cNvCxnSpPr>
            <a:cxnSpLocks/>
          </p:cNvCxnSpPr>
          <p:nvPr/>
        </p:nvCxnSpPr>
        <p:spPr>
          <a:xfrm>
            <a:off x="778676" y="3678893"/>
            <a:ext cx="83151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0A8A51DC-CBF0-3998-F539-3548020809BB}"/>
              </a:ext>
            </a:extLst>
          </p:cNvPr>
          <p:cNvCxnSpPr>
            <a:cxnSpLocks/>
          </p:cNvCxnSpPr>
          <p:nvPr/>
        </p:nvCxnSpPr>
        <p:spPr>
          <a:xfrm>
            <a:off x="824548" y="4994637"/>
            <a:ext cx="82692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9C73BB-7E92-E98D-8686-38766D5E87A5}"/>
              </a:ext>
            </a:extLst>
          </p:cNvPr>
          <p:cNvSpPr txBox="1"/>
          <p:nvPr/>
        </p:nvSpPr>
        <p:spPr>
          <a:xfrm>
            <a:off x="116180" y="1128194"/>
            <a:ext cx="1120486" cy="1573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조향성 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7030A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안전성 </a:t>
            </a:r>
            <a:endParaRPr kumimoji="1" lang="en-US" altLang="ko-Kore-KR" spc="-40" dirty="0">
              <a:solidFill>
                <a:srgbClr val="7030A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00B05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00B050"/>
                </a:solidFill>
                <a:latin typeface="+mn-ea"/>
              </a:rPr>
              <a:t>가속도</a:t>
            </a:r>
            <a:endParaRPr kumimoji="1" lang="en-US" altLang="ko-Kore-KR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47840B-0460-53C9-5D87-851FA916270B}"/>
              </a:ext>
            </a:extLst>
          </p:cNvPr>
          <p:cNvSpPr txBox="1"/>
          <p:nvPr/>
        </p:nvSpPr>
        <p:spPr>
          <a:xfrm>
            <a:off x="1219148" y="458304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(1)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30D574-BCFB-4287-AE82-FBE4E4D85D86}"/>
              </a:ext>
            </a:extLst>
          </p:cNvPr>
          <p:cNvSpPr txBox="1"/>
          <p:nvPr/>
        </p:nvSpPr>
        <p:spPr>
          <a:xfrm>
            <a:off x="4413878" y="458304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262ECC-4239-3672-C4BA-13CF0ED7C76F}"/>
              </a:ext>
            </a:extLst>
          </p:cNvPr>
          <p:cNvSpPr txBox="1"/>
          <p:nvPr/>
        </p:nvSpPr>
        <p:spPr>
          <a:xfrm>
            <a:off x="5774958" y="458304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D278F1-378D-4EBC-1493-396AD0C6DA7F}"/>
              </a:ext>
            </a:extLst>
          </p:cNvPr>
          <p:cNvSpPr txBox="1"/>
          <p:nvPr/>
        </p:nvSpPr>
        <p:spPr>
          <a:xfrm>
            <a:off x="7399244" y="458304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6837E3-897D-FCD4-A43E-669634C4AE28}"/>
              </a:ext>
            </a:extLst>
          </p:cNvPr>
          <p:cNvSpPr txBox="1"/>
          <p:nvPr/>
        </p:nvSpPr>
        <p:spPr>
          <a:xfrm>
            <a:off x="8538070" y="458304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610F9DC-B98A-7E7A-6E96-B047C484DDE2}"/>
              </a:ext>
            </a:extLst>
          </p:cNvPr>
          <p:cNvCxnSpPr>
            <a:cxnSpLocks/>
          </p:cNvCxnSpPr>
          <p:nvPr/>
        </p:nvCxnSpPr>
        <p:spPr>
          <a:xfrm flipH="1" flipV="1">
            <a:off x="3750882" y="317476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C7F306E-AF2B-6606-EF7A-DE9EBDFC6C11}"/>
              </a:ext>
            </a:extLst>
          </p:cNvPr>
          <p:cNvSpPr txBox="1"/>
          <p:nvPr/>
        </p:nvSpPr>
        <p:spPr>
          <a:xfrm>
            <a:off x="4886051" y="3230550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7030A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7030A0"/>
                </a:solidFill>
                <a:latin typeface="+mn-ea"/>
              </a:rPr>
              <a:t>2</a:t>
            </a:r>
            <a:endParaRPr kumimoji="1" lang="en-US" altLang="ko-Kore-KR" sz="2000" b="1" i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446ACD-D315-F1A1-DEF8-87E8ABF979C6}"/>
              </a:ext>
            </a:extLst>
          </p:cNvPr>
          <p:cNvSpPr txBox="1"/>
          <p:nvPr/>
        </p:nvSpPr>
        <p:spPr>
          <a:xfrm>
            <a:off x="7651450" y="3230550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00B05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00B050"/>
                </a:solidFill>
                <a:latin typeface="+mn-ea"/>
              </a:rPr>
              <a:t>3</a:t>
            </a:r>
            <a:endParaRPr kumimoji="1" lang="en-US" altLang="ko-Kore-KR" sz="2000" b="1" i="1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C58816-6CF7-CD43-69D9-2C7839C9B13A}"/>
              </a:ext>
            </a:extLst>
          </p:cNvPr>
          <p:cNvSpPr txBox="1"/>
          <p:nvPr/>
        </p:nvSpPr>
        <p:spPr>
          <a:xfrm>
            <a:off x="1872600" y="508903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CCB82-E95B-6559-931E-0BAFEDDAF175}"/>
              </a:ext>
            </a:extLst>
          </p:cNvPr>
          <p:cNvSpPr txBox="1"/>
          <p:nvPr/>
        </p:nvSpPr>
        <p:spPr>
          <a:xfrm>
            <a:off x="1113864" y="5108721"/>
            <a:ext cx="5549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B-</a:t>
            </a:r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4A203-04CF-0B5F-E633-3F2C52E4CE42}"/>
              </a:ext>
            </a:extLst>
          </p:cNvPr>
          <p:cNvSpPr txBox="1"/>
          <p:nvPr/>
        </p:nvSpPr>
        <p:spPr>
          <a:xfrm>
            <a:off x="5624221" y="508903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90AC1-1D0E-1E8E-FF8C-D094E1C70E2A}"/>
              </a:ext>
            </a:extLst>
          </p:cNvPr>
          <p:cNvSpPr txBox="1"/>
          <p:nvPr/>
        </p:nvSpPr>
        <p:spPr>
          <a:xfrm>
            <a:off x="8377931" y="508903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A-1↓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5AF03-9ABD-7F3B-6D9B-4E15A6422984}"/>
              </a:ext>
            </a:extLst>
          </p:cNvPr>
          <p:cNvSpPr txBox="1"/>
          <p:nvPr/>
        </p:nvSpPr>
        <p:spPr>
          <a:xfrm>
            <a:off x="1272127" y="3826945"/>
            <a:ext cx="11328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</a:t>
            </a:r>
            <a:r>
              <a:rPr kumimoji="1" lang="en-US" altLang="ko-Kore-KR" i="1" spc="-40" dirty="0">
                <a:latin typeface="+mn-ea"/>
              </a:rPr>
              <a:t>↓</a:t>
            </a:r>
            <a:r>
              <a:rPr kumimoji="1" lang="ko-Kore-KR" altLang="en-US" i="1" spc="-40" dirty="0">
                <a:latin typeface="+mn-ea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CA0CA0-915D-6F96-F5DA-793268056736}"/>
              </a:ext>
            </a:extLst>
          </p:cNvPr>
          <p:cNvSpPr txBox="1"/>
          <p:nvPr/>
        </p:nvSpPr>
        <p:spPr>
          <a:xfrm>
            <a:off x="5300876" y="3826945"/>
            <a:ext cx="11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 </a:t>
            </a:r>
            <a:r>
              <a:rPr kumimoji="1" lang="en-US" altLang="ko-Kore-KR" i="1" spc="-40" dirty="0">
                <a:latin typeface="+mn-ea"/>
              </a:rPr>
              <a:t>↑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83F0B6-58B0-FED0-36A3-9516A74FA18C}"/>
              </a:ext>
            </a:extLst>
          </p:cNvPr>
          <p:cNvSpPr txBox="1"/>
          <p:nvPr/>
        </p:nvSpPr>
        <p:spPr>
          <a:xfrm>
            <a:off x="3934586" y="3826945"/>
            <a:ext cx="1176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BB drop ↓ 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A0FBD4-459A-722E-2FC9-935DAF338E0C}"/>
              </a:ext>
            </a:extLst>
          </p:cNvPr>
          <p:cNvSpPr txBox="1"/>
          <p:nvPr/>
        </p:nvSpPr>
        <p:spPr>
          <a:xfrm>
            <a:off x="7038915" y="3826945"/>
            <a:ext cx="19867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i="1" spc="-40" dirty="0">
                <a:latin typeface="+mn-ea"/>
              </a:rPr>
              <a:t>휠 제어 </a:t>
            </a:r>
            <a:r>
              <a:rPr kumimoji="1" lang="en-US" altLang="ko-Kore-KR" i="1" spc="-40" dirty="0">
                <a:latin typeface="+mn-ea"/>
              </a:rPr>
              <a:t>(</a:t>
            </a:r>
            <a:r>
              <a:rPr kumimoji="1" lang="ko-Kore-KR" altLang="en-US" i="1" spc="-40" dirty="0">
                <a:latin typeface="+mn-ea"/>
              </a:rPr>
              <a:t>크기</a:t>
            </a:r>
            <a:r>
              <a:rPr kumimoji="1" lang="en-US" altLang="ko-Kore-KR" i="1" spc="-40" dirty="0">
                <a:latin typeface="+mn-ea"/>
              </a:rPr>
              <a:t>, </a:t>
            </a:r>
            <a:r>
              <a:rPr kumimoji="1" lang="ko-Kore-KR" altLang="en-US" i="1" spc="-40" dirty="0">
                <a:latin typeface="+mn-ea"/>
              </a:rPr>
              <a:t>무게</a:t>
            </a:r>
            <a:r>
              <a:rPr kumimoji="1" lang="en-US" altLang="ko-Kore-KR" i="1" spc="-40" dirty="0">
                <a:latin typeface="+mn-ea"/>
              </a:rPr>
              <a:t>)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0AA60D-588C-A728-90EC-37E14A91CD51}"/>
              </a:ext>
            </a:extLst>
          </p:cNvPr>
          <p:cNvSpPr txBox="1"/>
          <p:nvPr/>
        </p:nvSpPr>
        <p:spPr>
          <a:xfrm>
            <a:off x="4258050" y="5108721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7AE433-8AE7-6CFD-AEE9-0D86690D4FAC}"/>
              </a:ext>
            </a:extLst>
          </p:cNvPr>
          <p:cNvSpPr txBox="1"/>
          <p:nvPr/>
        </p:nvSpPr>
        <p:spPr>
          <a:xfrm>
            <a:off x="7221966" y="5108719"/>
            <a:ext cx="72584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A-3 ↑ 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F-1 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E74039-1149-43CE-E4CD-867455A21B4D}"/>
              </a:ext>
            </a:extLst>
          </p:cNvPr>
          <p:cNvSpPr txBox="1"/>
          <p:nvPr/>
        </p:nvSpPr>
        <p:spPr>
          <a:xfrm>
            <a:off x="8377931" y="5393830"/>
            <a:ext cx="5725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C-1↓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C2461E-8E90-844D-57FB-48A86D80E99D}"/>
              </a:ext>
            </a:extLst>
          </p:cNvPr>
          <p:cNvSpPr txBox="1"/>
          <p:nvPr/>
        </p:nvSpPr>
        <p:spPr>
          <a:xfrm>
            <a:off x="4258250" y="5411836"/>
            <a:ext cx="5854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D-1↑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EE9729-2495-9A92-7559-D87DE7D8F0A6}"/>
              </a:ext>
            </a:extLst>
          </p:cNvPr>
          <p:cNvSpPr txBox="1"/>
          <p:nvPr/>
        </p:nvSpPr>
        <p:spPr>
          <a:xfrm>
            <a:off x="1872600" y="5404341"/>
            <a:ext cx="57259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</a:t>
            </a:r>
            <a:r>
              <a:rPr kumimoji="1" lang="en-US" altLang="ko-KR" spc="-4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84139-3B38-A68C-4D60-E4BA845CE31E}"/>
              </a:ext>
            </a:extLst>
          </p:cNvPr>
          <p:cNvSpPr txBox="1"/>
          <p:nvPr/>
        </p:nvSpPr>
        <p:spPr>
          <a:xfrm>
            <a:off x="3051877" y="458304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(3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DE48-026C-5D4E-3253-AA9D848EB71C}"/>
              </a:ext>
            </a:extLst>
          </p:cNvPr>
          <p:cNvSpPr txBox="1"/>
          <p:nvPr/>
        </p:nvSpPr>
        <p:spPr>
          <a:xfrm>
            <a:off x="2532931" y="3842513"/>
            <a:ext cx="11939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i="1" spc="-40" dirty="0">
                <a:latin typeface="+mn-ea"/>
              </a:rPr>
              <a:t>휠베이스 </a:t>
            </a:r>
            <a:r>
              <a:rPr kumimoji="1" lang="en-US" altLang="ko-Kore-KR" i="1" spc="-40" dirty="0">
                <a:latin typeface="+mn-ea"/>
              </a:rPr>
              <a:t>↓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A0298-36ED-4348-1FF0-971555F22A3A}"/>
              </a:ext>
            </a:extLst>
          </p:cNvPr>
          <p:cNvSpPr txBox="1"/>
          <p:nvPr/>
        </p:nvSpPr>
        <p:spPr>
          <a:xfrm>
            <a:off x="2938695" y="5109082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C</a:t>
            </a:r>
            <a:r>
              <a:rPr kumimoji="1" lang="en-US" altLang="ko-Kore-KR" spc="-40" dirty="0">
                <a:latin typeface="+mn-ea"/>
              </a:rPr>
              <a:t>-1↓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104B-F5A0-154B-2C48-72B686BD8227}"/>
              </a:ext>
            </a:extLst>
          </p:cNvPr>
          <p:cNvSpPr txBox="1"/>
          <p:nvPr/>
        </p:nvSpPr>
        <p:spPr>
          <a:xfrm>
            <a:off x="4258048" y="5707814"/>
            <a:ext cx="5775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E-1↑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AF29078-5766-E5F4-4E93-F5FE9F4E0A57}"/>
              </a:ext>
            </a:extLst>
          </p:cNvPr>
          <p:cNvCxnSpPr>
            <a:cxnSpLocks/>
          </p:cNvCxnSpPr>
          <p:nvPr/>
        </p:nvCxnSpPr>
        <p:spPr>
          <a:xfrm>
            <a:off x="824548" y="4236479"/>
            <a:ext cx="82692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2541F5E-2AE1-3F1D-38D9-001211BB607C}"/>
              </a:ext>
            </a:extLst>
          </p:cNvPr>
          <p:cNvCxnSpPr>
            <a:cxnSpLocks/>
            <a:stCxn id="37" idx="0"/>
            <a:endCxn id="5" idx="0"/>
          </p:cNvCxnSpPr>
          <p:nvPr/>
        </p:nvCxnSpPr>
        <p:spPr>
          <a:xfrm rot="16200000" flipV="1">
            <a:off x="3867048" y="3894027"/>
            <a:ext cx="12700" cy="1378031"/>
          </a:xfrm>
          <a:prstGeom prst="bentConnector3">
            <a:avLst>
              <a:gd name="adj1" fmla="val 69998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20F862-ADD6-2424-2D29-094EAE334A2A}"/>
              </a:ext>
            </a:extLst>
          </p:cNvPr>
          <p:cNvSpPr txBox="1"/>
          <p:nvPr/>
        </p:nvSpPr>
        <p:spPr>
          <a:xfrm>
            <a:off x="3410068" y="4315343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0764B13C-EA13-2DE1-F4B2-899932876B81}"/>
              </a:ext>
            </a:extLst>
          </p:cNvPr>
          <p:cNvCxnSpPr>
            <a:cxnSpLocks/>
            <a:stCxn id="41" idx="0"/>
            <a:endCxn id="38" idx="0"/>
          </p:cNvCxnSpPr>
          <p:nvPr/>
        </p:nvCxnSpPr>
        <p:spPr>
          <a:xfrm rot="16200000" flipV="1">
            <a:off x="7290684" y="3193470"/>
            <a:ext cx="12700" cy="2779142"/>
          </a:xfrm>
          <a:prstGeom prst="bentConnector3">
            <a:avLst>
              <a:gd name="adj1" fmla="val 771433"/>
            </a:avLst>
          </a:prstGeom>
          <a:ln w="25400">
            <a:solidFill>
              <a:srgbClr val="1D6F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0F2A70-E3ED-B006-C84E-BF54E6433FEB}"/>
              </a:ext>
            </a:extLst>
          </p:cNvPr>
          <p:cNvSpPr txBox="1"/>
          <p:nvPr/>
        </p:nvSpPr>
        <p:spPr>
          <a:xfrm>
            <a:off x="6979615" y="4315343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5C92FEC-5322-AC5F-7A5F-43432053DBEF}"/>
              </a:ext>
            </a:extLst>
          </p:cNvPr>
          <p:cNvCxnSpPr>
            <a:cxnSpLocks/>
          </p:cNvCxnSpPr>
          <p:nvPr/>
        </p:nvCxnSpPr>
        <p:spPr>
          <a:xfrm>
            <a:off x="824548" y="6065791"/>
            <a:ext cx="82692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877630-04BD-426A-ACC7-8AD36EA526EF}"/>
              </a:ext>
            </a:extLst>
          </p:cNvPr>
          <p:cNvSpPr txBox="1"/>
          <p:nvPr/>
        </p:nvSpPr>
        <p:spPr>
          <a:xfrm>
            <a:off x="2057528" y="6204597"/>
            <a:ext cx="606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Is it optimal choice?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 Check </a:t>
            </a:r>
            <a:r>
              <a:rPr kumimoji="1" lang="en-US" altLang="ko-Kore-KR" sz="2000" b="1" spc="-40" dirty="0">
                <a:latin typeface="+mn-ea"/>
                <a:sym typeface="Wingdings" pitchFamily="2" charset="2"/>
              </a:rPr>
              <a:t>indirect DP change flow !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8A923C-F7ED-FC9C-3DF0-601EC602421D}"/>
              </a:ext>
            </a:extLst>
          </p:cNvPr>
          <p:cNvSpPr txBox="1"/>
          <p:nvPr/>
        </p:nvSpPr>
        <p:spPr>
          <a:xfrm>
            <a:off x="6370850" y="239723"/>
            <a:ext cx="2654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Bike component &amp; parameter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BA643D-473E-0E59-6CD4-793D8AF119F4}"/>
              </a:ext>
            </a:extLst>
          </p:cNvPr>
          <p:cNvSpPr txBox="1"/>
          <p:nvPr/>
        </p:nvSpPr>
        <p:spPr>
          <a:xfrm>
            <a:off x="6428121" y="533009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A. </a:t>
            </a:r>
            <a:r>
              <a:rPr kumimoji="1" lang="en-US" altLang="ko-Kore-KR" sz="1600" spc="-40" dirty="0">
                <a:latin typeface="+mn-ea"/>
              </a:rPr>
              <a:t>Front wheel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2) Weight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3) sprocket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B. </a:t>
            </a:r>
            <a:r>
              <a:rPr kumimoji="1" lang="en-US" altLang="ko-Kore-KR" sz="1600" spc="-40" dirty="0">
                <a:latin typeface="+mn-ea"/>
              </a:rPr>
              <a:t>Head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Angle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E83805-163A-C40A-BD30-D79363BB3077}"/>
              </a:ext>
            </a:extLst>
          </p:cNvPr>
          <p:cNvSpPr txBox="1"/>
          <p:nvPr/>
        </p:nvSpPr>
        <p:spPr>
          <a:xfrm>
            <a:off x="6433687" y="1960441"/>
            <a:ext cx="18712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E. </a:t>
            </a:r>
            <a:r>
              <a:rPr kumimoji="1" lang="en-US" altLang="ko-Kore-KR" sz="1600" spc="-40" dirty="0">
                <a:latin typeface="+mn-ea"/>
              </a:rPr>
              <a:t>Bottom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F. </a:t>
            </a:r>
            <a:r>
              <a:rPr kumimoji="1" lang="en-US" altLang="ko-Kore-KR" sz="1600" spc="-40" dirty="0">
                <a:latin typeface="+mn-ea"/>
              </a:rPr>
              <a:t>Crank set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chain ring size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F5F4E-D57F-0913-4678-7B5AAF0056F0}"/>
              </a:ext>
            </a:extLst>
          </p:cNvPr>
          <p:cNvSpPr txBox="1"/>
          <p:nvPr/>
        </p:nvSpPr>
        <p:spPr>
          <a:xfrm>
            <a:off x="7880298" y="545928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C. </a:t>
            </a:r>
            <a:r>
              <a:rPr kumimoji="1" lang="en-US" altLang="ko-Kore-KR" sz="1600" spc="-40" dirty="0">
                <a:latin typeface="+mn-ea"/>
              </a:rPr>
              <a:t>Chain stay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br>
              <a:rPr kumimoji="1" lang="en-US" altLang="ko-Kore-KR" sz="1400" spc="-40" dirty="0">
                <a:latin typeface="+mn-ea"/>
              </a:rPr>
            </a:br>
            <a:br>
              <a:rPr kumimoji="1" lang="en-US" altLang="ko-Kore-KR" sz="1400" spc="-40" dirty="0">
                <a:latin typeface="+mn-ea"/>
              </a:rPr>
            </a:br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en-US" altLang="ko-Kore-KR" sz="1600" b="1" spc="-40" dirty="0">
                <a:latin typeface="+mn-ea"/>
              </a:rPr>
              <a:t>D. </a:t>
            </a:r>
            <a:r>
              <a:rPr kumimoji="1" lang="en-US" altLang="ko-Kore-KR" sz="1600" spc="-40" dirty="0">
                <a:latin typeface="+mn-ea"/>
              </a:rPr>
              <a:t>Seat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747186DB-9C19-91FF-1189-7493F821B333}"/>
              </a:ext>
            </a:extLst>
          </p:cNvPr>
          <p:cNvCxnSpPr>
            <a:cxnSpLocks/>
          </p:cNvCxnSpPr>
          <p:nvPr/>
        </p:nvCxnSpPr>
        <p:spPr>
          <a:xfrm>
            <a:off x="7822406" y="553312"/>
            <a:ext cx="0" cy="1384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F9F4980-AC6E-BA67-D699-25474429076E}"/>
              </a:ext>
            </a:extLst>
          </p:cNvPr>
          <p:cNvCxnSpPr>
            <a:cxnSpLocks/>
          </p:cNvCxnSpPr>
          <p:nvPr/>
        </p:nvCxnSpPr>
        <p:spPr>
          <a:xfrm>
            <a:off x="9122066" y="545926"/>
            <a:ext cx="0" cy="24046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B18C0CDD-C705-11C7-808C-0CC8FD01DA8A}"/>
              </a:ext>
            </a:extLst>
          </p:cNvPr>
          <p:cNvCxnSpPr>
            <a:cxnSpLocks/>
          </p:cNvCxnSpPr>
          <p:nvPr/>
        </p:nvCxnSpPr>
        <p:spPr>
          <a:xfrm flipV="1">
            <a:off x="6380970" y="545926"/>
            <a:ext cx="0" cy="239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62D40DB-31B5-71D4-26E2-D1F7C6BD668A}"/>
              </a:ext>
            </a:extLst>
          </p:cNvPr>
          <p:cNvCxnSpPr>
            <a:cxnSpLocks/>
          </p:cNvCxnSpPr>
          <p:nvPr/>
        </p:nvCxnSpPr>
        <p:spPr>
          <a:xfrm>
            <a:off x="6380970" y="1938159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1A11FB3-DA81-E3AD-6BB9-C6D06A2F7F53}"/>
              </a:ext>
            </a:extLst>
          </p:cNvPr>
          <p:cNvCxnSpPr>
            <a:cxnSpLocks/>
          </p:cNvCxnSpPr>
          <p:nvPr/>
        </p:nvCxnSpPr>
        <p:spPr>
          <a:xfrm>
            <a:off x="6380970" y="2950530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587999D6-7BFF-8F20-EC59-CCE217A39A02}"/>
              </a:ext>
            </a:extLst>
          </p:cNvPr>
          <p:cNvCxnSpPr>
            <a:cxnSpLocks/>
          </p:cNvCxnSpPr>
          <p:nvPr/>
        </p:nvCxnSpPr>
        <p:spPr>
          <a:xfrm>
            <a:off x="6380970" y="549803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0897B1-6835-5216-BE14-CC0F561A2880}"/>
              </a:ext>
            </a:extLst>
          </p:cNvPr>
          <p:cNvSpPr txBox="1"/>
          <p:nvPr/>
        </p:nvSpPr>
        <p:spPr>
          <a:xfrm>
            <a:off x="222882" y="672843"/>
            <a:ext cx="93198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FR lists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043304-9D84-E3D3-95F2-6471FF569151}"/>
              </a:ext>
            </a:extLst>
          </p:cNvPr>
          <p:cNvSpPr txBox="1"/>
          <p:nvPr/>
        </p:nvSpPr>
        <p:spPr>
          <a:xfrm>
            <a:off x="398103" y="6235375"/>
            <a:ext cx="1529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 A-1, C-1)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9" name="직선 연결선[R] 46">
            <a:extLst>
              <a:ext uri="{FF2B5EF4-FFF2-40B4-BE49-F238E27FC236}">
                <a16:creationId xmlns:a16="http://schemas.microsoft.com/office/drawing/2014/main" id="{D96DB605-0A93-CCD8-C819-A8DE42D0D0FB}"/>
              </a:ext>
            </a:extLst>
          </p:cNvPr>
          <p:cNvCxnSpPr>
            <a:cxnSpLocks/>
          </p:cNvCxnSpPr>
          <p:nvPr/>
        </p:nvCxnSpPr>
        <p:spPr>
          <a:xfrm>
            <a:off x="116180" y="2766892"/>
            <a:ext cx="105549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46">
            <a:extLst>
              <a:ext uri="{FF2B5EF4-FFF2-40B4-BE49-F238E27FC236}">
                <a16:creationId xmlns:a16="http://schemas.microsoft.com/office/drawing/2014/main" id="{757F2EB8-07E3-CE2E-4E4F-E9E646624C6F}"/>
              </a:ext>
            </a:extLst>
          </p:cNvPr>
          <p:cNvCxnSpPr>
            <a:cxnSpLocks/>
          </p:cNvCxnSpPr>
          <p:nvPr/>
        </p:nvCxnSpPr>
        <p:spPr>
          <a:xfrm>
            <a:off x="116180" y="1127942"/>
            <a:ext cx="105549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990B90-CFFA-47F6-851D-76E5D8E674E4}"/>
              </a:ext>
            </a:extLst>
          </p:cNvPr>
          <p:cNvGrpSpPr/>
          <p:nvPr/>
        </p:nvGrpSpPr>
        <p:grpSpPr>
          <a:xfrm>
            <a:off x="2004311" y="697083"/>
            <a:ext cx="4093999" cy="2264020"/>
            <a:chOff x="2004309" y="544554"/>
            <a:chExt cx="4093999" cy="226402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BB9062B-8516-D180-BC31-F1C3DE44D593}"/>
                </a:ext>
              </a:extLst>
            </p:cNvPr>
            <p:cNvGrpSpPr/>
            <p:nvPr/>
          </p:nvGrpSpPr>
          <p:grpSpPr>
            <a:xfrm>
              <a:off x="2004309" y="558006"/>
              <a:ext cx="4093999" cy="2250568"/>
              <a:chOff x="2004309" y="558006"/>
              <a:chExt cx="4093999" cy="225056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7708EF6-C9E8-921C-37BB-8CB03439B32C}"/>
                  </a:ext>
                </a:extLst>
              </p:cNvPr>
              <p:cNvGrpSpPr/>
              <p:nvPr/>
            </p:nvGrpSpPr>
            <p:grpSpPr>
              <a:xfrm>
                <a:off x="2004309" y="558006"/>
                <a:ext cx="3573800" cy="2250568"/>
                <a:chOff x="1458407" y="558006"/>
                <a:chExt cx="3573800" cy="2250568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80B0F111-DD97-D593-8D7D-3BF8043E2555}"/>
                    </a:ext>
                  </a:extLst>
                </p:cNvPr>
                <p:cNvGrpSpPr/>
                <p:nvPr/>
              </p:nvGrpSpPr>
              <p:grpSpPr>
                <a:xfrm>
                  <a:off x="1458407" y="558006"/>
                  <a:ext cx="3526652" cy="2250568"/>
                  <a:chOff x="2408275" y="435288"/>
                  <a:chExt cx="3526652" cy="2250568"/>
                </a:xfrm>
              </p:grpSpPr>
              <p:grpSp>
                <p:nvGrpSpPr>
                  <p:cNvPr id="136" name="그룹 135">
                    <a:extLst>
                      <a:ext uri="{FF2B5EF4-FFF2-40B4-BE49-F238E27FC236}">
                        <a16:creationId xmlns:a16="http://schemas.microsoft.com/office/drawing/2014/main" id="{9699D97F-D9F6-4441-F62C-0BC1A81F4BCF}"/>
                      </a:ext>
                    </a:extLst>
                  </p:cNvPr>
                  <p:cNvGrpSpPr/>
                  <p:nvPr/>
                </p:nvGrpSpPr>
                <p:grpSpPr>
                  <a:xfrm>
                    <a:off x="2408275" y="435288"/>
                    <a:ext cx="3526652" cy="2250568"/>
                    <a:chOff x="2986609" y="425205"/>
                    <a:chExt cx="3526652" cy="2250568"/>
                  </a:xfrm>
                </p:grpSpPr>
                <p:grpSp>
                  <p:nvGrpSpPr>
                    <p:cNvPr id="137" name="그룹 136">
                      <a:extLst>
                        <a:ext uri="{FF2B5EF4-FFF2-40B4-BE49-F238E27FC236}">
                          <a16:creationId xmlns:a16="http://schemas.microsoft.com/office/drawing/2014/main" id="{1DB2C094-A695-FF44-4CE5-2D2C2A7498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86609" y="425205"/>
                      <a:ext cx="3526652" cy="1903886"/>
                      <a:chOff x="2314015" y="2215308"/>
                      <a:chExt cx="5072583" cy="2738467"/>
                    </a:xfrm>
                  </p:grpSpPr>
                  <p:cxnSp>
                    <p:nvCxnSpPr>
                      <p:cNvPr id="148" name="직선 연결선[R] 147">
                        <a:extLst>
                          <a:ext uri="{FF2B5EF4-FFF2-40B4-BE49-F238E27FC236}">
                            <a16:creationId xmlns:a16="http://schemas.microsoft.com/office/drawing/2014/main" id="{19184445-BA18-B672-0644-A149EEA07300}"/>
                          </a:ext>
                        </a:extLst>
                      </p:cNvPr>
                      <p:cNvCxnSpPr>
                        <a:cxnSpLocks/>
                        <a:endCxn id="152" idx="1"/>
                      </p:cNvCxnSpPr>
                      <p:nvPr/>
                    </p:nvCxnSpPr>
                    <p:spPr>
                      <a:xfrm>
                        <a:off x="3621539" y="2622207"/>
                        <a:ext cx="914973" cy="1130852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직선 연결선[R] 148">
                        <a:extLst>
                          <a:ext uri="{FF2B5EF4-FFF2-40B4-BE49-F238E27FC236}">
                            <a16:creationId xmlns:a16="http://schemas.microsoft.com/office/drawing/2014/main" id="{D43A036B-6AD2-ACC9-77BB-494065CBC13A}"/>
                          </a:ext>
                        </a:extLst>
                      </p:cNvPr>
                      <p:cNvCxnSpPr>
                        <a:cxnSpLocks/>
                        <a:endCxn id="154" idx="7"/>
                      </p:cNvCxnSpPr>
                      <p:nvPr/>
                    </p:nvCxnSpPr>
                    <p:spPr>
                      <a:xfrm flipH="1">
                        <a:off x="2931375" y="2928533"/>
                        <a:ext cx="932970" cy="141428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직선 연결선[R] 149">
                        <a:extLst>
                          <a:ext uri="{FF2B5EF4-FFF2-40B4-BE49-F238E27FC236}">
                            <a16:creationId xmlns:a16="http://schemas.microsoft.com/office/drawing/2014/main" id="{852E9E0F-B370-1803-8A1C-8303CDD00504}"/>
                          </a:ext>
                        </a:extLst>
                      </p:cNvPr>
                      <p:cNvCxnSpPr>
                        <a:cxnSpLocks/>
                        <a:endCxn id="157" idx="1"/>
                      </p:cNvCxnSpPr>
                      <p:nvPr/>
                    </p:nvCxnSpPr>
                    <p:spPr>
                      <a:xfrm>
                        <a:off x="5831768" y="2215308"/>
                        <a:ext cx="937469" cy="2127505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직선 연결선[R] 150">
                        <a:extLst>
                          <a:ext uri="{FF2B5EF4-FFF2-40B4-BE49-F238E27FC236}">
                            <a16:creationId xmlns:a16="http://schemas.microsoft.com/office/drawing/2014/main" id="{DF640985-8435-ED03-D5E9-6576C1897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847371" y="2885913"/>
                        <a:ext cx="2278891" cy="2131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2" name="타원 151">
                        <a:extLst>
                          <a:ext uri="{FF2B5EF4-FFF2-40B4-BE49-F238E27FC236}">
                            <a16:creationId xmlns:a16="http://schemas.microsoft.com/office/drawing/2014/main" id="{60D0B5D6-1939-40AB-2458-F44A238B5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8954" y="3685501"/>
                        <a:ext cx="461317" cy="461317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53" name="타원 152">
                        <a:extLst>
                          <a:ext uri="{FF2B5EF4-FFF2-40B4-BE49-F238E27FC236}">
                            <a16:creationId xmlns:a16="http://schemas.microsoft.com/office/drawing/2014/main" id="{EEF21E38-2B2D-0F74-D1CC-A2C159B392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4015" y="3860261"/>
                        <a:ext cx="1093514" cy="1093514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54" name="타원 153">
                        <a:extLst>
                          <a:ext uri="{FF2B5EF4-FFF2-40B4-BE49-F238E27FC236}">
                            <a16:creationId xmlns:a16="http://schemas.microsoft.com/office/drawing/2014/main" id="{80A1BA94-BE98-C31C-2165-5D8E91DC2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60923" y="4313568"/>
                        <a:ext cx="199697" cy="19969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55" name="직선 연결선[R] 154">
                        <a:extLst>
                          <a:ext uri="{FF2B5EF4-FFF2-40B4-BE49-F238E27FC236}">
                            <a16:creationId xmlns:a16="http://schemas.microsoft.com/office/drawing/2014/main" id="{1FD4F8F9-00BB-E908-2CEF-E25F9F5A631B}"/>
                          </a:ext>
                        </a:extLst>
                      </p:cNvPr>
                      <p:cNvCxnSpPr>
                        <a:cxnSpLocks/>
                        <a:stCxn id="152" idx="2"/>
                        <a:endCxn id="154" idx="6"/>
                      </p:cNvCxnSpPr>
                      <p:nvPr/>
                    </p:nvCxnSpPr>
                    <p:spPr>
                      <a:xfrm flipH="1">
                        <a:off x="2960620" y="3916160"/>
                        <a:ext cx="1508334" cy="497257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6" name="타원 155">
                        <a:extLst>
                          <a:ext uri="{FF2B5EF4-FFF2-40B4-BE49-F238E27FC236}">
                            <a16:creationId xmlns:a16="http://schemas.microsoft.com/office/drawing/2014/main" id="{4CD5C706-76B5-4726-450A-6DD5D3AEA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3084" y="3860261"/>
                        <a:ext cx="1093514" cy="1093514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57" name="타원 156">
                        <a:extLst>
                          <a:ext uri="{FF2B5EF4-FFF2-40B4-BE49-F238E27FC236}">
                            <a16:creationId xmlns:a16="http://schemas.microsoft.com/office/drawing/2014/main" id="{E253506C-7C49-334B-C508-44DAF5EFD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39992" y="4313568"/>
                        <a:ext cx="199697" cy="19969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58" name="직선 연결선[R] 157">
                        <a:extLst>
                          <a:ext uri="{FF2B5EF4-FFF2-40B4-BE49-F238E27FC236}">
                            <a16:creationId xmlns:a16="http://schemas.microsoft.com/office/drawing/2014/main" id="{9E74E31F-1B45-8A4F-3BEF-23DB5721C41F}"/>
                          </a:ext>
                        </a:extLst>
                      </p:cNvPr>
                      <p:cNvCxnSpPr>
                        <a:cxnSpLocks/>
                        <a:endCxn id="152" idx="7"/>
                      </p:cNvCxnSpPr>
                      <p:nvPr/>
                    </p:nvCxnSpPr>
                    <p:spPr>
                      <a:xfrm flipH="1">
                        <a:off x="4862713" y="3074539"/>
                        <a:ext cx="1359976" cy="67852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직선 연결선[R] 158">
                        <a:extLst>
                          <a:ext uri="{FF2B5EF4-FFF2-40B4-BE49-F238E27FC236}">
                            <a16:creationId xmlns:a16="http://schemas.microsoft.com/office/drawing/2014/main" id="{6F847938-D64C-626E-CB84-7D6632B8F1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70450" y="2622207"/>
                        <a:ext cx="50217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직선 연결선[R] 159">
                        <a:extLst>
                          <a:ext uri="{FF2B5EF4-FFF2-40B4-BE49-F238E27FC236}">
                            <a16:creationId xmlns:a16="http://schemas.microsoft.com/office/drawing/2014/main" id="{FA0E508B-C668-7C95-C7C2-9A1A465B4B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38554" y="2224273"/>
                        <a:ext cx="50217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직선 연결선[R] 160">
                        <a:extLst>
                          <a:ext uri="{FF2B5EF4-FFF2-40B4-BE49-F238E27FC236}">
                            <a16:creationId xmlns:a16="http://schemas.microsoft.com/office/drawing/2014/main" id="{CC3F1EC0-8D13-4424-790E-B74187C7EA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91654" y="3540260"/>
                        <a:ext cx="15917" cy="751798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직선 연결선[R] 161">
                        <a:extLst>
                          <a:ext uri="{FF2B5EF4-FFF2-40B4-BE49-F238E27FC236}">
                            <a16:creationId xmlns:a16="http://schemas.microsoft.com/office/drawing/2014/main" id="{39BEF85B-A471-B770-2D38-E50CFE6C8A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92242" y="3540260"/>
                        <a:ext cx="23065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" name="직선 연결선[R] 162">
                        <a:extLst>
                          <a:ext uri="{FF2B5EF4-FFF2-40B4-BE49-F238E27FC236}">
                            <a16:creationId xmlns:a16="http://schemas.microsoft.com/office/drawing/2014/main" id="{3D929979-7958-A35E-F0AE-48087F5F09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72372" y="4292058"/>
                        <a:ext cx="23065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4" name="타원 163">
                        <a:extLst>
                          <a:ext uri="{FF2B5EF4-FFF2-40B4-BE49-F238E27FC236}">
                            <a16:creationId xmlns:a16="http://schemas.microsoft.com/office/drawing/2014/main" id="{475CB77F-125C-31A3-C8DF-0D14CA8CAF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0551" y="3925835"/>
                        <a:ext cx="962366" cy="96236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65" name="타원 164">
                        <a:extLst>
                          <a:ext uri="{FF2B5EF4-FFF2-40B4-BE49-F238E27FC236}">
                            <a16:creationId xmlns:a16="http://schemas.microsoft.com/office/drawing/2014/main" id="{BF8F7CA8-458D-E39D-F3E8-8E9EE7FB2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2476" y="3925835"/>
                        <a:ext cx="962366" cy="96236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</p:grpSp>
                <p:sp>
                  <p:nvSpPr>
                    <p:cNvPr id="138" name="오른쪽 대괄호[R] 137">
                      <a:extLst>
                        <a:ext uri="{FF2B5EF4-FFF2-40B4-BE49-F238E27FC236}">
                          <a16:creationId xmlns:a16="http://schemas.microsoft.com/office/drawing/2014/main" id="{AEA8F154-FAC3-CB6C-D84D-3F854344C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596" y="1607701"/>
                      <a:ext cx="88555" cy="365714"/>
                    </a:xfrm>
                    <a:prstGeom prst="rightBracket">
                      <a:avLst/>
                    </a:prstGeom>
                    <a:ln w="12700">
                      <a:solidFill>
                        <a:srgbClr val="7030A0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4ED7FDF1-82F3-48A3-D312-95FFD23E39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0386" y="2016762"/>
                      <a:ext cx="109934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:r>
                        <a:rPr kumimoji="1" lang="en-US" altLang="ko-Kore-KR" sz="1400" i="1" spc="-40" dirty="0">
                          <a:solidFill>
                            <a:srgbClr val="7030A0"/>
                          </a:solidFill>
                          <a:latin typeface="+mn-ea"/>
                        </a:rPr>
                        <a:t>1) BB drop </a:t>
                      </a:r>
                      <a:r>
                        <a:rPr kumimoji="1" lang="en-US" altLang="ko-Kore-KR" sz="1400" spc="-40" dirty="0">
                          <a:solidFill>
                            <a:srgbClr val="7030A0"/>
                          </a:solidFill>
                          <a:latin typeface="+mn-ea"/>
                        </a:rPr>
                        <a:t>↓</a:t>
                      </a:r>
                      <a:r>
                        <a:rPr kumimoji="1" lang="en-US" altLang="ko-Kore-KR" sz="1400" i="1" spc="-40" dirty="0">
                          <a:solidFill>
                            <a:srgbClr val="7030A0"/>
                          </a:solidFill>
                          <a:latin typeface="+mn-ea"/>
                        </a:rPr>
                        <a:t> </a:t>
                      </a:r>
                      <a:endParaRPr kumimoji="1" lang="ko-Kore-KR" altLang="en-US" sz="1400" i="1" spc="-40" dirty="0">
                        <a:solidFill>
                          <a:srgbClr val="7030A0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40" name="직선 연결선[R] 139">
                      <a:extLst>
                        <a:ext uri="{FF2B5EF4-FFF2-40B4-BE49-F238E27FC236}">
                          <a16:creationId xmlns:a16="http://schemas.microsoft.com/office/drawing/2014/main" id="{6FC1384E-0C72-6E37-0CA3-F6481A92D36E}"/>
                        </a:ext>
                      </a:extLst>
                    </p:cNvPr>
                    <p:cNvCxnSpPr>
                      <a:endCxn id="157" idx="2"/>
                    </p:cNvCxnSpPr>
                    <p:nvPr/>
                  </p:nvCxnSpPr>
                  <p:spPr>
                    <a:xfrm>
                      <a:off x="5432284" y="1948964"/>
                      <a:ext cx="631432" cy="445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호 140">
                      <a:extLst>
                        <a:ext uri="{FF2B5EF4-FFF2-40B4-BE49-F238E27FC236}">
                          <a16:creationId xmlns:a16="http://schemas.microsoft.com/office/drawing/2014/main" id="{6ABECF05-6445-ECE8-21A0-2E67540854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892168" y="1698973"/>
                      <a:ext cx="548883" cy="548883"/>
                    </a:xfrm>
                    <a:prstGeom prst="arc">
                      <a:avLst>
                        <a:gd name="adj1" fmla="val 5680887"/>
                        <a:gd name="adj2" fmla="val 8577552"/>
                      </a:avLst>
                    </a:prstGeom>
                    <a:noFill/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1860610F-0F63-77D0-9E9D-69FA778198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9373" y="2460329"/>
                      <a:ext cx="90056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:r>
                        <a:rPr kumimoji="1" lang="en-US" altLang="ko-Kore-KR" sz="1400" i="1" spc="-40" dirty="0">
                          <a:solidFill>
                            <a:srgbClr val="C00000"/>
                          </a:solidFill>
                          <a:latin typeface="+mn-ea"/>
                        </a:rPr>
                        <a:t>1) angle </a:t>
                      </a:r>
                      <a:r>
                        <a:rPr kumimoji="1" lang="en-US" altLang="ko-Kore-KR" sz="1400" spc="-40" dirty="0">
                          <a:solidFill>
                            <a:srgbClr val="C00000"/>
                          </a:solidFill>
                          <a:latin typeface="+mn-ea"/>
                        </a:rPr>
                        <a:t>↑</a:t>
                      </a:r>
                      <a:r>
                        <a:rPr kumimoji="1" lang="en-US" altLang="ko-Kore-KR" sz="1400" i="1" spc="-40" dirty="0">
                          <a:solidFill>
                            <a:srgbClr val="C00000"/>
                          </a:solidFill>
                          <a:latin typeface="+mn-ea"/>
                        </a:rPr>
                        <a:t> </a:t>
                      </a:r>
                      <a:endParaRPr kumimoji="1" lang="ko-Kore-KR" altLang="en-US" sz="1400" i="1" spc="-40" dirty="0">
                        <a:solidFill>
                          <a:srgbClr val="C0000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A3E1A96A-53AF-FCAA-9088-0F90813848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271" y="2453751"/>
                      <a:ext cx="124361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:r>
                        <a:rPr kumimoji="1" lang="en-US" altLang="ko-Kore-KR" sz="1400" i="1" spc="-40" dirty="0">
                          <a:solidFill>
                            <a:srgbClr val="00B050"/>
                          </a:solidFill>
                          <a:latin typeface="+mn-ea"/>
                        </a:rPr>
                        <a:t>1) Gear ratio </a:t>
                      </a:r>
                      <a:r>
                        <a:rPr kumimoji="1" lang="en-US" altLang="ko-Kore-KR" sz="1400" spc="-40" dirty="0">
                          <a:solidFill>
                            <a:srgbClr val="00B050"/>
                          </a:solidFill>
                          <a:latin typeface="+mn-ea"/>
                        </a:rPr>
                        <a:t>↑</a:t>
                      </a:r>
                      <a:r>
                        <a:rPr kumimoji="1" lang="en-US" altLang="ko-Kore-KR" sz="1400" i="1" spc="-40" dirty="0">
                          <a:solidFill>
                            <a:srgbClr val="00B050"/>
                          </a:solidFill>
                          <a:latin typeface="+mn-ea"/>
                        </a:rPr>
                        <a:t> </a:t>
                      </a:r>
                      <a:endParaRPr kumimoji="1" lang="ko-Kore-KR" altLang="en-US" sz="1400" i="1" spc="-40" dirty="0">
                        <a:solidFill>
                          <a:srgbClr val="00B050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45" name="꺾인 연결선[E] 144">
                      <a:extLst>
                        <a:ext uri="{FF2B5EF4-FFF2-40B4-BE49-F238E27FC236}">
                          <a16:creationId xmlns:a16="http://schemas.microsoft.com/office/drawing/2014/main" id="{7012B3F9-84A9-B617-45A7-3957F2B2B290}"/>
                        </a:ext>
                      </a:extLst>
                    </p:cNvPr>
                    <p:cNvCxnSpPr>
                      <a:cxnSpLocks/>
                      <a:stCxn id="152" idx="2"/>
                      <a:endCxn id="144" idx="0"/>
                    </p:cNvCxnSpPr>
                    <p:nvPr/>
                  </p:nvCxnSpPr>
                  <p:spPr>
                    <a:xfrm rot="10800000" flipV="1">
                      <a:off x="4109076" y="1607701"/>
                      <a:ext cx="375728" cy="846049"/>
                    </a:xfrm>
                    <a:prstGeom prst="bentConnector2">
                      <a:avLst/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꺾인 연결선[E] 145">
                      <a:extLst>
                        <a:ext uri="{FF2B5EF4-FFF2-40B4-BE49-F238E27FC236}">
                          <a16:creationId xmlns:a16="http://schemas.microsoft.com/office/drawing/2014/main" id="{2E0B0B2D-56C9-085D-4D22-947E52F743CF}"/>
                        </a:ext>
                      </a:extLst>
                    </p:cNvPr>
                    <p:cNvCxnSpPr>
                      <a:cxnSpLocks/>
                      <a:stCxn id="108" idx="0"/>
                      <a:endCxn id="22" idx="2"/>
                    </p:cNvCxnSpPr>
                    <p:nvPr/>
                  </p:nvCxnSpPr>
                  <p:spPr>
                    <a:xfrm rot="16200000" flipV="1">
                      <a:off x="6303790" y="1408173"/>
                      <a:ext cx="312874" cy="9579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꺾인 연결선[E] 146">
                      <a:extLst>
                        <a:ext uri="{FF2B5EF4-FFF2-40B4-BE49-F238E27FC236}">
                          <a16:creationId xmlns:a16="http://schemas.microsoft.com/office/drawing/2014/main" id="{2FD07D73-D70E-7FEE-A51D-2B41F0DC9286}"/>
                        </a:ext>
                      </a:extLst>
                    </p:cNvPr>
                    <p:cNvCxnSpPr>
                      <a:cxnSpLocks/>
                      <a:stCxn id="141" idx="0"/>
                      <a:endCxn id="142" idx="0"/>
                    </p:cNvCxnSpPr>
                    <p:nvPr/>
                  </p:nvCxnSpPr>
                  <p:spPr>
                    <a:xfrm rot="5400000">
                      <a:off x="5531715" y="2098959"/>
                      <a:ext cx="509313" cy="21342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" name="꺾인 연결선[E] 16">
                    <a:extLst>
                      <a:ext uri="{FF2B5EF4-FFF2-40B4-BE49-F238E27FC236}">
                        <a16:creationId xmlns:a16="http://schemas.microsoft.com/office/drawing/2014/main" id="{59B91FC6-2FF8-189D-D748-2295F4300BB0}"/>
                      </a:ext>
                    </a:extLst>
                  </p:cNvPr>
                  <p:cNvCxnSpPr>
                    <a:cxnSpLocks/>
                    <a:stCxn id="110" idx="0"/>
                    <a:endCxn id="46" idx="1"/>
                  </p:cNvCxnSpPr>
                  <p:nvPr/>
                </p:nvCxnSpPr>
                <p:spPr>
                  <a:xfrm rot="16200000" flipV="1">
                    <a:off x="2469678" y="693038"/>
                    <a:ext cx="1089650" cy="762690"/>
                  </a:xfrm>
                  <a:prstGeom prst="bentConnector4">
                    <a:avLst>
                      <a:gd name="adj1" fmla="val 45057"/>
                      <a:gd name="adj2" fmla="val 108881"/>
                    </a:avLst>
                  </a:prstGeom>
                  <a:ln w="1270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76395A3-B750-F34F-FB5E-0683EB3E2004}"/>
                    </a:ext>
                  </a:extLst>
                </p:cNvPr>
                <p:cNvSpPr txBox="1"/>
                <p:nvPr/>
              </p:nvSpPr>
              <p:spPr>
                <a:xfrm flipH="1">
                  <a:off x="4841422" y="1702201"/>
                  <a:ext cx="19078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A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8691059-55A0-0385-5CFA-044ACD4E2F42}"/>
                    </a:ext>
                  </a:extLst>
                </p:cNvPr>
                <p:cNvSpPr txBox="1"/>
                <p:nvPr/>
              </p:nvSpPr>
              <p:spPr>
                <a:xfrm flipH="1">
                  <a:off x="3949061" y="629500"/>
                  <a:ext cx="1572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B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36E83E-5137-6BA2-564D-FAF5F795D09C}"/>
                    </a:ext>
                  </a:extLst>
                </p:cNvPr>
                <p:cNvSpPr txBox="1"/>
                <p:nvPr/>
              </p:nvSpPr>
              <p:spPr>
                <a:xfrm flipH="1">
                  <a:off x="2362207" y="1741926"/>
                  <a:ext cx="1675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C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BC6C1A8-1710-5E57-9C85-63ECF1CC5726}"/>
                    </a:ext>
                  </a:extLst>
                </p:cNvPr>
                <p:cNvSpPr txBox="1"/>
                <p:nvPr/>
              </p:nvSpPr>
              <p:spPr>
                <a:xfrm flipH="1">
                  <a:off x="2668694" y="1143293"/>
                  <a:ext cx="15085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D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0FA0718-52E2-12A1-FC46-1BB401FB2C40}"/>
                    </a:ext>
                  </a:extLst>
                </p:cNvPr>
                <p:cNvSpPr txBox="1"/>
                <p:nvPr/>
              </p:nvSpPr>
              <p:spPr>
                <a:xfrm flipH="1">
                  <a:off x="3560618" y="1301076"/>
                  <a:ext cx="14339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E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0F73555-BA64-846C-89FA-3C70249330DD}"/>
                    </a:ext>
                  </a:extLst>
                </p:cNvPr>
                <p:cNvSpPr txBox="1"/>
                <p:nvPr/>
              </p:nvSpPr>
              <p:spPr>
                <a:xfrm flipH="1">
                  <a:off x="3078915" y="1595230"/>
                  <a:ext cx="6036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F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5D5287-FF42-F023-BCA4-D1528BBBC947}"/>
                  </a:ext>
                </a:extLst>
              </p:cNvPr>
              <p:cNvSpPr txBox="1"/>
              <p:nvPr/>
            </p:nvSpPr>
            <p:spPr>
              <a:xfrm>
                <a:off x="4847966" y="742996"/>
                <a:ext cx="1250342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2) Wheel size </a:t>
                </a:r>
                <a:r>
                  <a:rPr kumimoji="1" lang="en-US" altLang="ko-Kore-KR" sz="1400" spc="-40" dirty="0">
                    <a:solidFill>
                      <a:srgbClr val="C00000"/>
                    </a:solidFill>
                    <a:latin typeface="+mn-ea"/>
                  </a:rPr>
                  <a:t>↓</a:t>
                </a:r>
                <a:endParaRPr kumimoji="1" lang="en-US" altLang="ko-Kore-KR" sz="1400" i="1" spc="-40" dirty="0">
                  <a:solidFill>
                    <a:srgbClr val="C00000"/>
                  </a:solidFill>
                  <a:latin typeface="+mn-ea"/>
                </a:endParaRPr>
              </a:p>
              <a:p>
                <a:pPr algn="l"/>
                <a:r>
                  <a:rPr kumimoji="1" lang="en-US" altLang="ko-Kore-KR" sz="1400" i="1" spc="-40" dirty="0">
                    <a:solidFill>
                      <a:srgbClr val="7030A0"/>
                    </a:solidFill>
                    <a:latin typeface="+mn-ea"/>
                  </a:rPr>
                  <a:t>2) Wheel size </a:t>
                </a:r>
                <a:r>
                  <a:rPr kumimoji="1" lang="en-US" altLang="ko-Kore-KR" sz="1400" spc="-40" dirty="0">
                    <a:solidFill>
                      <a:srgbClr val="7030A0"/>
                    </a:solidFill>
                    <a:latin typeface="+mn-ea"/>
                  </a:rPr>
                  <a:t>↑</a:t>
                </a:r>
              </a:p>
              <a:p>
                <a:r>
                  <a:rPr kumimoji="1" lang="en-US" altLang="ko-Kore-KR" sz="1400" i="1" spc="-40" dirty="0">
                    <a:solidFill>
                      <a:srgbClr val="00B050"/>
                    </a:solidFill>
                    <a:latin typeface="+mn-ea"/>
                  </a:rPr>
                  <a:t>2) Wheel size </a:t>
                </a:r>
                <a:r>
                  <a:rPr kumimoji="1" lang="en-US" altLang="ko-Kore-KR" sz="1400" spc="-40" dirty="0">
                    <a:solidFill>
                      <a:srgbClr val="00B050"/>
                    </a:solidFill>
                    <a:latin typeface="+mn-ea"/>
                  </a:rPr>
                  <a:t>↓</a:t>
                </a:r>
                <a:endParaRPr kumimoji="1" lang="en-US" altLang="ko-Kore-KR" sz="1400" i="1" spc="-40" dirty="0">
                  <a:solidFill>
                    <a:srgbClr val="00B050"/>
                  </a:solidFill>
                  <a:latin typeface="+mn-ea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622DB-B72B-DD4B-A359-0EA528F87022}"/>
                </a:ext>
              </a:extLst>
            </p:cNvPr>
            <p:cNvSpPr txBox="1"/>
            <p:nvPr/>
          </p:nvSpPr>
          <p:spPr>
            <a:xfrm>
              <a:off x="2229192" y="544554"/>
              <a:ext cx="176266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400" i="1" spc="-40" dirty="0">
                  <a:solidFill>
                    <a:srgbClr val="C00000"/>
                  </a:solidFill>
                  <a:latin typeface="+mn-ea"/>
                </a:rPr>
                <a:t>3</a:t>
              </a:r>
              <a:r>
                <a:rPr kumimoji="1" lang="en-US" altLang="ko-Kore-KR" sz="1400" i="1" spc="-40" dirty="0">
                  <a:solidFill>
                    <a:srgbClr val="C00000"/>
                  </a:solidFill>
                  <a:latin typeface="+mn-ea"/>
                </a:rPr>
                <a:t>) Chain stay length</a:t>
              </a:r>
              <a:r>
                <a:rPr kumimoji="1" lang="en-US" altLang="ko-Kore-KR" sz="1400" spc="-40" dirty="0">
                  <a:solidFill>
                    <a:srgbClr val="C00000"/>
                  </a:solidFill>
                  <a:latin typeface="+mn-ea"/>
                </a:rPr>
                <a:t>↓</a:t>
              </a:r>
              <a:r>
                <a:rPr kumimoji="1" lang="en-US" altLang="ko-Kore-KR" sz="1400" i="1" spc="-40" dirty="0">
                  <a:solidFill>
                    <a:srgbClr val="C00000"/>
                  </a:solidFill>
                  <a:latin typeface="+mn-ea"/>
                </a:rPr>
                <a:t> </a:t>
              </a:r>
              <a:endParaRPr kumimoji="1" lang="ko-Kore-KR" altLang="en-US" sz="1400" i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80706A1-402D-CAD4-8CBD-FFA8E3281473}"/>
              </a:ext>
            </a:extLst>
          </p:cNvPr>
          <p:cNvSpPr txBox="1"/>
          <p:nvPr/>
        </p:nvSpPr>
        <p:spPr>
          <a:xfrm>
            <a:off x="152729" y="4572899"/>
            <a:ext cx="697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Means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1B30AD-A269-9A2D-860C-8A505A82C0B6}"/>
              </a:ext>
            </a:extLst>
          </p:cNvPr>
          <p:cNvSpPr txBox="1"/>
          <p:nvPr/>
        </p:nvSpPr>
        <p:spPr>
          <a:xfrm>
            <a:off x="50045" y="3808637"/>
            <a:ext cx="9111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Function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B3A0B9-A443-FE34-E779-A6EB72BAEDFE}"/>
              </a:ext>
            </a:extLst>
          </p:cNvPr>
          <p:cNvSpPr txBox="1"/>
          <p:nvPr/>
        </p:nvSpPr>
        <p:spPr>
          <a:xfrm>
            <a:off x="2124113" y="458304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8BFAB5-3E97-CF00-9174-CD935CD2DB2E}"/>
              </a:ext>
            </a:extLst>
          </p:cNvPr>
          <p:cNvCxnSpPr/>
          <p:nvPr/>
        </p:nvCxnSpPr>
        <p:spPr>
          <a:xfrm flipH="1">
            <a:off x="1345305" y="4103944"/>
            <a:ext cx="493229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A83D4F07-4D8D-96C3-5DFC-BAD4E4EA307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838532" y="4103944"/>
            <a:ext cx="427766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6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819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Design parameter relationship (</a:t>
            </a:r>
            <a:r>
              <a:rPr lang="en-US" altLang="ko-KR" sz="2400" b="0" i="1" dirty="0">
                <a:solidFill>
                  <a:srgbClr val="1D6FA9"/>
                </a:solidFill>
              </a:rPr>
              <a:t>likelihood and direction</a:t>
            </a:r>
            <a:r>
              <a:rPr lang="en-US" altLang="ko-KR" sz="2400" b="0" dirty="0"/>
              <a:t>) </a:t>
            </a:r>
            <a:endParaRPr lang="ko-KR" altLang="en-US" sz="2400" b="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204064" y="-1799439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050154" y="-2653848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9944785" y="-281791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423772" y="-2189585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113542" y="-2611607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008173" y="-277567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0782791" y="72529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1677422" y="-91534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430763" y="-2139215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9890255" y="-1308651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426200" y="-2122159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433191" y="-2122159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095449" y="42503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102440" y="47540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095449" y="134959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102440" y="139996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556276" y="-1358923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9813918" y="-1409293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0670547" y="-1358923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509782" y="-1460631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0782790" y="-266248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003867" y="-397215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2642361" y="-176899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514091" y="-1222784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211055" y="-1749069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0653947" y="-1456138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13206492" y="-1732013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2768461" y="-1341867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280401" y="-528359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1761470" y="865548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1761470" y="1091053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492586" y="1255694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485595" y="1205324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683E66-3468-E269-D651-ABBBFA8D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1" y="984530"/>
            <a:ext cx="2485546" cy="243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F1CCC-7BCE-CF6C-B882-4BD5A8402E28}"/>
              </a:ext>
            </a:extLst>
          </p:cNvPr>
          <p:cNvSpPr txBox="1"/>
          <p:nvPr/>
        </p:nvSpPr>
        <p:spPr>
          <a:xfrm>
            <a:off x="8474929" y="183163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06DA78-BAEA-DB0A-38EB-8FA8667B0904}"/>
              </a:ext>
            </a:extLst>
          </p:cNvPr>
          <p:cNvSpPr/>
          <p:nvPr/>
        </p:nvSpPr>
        <p:spPr>
          <a:xfrm>
            <a:off x="166107" y="946251"/>
            <a:ext cx="2610105" cy="25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78FAC49-72E8-1140-6256-EE7B1A87ACD0}"/>
              </a:ext>
            </a:extLst>
          </p:cNvPr>
          <p:cNvGraphicFramePr>
            <a:graphicFrameLocks noGrp="1"/>
          </p:cNvGraphicFramePr>
          <p:nvPr/>
        </p:nvGraphicFramePr>
        <p:xfrm>
          <a:off x="2906470" y="628326"/>
          <a:ext cx="6143684" cy="3037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97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64401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73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936" marR="67936" marT="33968" marB="3396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91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7327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7327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-,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167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- </a:t>
                      </a:r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4769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-, </a:t>
                      </a:r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D2990-6152-32D4-BC59-FDEFADD2B2CC}"/>
              </a:ext>
            </a:extLst>
          </p:cNvPr>
          <p:cNvSpPr txBox="1"/>
          <p:nvPr/>
        </p:nvSpPr>
        <p:spPr>
          <a:xfrm>
            <a:off x="165083" y="3744773"/>
            <a:ext cx="54607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Design parameter </a:t>
            </a:r>
            <a:r>
              <a:rPr kumimoji="1" lang="ko-Kore-KR" altLang="en-US" sz="2000" spc="-40" dirty="0">
                <a:latin typeface="+mn-ea"/>
              </a:rPr>
              <a:t>간의 비례정도</a:t>
            </a:r>
            <a:r>
              <a:rPr kumimoji="1" lang="en-US" altLang="ko-Kore-KR" sz="2000" spc="-40" dirty="0">
                <a:latin typeface="+mn-ea"/>
              </a:rPr>
              <a:t>(</a:t>
            </a:r>
            <a:r>
              <a:rPr kumimoji="1" lang="ko-Kore-KR" altLang="en-US" sz="2000" spc="-40" dirty="0">
                <a:latin typeface="+mn-ea"/>
              </a:rPr>
              <a:t>정비례</a:t>
            </a:r>
            <a:r>
              <a:rPr kumimoji="1" lang="en-US" altLang="ko-Kore-KR" sz="2000" spc="-40" dirty="0">
                <a:latin typeface="+mn-ea"/>
              </a:rPr>
              <a:t>, </a:t>
            </a:r>
            <a:r>
              <a:rPr kumimoji="1" lang="ko-Kore-KR" altLang="en-US" sz="2000" spc="-40" dirty="0">
                <a:latin typeface="+mn-ea"/>
              </a:rPr>
              <a:t>반비례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47DCA-5575-AA0B-744A-5FCD3FD52F96}"/>
              </a:ext>
            </a:extLst>
          </p:cNvPr>
          <p:cNvSpPr txBox="1"/>
          <p:nvPr/>
        </p:nvSpPr>
        <p:spPr>
          <a:xfrm>
            <a:off x="386969" y="4592292"/>
            <a:ext cx="34133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+</a:t>
            </a:r>
            <a:r>
              <a:rPr kumimoji="1" lang="en-US" altLang="ko-KR" spc="-40" dirty="0">
                <a:latin typeface="+mn-ea"/>
              </a:rPr>
              <a:t> : design parameter</a:t>
            </a:r>
            <a:r>
              <a:rPr kumimoji="1" lang="ko-KR" altLang="en-US" spc="-40" dirty="0">
                <a:latin typeface="+mn-ea"/>
              </a:rPr>
              <a:t> 간의 정비례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51DEB-3E90-018D-04D4-908E6B33290B}"/>
              </a:ext>
            </a:extLst>
          </p:cNvPr>
          <p:cNvSpPr txBox="1"/>
          <p:nvPr/>
        </p:nvSpPr>
        <p:spPr>
          <a:xfrm>
            <a:off x="1072360" y="4968366"/>
            <a:ext cx="9265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+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61275-F712-8214-C584-5C14D84EC4EF}"/>
              </a:ext>
            </a:extLst>
          </p:cNvPr>
          <p:cNvSpPr txBox="1"/>
          <p:nvPr/>
        </p:nvSpPr>
        <p:spPr>
          <a:xfrm>
            <a:off x="2401632" y="4964200"/>
            <a:ext cx="746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-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4F571-4D5B-1470-43B2-EC0CA230E72D}"/>
              </a:ext>
            </a:extLst>
          </p:cNvPr>
          <p:cNvSpPr txBox="1"/>
          <p:nvPr/>
        </p:nvSpPr>
        <p:spPr>
          <a:xfrm>
            <a:off x="350598" y="5378676"/>
            <a:ext cx="33396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-</a:t>
            </a:r>
            <a:r>
              <a:rPr kumimoji="1" lang="en-US" altLang="ko-KR" spc="-40" dirty="0">
                <a:latin typeface="+mn-ea"/>
              </a:rPr>
              <a:t> : design parameter</a:t>
            </a:r>
            <a:r>
              <a:rPr kumimoji="1" lang="ko-KR" altLang="en-US" spc="-40" dirty="0">
                <a:latin typeface="+mn-ea"/>
              </a:rPr>
              <a:t> 간의 반비례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5EADE4-AF73-3C93-71A4-1012A4B3D7F3}"/>
              </a:ext>
            </a:extLst>
          </p:cNvPr>
          <p:cNvSpPr txBox="1"/>
          <p:nvPr/>
        </p:nvSpPr>
        <p:spPr>
          <a:xfrm>
            <a:off x="317828" y="6206958"/>
            <a:ext cx="23458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ore-KR" dirty="0">
                <a:solidFill>
                  <a:srgbClr val="000000"/>
                </a:solidFill>
                <a:ea typeface="Batang" panose="02030600000101010101" pitchFamily="18" charset="-127"/>
              </a:rPr>
              <a:t>±</a:t>
            </a:r>
            <a:r>
              <a:rPr kumimoji="1" lang="en-US" altLang="ko-KR" spc="-40" dirty="0">
                <a:latin typeface="+mn-ea"/>
              </a:rPr>
              <a:t> : </a:t>
            </a:r>
            <a:r>
              <a:rPr kumimoji="1" lang="ko-KR" altLang="en-US" spc="-40" dirty="0">
                <a:latin typeface="+mn-ea"/>
              </a:rPr>
              <a:t>방향성의 상관 없음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826E4-7A3C-46C2-CBD9-419E258F2A1C}"/>
              </a:ext>
            </a:extLst>
          </p:cNvPr>
          <p:cNvSpPr txBox="1"/>
          <p:nvPr/>
        </p:nvSpPr>
        <p:spPr>
          <a:xfrm flipH="1">
            <a:off x="2127166" y="5029114"/>
            <a:ext cx="2528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,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4802A0-63BC-3342-19B5-AB84954C445F}"/>
              </a:ext>
            </a:extLst>
          </p:cNvPr>
          <p:cNvSpPr txBox="1"/>
          <p:nvPr/>
        </p:nvSpPr>
        <p:spPr>
          <a:xfrm>
            <a:off x="1072360" y="5727318"/>
            <a:ext cx="8367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+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3EFAB0-6B72-C666-0FC6-9F9CAC87272E}"/>
              </a:ext>
            </a:extLst>
          </p:cNvPr>
          <p:cNvSpPr txBox="1"/>
          <p:nvPr/>
        </p:nvSpPr>
        <p:spPr>
          <a:xfrm>
            <a:off x="2401630" y="5723152"/>
            <a:ext cx="8367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-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AB7C75-85D2-12B8-51B7-7E50FAB84BC3}"/>
              </a:ext>
            </a:extLst>
          </p:cNvPr>
          <p:cNvSpPr txBox="1"/>
          <p:nvPr/>
        </p:nvSpPr>
        <p:spPr>
          <a:xfrm flipH="1">
            <a:off x="2127166" y="5788066"/>
            <a:ext cx="2528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,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E32C16-040D-2AA4-12E5-651915F25E58}"/>
              </a:ext>
            </a:extLst>
          </p:cNvPr>
          <p:cNvSpPr txBox="1"/>
          <p:nvPr/>
        </p:nvSpPr>
        <p:spPr>
          <a:xfrm>
            <a:off x="386971" y="4169584"/>
            <a:ext cx="3857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|X| : DP1</a:t>
            </a:r>
            <a:r>
              <a:rPr kumimoji="1" lang="ko-Kore-KR" altLang="en-US" spc="-40" dirty="0">
                <a:latin typeface="+mn-ea"/>
              </a:rPr>
              <a:t>로 인해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DP2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의 재설계될 확률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628E8D-3641-FCD8-AF05-9C4C65D22001}"/>
              </a:ext>
            </a:extLst>
          </p:cNvPr>
          <p:cNvSpPr txBox="1"/>
          <p:nvPr/>
        </p:nvSpPr>
        <p:spPr>
          <a:xfrm>
            <a:off x="4616349" y="4362994"/>
            <a:ext cx="479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Ex 1)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B34A3D-4C28-8563-890B-072010EC8133}"/>
              </a:ext>
            </a:extLst>
          </p:cNvPr>
          <p:cNvSpPr txBox="1"/>
          <p:nvPr/>
        </p:nvSpPr>
        <p:spPr>
          <a:xfrm>
            <a:off x="7311142" y="4371549"/>
            <a:ext cx="74052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F8C776-1F5F-AE89-62BC-F397B293B0C4}"/>
              </a:ext>
            </a:extLst>
          </p:cNvPr>
          <p:cNvSpPr txBox="1"/>
          <p:nvPr/>
        </p:nvSpPr>
        <p:spPr>
          <a:xfrm>
            <a:off x="7322901" y="4706343"/>
            <a:ext cx="77485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34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 </a:t>
            </a:r>
          </a:p>
          <a:p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E642E9BA-938C-88EA-F24F-FDE8A70DD5A4}"/>
              </a:ext>
            </a:extLst>
          </p:cNvPr>
          <p:cNvCxnSpPr>
            <a:cxnSpLocks/>
            <a:stCxn id="91" idx="3"/>
            <a:endCxn id="44" idx="1"/>
          </p:cNvCxnSpPr>
          <p:nvPr/>
        </p:nvCxnSpPr>
        <p:spPr>
          <a:xfrm>
            <a:off x="6092649" y="4510047"/>
            <a:ext cx="1218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32F1711B-CACB-C0F7-05DE-EB27238E907E}"/>
              </a:ext>
            </a:extLst>
          </p:cNvPr>
          <p:cNvCxnSpPr>
            <a:cxnSpLocks/>
            <a:stCxn id="99" idx="3"/>
            <a:endCxn id="49" idx="1"/>
          </p:cNvCxnSpPr>
          <p:nvPr/>
        </p:nvCxnSpPr>
        <p:spPr>
          <a:xfrm>
            <a:off x="6092647" y="4813353"/>
            <a:ext cx="1230254" cy="169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F3DD6B-DC34-EDBE-0108-7FFACAC41ED7}"/>
              </a:ext>
            </a:extLst>
          </p:cNvPr>
          <p:cNvSpPr txBox="1"/>
          <p:nvPr/>
        </p:nvSpPr>
        <p:spPr>
          <a:xfrm>
            <a:off x="5361747" y="5535902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12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811BA4-0C12-3314-1C73-8C249128BB2D}"/>
              </a:ext>
            </a:extLst>
          </p:cNvPr>
          <p:cNvSpPr txBox="1"/>
          <p:nvPr/>
        </p:nvSpPr>
        <p:spPr>
          <a:xfrm>
            <a:off x="7334792" y="5428148"/>
            <a:ext cx="74052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</a:p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13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D84DB-63D9-A9D4-E498-43448F58F660}"/>
              </a:ext>
            </a:extLst>
          </p:cNvPr>
          <p:cNvSpPr txBox="1"/>
          <p:nvPr/>
        </p:nvSpPr>
        <p:spPr>
          <a:xfrm>
            <a:off x="7334792" y="6058405"/>
            <a:ext cx="74052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13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7E7E1A-854C-6B26-AA2E-B10921DC287B}"/>
              </a:ext>
            </a:extLst>
          </p:cNvPr>
          <p:cNvSpPr txBox="1"/>
          <p:nvPr/>
        </p:nvSpPr>
        <p:spPr>
          <a:xfrm>
            <a:off x="5352123" y="4371549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3769F9-43A3-9E82-BC45-A8F25C7058DB}"/>
              </a:ext>
            </a:extLst>
          </p:cNvPr>
          <p:cNvSpPr txBox="1"/>
          <p:nvPr/>
        </p:nvSpPr>
        <p:spPr>
          <a:xfrm>
            <a:off x="5352123" y="4674853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96A5AE-43AC-7432-2E74-6A559C330671}"/>
              </a:ext>
            </a:extLst>
          </p:cNvPr>
          <p:cNvSpPr txBox="1"/>
          <p:nvPr/>
        </p:nvSpPr>
        <p:spPr>
          <a:xfrm rot="10800000">
            <a:off x="8098560" y="5794375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4067A2-1C0C-FF1E-B96D-B91DF511A041}"/>
              </a:ext>
            </a:extLst>
          </p:cNvPr>
          <p:cNvSpPr txBox="1"/>
          <p:nvPr/>
        </p:nvSpPr>
        <p:spPr>
          <a:xfrm rot="10800000">
            <a:off x="8115369" y="442934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1D6FA9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9C4E61-7DCA-3AD1-E831-15789D6C9A3B}"/>
              </a:ext>
            </a:extLst>
          </p:cNvPr>
          <p:cNvSpPr txBox="1"/>
          <p:nvPr/>
        </p:nvSpPr>
        <p:spPr>
          <a:xfrm>
            <a:off x="4572000" y="5535903"/>
            <a:ext cx="479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Ex 2)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71C88F-3326-EF5D-BBF1-EA03B9A21FE4}"/>
              </a:ext>
            </a:extLst>
          </p:cNvPr>
          <p:cNvSpPr txBox="1"/>
          <p:nvPr/>
        </p:nvSpPr>
        <p:spPr>
          <a:xfrm>
            <a:off x="5379252" y="5874185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DEE5D03-A315-7AF6-6C08-6C5586406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6102273" y="5674402"/>
            <a:ext cx="1232521" cy="30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10B57DA0-E3A4-C530-6E89-1578B4F17A77}"/>
              </a:ext>
            </a:extLst>
          </p:cNvPr>
          <p:cNvCxnSpPr>
            <a:cxnSpLocks/>
            <a:stCxn id="115" idx="3"/>
            <a:endCxn id="67" idx="1"/>
          </p:cNvCxnSpPr>
          <p:nvPr/>
        </p:nvCxnSpPr>
        <p:spPr>
          <a:xfrm>
            <a:off x="6119776" y="6012683"/>
            <a:ext cx="1215016" cy="18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6210835-AF60-BC1B-520C-3D0B9289E1CC}"/>
              </a:ext>
            </a:extLst>
          </p:cNvPr>
          <p:cNvSpPr txBox="1"/>
          <p:nvPr/>
        </p:nvSpPr>
        <p:spPr>
          <a:xfrm>
            <a:off x="8336962" y="4348641"/>
            <a:ext cx="7411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8A5C62-1089-9334-2C35-5E1654CEDC1C}"/>
              </a:ext>
            </a:extLst>
          </p:cNvPr>
          <p:cNvSpPr txBox="1"/>
          <p:nvPr/>
        </p:nvSpPr>
        <p:spPr>
          <a:xfrm>
            <a:off x="8336962" y="5723152"/>
            <a:ext cx="7655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synergy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17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A189A-5390-6F8E-1BC2-88FB8DDD49A8}"/>
              </a:ext>
            </a:extLst>
          </p:cNvPr>
          <p:cNvSpPr txBox="1"/>
          <p:nvPr/>
        </p:nvSpPr>
        <p:spPr>
          <a:xfrm>
            <a:off x="258226" y="818531"/>
            <a:ext cx="40891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관계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14104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고민 사항</a:t>
            </a:r>
            <a:r>
              <a:rPr lang="en-US" altLang="ko-KR" sz="2000" dirty="0"/>
              <a:t>) </a:t>
            </a:r>
            <a:r>
              <a:rPr lang="ko-KR" altLang="en-US" sz="2000" dirty="0"/>
              <a:t>어느 지표</a:t>
            </a:r>
            <a:r>
              <a:rPr lang="en-US" altLang="ko-KR" sz="2000" dirty="0"/>
              <a:t>(</a:t>
            </a:r>
            <a:r>
              <a:rPr lang="ko-KR" altLang="en-US" sz="2000" dirty="0"/>
              <a:t>결과값</a:t>
            </a:r>
            <a:r>
              <a:rPr lang="en-US" altLang="ko-KR" sz="2000" dirty="0"/>
              <a:t>)</a:t>
            </a:r>
            <a:r>
              <a:rPr lang="ko-KR" altLang="en-US" sz="2000" dirty="0"/>
              <a:t>을 토대로</a:t>
            </a:r>
            <a:r>
              <a:rPr lang="en-US" altLang="ko-KR" sz="2000" dirty="0"/>
              <a:t>, </a:t>
            </a:r>
            <a:r>
              <a:rPr lang="ko-KR" altLang="en-US" sz="2000" dirty="0"/>
              <a:t>대안을 평가할 수 있을까</a:t>
            </a:r>
            <a:r>
              <a:rPr lang="en-US" altLang="ko-KR" sz="2000" dirty="0"/>
              <a:t>? </a:t>
            </a:r>
          </a:p>
          <a:p>
            <a:r>
              <a:rPr lang="ko-KR" altLang="en-US" sz="2000" dirty="0"/>
              <a:t>                      혹은 어떻게 </a:t>
            </a:r>
            <a:r>
              <a:rPr lang="en-US" altLang="ko-KR" sz="2000" dirty="0"/>
              <a:t>indirect</a:t>
            </a:r>
            <a:r>
              <a:rPr lang="ko-KR" altLang="en-US" sz="2000" dirty="0"/>
              <a:t>의 부호를 고려할 수 있을까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D5F6A-5210-EFF3-3C28-C5DA449C1CE8}"/>
              </a:ext>
            </a:extLst>
          </p:cNvPr>
          <p:cNvSpPr txBox="1"/>
          <p:nvPr/>
        </p:nvSpPr>
        <p:spPr>
          <a:xfrm>
            <a:off x="273076" y="4302882"/>
            <a:ext cx="2226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</a:t>
            </a:r>
            <a:r>
              <a:rPr kumimoji="1" lang="en-US" altLang="ko-Kore-KR" spc="-40" dirty="0">
                <a:latin typeface="+mn-ea"/>
              </a:rPr>
              <a:t> Likelihood / impact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813B0-A6D3-D2BC-CD74-E4008542D66F}"/>
              </a:ext>
            </a:extLst>
          </p:cNvPr>
          <p:cNvSpPr txBox="1"/>
          <p:nvPr/>
        </p:nvSpPr>
        <p:spPr>
          <a:xfrm>
            <a:off x="113885" y="3948007"/>
            <a:ext cx="19729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 err="1">
                <a:latin typeface="+mn-ea"/>
              </a:rPr>
              <a:t>i</a:t>
            </a:r>
            <a:r>
              <a:rPr kumimoji="1" lang="en-US" altLang="en-US" b="1" spc="-40" dirty="0">
                <a:latin typeface="+mn-ea"/>
              </a:rPr>
              <a:t>) Rework duration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A2145C-8132-D15D-77C6-950BBA4A374D}"/>
              </a:ext>
            </a:extLst>
          </p:cNvPr>
          <p:cNvSpPr txBox="1"/>
          <p:nvPr/>
        </p:nvSpPr>
        <p:spPr>
          <a:xfrm>
            <a:off x="2781794" y="4312496"/>
            <a:ext cx="7530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solidFill>
                  <a:srgbClr val="C00000"/>
                </a:solidFill>
                <a:latin typeface="+mn-ea"/>
              </a:rPr>
              <a:t>CPM(?)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01D4C5-558F-D529-66F2-8F1C4765266B}"/>
              </a:ext>
            </a:extLst>
          </p:cNvPr>
          <p:cNvSpPr txBox="1"/>
          <p:nvPr/>
        </p:nvSpPr>
        <p:spPr>
          <a:xfrm>
            <a:off x="273076" y="5140667"/>
            <a:ext cx="2226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</a:t>
            </a:r>
            <a:r>
              <a:rPr kumimoji="1" lang="en-US" altLang="ko-Kore-KR" spc="-40" dirty="0">
                <a:latin typeface="+mn-ea"/>
              </a:rPr>
              <a:t> Likelihood </a:t>
            </a:r>
            <a:r>
              <a:rPr kumimoji="1" lang="en-US" altLang="ko-Kore-KR" strike="sngStrike" spc="-40" dirty="0">
                <a:latin typeface="+mn-ea"/>
              </a:rPr>
              <a:t>/ impact</a:t>
            </a:r>
            <a:endParaRPr kumimoji="1" lang="ko-Kore-KR" altLang="en-US" strike="sngStrike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946791-4C69-1B1A-DD9D-EFE197A311D0}"/>
              </a:ext>
            </a:extLst>
          </p:cNvPr>
          <p:cNvSpPr txBox="1"/>
          <p:nvPr/>
        </p:nvSpPr>
        <p:spPr>
          <a:xfrm>
            <a:off x="113885" y="4785792"/>
            <a:ext cx="23219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ii) # of redesigned 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D5B8C4-1DFA-11BC-CA5D-C2FC7FFD645A}"/>
              </a:ext>
            </a:extLst>
          </p:cNvPr>
          <p:cNvSpPr txBox="1"/>
          <p:nvPr/>
        </p:nvSpPr>
        <p:spPr>
          <a:xfrm>
            <a:off x="273076" y="6079600"/>
            <a:ext cx="2226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</a:t>
            </a:r>
            <a:r>
              <a:rPr kumimoji="1" lang="en-US" altLang="ko-Kore-KR" spc="-40" dirty="0">
                <a:latin typeface="+mn-ea"/>
              </a:rPr>
              <a:t> Likelihood </a:t>
            </a:r>
            <a:r>
              <a:rPr kumimoji="1" lang="en-US" altLang="ko-Kore-KR" strike="sngStrike" spc="-40" dirty="0">
                <a:latin typeface="+mn-ea"/>
              </a:rPr>
              <a:t>/ impact</a:t>
            </a:r>
            <a:endParaRPr kumimoji="1" lang="ko-Kore-KR" altLang="en-US" strike="sngStrike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B4D7B1-5B5B-5B25-910C-46A7D7E13E9C}"/>
              </a:ext>
            </a:extLst>
          </p:cNvPr>
          <p:cNvSpPr txBox="1"/>
          <p:nvPr/>
        </p:nvSpPr>
        <p:spPr>
          <a:xfrm>
            <a:off x="69832" y="5660420"/>
            <a:ext cx="39708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iii) iteration(</a:t>
            </a:r>
            <a:r>
              <a:rPr kumimoji="1" lang="ko-KR" altLang="en-US" b="1" spc="-40" dirty="0">
                <a:latin typeface="+mn-ea"/>
              </a:rPr>
              <a:t>중복</a:t>
            </a:r>
            <a:r>
              <a:rPr kumimoji="1" lang="en-US" altLang="ko-KR" b="1" spc="-40" dirty="0">
                <a:latin typeface="+mn-ea"/>
              </a:rPr>
              <a:t>)</a:t>
            </a:r>
            <a:r>
              <a:rPr kumimoji="1" lang="ko-KR" altLang="en-US" b="1" spc="-40" dirty="0">
                <a:latin typeface="+mn-ea"/>
              </a:rPr>
              <a:t>을 포함 </a:t>
            </a:r>
            <a:r>
              <a:rPr kumimoji="1" lang="en-US" altLang="ko-KR" b="1" spc="-40" dirty="0">
                <a:latin typeface="+mn-ea"/>
              </a:rPr>
              <a:t>DP </a:t>
            </a:r>
            <a:r>
              <a:rPr kumimoji="1" lang="ko-KR" altLang="en-US" b="1" spc="-40" dirty="0">
                <a:latin typeface="+mn-ea"/>
              </a:rPr>
              <a:t>변경횟수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177FA6-FA54-8084-CB22-56B1E4069B96}"/>
              </a:ext>
            </a:extLst>
          </p:cNvPr>
          <p:cNvSpPr txBox="1"/>
          <p:nvPr/>
        </p:nvSpPr>
        <p:spPr>
          <a:xfrm>
            <a:off x="2791173" y="5149162"/>
            <a:ext cx="12051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연결된 관계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CAF2C-2E57-6AA0-8279-47D3DEF7F7F1}"/>
              </a:ext>
            </a:extLst>
          </p:cNvPr>
          <p:cNvSpPr txBox="1"/>
          <p:nvPr/>
        </p:nvSpPr>
        <p:spPr>
          <a:xfrm>
            <a:off x="4726988" y="3594267"/>
            <a:ext cx="28325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2000" b="1" spc="-40" dirty="0">
                <a:latin typeface="+mn-ea"/>
              </a:rPr>
              <a:t>2) </a:t>
            </a:r>
            <a:r>
              <a:rPr kumimoji="1" lang="ko-KR" altLang="en-US" sz="2000" b="1" spc="-40" dirty="0">
                <a:latin typeface="+mn-ea"/>
              </a:rPr>
              <a:t>간접적인 </a:t>
            </a:r>
            <a:r>
              <a:rPr kumimoji="1" lang="en-US" altLang="ko-KR" sz="2000" b="1" spc="-40" dirty="0">
                <a:latin typeface="+mn-ea"/>
              </a:rPr>
              <a:t>DP</a:t>
            </a:r>
            <a:r>
              <a:rPr kumimoji="1" lang="ko-KR" altLang="en-US" sz="2000" b="1" spc="-40" dirty="0">
                <a:latin typeface="+mn-ea"/>
              </a:rPr>
              <a:t>간의 관계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C06387-95DC-CAAB-9557-84FFB6303C78}"/>
              </a:ext>
            </a:extLst>
          </p:cNvPr>
          <p:cNvSpPr txBox="1"/>
          <p:nvPr/>
        </p:nvSpPr>
        <p:spPr>
          <a:xfrm>
            <a:off x="4726986" y="4037053"/>
            <a:ext cx="35079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Direct DP </a:t>
            </a:r>
            <a:r>
              <a:rPr kumimoji="1" lang="ko-KR" altLang="en-US" spc="-40" dirty="0">
                <a:latin typeface="+mn-ea"/>
              </a:rPr>
              <a:t>에서는 부호를 파악 가능</a:t>
            </a:r>
            <a:endParaRPr kumimoji="1" lang="en-US" altLang="ko-KR" spc="-40" dirty="0">
              <a:latin typeface="+mn-ea"/>
            </a:endParaRPr>
          </a:p>
          <a:p>
            <a:pPr algn="l"/>
            <a:endParaRPr kumimoji="1" lang="en-US" altLang="en-US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그러나 </a:t>
            </a:r>
            <a:r>
              <a:rPr kumimoji="1" lang="en-US" altLang="ko-KR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에서의 부호는</a:t>
            </a:r>
            <a:r>
              <a:rPr kumimoji="1" lang="en-US" altLang="ko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BF027A-EB07-2E4C-2153-5BBE5B8F0480}"/>
              </a:ext>
            </a:extLst>
          </p:cNvPr>
          <p:cNvSpPr txBox="1"/>
          <p:nvPr/>
        </p:nvSpPr>
        <p:spPr>
          <a:xfrm>
            <a:off x="4796665" y="5460784"/>
            <a:ext cx="44164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크기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 </a:t>
            </a:r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 </a:t>
            </a:r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무게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  <a:r>
              <a:rPr kumimoji="1" lang="ko-KR" altLang="en-US" spc="-40" dirty="0">
                <a:latin typeface="+mn-ea"/>
              </a:rPr>
              <a:t> </a:t>
            </a:r>
            <a:endParaRPr kumimoji="1" lang="en-US" altLang="ko-KR" spc="-40" dirty="0">
              <a:latin typeface="+mn-ea"/>
            </a:endParaRPr>
          </a:p>
          <a:p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크기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 </a:t>
            </a:r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무게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r>
              <a:rPr kumimoji="1" lang="ko-KR" altLang="en-US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329483-003E-4E17-8CD6-DFF528FBD0B9}"/>
              </a:ext>
            </a:extLst>
          </p:cNvPr>
          <p:cNvSpPr txBox="1"/>
          <p:nvPr/>
        </p:nvSpPr>
        <p:spPr>
          <a:xfrm>
            <a:off x="4682638" y="5053343"/>
            <a:ext cx="380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pc="-40" dirty="0">
                <a:latin typeface="+mn-ea"/>
              </a:rPr>
              <a:t>Wheel base</a:t>
            </a:r>
            <a:r>
              <a:rPr kumimoji="1" lang="ko-KR" altLang="en-US" spc="-40" dirty="0">
                <a:latin typeface="+mn-ea"/>
              </a:rPr>
              <a:t>의 크기와 무게의 관계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31A97-6875-032C-0029-BF78D7B39F01}"/>
              </a:ext>
            </a:extLst>
          </p:cNvPr>
          <p:cNvSpPr txBox="1"/>
          <p:nvPr/>
        </p:nvSpPr>
        <p:spPr>
          <a:xfrm>
            <a:off x="4682636" y="6121521"/>
            <a:ext cx="4174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pc="-40" dirty="0">
                <a:latin typeface="+mn-ea"/>
                <a:sym typeface="Wingdings" panose="05000000000000000000" pitchFamily="2" charset="2"/>
              </a:rPr>
              <a:t> </a:t>
            </a:r>
            <a:r>
              <a:rPr kumimoji="1" lang="ko-KR" altLang="en-US" spc="-40" dirty="0">
                <a:latin typeface="+mn-ea"/>
                <a:sym typeface="Wingdings" panose="05000000000000000000" pitchFamily="2" charset="2"/>
              </a:rPr>
              <a:t>따라서 크기와 무게는 정비례관계</a:t>
            </a:r>
            <a:endParaRPr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C3C933C-9E98-1CB1-58FB-C543A1F8B04E}"/>
              </a:ext>
            </a:extLst>
          </p:cNvPr>
          <p:cNvGraphicFramePr>
            <a:graphicFrameLocks noGrp="1"/>
          </p:cNvGraphicFramePr>
          <p:nvPr/>
        </p:nvGraphicFramePr>
        <p:xfrm>
          <a:off x="317007" y="1231950"/>
          <a:ext cx="3971548" cy="2034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977">
                  <a:extLst>
                    <a:ext uri="{9D8B030D-6E8A-4147-A177-3AD203B41FA5}">
                      <a16:colId xmlns:a16="http://schemas.microsoft.com/office/drawing/2014/main" val="2782828739"/>
                    </a:ext>
                  </a:extLst>
                </a:gridCol>
                <a:gridCol w="764401">
                  <a:extLst>
                    <a:ext uri="{9D8B030D-6E8A-4147-A177-3AD203B41FA5}">
                      <a16:colId xmlns:a16="http://schemas.microsoft.com/office/drawing/2014/main" val="1447964337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455297816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00703762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331306031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88334067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1431571566"/>
                    </a:ext>
                  </a:extLst>
                </a:gridCol>
              </a:tblGrid>
              <a:tr h="273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936" marR="67936" marT="33968" marB="3396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2694"/>
                  </a:ext>
                </a:extLst>
              </a:tr>
              <a:tr h="391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2258747579"/>
                  </a:ext>
                </a:extLst>
              </a:tr>
              <a:tr h="27327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3402544757"/>
                  </a:ext>
                </a:extLst>
              </a:tr>
              <a:tr h="27327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62828837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76363"/>
                  </a:ext>
                </a:extLst>
              </a:tr>
              <a:tr h="32167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- </a:t>
                      </a:r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946052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2683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7F1100-B0C4-D95E-1A03-288C77BA3EAF}"/>
              </a:ext>
            </a:extLst>
          </p:cNvPr>
          <p:cNvSpPr txBox="1"/>
          <p:nvPr/>
        </p:nvSpPr>
        <p:spPr>
          <a:xfrm>
            <a:off x="69830" y="3594267"/>
            <a:ext cx="40087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2000" b="1" spc="-40" dirty="0">
                <a:latin typeface="+mn-ea"/>
              </a:rPr>
              <a:t>1) </a:t>
            </a:r>
            <a:r>
              <a:rPr kumimoji="1" lang="ko-KR" altLang="en-US" sz="2000" b="1" spc="-40" dirty="0">
                <a:latin typeface="+mn-ea"/>
              </a:rPr>
              <a:t>대안들을 비교하는 기준 </a:t>
            </a:r>
            <a:r>
              <a:rPr kumimoji="1" lang="en-US" altLang="ko-KR" sz="2000" b="1" spc="-40" dirty="0">
                <a:latin typeface="+mn-ea"/>
              </a:rPr>
              <a:t>(</a:t>
            </a:r>
            <a:r>
              <a:rPr kumimoji="1" lang="ko-KR" altLang="en-US" sz="2000" b="1" spc="-40" dirty="0">
                <a:latin typeface="+mn-ea"/>
              </a:rPr>
              <a:t>결과값</a:t>
            </a:r>
            <a:r>
              <a:rPr kumimoji="1" lang="en-US" altLang="ko-KR" sz="2000" b="1" spc="-40" dirty="0">
                <a:latin typeface="+mn-ea"/>
              </a:rPr>
              <a:t>)</a:t>
            </a:r>
            <a:endParaRPr kumimoji="1" lang="ko-Kore-KR" altLang="en-US" sz="20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417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5795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ore-KR" altLang="en-US" sz="2000" dirty="0"/>
              <a:t>전체적인 흐름 </a:t>
            </a:r>
            <a:r>
              <a:rPr lang="en-US" altLang="ko-Kore-KR" sz="2000" dirty="0"/>
              <a:t>(</a:t>
            </a:r>
            <a:r>
              <a:rPr lang="ko-Kore-KR" altLang="en-US" sz="2000" dirty="0"/>
              <a:t>방향</a:t>
            </a:r>
            <a:r>
              <a:rPr lang="en-US" altLang="ko-Kore-KR" sz="2000" dirty="0"/>
              <a:t>)</a:t>
            </a:r>
            <a:endParaRPr lang="ko-KR" altLang="en-US" sz="20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A009AF3-3F8F-B527-DCEE-40D5BE34D89D}"/>
              </a:ext>
            </a:extLst>
          </p:cNvPr>
          <p:cNvCxnSpPr>
            <a:cxnSpLocks/>
          </p:cNvCxnSpPr>
          <p:nvPr/>
        </p:nvCxnSpPr>
        <p:spPr>
          <a:xfrm>
            <a:off x="945797" y="1810964"/>
            <a:ext cx="77563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A57C222-6213-A853-60CC-EE7E624FBBA0}"/>
              </a:ext>
            </a:extLst>
          </p:cNvPr>
          <p:cNvCxnSpPr>
            <a:cxnSpLocks/>
          </p:cNvCxnSpPr>
          <p:nvPr/>
        </p:nvCxnSpPr>
        <p:spPr>
          <a:xfrm>
            <a:off x="945797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5DFEF70-BA6F-A189-E553-A9D89748F39E}"/>
              </a:ext>
            </a:extLst>
          </p:cNvPr>
          <p:cNvSpPr/>
          <p:nvPr/>
        </p:nvSpPr>
        <p:spPr>
          <a:xfrm>
            <a:off x="57342" y="2259012"/>
            <a:ext cx="1776910" cy="17769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DDFF42-4553-11C3-5F6D-3EF766491A00}"/>
              </a:ext>
            </a:extLst>
          </p:cNvPr>
          <p:cNvSpPr/>
          <p:nvPr/>
        </p:nvSpPr>
        <p:spPr>
          <a:xfrm>
            <a:off x="2980500" y="2576801"/>
            <a:ext cx="1164559" cy="116455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C91123-250F-F10D-15F6-C34C968D851D}"/>
              </a:ext>
            </a:extLst>
          </p:cNvPr>
          <p:cNvSpPr/>
          <p:nvPr/>
        </p:nvSpPr>
        <p:spPr>
          <a:xfrm>
            <a:off x="5581225" y="2826101"/>
            <a:ext cx="693663" cy="6936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9E36A76-BFDB-EF71-6A5E-B3E4D046C97D}"/>
              </a:ext>
            </a:extLst>
          </p:cNvPr>
          <p:cNvCxnSpPr>
            <a:cxnSpLocks/>
            <a:stCxn id="30" idx="0"/>
            <a:endCxn id="35" idx="0"/>
          </p:cNvCxnSpPr>
          <p:nvPr/>
        </p:nvCxnSpPr>
        <p:spPr>
          <a:xfrm>
            <a:off x="945797" y="2259014"/>
            <a:ext cx="4982258" cy="567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6628C25-ABAC-CE01-619C-BAFD906B9AE5}"/>
              </a:ext>
            </a:extLst>
          </p:cNvPr>
          <p:cNvCxnSpPr>
            <a:cxnSpLocks/>
            <a:stCxn id="30" idx="4"/>
            <a:endCxn id="35" idx="4"/>
          </p:cNvCxnSpPr>
          <p:nvPr/>
        </p:nvCxnSpPr>
        <p:spPr>
          <a:xfrm flipV="1">
            <a:off x="945797" y="3519762"/>
            <a:ext cx="4982258" cy="51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BA7B01-34E7-7237-BA71-2D3C38922020}"/>
              </a:ext>
            </a:extLst>
          </p:cNvPr>
          <p:cNvSpPr txBox="1"/>
          <p:nvPr/>
        </p:nvSpPr>
        <p:spPr>
          <a:xfrm>
            <a:off x="656155" y="2932025"/>
            <a:ext cx="5761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E32A77-26FE-B297-2B49-44A6FFD81E48}"/>
              </a:ext>
            </a:extLst>
          </p:cNvPr>
          <p:cNvSpPr txBox="1"/>
          <p:nvPr/>
        </p:nvSpPr>
        <p:spPr>
          <a:xfrm>
            <a:off x="3445079" y="2959220"/>
            <a:ext cx="3295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50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F75BB-EAFB-388C-84EA-2B020F2B26AE}"/>
              </a:ext>
            </a:extLst>
          </p:cNvPr>
          <p:cNvSpPr txBox="1"/>
          <p:nvPr/>
        </p:nvSpPr>
        <p:spPr>
          <a:xfrm>
            <a:off x="5776448" y="2993488"/>
            <a:ext cx="271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10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D1A7E-4E16-67D6-CB47-1DC04CAB04AA}"/>
              </a:ext>
            </a:extLst>
          </p:cNvPr>
          <p:cNvSpPr txBox="1"/>
          <p:nvPr/>
        </p:nvSpPr>
        <p:spPr>
          <a:xfrm>
            <a:off x="1355786" y="1088007"/>
            <a:ext cx="17654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FB5A62-E5BB-68F0-D576-883EBBFB683E}"/>
              </a:ext>
            </a:extLst>
          </p:cNvPr>
          <p:cNvSpPr txBox="1"/>
          <p:nvPr/>
        </p:nvSpPr>
        <p:spPr>
          <a:xfrm>
            <a:off x="3805327" y="1088636"/>
            <a:ext cx="19250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E404A2-E38F-7596-CB32-96E758AC93B6}"/>
              </a:ext>
            </a:extLst>
          </p:cNvPr>
          <p:cNvSpPr txBox="1"/>
          <p:nvPr/>
        </p:nvSpPr>
        <p:spPr>
          <a:xfrm>
            <a:off x="7194875" y="2267150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08FAC9-ACC3-371E-C512-45434F0AF801}"/>
              </a:ext>
            </a:extLst>
          </p:cNvPr>
          <p:cNvSpPr/>
          <p:nvPr/>
        </p:nvSpPr>
        <p:spPr>
          <a:xfrm>
            <a:off x="7533436" y="2292081"/>
            <a:ext cx="551329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077291-41A4-3980-7440-31D85739EBB0}"/>
              </a:ext>
            </a:extLst>
          </p:cNvPr>
          <p:cNvSpPr txBox="1"/>
          <p:nvPr/>
        </p:nvSpPr>
        <p:spPr>
          <a:xfrm>
            <a:off x="7194875" y="2632910"/>
            <a:ext cx="2827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2)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1103F-58B9-0FC7-9EB8-2FC7A33977A2}"/>
              </a:ext>
            </a:extLst>
          </p:cNvPr>
          <p:cNvSpPr/>
          <p:nvPr/>
        </p:nvSpPr>
        <p:spPr>
          <a:xfrm>
            <a:off x="7533436" y="2657841"/>
            <a:ext cx="310867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F85526-C626-7B82-2E89-210A5739AAFE}"/>
              </a:ext>
            </a:extLst>
          </p:cNvPr>
          <p:cNvSpPr txBox="1"/>
          <p:nvPr/>
        </p:nvSpPr>
        <p:spPr>
          <a:xfrm>
            <a:off x="7194875" y="2977155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3)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4C88A54-23EC-BD61-7ADF-4EB0E51FEEC7}"/>
              </a:ext>
            </a:extLst>
          </p:cNvPr>
          <p:cNvSpPr/>
          <p:nvPr/>
        </p:nvSpPr>
        <p:spPr>
          <a:xfrm>
            <a:off x="7533434" y="3002086"/>
            <a:ext cx="88696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FDE552-F97C-2710-385E-531517C5A709}"/>
              </a:ext>
            </a:extLst>
          </p:cNvPr>
          <p:cNvSpPr txBox="1"/>
          <p:nvPr/>
        </p:nvSpPr>
        <p:spPr>
          <a:xfrm>
            <a:off x="7130572" y="3793683"/>
            <a:ext cx="385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10)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AF91C80-88C2-50CA-0613-42A2C839F793}"/>
              </a:ext>
            </a:extLst>
          </p:cNvPr>
          <p:cNvSpPr/>
          <p:nvPr/>
        </p:nvSpPr>
        <p:spPr>
          <a:xfrm>
            <a:off x="7533434" y="3818614"/>
            <a:ext cx="127161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ADCEA-D15A-DDFB-B272-333427CBA238}"/>
              </a:ext>
            </a:extLst>
          </p:cNvPr>
          <p:cNvSpPr txBox="1"/>
          <p:nvPr/>
        </p:nvSpPr>
        <p:spPr>
          <a:xfrm rot="5400000">
            <a:off x="8182674" y="3385419"/>
            <a:ext cx="1984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…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3" name="오른쪽 중괄호 82">
            <a:extLst>
              <a:ext uri="{FF2B5EF4-FFF2-40B4-BE49-F238E27FC236}">
                <a16:creationId xmlns:a16="http://schemas.microsoft.com/office/drawing/2014/main" id="{BD064E7C-EBDB-9F40-21E2-E84AE401B753}"/>
              </a:ext>
            </a:extLst>
          </p:cNvPr>
          <p:cNvSpPr/>
          <p:nvPr/>
        </p:nvSpPr>
        <p:spPr>
          <a:xfrm rot="10800000">
            <a:off x="6746095" y="2383641"/>
            <a:ext cx="275087" cy="15485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9FA5-0712-29E0-4B98-D0D758B78834}"/>
              </a:ext>
            </a:extLst>
          </p:cNvPr>
          <p:cNvSpPr txBox="1"/>
          <p:nvPr/>
        </p:nvSpPr>
        <p:spPr>
          <a:xfrm rot="7308287">
            <a:off x="6953602" y="2464145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2E80013F-3DF1-CC52-E1BA-9F1CA3BE0BD8}"/>
              </a:ext>
            </a:extLst>
          </p:cNvPr>
          <p:cNvCxnSpPr>
            <a:cxnSpLocks/>
          </p:cNvCxnSpPr>
          <p:nvPr/>
        </p:nvCxnSpPr>
        <p:spPr>
          <a:xfrm>
            <a:off x="3601074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B604CE26-F34E-9210-8795-B019BA677264}"/>
              </a:ext>
            </a:extLst>
          </p:cNvPr>
          <p:cNvCxnSpPr>
            <a:cxnSpLocks/>
          </p:cNvCxnSpPr>
          <p:nvPr/>
        </p:nvCxnSpPr>
        <p:spPr>
          <a:xfrm>
            <a:off x="5939828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C66E98D-3741-064F-0EAC-FA199148CB69}"/>
              </a:ext>
            </a:extLst>
          </p:cNvPr>
          <p:cNvCxnSpPr>
            <a:cxnSpLocks/>
          </p:cNvCxnSpPr>
          <p:nvPr/>
        </p:nvCxnSpPr>
        <p:spPr>
          <a:xfrm>
            <a:off x="8700613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호 111">
            <a:extLst>
              <a:ext uri="{FF2B5EF4-FFF2-40B4-BE49-F238E27FC236}">
                <a16:creationId xmlns:a16="http://schemas.microsoft.com/office/drawing/2014/main" id="{489C6E7E-FA9D-9743-4464-9C0B4A65739E}"/>
              </a:ext>
            </a:extLst>
          </p:cNvPr>
          <p:cNvSpPr/>
          <p:nvPr/>
        </p:nvSpPr>
        <p:spPr>
          <a:xfrm>
            <a:off x="945799" y="1474450"/>
            <a:ext cx="2655277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호 112">
            <a:extLst>
              <a:ext uri="{FF2B5EF4-FFF2-40B4-BE49-F238E27FC236}">
                <a16:creationId xmlns:a16="http://schemas.microsoft.com/office/drawing/2014/main" id="{85F268B4-EF1A-2840-93AF-D5A14813637F}"/>
              </a:ext>
            </a:extLst>
          </p:cNvPr>
          <p:cNvSpPr/>
          <p:nvPr/>
        </p:nvSpPr>
        <p:spPr>
          <a:xfrm>
            <a:off x="3609868" y="1474450"/>
            <a:ext cx="2319769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C1F55D-A5B3-718A-8AD2-6C2A96915850}"/>
              </a:ext>
            </a:extLst>
          </p:cNvPr>
          <p:cNvSpPr txBox="1"/>
          <p:nvPr/>
        </p:nvSpPr>
        <p:spPr>
          <a:xfrm>
            <a:off x="6414523" y="883218"/>
            <a:ext cx="20603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Change propagation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- rework duration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5" name="호 114">
            <a:extLst>
              <a:ext uri="{FF2B5EF4-FFF2-40B4-BE49-F238E27FC236}">
                <a16:creationId xmlns:a16="http://schemas.microsoft.com/office/drawing/2014/main" id="{3D32DA9A-784E-E3A8-7D1B-495F3D7999A9}"/>
              </a:ext>
            </a:extLst>
          </p:cNvPr>
          <p:cNvSpPr/>
          <p:nvPr/>
        </p:nvSpPr>
        <p:spPr>
          <a:xfrm>
            <a:off x="5948622" y="1494400"/>
            <a:ext cx="2762361" cy="686148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오른쪽 중괄호 82">
            <a:extLst>
              <a:ext uri="{FF2B5EF4-FFF2-40B4-BE49-F238E27FC236}">
                <a16:creationId xmlns:a16="http://schemas.microsoft.com/office/drawing/2014/main" id="{6F7EEE3B-0BAF-1B0E-6436-20D2CBDB323F}"/>
              </a:ext>
            </a:extLst>
          </p:cNvPr>
          <p:cNvSpPr/>
          <p:nvPr/>
        </p:nvSpPr>
        <p:spPr>
          <a:xfrm rot="5400000">
            <a:off x="2137689" y="2980592"/>
            <a:ext cx="268333" cy="26552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11485C-0A6E-3D04-8E29-3DF0287431D6}"/>
              </a:ext>
            </a:extLst>
          </p:cNvPr>
          <p:cNvSpPr txBox="1"/>
          <p:nvPr/>
        </p:nvSpPr>
        <p:spPr>
          <a:xfrm>
            <a:off x="1861610" y="4178264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0" name="오른쪽 중괄호 82">
            <a:extLst>
              <a:ext uri="{FF2B5EF4-FFF2-40B4-BE49-F238E27FC236}">
                <a16:creationId xmlns:a16="http://schemas.microsoft.com/office/drawing/2014/main" id="{04C3EF32-58F1-05CA-9BB5-0CA631FFB9F3}"/>
              </a:ext>
            </a:extLst>
          </p:cNvPr>
          <p:cNvSpPr/>
          <p:nvPr/>
        </p:nvSpPr>
        <p:spPr>
          <a:xfrm rot="5400000">
            <a:off x="4639103" y="3134461"/>
            <a:ext cx="268333" cy="23475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6BB065-396B-0097-1AA0-5652C5AEEA49}"/>
              </a:ext>
            </a:extLst>
          </p:cNvPr>
          <p:cNvSpPr txBox="1"/>
          <p:nvPr/>
        </p:nvSpPr>
        <p:spPr>
          <a:xfrm>
            <a:off x="4356041" y="4178265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3CC6E82B-B370-2881-B0AC-C64F521A360E}"/>
              </a:ext>
            </a:extLst>
          </p:cNvPr>
          <p:cNvSpPr/>
          <p:nvPr/>
        </p:nvSpPr>
        <p:spPr>
          <a:xfrm rot="5400000">
            <a:off x="5378354" y="3265667"/>
            <a:ext cx="2384314" cy="2384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84F3B51-B690-1553-4D23-E518B4DE63F1}"/>
              </a:ext>
            </a:extLst>
          </p:cNvPr>
          <p:cNvSpPr/>
          <p:nvPr/>
        </p:nvSpPr>
        <p:spPr>
          <a:xfrm>
            <a:off x="5714570" y="15424"/>
            <a:ext cx="709476" cy="70947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2E83A-4F9F-2C88-38E8-C7D50A495335}"/>
              </a:ext>
            </a:extLst>
          </p:cNvPr>
          <p:cNvSpPr txBox="1"/>
          <p:nvPr/>
        </p:nvSpPr>
        <p:spPr>
          <a:xfrm>
            <a:off x="5974092" y="216276"/>
            <a:ext cx="1904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99076F-24DB-1E9A-A196-5B2BA8CDD915}"/>
              </a:ext>
            </a:extLst>
          </p:cNvPr>
          <p:cNvSpPr txBox="1"/>
          <p:nvPr/>
        </p:nvSpPr>
        <p:spPr>
          <a:xfrm>
            <a:off x="6683568" y="194794"/>
            <a:ext cx="23214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N possible candidates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5" name="오른쪽 중괄호 82">
            <a:extLst>
              <a:ext uri="{FF2B5EF4-FFF2-40B4-BE49-F238E27FC236}">
                <a16:creationId xmlns:a16="http://schemas.microsoft.com/office/drawing/2014/main" id="{6C9709A5-6E5B-AC88-BFFE-F2E92F43DD2A}"/>
              </a:ext>
            </a:extLst>
          </p:cNvPr>
          <p:cNvSpPr/>
          <p:nvPr/>
        </p:nvSpPr>
        <p:spPr>
          <a:xfrm rot="5400000">
            <a:off x="7639866" y="3280294"/>
            <a:ext cx="268331" cy="20558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35D28F-8D7B-65AB-9349-EDDA3C545D3D}"/>
              </a:ext>
            </a:extLst>
          </p:cNvPr>
          <p:cNvSpPr txBox="1"/>
          <p:nvPr/>
        </p:nvSpPr>
        <p:spPr>
          <a:xfrm>
            <a:off x="7400123" y="4177669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09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3708206" y="730706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3690714" y="1105688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1894105" y="3520111"/>
            <a:ext cx="3023112" cy="217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D5DC68-55BB-D5F2-B9EE-B96F15976641}"/>
              </a:ext>
            </a:extLst>
          </p:cNvPr>
          <p:cNvSpPr txBox="1"/>
          <p:nvPr/>
        </p:nvSpPr>
        <p:spPr>
          <a:xfrm>
            <a:off x="257058" y="1362187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5CD9DA99-5A55-83DC-42AE-5AB4B71B2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40" y="1458988"/>
            <a:ext cx="3145721" cy="4138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A162F-DD24-FA85-6864-3DAC243EF82D}"/>
              </a:ext>
            </a:extLst>
          </p:cNvPr>
          <p:cNvSpPr txBox="1"/>
          <p:nvPr/>
        </p:nvSpPr>
        <p:spPr>
          <a:xfrm>
            <a:off x="-121073" y="47134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73686BA7-3F29-BD10-A731-54C7B094F5FA}"/>
              </a:ext>
            </a:extLst>
          </p:cNvPr>
          <p:cNvSpPr/>
          <p:nvPr/>
        </p:nvSpPr>
        <p:spPr>
          <a:xfrm>
            <a:off x="8052924" y="1854803"/>
            <a:ext cx="382720" cy="2054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B1F4222F-04C4-6CC5-77C3-1C40D6608049}"/>
              </a:ext>
            </a:extLst>
          </p:cNvPr>
          <p:cNvSpPr/>
          <p:nvPr/>
        </p:nvSpPr>
        <p:spPr>
          <a:xfrm>
            <a:off x="8052924" y="3956870"/>
            <a:ext cx="382720" cy="23070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01617-C94D-C297-290B-90A369B80D3B}"/>
              </a:ext>
            </a:extLst>
          </p:cNvPr>
          <p:cNvSpPr txBox="1"/>
          <p:nvPr/>
        </p:nvSpPr>
        <p:spPr>
          <a:xfrm rot="5400000">
            <a:off x="7717047" y="2767243"/>
            <a:ext cx="2164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Direct DP relation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C2FD5-20A6-848F-6867-7F59C523731F}"/>
              </a:ext>
            </a:extLst>
          </p:cNvPr>
          <p:cNvSpPr txBox="1"/>
          <p:nvPr/>
        </p:nvSpPr>
        <p:spPr>
          <a:xfrm rot="5400000">
            <a:off x="8010262" y="4898966"/>
            <a:ext cx="15759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Indirect DP propagation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6C639-309A-A435-A000-9792E6B4B22D}"/>
              </a:ext>
            </a:extLst>
          </p:cNvPr>
          <p:cNvSpPr txBox="1"/>
          <p:nvPr/>
        </p:nvSpPr>
        <p:spPr>
          <a:xfrm>
            <a:off x="8109215" y="2726379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(1)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FAE87-54C6-6716-8AC8-5CE31A0C06EA}"/>
              </a:ext>
            </a:extLst>
          </p:cNvPr>
          <p:cNvSpPr txBox="1"/>
          <p:nvPr/>
        </p:nvSpPr>
        <p:spPr>
          <a:xfrm>
            <a:off x="8109215" y="4918641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(2)</a:t>
            </a:r>
            <a:endParaRPr kumimoji="1" lang="ko-Kore-KR" altLang="en-US" sz="20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16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2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스토리 그려봐라</a:t>
            </a:r>
            <a:r>
              <a:rPr lang="en-US" altLang="ko-KR" sz="2400" b="0" dirty="0"/>
              <a:t>. [Conflict resolution strategy for ~~]</a:t>
            </a:r>
            <a:endParaRPr lang="ko-KR" altLang="en-US" sz="2400" b="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F775D7-4267-9F35-D0C7-F06AE536CE51}"/>
              </a:ext>
            </a:extLst>
          </p:cNvPr>
          <p:cNvSpPr txBox="1">
            <a:spLocks/>
          </p:cNvSpPr>
          <p:nvPr/>
        </p:nvSpPr>
        <p:spPr>
          <a:xfrm>
            <a:off x="75552" y="5145742"/>
            <a:ext cx="9068448" cy="421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Novelty)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DD0D56-46D8-BFF6-653B-668FD9D346F8}"/>
              </a:ext>
            </a:extLst>
          </p:cNvPr>
          <p:cNvSpPr txBox="1">
            <a:spLocks/>
          </p:cNvSpPr>
          <p:nvPr/>
        </p:nvSpPr>
        <p:spPr>
          <a:xfrm>
            <a:off x="75553" y="1482228"/>
            <a:ext cx="9068448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아이디어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방법론</a:t>
            </a:r>
            <a:endParaRPr lang="en-US" altLang="ko-KR" sz="2400" b="0" dirty="0"/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B17DDE68-9FEE-2FEE-5434-F91EBA92A53B}"/>
              </a:ext>
            </a:extLst>
          </p:cNvPr>
          <p:cNvSpPr/>
          <p:nvPr/>
        </p:nvSpPr>
        <p:spPr>
          <a:xfrm rot="5400000">
            <a:off x="1903535" y="773982"/>
            <a:ext cx="308853" cy="29124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8530EB-1AD4-CA9C-5855-877D6E272EF0}"/>
              </a:ext>
            </a:extLst>
          </p:cNvPr>
          <p:cNvSpPr txBox="1">
            <a:spLocks/>
          </p:cNvSpPr>
          <p:nvPr/>
        </p:nvSpPr>
        <p:spPr>
          <a:xfrm>
            <a:off x="120376" y="3218332"/>
            <a:ext cx="9068448" cy="1515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400" b="0" dirty="0"/>
              <a:t>Synergy / conflict</a:t>
            </a:r>
            <a:r>
              <a:rPr lang="ko-KR" altLang="en-US" sz="2400" b="0" dirty="0"/>
              <a:t> 의미 </a:t>
            </a:r>
            <a:r>
              <a:rPr lang="en-US" altLang="ko-KR" sz="2400" b="0" dirty="0">
                <a:sym typeface="Wingdings" pitchFamily="2" charset="2"/>
              </a:rPr>
              <a:t> </a:t>
            </a:r>
            <a:r>
              <a:rPr lang="ko-KR" altLang="en-US" sz="2400" b="0" dirty="0">
                <a:sym typeface="Wingdings" pitchFamily="2" charset="2"/>
              </a:rPr>
              <a:t>그것을 어떻게 반영</a:t>
            </a:r>
            <a:endParaRPr lang="en-US" altLang="ko-KR" sz="2400" b="0" dirty="0"/>
          </a:p>
          <a:p>
            <a:pPr marL="457200" indent="-457200">
              <a:buAutoNum type="arabicPeriod"/>
            </a:pPr>
            <a:r>
              <a:rPr lang="en-US" altLang="ko-KR" sz="2400" b="0" dirty="0"/>
              <a:t>Direct / indirect</a:t>
            </a:r>
          </a:p>
          <a:p>
            <a:pPr marL="457200" indent="-457200">
              <a:buAutoNum type="arabicPeriod"/>
            </a:pPr>
            <a:r>
              <a:rPr lang="ko-KR" altLang="en-US" sz="2400" b="0" dirty="0"/>
              <a:t>대안 추리는 방법</a:t>
            </a:r>
            <a:endParaRPr lang="en-US" altLang="ko-KR" sz="2400" b="0" dirty="0"/>
          </a:p>
          <a:p>
            <a:pPr marL="457200" indent="-457200">
              <a:buAutoNum type="arabicPeriod"/>
            </a:pPr>
            <a:r>
              <a:rPr lang="ko-KR" altLang="en-US" sz="2400" b="0" dirty="0"/>
              <a:t>전체 평가 </a:t>
            </a:r>
            <a:r>
              <a:rPr lang="en-US" altLang="ko-KR" sz="2400" b="0" dirty="0"/>
              <a:t>= </a:t>
            </a:r>
            <a:r>
              <a:rPr lang="ko-KR" altLang="en-US" sz="2400" b="0" dirty="0"/>
              <a:t>시너지 평가 </a:t>
            </a:r>
            <a:r>
              <a:rPr lang="en-US" altLang="ko-KR" sz="2400" b="0" dirty="0"/>
              <a:t>summation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BA0EC-67A3-7CBD-0135-9FB7112FF02C}"/>
              </a:ext>
            </a:extLst>
          </p:cNvPr>
          <p:cNvSpPr txBox="1"/>
          <p:nvPr/>
        </p:nvSpPr>
        <p:spPr>
          <a:xfrm>
            <a:off x="601757" y="2519991"/>
            <a:ext cx="36737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여기 부분 </a:t>
            </a:r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ko-Kore-KR" altLang="en-US" spc="-40" dirty="0">
                <a:latin typeface="+mn-ea"/>
              </a:rPr>
              <a:t>스토리 한번 만들어보자</a:t>
            </a:r>
            <a:r>
              <a:rPr kumimoji="1" lang="en-US" altLang="ko-Kore-KR" spc="-40" dirty="0">
                <a:latin typeface="+mn-ea"/>
              </a:rPr>
              <a:t>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7DAB5-1A7A-4A29-EE30-FFC45FBAA110}"/>
              </a:ext>
            </a:extLst>
          </p:cNvPr>
          <p:cNvSpPr txBox="1"/>
          <p:nvPr/>
        </p:nvSpPr>
        <p:spPr>
          <a:xfrm>
            <a:off x="5307106" y="2251165"/>
            <a:ext cx="24256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목적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conflict resolution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방법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전략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83F79-FC73-A21A-723A-B1777699D0F6}"/>
              </a:ext>
            </a:extLst>
          </p:cNvPr>
          <p:cNvSpPr txBox="1"/>
          <p:nvPr/>
        </p:nvSpPr>
        <p:spPr>
          <a:xfrm>
            <a:off x="744070" y="643848"/>
            <a:ext cx="37257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Quality Function Deployment (HOQ)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AB7DB-34D6-C055-AB54-CBEAE3418F15}"/>
              </a:ext>
            </a:extLst>
          </p:cNvPr>
          <p:cNvSpPr txBox="1"/>
          <p:nvPr/>
        </p:nvSpPr>
        <p:spPr>
          <a:xfrm>
            <a:off x="6848993" y="212646"/>
            <a:ext cx="226651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Decision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Intermediate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Performance variable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931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CE85A-F175-A69B-831D-8B70F4F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A76DDA-6587-6775-256F-B693EA27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B1CF-E0C2-A9B7-D6CC-FAABEA81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5" y="84342"/>
            <a:ext cx="34290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3DB85-00B4-6392-3B43-C727543BC83B}"/>
              </a:ext>
            </a:extLst>
          </p:cNvPr>
          <p:cNvSpPr txBox="1"/>
          <p:nvPr/>
        </p:nvSpPr>
        <p:spPr>
          <a:xfrm>
            <a:off x="4939584" y="2152730"/>
            <a:ext cx="3845796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상충관계 </a:t>
            </a:r>
            <a:endParaRPr kumimoji="1" lang="en-US" altLang="ko-Kore-KR" spc="-40" dirty="0">
              <a:latin typeface="+mn-ea"/>
            </a:endParaRP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상충되는 정도의 차이</a:t>
            </a:r>
            <a:endParaRPr kumimoji="1" lang="en-US" altLang="ko-Kore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그것을 해결하기 위한 일종의 </a:t>
            </a:r>
            <a:r>
              <a:rPr kumimoji="1" lang="en-US" altLang="ko-Kore-KR" spc="-40" dirty="0">
                <a:latin typeface="+mn-ea"/>
              </a:rPr>
              <a:t>Effort</a:t>
            </a: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추가 </a:t>
            </a:r>
            <a:r>
              <a:rPr kumimoji="1" lang="en-US" altLang="ko-Kore-KR" spc="-40" dirty="0">
                <a:latin typeface="+mn-ea"/>
              </a:rPr>
              <a:t>i</a:t>
            </a:r>
            <a:r>
              <a:rPr kumimoji="1" lang="en-US" altLang="ko-KR" spc="-40" dirty="0">
                <a:latin typeface="+mn-ea"/>
              </a:rPr>
              <a:t>teration </a:t>
            </a:r>
          </a:p>
          <a:p>
            <a:pPr marL="285750" indent="-285750">
              <a:buFontTx/>
              <a:buChar char="-"/>
            </a:pP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등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80C6-E3EB-4BFD-24C5-EC5AE47F9C33}"/>
              </a:ext>
            </a:extLst>
          </p:cNvPr>
          <p:cNvSpPr txBox="1"/>
          <p:nvPr/>
        </p:nvSpPr>
        <p:spPr>
          <a:xfrm>
            <a:off x="4939586" y="726599"/>
            <a:ext cx="302935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Conflict</a:t>
            </a:r>
            <a:r>
              <a:rPr kumimoji="1" lang="ko-Kore-KR" altLang="en-US" spc="-40" dirty="0">
                <a:latin typeface="+mn-ea"/>
              </a:rPr>
              <a:t>을 </a:t>
            </a:r>
            <a:r>
              <a:rPr kumimoji="1" lang="en-US" altLang="ko-Kore-KR" spc="-40" dirty="0">
                <a:latin typeface="+mn-ea"/>
              </a:rPr>
              <a:t>measure (impact)</a:t>
            </a:r>
          </a:p>
          <a:p>
            <a:pPr algn="l"/>
            <a:r>
              <a:rPr kumimoji="1" lang="en-US" altLang="ko-KR" spc="-40" dirty="0">
                <a:latin typeface="+mn-ea"/>
              </a:rPr>
              <a:t>[conflict</a:t>
            </a:r>
            <a:r>
              <a:rPr kumimoji="1" lang="ko-KR" altLang="en-US" spc="-40" dirty="0">
                <a:latin typeface="+mn-ea"/>
              </a:rPr>
              <a:t>을 어떻게 바라보는가</a:t>
            </a:r>
            <a:r>
              <a:rPr kumimoji="1" lang="en-US" altLang="ko-KR" spc="-40" dirty="0">
                <a:latin typeface="+mn-ea"/>
              </a:rPr>
              <a:t>]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Initiate / process </a:t>
            </a:r>
            <a:r>
              <a:rPr kumimoji="1" lang="ko-Kore-KR" altLang="en-US" spc="-40" dirty="0">
                <a:latin typeface="+mn-ea"/>
              </a:rPr>
              <a:t>상에서의</a:t>
            </a:r>
          </a:p>
        </p:txBody>
      </p:sp>
    </p:spTree>
    <p:extLst>
      <p:ext uri="{BB962C8B-B14F-4D97-AF65-F5344CB8AC3E}">
        <p14:creationId xmlns:p14="http://schemas.microsoft.com/office/powerpoint/2010/main" val="2351748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2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여러 기능적 요구사항을 다루기 위한 </a:t>
            </a:r>
            <a:r>
              <a:rPr lang="en-US" altLang="ko-KR" sz="2400" b="0" dirty="0"/>
              <a:t>‘</a:t>
            </a:r>
            <a:r>
              <a:rPr lang="ko-KR" altLang="en-US" sz="2400" dirty="0"/>
              <a:t>설계변경 대안 선정</a:t>
            </a:r>
            <a:r>
              <a:rPr lang="en-US" altLang="ko-KR" sz="2400" dirty="0"/>
              <a:t>’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방법론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7EE5D-F991-CD43-0F30-4EEB5838D5D5}"/>
              </a:ext>
            </a:extLst>
          </p:cNvPr>
          <p:cNvSpPr txBox="1"/>
          <p:nvPr/>
        </p:nvSpPr>
        <p:spPr>
          <a:xfrm>
            <a:off x="783122" y="2939347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9055DE3-FE55-AD76-665A-88F68D530518}"/>
              </a:ext>
            </a:extLst>
          </p:cNvPr>
          <p:cNvSpPr/>
          <p:nvPr/>
        </p:nvSpPr>
        <p:spPr>
          <a:xfrm>
            <a:off x="622576" y="4109423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D450F-8912-3C01-3315-A50A9BDA288F}"/>
              </a:ext>
            </a:extLst>
          </p:cNvPr>
          <p:cNvSpPr txBox="1"/>
          <p:nvPr/>
        </p:nvSpPr>
        <p:spPr>
          <a:xfrm>
            <a:off x="770778" y="4277143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endParaRPr kumimoji="1" lang="en-US" altLang="ko-Kore-KR" sz="2000" spc="-40" baseline="-25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F28657-2161-9557-8D59-3EA0D95B475E}"/>
              </a:ext>
            </a:extLst>
          </p:cNvPr>
          <p:cNvSpPr txBox="1"/>
          <p:nvPr/>
        </p:nvSpPr>
        <p:spPr>
          <a:xfrm>
            <a:off x="2504391" y="1928349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ED5260-6E7F-0F93-12B7-1C13B9C966CA}"/>
              </a:ext>
            </a:extLst>
          </p:cNvPr>
          <p:cNvSpPr txBox="1"/>
          <p:nvPr/>
        </p:nvSpPr>
        <p:spPr>
          <a:xfrm>
            <a:off x="2504391" y="2597644"/>
            <a:ext cx="17968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2)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P4↑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P3↓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EDC538-23F0-DC9C-EA2A-5C228AE6B99E}"/>
              </a:ext>
            </a:extLst>
          </p:cNvPr>
          <p:cNvSpPr txBox="1"/>
          <p:nvPr/>
        </p:nvSpPr>
        <p:spPr>
          <a:xfrm>
            <a:off x="412017" y="1190987"/>
            <a:ext cx="102271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Functional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3CC9271B-4F03-E956-C811-7EA5575285B2}"/>
              </a:ext>
            </a:extLst>
          </p:cNvPr>
          <p:cNvCxnSpPr>
            <a:cxnSpLocks/>
            <a:endCxn id="136" idx="3"/>
          </p:cNvCxnSpPr>
          <p:nvPr/>
        </p:nvCxnSpPr>
        <p:spPr>
          <a:xfrm flipV="1">
            <a:off x="2527852" y="2403766"/>
            <a:ext cx="1760685" cy="9522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D71C10E-7B14-266F-9815-B6A95A176348}"/>
              </a:ext>
            </a:extLst>
          </p:cNvPr>
          <p:cNvSpPr/>
          <p:nvPr/>
        </p:nvSpPr>
        <p:spPr>
          <a:xfrm>
            <a:off x="2504393" y="1746653"/>
            <a:ext cx="17841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BE7E3D-F434-A322-21B9-39EA9A3AD3CF}"/>
              </a:ext>
            </a:extLst>
          </p:cNvPr>
          <p:cNvSpPr txBox="1"/>
          <p:nvPr/>
        </p:nvSpPr>
        <p:spPr>
          <a:xfrm>
            <a:off x="2504391" y="3672323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A627C4-5CA8-3BEE-EF0E-8923E02313C9}"/>
              </a:ext>
            </a:extLst>
          </p:cNvPr>
          <p:cNvSpPr txBox="1"/>
          <p:nvPr/>
        </p:nvSpPr>
        <p:spPr>
          <a:xfrm>
            <a:off x="2504393" y="4109425"/>
            <a:ext cx="1784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2)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1CB6AC-01CA-CDE6-4EB8-073CD882EF74}"/>
              </a:ext>
            </a:extLst>
          </p:cNvPr>
          <p:cNvSpPr txBox="1"/>
          <p:nvPr/>
        </p:nvSpPr>
        <p:spPr>
          <a:xfrm>
            <a:off x="2504391" y="4566587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3)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5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 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8A332913-CBEC-00C1-2554-0366D6DBF2BC}"/>
              </a:ext>
            </a:extLst>
          </p:cNvPr>
          <p:cNvCxnSpPr>
            <a:cxnSpLocks/>
          </p:cNvCxnSpPr>
          <p:nvPr/>
        </p:nvCxnSpPr>
        <p:spPr>
          <a:xfrm>
            <a:off x="2527852" y="4024907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EA3871-9FAE-DC21-8F9B-585BB17F031C}"/>
              </a:ext>
            </a:extLst>
          </p:cNvPr>
          <p:cNvSpPr/>
          <p:nvPr/>
        </p:nvSpPr>
        <p:spPr>
          <a:xfrm>
            <a:off x="2504393" y="3592122"/>
            <a:ext cx="17968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EB57C13C-A17D-0E5F-328F-866BDEAE9B2B}"/>
              </a:ext>
            </a:extLst>
          </p:cNvPr>
          <p:cNvCxnSpPr>
            <a:cxnSpLocks/>
          </p:cNvCxnSpPr>
          <p:nvPr/>
        </p:nvCxnSpPr>
        <p:spPr>
          <a:xfrm>
            <a:off x="2527852" y="4480744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B909FC97-B551-9E35-2204-14AEFE567D5D}"/>
              </a:ext>
            </a:extLst>
          </p:cNvPr>
          <p:cNvSpPr/>
          <p:nvPr/>
        </p:nvSpPr>
        <p:spPr>
          <a:xfrm>
            <a:off x="466484" y="2127629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6A6023A-23F0-B281-0D49-83F2CDE5E77D}"/>
              </a:ext>
            </a:extLst>
          </p:cNvPr>
          <p:cNvSpPr/>
          <p:nvPr/>
        </p:nvSpPr>
        <p:spPr>
          <a:xfrm>
            <a:off x="622576" y="2801906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모서리가 둥근 직사각형 227">
            <a:extLst>
              <a:ext uri="{FF2B5EF4-FFF2-40B4-BE49-F238E27FC236}">
                <a16:creationId xmlns:a16="http://schemas.microsoft.com/office/drawing/2014/main" id="{8120D20A-0860-2B19-5357-73CFFD5072DD}"/>
              </a:ext>
            </a:extLst>
          </p:cNvPr>
          <p:cNvSpPr/>
          <p:nvPr/>
        </p:nvSpPr>
        <p:spPr>
          <a:xfrm>
            <a:off x="2279293" y="1357698"/>
            <a:ext cx="2734924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9" name="직선 연결선[R] 228">
            <a:extLst>
              <a:ext uri="{FF2B5EF4-FFF2-40B4-BE49-F238E27FC236}">
                <a16:creationId xmlns:a16="http://schemas.microsoft.com/office/drawing/2014/main" id="{8F84340D-6B66-7610-F388-C4612D40C6F5}"/>
              </a:ext>
            </a:extLst>
          </p:cNvPr>
          <p:cNvCxnSpPr>
            <a:cxnSpLocks/>
            <a:stCxn id="222" idx="6"/>
            <a:endCxn id="136" idx="1"/>
          </p:cNvCxnSpPr>
          <p:nvPr/>
        </p:nvCxnSpPr>
        <p:spPr>
          <a:xfrm flipV="1">
            <a:off x="1259586" y="2403766"/>
            <a:ext cx="1244809" cy="71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F55842-2564-2FB2-E0D5-8ADD8CEFE361}"/>
              </a:ext>
            </a:extLst>
          </p:cNvPr>
          <p:cNvSpPr txBox="1"/>
          <p:nvPr/>
        </p:nvSpPr>
        <p:spPr>
          <a:xfrm>
            <a:off x="2716935" y="1191664"/>
            <a:ext cx="1939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Physical Domain</a:t>
            </a:r>
            <a:endParaRPr kumimoji="1" lang="ko-Kore-KR" altLang="en-US" sz="2000" b="1" spc="-40" dirty="0">
              <a:latin typeface="+mn-ea"/>
            </a:endParaRPr>
          </a:p>
        </p:txBody>
      </p:sp>
      <p:cxnSp>
        <p:nvCxnSpPr>
          <p:cNvPr id="259" name="꺾인 연결선[E] 258">
            <a:extLst>
              <a:ext uri="{FF2B5EF4-FFF2-40B4-BE49-F238E27FC236}">
                <a16:creationId xmlns:a16="http://schemas.microsoft.com/office/drawing/2014/main" id="{304DF9DF-6B72-9C0E-04E1-E42D1CFB8979}"/>
              </a:ext>
            </a:extLst>
          </p:cNvPr>
          <p:cNvCxnSpPr>
            <a:cxnSpLocks/>
            <a:stCxn id="78" idx="3"/>
            <a:endCxn id="162" idx="3"/>
          </p:cNvCxnSpPr>
          <p:nvPr/>
        </p:nvCxnSpPr>
        <p:spPr>
          <a:xfrm>
            <a:off x="4301235" y="2736144"/>
            <a:ext cx="12700" cy="1513093"/>
          </a:xfrm>
          <a:prstGeom prst="bentConnector3">
            <a:avLst>
              <a:gd name="adj1" fmla="val 3200000"/>
            </a:avLst>
          </a:prstGeom>
          <a:ln w="15875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366F472A-9BBD-365F-5A64-823EBC28E9F3}"/>
              </a:ext>
            </a:extLst>
          </p:cNvPr>
          <p:cNvCxnSpPr>
            <a:cxnSpLocks/>
            <a:stCxn id="76" idx="3"/>
            <a:endCxn id="158" idx="3"/>
          </p:cNvCxnSpPr>
          <p:nvPr/>
        </p:nvCxnSpPr>
        <p:spPr>
          <a:xfrm>
            <a:off x="4288535" y="2066847"/>
            <a:ext cx="12700" cy="1743974"/>
          </a:xfrm>
          <a:prstGeom prst="bentConnector3">
            <a:avLst>
              <a:gd name="adj1" fmla="val 180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[R] 265">
            <a:extLst>
              <a:ext uri="{FF2B5EF4-FFF2-40B4-BE49-F238E27FC236}">
                <a16:creationId xmlns:a16="http://schemas.microsoft.com/office/drawing/2014/main" id="{004779BB-6D01-320A-4142-C9D2AF246287}"/>
              </a:ext>
            </a:extLst>
          </p:cNvPr>
          <p:cNvCxnSpPr/>
          <p:nvPr/>
        </p:nvCxnSpPr>
        <p:spPr>
          <a:xfrm>
            <a:off x="2504393" y="5165014"/>
            <a:ext cx="31192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[R] 266">
            <a:extLst>
              <a:ext uri="{FF2B5EF4-FFF2-40B4-BE49-F238E27FC236}">
                <a16:creationId xmlns:a16="http://schemas.microsoft.com/office/drawing/2014/main" id="{E2D8657B-BCA0-4390-216A-86A7EBA1D1A1}"/>
              </a:ext>
            </a:extLst>
          </p:cNvPr>
          <p:cNvCxnSpPr/>
          <p:nvPr/>
        </p:nvCxnSpPr>
        <p:spPr>
          <a:xfrm>
            <a:off x="2504393" y="5488804"/>
            <a:ext cx="311926" cy="0"/>
          </a:xfrm>
          <a:prstGeom prst="line">
            <a:avLst/>
          </a:prstGeom>
          <a:ln w="25400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[R] 267">
            <a:extLst>
              <a:ext uri="{FF2B5EF4-FFF2-40B4-BE49-F238E27FC236}">
                <a16:creationId xmlns:a16="http://schemas.microsoft.com/office/drawing/2014/main" id="{E3C5EADF-0C59-04BE-DA85-0C2B7635791B}"/>
              </a:ext>
            </a:extLst>
          </p:cNvPr>
          <p:cNvCxnSpPr/>
          <p:nvPr/>
        </p:nvCxnSpPr>
        <p:spPr>
          <a:xfrm>
            <a:off x="2504393" y="5838428"/>
            <a:ext cx="31192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894D37F-E7D3-8DF4-A8E8-173DFC22F354}"/>
              </a:ext>
            </a:extLst>
          </p:cNvPr>
          <p:cNvSpPr txBox="1"/>
          <p:nvPr/>
        </p:nvSpPr>
        <p:spPr>
          <a:xfrm>
            <a:off x="3012817" y="5345883"/>
            <a:ext cx="8367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66946B-9B2D-60DE-645E-D6B7B8DA44C7}"/>
              </a:ext>
            </a:extLst>
          </p:cNvPr>
          <p:cNvSpPr txBox="1"/>
          <p:nvPr/>
        </p:nvSpPr>
        <p:spPr>
          <a:xfrm>
            <a:off x="3012817" y="4990956"/>
            <a:ext cx="8883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synergy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32128A-D0F9-090E-E2D7-B219438272D1}"/>
              </a:ext>
            </a:extLst>
          </p:cNvPr>
          <p:cNvSpPr txBox="1"/>
          <p:nvPr/>
        </p:nvSpPr>
        <p:spPr>
          <a:xfrm>
            <a:off x="3012817" y="5670032"/>
            <a:ext cx="1947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depends on CPM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81" name="꺾인 연결선[E] 280">
            <a:extLst>
              <a:ext uri="{FF2B5EF4-FFF2-40B4-BE49-F238E27FC236}">
                <a16:creationId xmlns:a16="http://schemas.microsoft.com/office/drawing/2014/main" id="{CBA26C80-F28C-9A6C-C950-C9A5DC308FC5}"/>
              </a:ext>
            </a:extLst>
          </p:cNvPr>
          <p:cNvCxnSpPr>
            <a:cxnSpLocks/>
            <a:stCxn id="136" idx="3"/>
            <a:endCxn id="160" idx="3"/>
          </p:cNvCxnSpPr>
          <p:nvPr/>
        </p:nvCxnSpPr>
        <p:spPr>
          <a:xfrm>
            <a:off x="4288535" y="2403768"/>
            <a:ext cx="12700" cy="2301319"/>
          </a:xfrm>
          <a:prstGeom prst="bentConnector3">
            <a:avLst>
              <a:gd name="adj1" fmla="val 4500000"/>
            </a:avLst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9" name="그림 338">
            <a:extLst>
              <a:ext uri="{FF2B5EF4-FFF2-40B4-BE49-F238E27FC236}">
                <a16:creationId xmlns:a16="http://schemas.microsoft.com/office/drawing/2014/main" id="{D6C3FC5A-25ED-A791-3386-6DA2A06B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34" y="1629387"/>
            <a:ext cx="3085072" cy="3286083"/>
          </a:xfrm>
          <a:prstGeom prst="rect">
            <a:avLst/>
          </a:prstGeom>
        </p:spPr>
      </p:pic>
      <p:sp>
        <p:nvSpPr>
          <p:cNvPr id="342" name="모서리가 둥근 직사각형 341">
            <a:extLst>
              <a:ext uri="{FF2B5EF4-FFF2-40B4-BE49-F238E27FC236}">
                <a16:creationId xmlns:a16="http://schemas.microsoft.com/office/drawing/2014/main" id="{B80DEE23-63CC-1E07-E210-E254CAE01CF9}"/>
              </a:ext>
            </a:extLst>
          </p:cNvPr>
          <p:cNvSpPr/>
          <p:nvPr/>
        </p:nvSpPr>
        <p:spPr>
          <a:xfrm>
            <a:off x="5583435" y="1357698"/>
            <a:ext cx="3281880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A0E3C48-2A16-2A06-56BA-B07DB660086E}"/>
              </a:ext>
            </a:extLst>
          </p:cNvPr>
          <p:cNvSpPr txBox="1"/>
          <p:nvPr/>
        </p:nvSpPr>
        <p:spPr>
          <a:xfrm>
            <a:off x="6667328" y="1195567"/>
            <a:ext cx="126521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Candidate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D998E6F-A907-4304-D9AD-772C76F94A27}"/>
              </a:ext>
            </a:extLst>
          </p:cNvPr>
          <p:cNvSpPr txBox="1"/>
          <p:nvPr/>
        </p:nvSpPr>
        <p:spPr>
          <a:xfrm>
            <a:off x="5760889" y="5048658"/>
            <a:ext cx="3067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Assemble of each best option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ACD3B0F-4DE3-93E9-C49C-62BF107148F7}"/>
              </a:ext>
            </a:extLst>
          </p:cNvPr>
          <p:cNvSpPr txBox="1"/>
          <p:nvPr/>
        </p:nvSpPr>
        <p:spPr>
          <a:xfrm>
            <a:off x="7184813" y="5375626"/>
            <a:ext cx="156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2C0799F-0775-5530-59BB-C204D27887A4}"/>
              </a:ext>
            </a:extLst>
          </p:cNvPr>
          <p:cNvSpPr txBox="1"/>
          <p:nvPr/>
        </p:nvSpPr>
        <p:spPr>
          <a:xfrm flipH="1">
            <a:off x="5961695" y="5660761"/>
            <a:ext cx="255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Best option for global FR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46" name="직선 연결선[R] 345">
            <a:extLst>
              <a:ext uri="{FF2B5EF4-FFF2-40B4-BE49-F238E27FC236}">
                <a16:creationId xmlns:a16="http://schemas.microsoft.com/office/drawing/2014/main" id="{717F91E2-98B4-B69F-10CA-866B1E839682}"/>
              </a:ext>
            </a:extLst>
          </p:cNvPr>
          <p:cNvCxnSpPr>
            <a:cxnSpLocks/>
            <a:stCxn id="228" idx="3"/>
            <a:endCxn id="342" idx="1"/>
          </p:cNvCxnSpPr>
          <p:nvPr/>
        </p:nvCxnSpPr>
        <p:spPr>
          <a:xfrm>
            <a:off x="5014217" y="3697217"/>
            <a:ext cx="56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02C024E-164B-683B-6C6A-321335B51254}"/>
              </a:ext>
            </a:extLst>
          </p:cNvPr>
          <p:cNvCxnSpPr>
            <a:cxnSpLocks/>
            <a:stCxn id="54" idx="6"/>
            <a:endCxn id="162" idx="1"/>
          </p:cNvCxnSpPr>
          <p:nvPr/>
        </p:nvCxnSpPr>
        <p:spPr>
          <a:xfrm flipV="1">
            <a:off x="1259586" y="4249235"/>
            <a:ext cx="1244809" cy="17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2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674998" y="3667520"/>
            <a:ext cx="13857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b="1" i="1" spc="-40" baseline="-25000" dirty="0">
                <a:solidFill>
                  <a:srgbClr val="C00000"/>
                </a:solidFill>
                <a:latin typeface="+mn-ea"/>
              </a:rPr>
              <a:t>1 </a:t>
            </a:r>
            <a:r>
              <a:rPr kumimoji="1" lang="ko-Kore-KR" altLang="en-US" b="1" i="1" spc="-40" dirty="0">
                <a:solidFill>
                  <a:srgbClr val="C00000"/>
                </a:solidFill>
                <a:latin typeface="+mn-ea"/>
              </a:rPr>
              <a:t>조향성</a:t>
            </a:r>
            <a:endParaRPr kumimoji="1" lang="en-US" altLang="ko-Kore-KR" b="1" i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" r="-1"/>
          <a:stretch/>
        </p:blipFill>
        <p:spPr>
          <a:xfrm>
            <a:off x="9939188" y="-325930"/>
            <a:ext cx="5391235" cy="1893711"/>
          </a:xfrm>
          <a:prstGeom prst="rect">
            <a:avLst/>
          </a:prstGeom>
        </p:spPr>
      </p:pic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35909" y="3540585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4C8346-9AEF-6AD4-A53D-988C44891C14}"/>
              </a:ext>
            </a:extLst>
          </p:cNvPr>
          <p:cNvSpPr txBox="1"/>
          <p:nvPr/>
        </p:nvSpPr>
        <p:spPr>
          <a:xfrm>
            <a:off x="293254" y="5409954"/>
            <a:ext cx="406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DPs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5615B7-8C64-F37D-BAF5-CEAC49A9807F}"/>
              </a:ext>
            </a:extLst>
          </p:cNvPr>
          <p:cNvSpPr txBox="1"/>
          <p:nvPr/>
        </p:nvSpPr>
        <p:spPr>
          <a:xfrm>
            <a:off x="29557" y="4985739"/>
            <a:ext cx="8313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Options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AA2E90F-E869-29B6-208D-27C390EE9B46}"/>
              </a:ext>
            </a:extLst>
          </p:cNvPr>
          <p:cNvCxnSpPr>
            <a:cxnSpLocks/>
          </p:cNvCxnSpPr>
          <p:nvPr/>
        </p:nvCxnSpPr>
        <p:spPr>
          <a:xfrm flipH="1" flipV="1">
            <a:off x="6691834" y="358760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제목 1">
            <a:extLst>
              <a:ext uri="{FF2B5EF4-FFF2-40B4-BE49-F238E27FC236}">
                <a16:creationId xmlns:a16="http://schemas.microsoft.com/office/drawing/2014/main" id="{0795723A-8683-5A14-08B4-6AD99F114A7B}"/>
              </a:ext>
            </a:extLst>
          </p:cNvPr>
          <p:cNvSpPr txBox="1">
            <a:spLocks/>
          </p:cNvSpPr>
          <p:nvPr/>
        </p:nvSpPr>
        <p:spPr>
          <a:xfrm>
            <a:off x="23108" y="-36966"/>
            <a:ext cx="3811187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b="0" dirty="0"/>
              <a:t>Case study (Hybrid Bike) </a:t>
            </a:r>
            <a:endParaRPr lang="ko-KR" altLang="en-US" sz="2800" b="0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AF6DECA-29CE-929C-11AB-387FD37ED183}"/>
              </a:ext>
            </a:extLst>
          </p:cNvPr>
          <p:cNvCxnSpPr>
            <a:cxnSpLocks/>
          </p:cNvCxnSpPr>
          <p:nvPr/>
        </p:nvCxnSpPr>
        <p:spPr>
          <a:xfrm>
            <a:off x="1011361" y="4091733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47840B-0460-53C9-5D87-851FA916270B}"/>
              </a:ext>
            </a:extLst>
          </p:cNvPr>
          <p:cNvSpPr txBox="1"/>
          <p:nvPr/>
        </p:nvSpPr>
        <p:spPr>
          <a:xfrm>
            <a:off x="1269317" y="499588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(1)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951A0-4A3C-6B2D-ED09-5B3B40D22802}"/>
              </a:ext>
            </a:extLst>
          </p:cNvPr>
          <p:cNvSpPr txBox="1"/>
          <p:nvPr/>
        </p:nvSpPr>
        <p:spPr>
          <a:xfrm>
            <a:off x="2066879" y="499588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30D574-BCFB-4287-AE82-FBE4E4D85D86}"/>
              </a:ext>
            </a:extLst>
          </p:cNvPr>
          <p:cNvSpPr txBox="1"/>
          <p:nvPr/>
        </p:nvSpPr>
        <p:spPr>
          <a:xfrm>
            <a:off x="4464047" y="499588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262ECC-4239-3672-C4BA-13CF0ED7C76F}"/>
              </a:ext>
            </a:extLst>
          </p:cNvPr>
          <p:cNvSpPr txBox="1"/>
          <p:nvPr/>
        </p:nvSpPr>
        <p:spPr>
          <a:xfrm>
            <a:off x="5825127" y="499588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D278F1-378D-4EBC-1493-396AD0C6DA7F}"/>
              </a:ext>
            </a:extLst>
          </p:cNvPr>
          <p:cNvSpPr txBox="1"/>
          <p:nvPr/>
        </p:nvSpPr>
        <p:spPr>
          <a:xfrm>
            <a:off x="7449413" y="499588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6837E3-897D-FCD4-A43E-669634C4AE28}"/>
              </a:ext>
            </a:extLst>
          </p:cNvPr>
          <p:cNvSpPr txBox="1"/>
          <p:nvPr/>
        </p:nvSpPr>
        <p:spPr>
          <a:xfrm>
            <a:off x="8588239" y="4995883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610F9DC-B98A-7E7A-6E96-B047C484DDE2}"/>
              </a:ext>
            </a:extLst>
          </p:cNvPr>
          <p:cNvCxnSpPr>
            <a:cxnSpLocks/>
          </p:cNvCxnSpPr>
          <p:nvPr/>
        </p:nvCxnSpPr>
        <p:spPr>
          <a:xfrm flipH="1" flipV="1">
            <a:off x="3801051" y="358760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C7F306E-AF2B-6606-EF7A-DE9EBDFC6C11}"/>
              </a:ext>
            </a:extLst>
          </p:cNvPr>
          <p:cNvSpPr txBox="1"/>
          <p:nvPr/>
        </p:nvSpPr>
        <p:spPr>
          <a:xfrm>
            <a:off x="4582887" y="3665729"/>
            <a:ext cx="14176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i="1" spc="-40" dirty="0">
                <a:solidFill>
                  <a:srgbClr val="7030A0"/>
                </a:solidFill>
                <a:latin typeface="+mn-ea"/>
              </a:rPr>
              <a:t>FR</a:t>
            </a:r>
            <a:r>
              <a:rPr kumimoji="1" lang="en-US" altLang="ko-Kore-KR" b="1" i="1" spc="-40" baseline="-25000" dirty="0">
                <a:solidFill>
                  <a:srgbClr val="7030A0"/>
                </a:solidFill>
                <a:latin typeface="+mn-ea"/>
              </a:rPr>
              <a:t>2 </a:t>
            </a:r>
            <a:r>
              <a:rPr kumimoji="1" lang="ko-Kore-KR" altLang="en-US" b="1" i="1" spc="-40" dirty="0">
                <a:solidFill>
                  <a:srgbClr val="7030A0"/>
                </a:solidFill>
                <a:latin typeface="+mn-ea"/>
              </a:rPr>
              <a:t>안전성</a:t>
            </a:r>
            <a:endParaRPr kumimoji="1" lang="en-US" altLang="ko-Kore-KR" b="1" i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446ACD-D315-F1A1-DEF8-87E8ABF979C6}"/>
              </a:ext>
            </a:extLst>
          </p:cNvPr>
          <p:cNvSpPr txBox="1"/>
          <p:nvPr/>
        </p:nvSpPr>
        <p:spPr>
          <a:xfrm>
            <a:off x="7619762" y="3665729"/>
            <a:ext cx="10694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i="1" spc="-40" dirty="0">
                <a:solidFill>
                  <a:srgbClr val="00B050"/>
                </a:solidFill>
                <a:latin typeface="+mn-ea"/>
              </a:rPr>
              <a:t>FR</a:t>
            </a:r>
            <a:r>
              <a:rPr kumimoji="1" lang="en-US" altLang="ko-KR" b="1" i="1" spc="-40" baseline="-25000" dirty="0">
                <a:solidFill>
                  <a:srgbClr val="00B050"/>
                </a:solidFill>
                <a:latin typeface="+mn-ea"/>
              </a:rPr>
              <a:t>3 </a:t>
            </a:r>
            <a:r>
              <a:rPr kumimoji="1" lang="ko-Kore-KR" altLang="en-US" b="1" i="1" spc="-40" dirty="0">
                <a:solidFill>
                  <a:srgbClr val="00B050"/>
                </a:solidFill>
                <a:latin typeface="+mn-ea"/>
              </a:rPr>
              <a:t>가속도</a:t>
            </a:r>
            <a:endParaRPr kumimoji="1" lang="en-US" altLang="ko-Kore-KR" b="1" i="1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C58816-6CF7-CD43-69D9-2C7839C9B13A}"/>
              </a:ext>
            </a:extLst>
          </p:cNvPr>
          <p:cNvSpPr txBox="1"/>
          <p:nvPr/>
        </p:nvSpPr>
        <p:spPr>
          <a:xfrm>
            <a:off x="1922769" y="534947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CCB82-E95B-6559-931E-0BAFEDDAF175}"/>
              </a:ext>
            </a:extLst>
          </p:cNvPr>
          <p:cNvSpPr txBox="1"/>
          <p:nvPr/>
        </p:nvSpPr>
        <p:spPr>
          <a:xfrm>
            <a:off x="1164033" y="5369161"/>
            <a:ext cx="5549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B-</a:t>
            </a:r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4A203-04CF-0B5F-E633-3F2C52E4CE42}"/>
              </a:ext>
            </a:extLst>
          </p:cNvPr>
          <p:cNvSpPr txBox="1"/>
          <p:nvPr/>
        </p:nvSpPr>
        <p:spPr>
          <a:xfrm>
            <a:off x="5674390" y="534947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90AC1-1D0E-1E8E-FF8C-D094E1C70E2A}"/>
              </a:ext>
            </a:extLst>
          </p:cNvPr>
          <p:cNvSpPr txBox="1"/>
          <p:nvPr/>
        </p:nvSpPr>
        <p:spPr>
          <a:xfrm>
            <a:off x="8428100" y="5349470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A-1↓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97A458-1CBA-3179-90BA-2D89018E58DB}"/>
              </a:ext>
            </a:extLst>
          </p:cNvPr>
          <p:cNvSpPr txBox="1"/>
          <p:nvPr/>
        </p:nvSpPr>
        <p:spPr>
          <a:xfrm>
            <a:off x="96565" y="4221477"/>
            <a:ext cx="697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Means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5AF03-9ABD-7F3B-6D9B-4E15A6422984}"/>
              </a:ext>
            </a:extLst>
          </p:cNvPr>
          <p:cNvSpPr txBox="1"/>
          <p:nvPr/>
        </p:nvSpPr>
        <p:spPr>
          <a:xfrm>
            <a:off x="1322296" y="4239785"/>
            <a:ext cx="11328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</a:t>
            </a:r>
            <a:r>
              <a:rPr kumimoji="1" lang="en-US" altLang="ko-Kore-KR" i="1" spc="-40" dirty="0">
                <a:latin typeface="+mn-ea"/>
              </a:rPr>
              <a:t>↓</a:t>
            </a:r>
            <a:r>
              <a:rPr kumimoji="1" lang="ko-Kore-KR" altLang="en-US" i="1" spc="-40" dirty="0">
                <a:latin typeface="+mn-ea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CA0CA0-915D-6F96-F5DA-793268056736}"/>
              </a:ext>
            </a:extLst>
          </p:cNvPr>
          <p:cNvSpPr txBox="1"/>
          <p:nvPr/>
        </p:nvSpPr>
        <p:spPr>
          <a:xfrm>
            <a:off x="5351045" y="4239785"/>
            <a:ext cx="11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 </a:t>
            </a:r>
            <a:r>
              <a:rPr kumimoji="1" lang="en-US" altLang="ko-Kore-KR" i="1" spc="-40" dirty="0">
                <a:latin typeface="+mn-ea"/>
              </a:rPr>
              <a:t>↑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83F0B6-58B0-FED0-36A3-9516A74FA18C}"/>
              </a:ext>
            </a:extLst>
          </p:cNvPr>
          <p:cNvSpPr txBox="1"/>
          <p:nvPr/>
        </p:nvSpPr>
        <p:spPr>
          <a:xfrm>
            <a:off x="3984755" y="4239785"/>
            <a:ext cx="1176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BB drop ↓ 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A0FBD4-459A-722E-2FC9-935DAF338E0C}"/>
              </a:ext>
            </a:extLst>
          </p:cNvPr>
          <p:cNvSpPr txBox="1"/>
          <p:nvPr/>
        </p:nvSpPr>
        <p:spPr>
          <a:xfrm>
            <a:off x="7089084" y="4239785"/>
            <a:ext cx="19867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i="1" spc="-40" dirty="0">
                <a:latin typeface="+mn-ea"/>
              </a:rPr>
              <a:t>휠 제어 </a:t>
            </a:r>
            <a:r>
              <a:rPr kumimoji="1" lang="en-US" altLang="ko-Kore-KR" i="1" spc="-40" dirty="0">
                <a:latin typeface="+mn-ea"/>
              </a:rPr>
              <a:t>(</a:t>
            </a:r>
            <a:r>
              <a:rPr kumimoji="1" lang="ko-Kore-KR" altLang="en-US" i="1" spc="-40" dirty="0">
                <a:latin typeface="+mn-ea"/>
              </a:rPr>
              <a:t>크기</a:t>
            </a:r>
            <a:r>
              <a:rPr kumimoji="1" lang="en-US" altLang="ko-Kore-KR" i="1" spc="-40" dirty="0">
                <a:latin typeface="+mn-ea"/>
              </a:rPr>
              <a:t>, </a:t>
            </a:r>
            <a:r>
              <a:rPr kumimoji="1" lang="ko-Kore-KR" altLang="en-US" i="1" spc="-40" dirty="0">
                <a:latin typeface="+mn-ea"/>
              </a:rPr>
              <a:t>무게</a:t>
            </a:r>
            <a:r>
              <a:rPr kumimoji="1" lang="en-US" altLang="ko-Kore-KR" i="1" spc="-40" dirty="0">
                <a:latin typeface="+mn-ea"/>
              </a:rPr>
              <a:t>)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0AA60D-588C-A728-90EC-37E14A91CD51}"/>
              </a:ext>
            </a:extLst>
          </p:cNvPr>
          <p:cNvSpPr txBox="1"/>
          <p:nvPr/>
        </p:nvSpPr>
        <p:spPr>
          <a:xfrm>
            <a:off x="4308219" y="5369161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7AE433-8AE7-6CFD-AEE9-0D86690D4FAC}"/>
              </a:ext>
            </a:extLst>
          </p:cNvPr>
          <p:cNvSpPr txBox="1"/>
          <p:nvPr/>
        </p:nvSpPr>
        <p:spPr>
          <a:xfrm>
            <a:off x="7272135" y="5369159"/>
            <a:ext cx="72584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A-3 ↑ 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F-1 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E74039-1149-43CE-E4CD-867455A21B4D}"/>
              </a:ext>
            </a:extLst>
          </p:cNvPr>
          <p:cNvSpPr txBox="1"/>
          <p:nvPr/>
        </p:nvSpPr>
        <p:spPr>
          <a:xfrm>
            <a:off x="8428100" y="5654270"/>
            <a:ext cx="5725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C-1↓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C2461E-8E90-844D-57FB-48A86D80E99D}"/>
              </a:ext>
            </a:extLst>
          </p:cNvPr>
          <p:cNvSpPr txBox="1"/>
          <p:nvPr/>
        </p:nvSpPr>
        <p:spPr>
          <a:xfrm>
            <a:off x="4308419" y="5672276"/>
            <a:ext cx="5854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D-1↑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EE9729-2495-9A92-7559-D87DE7D8F0A6}"/>
              </a:ext>
            </a:extLst>
          </p:cNvPr>
          <p:cNvSpPr txBox="1"/>
          <p:nvPr/>
        </p:nvSpPr>
        <p:spPr>
          <a:xfrm>
            <a:off x="1922769" y="5664781"/>
            <a:ext cx="57259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</a:t>
            </a:r>
            <a:r>
              <a:rPr kumimoji="1" lang="en-US" altLang="ko-KR" spc="-4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84139-3B38-A68C-4D60-E4BA845CE31E}"/>
              </a:ext>
            </a:extLst>
          </p:cNvPr>
          <p:cNvSpPr txBox="1"/>
          <p:nvPr/>
        </p:nvSpPr>
        <p:spPr>
          <a:xfrm>
            <a:off x="3102046" y="4995883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(3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DE48-026C-5D4E-3253-AA9D848EB71C}"/>
              </a:ext>
            </a:extLst>
          </p:cNvPr>
          <p:cNvSpPr txBox="1"/>
          <p:nvPr/>
        </p:nvSpPr>
        <p:spPr>
          <a:xfrm>
            <a:off x="2583100" y="4255353"/>
            <a:ext cx="11939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i="1" spc="-40" dirty="0">
                <a:latin typeface="+mn-ea"/>
              </a:rPr>
              <a:t>휠베이스 </a:t>
            </a:r>
            <a:r>
              <a:rPr kumimoji="1" lang="en-US" altLang="ko-Kore-KR" i="1" spc="-40" dirty="0">
                <a:latin typeface="+mn-ea"/>
              </a:rPr>
              <a:t>↓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A0298-36ED-4348-1FF0-971555F22A3A}"/>
              </a:ext>
            </a:extLst>
          </p:cNvPr>
          <p:cNvSpPr txBox="1"/>
          <p:nvPr/>
        </p:nvSpPr>
        <p:spPr>
          <a:xfrm>
            <a:off x="2988864" y="5369522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C</a:t>
            </a:r>
            <a:r>
              <a:rPr kumimoji="1" lang="en-US" altLang="ko-Kore-KR" spc="-40" dirty="0">
                <a:latin typeface="+mn-ea"/>
              </a:rPr>
              <a:t>-1↓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104B-F5A0-154B-2C48-72B686BD8227}"/>
              </a:ext>
            </a:extLst>
          </p:cNvPr>
          <p:cNvSpPr txBox="1"/>
          <p:nvPr/>
        </p:nvSpPr>
        <p:spPr>
          <a:xfrm>
            <a:off x="4308217" y="5968254"/>
            <a:ext cx="5775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E-1↑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AF29078-5766-E5F4-4E93-F5FE9F4E0A57}"/>
              </a:ext>
            </a:extLst>
          </p:cNvPr>
          <p:cNvCxnSpPr>
            <a:cxnSpLocks/>
          </p:cNvCxnSpPr>
          <p:nvPr/>
        </p:nvCxnSpPr>
        <p:spPr>
          <a:xfrm>
            <a:off x="1011361" y="4649319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2541F5E-2AE1-3F1D-38D9-001211BB607C}"/>
              </a:ext>
            </a:extLst>
          </p:cNvPr>
          <p:cNvCxnSpPr>
            <a:cxnSpLocks/>
            <a:stCxn id="37" idx="0"/>
            <a:endCxn id="5" idx="0"/>
          </p:cNvCxnSpPr>
          <p:nvPr/>
        </p:nvCxnSpPr>
        <p:spPr>
          <a:xfrm rot="16200000" flipV="1">
            <a:off x="3917217" y="4306867"/>
            <a:ext cx="12700" cy="1378031"/>
          </a:xfrm>
          <a:prstGeom prst="bentConnector3">
            <a:avLst>
              <a:gd name="adj1" fmla="val 69998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20F862-ADD6-2424-2D29-094EAE334A2A}"/>
              </a:ext>
            </a:extLst>
          </p:cNvPr>
          <p:cNvSpPr txBox="1"/>
          <p:nvPr/>
        </p:nvSpPr>
        <p:spPr>
          <a:xfrm>
            <a:off x="3460237" y="4728183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0764B13C-EA13-2DE1-F4B2-899932876B81}"/>
              </a:ext>
            </a:extLst>
          </p:cNvPr>
          <p:cNvCxnSpPr>
            <a:cxnSpLocks/>
            <a:stCxn id="41" idx="0"/>
            <a:endCxn id="38" idx="0"/>
          </p:cNvCxnSpPr>
          <p:nvPr/>
        </p:nvCxnSpPr>
        <p:spPr>
          <a:xfrm rot="16200000" flipV="1">
            <a:off x="7340853" y="3606310"/>
            <a:ext cx="12700" cy="2779142"/>
          </a:xfrm>
          <a:prstGeom prst="bentConnector3">
            <a:avLst>
              <a:gd name="adj1" fmla="val 771433"/>
            </a:avLst>
          </a:prstGeom>
          <a:ln w="25400">
            <a:solidFill>
              <a:srgbClr val="1D6F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0F2A70-E3ED-B006-C84E-BF54E6433FEB}"/>
              </a:ext>
            </a:extLst>
          </p:cNvPr>
          <p:cNvSpPr txBox="1"/>
          <p:nvPr/>
        </p:nvSpPr>
        <p:spPr>
          <a:xfrm>
            <a:off x="7029784" y="4728183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5C92FEC-5322-AC5F-7A5F-43432053DBEF}"/>
              </a:ext>
            </a:extLst>
          </p:cNvPr>
          <p:cNvCxnSpPr>
            <a:cxnSpLocks/>
          </p:cNvCxnSpPr>
          <p:nvPr/>
        </p:nvCxnSpPr>
        <p:spPr>
          <a:xfrm>
            <a:off x="995177" y="6446263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8A923C-F7ED-FC9C-3DF0-601EC602421D}"/>
              </a:ext>
            </a:extLst>
          </p:cNvPr>
          <p:cNvSpPr txBox="1"/>
          <p:nvPr/>
        </p:nvSpPr>
        <p:spPr>
          <a:xfrm>
            <a:off x="5424897" y="256863"/>
            <a:ext cx="2654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Bike component &amp; parameter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BA643D-473E-0E59-6CD4-793D8AF119F4}"/>
              </a:ext>
            </a:extLst>
          </p:cNvPr>
          <p:cNvSpPr txBox="1"/>
          <p:nvPr/>
        </p:nvSpPr>
        <p:spPr>
          <a:xfrm>
            <a:off x="5482168" y="550149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A. </a:t>
            </a:r>
            <a:r>
              <a:rPr kumimoji="1" lang="en-US" altLang="ko-Kore-KR" sz="1600" spc="-40" dirty="0">
                <a:latin typeface="+mn-ea"/>
              </a:rPr>
              <a:t>Front wheel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2) Weight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3) sprocket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B. </a:t>
            </a:r>
            <a:r>
              <a:rPr kumimoji="1" lang="en-US" altLang="ko-Kore-KR" sz="1600" spc="-40" dirty="0">
                <a:latin typeface="+mn-ea"/>
              </a:rPr>
              <a:t>Head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Angle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E83805-163A-C40A-BD30-D79363BB3077}"/>
              </a:ext>
            </a:extLst>
          </p:cNvPr>
          <p:cNvSpPr txBox="1"/>
          <p:nvPr/>
        </p:nvSpPr>
        <p:spPr>
          <a:xfrm>
            <a:off x="5487734" y="1977581"/>
            <a:ext cx="18712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E. </a:t>
            </a:r>
            <a:r>
              <a:rPr kumimoji="1" lang="en-US" altLang="ko-Kore-KR" sz="1600" spc="-40" dirty="0">
                <a:latin typeface="+mn-ea"/>
              </a:rPr>
              <a:t>Bottom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F. </a:t>
            </a:r>
            <a:r>
              <a:rPr kumimoji="1" lang="en-US" altLang="ko-Kore-KR" sz="1600" spc="-40" dirty="0">
                <a:latin typeface="+mn-ea"/>
              </a:rPr>
              <a:t>Crank set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chain ring size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F5F4E-D57F-0913-4678-7B5AAF0056F0}"/>
              </a:ext>
            </a:extLst>
          </p:cNvPr>
          <p:cNvSpPr txBox="1"/>
          <p:nvPr/>
        </p:nvSpPr>
        <p:spPr>
          <a:xfrm>
            <a:off x="6934345" y="563068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C. </a:t>
            </a:r>
            <a:r>
              <a:rPr kumimoji="1" lang="en-US" altLang="ko-Kore-KR" sz="1600" spc="-40" dirty="0">
                <a:latin typeface="+mn-ea"/>
              </a:rPr>
              <a:t>Chain stay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br>
              <a:rPr kumimoji="1" lang="en-US" altLang="ko-Kore-KR" sz="1400" spc="-40" dirty="0">
                <a:latin typeface="+mn-ea"/>
              </a:rPr>
            </a:br>
            <a:br>
              <a:rPr kumimoji="1" lang="en-US" altLang="ko-Kore-KR" sz="1400" spc="-40" dirty="0">
                <a:latin typeface="+mn-ea"/>
              </a:rPr>
            </a:br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en-US" altLang="ko-Kore-KR" sz="1600" b="1" spc="-40" dirty="0">
                <a:latin typeface="+mn-ea"/>
              </a:rPr>
              <a:t>D. </a:t>
            </a:r>
            <a:r>
              <a:rPr kumimoji="1" lang="en-US" altLang="ko-Kore-KR" sz="1600" spc="-40" dirty="0">
                <a:latin typeface="+mn-ea"/>
              </a:rPr>
              <a:t>Seat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747186DB-9C19-91FF-1189-7493F821B333}"/>
              </a:ext>
            </a:extLst>
          </p:cNvPr>
          <p:cNvCxnSpPr>
            <a:cxnSpLocks/>
          </p:cNvCxnSpPr>
          <p:nvPr/>
        </p:nvCxnSpPr>
        <p:spPr>
          <a:xfrm>
            <a:off x="6876453" y="570452"/>
            <a:ext cx="0" cy="1384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F9F4980-AC6E-BA67-D699-25474429076E}"/>
              </a:ext>
            </a:extLst>
          </p:cNvPr>
          <p:cNvCxnSpPr>
            <a:cxnSpLocks/>
          </p:cNvCxnSpPr>
          <p:nvPr/>
        </p:nvCxnSpPr>
        <p:spPr>
          <a:xfrm>
            <a:off x="8176113" y="563066"/>
            <a:ext cx="0" cy="24046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B18C0CDD-C705-11C7-808C-0CC8FD01DA8A}"/>
              </a:ext>
            </a:extLst>
          </p:cNvPr>
          <p:cNvCxnSpPr>
            <a:cxnSpLocks/>
          </p:cNvCxnSpPr>
          <p:nvPr/>
        </p:nvCxnSpPr>
        <p:spPr>
          <a:xfrm flipV="1">
            <a:off x="5435017" y="563066"/>
            <a:ext cx="0" cy="239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62D40DB-31B5-71D4-26E2-D1F7C6BD668A}"/>
              </a:ext>
            </a:extLst>
          </p:cNvPr>
          <p:cNvCxnSpPr>
            <a:cxnSpLocks/>
          </p:cNvCxnSpPr>
          <p:nvPr/>
        </p:nvCxnSpPr>
        <p:spPr>
          <a:xfrm>
            <a:off x="5435017" y="1955299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1A11FB3-DA81-E3AD-6BB9-C6D06A2F7F53}"/>
              </a:ext>
            </a:extLst>
          </p:cNvPr>
          <p:cNvCxnSpPr>
            <a:cxnSpLocks/>
          </p:cNvCxnSpPr>
          <p:nvPr/>
        </p:nvCxnSpPr>
        <p:spPr>
          <a:xfrm>
            <a:off x="5424312" y="2986415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587999D6-7BFF-8F20-EC59-CCE217A39A02}"/>
              </a:ext>
            </a:extLst>
          </p:cNvPr>
          <p:cNvCxnSpPr>
            <a:cxnSpLocks/>
          </p:cNvCxnSpPr>
          <p:nvPr/>
        </p:nvCxnSpPr>
        <p:spPr>
          <a:xfrm>
            <a:off x="5435017" y="566943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990B90-CFFA-47F6-851D-76E5D8E674E4}"/>
              </a:ext>
            </a:extLst>
          </p:cNvPr>
          <p:cNvGrpSpPr/>
          <p:nvPr/>
        </p:nvGrpSpPr>
        <p:grpSpPr>
          <a:xfrm>
            <a:off x="747350" y="999470"/>
            <a:ext cx="3901612" cy="1903886"/>
            <a:chOff x="2004309" y="558006"/>
            <a:chExt cx="3901612" cy="190388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7708EF6-C9E8-921C-37BB-8CB03439B32C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699D97F-D9F6-4441-F62C-0BC1A81F4BCF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1DB2C094-A695-FF44-4CE5-2D2C2A749883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148" name="직선 연결선[R] 147">
                    <a:extLst>
                      <a:ext uri="{FF2B5EF4-FFF2-40B4-BE49-F238E27FC236}">
                        <a16:creationId xmlns:a16="http://schemas.microsoft.com/office/drawing/2014/main" id="{19184445-BA18-B672-0644-A149EEA07300}"/>
                      </a:ext>
                    </a:extLst>
                  </p:cNvPr>
                  <p:cNvCxnSpPr>
                    <a:cxnSpLocks/>
                    <a:endCxn id="152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[R] 148">
                    <a:extLst>
                      <a:ext uri="{FF2B5EF4-FFF2-40B4-BE49-F238E27FC236}">
                        <a16:creationId xmlns:a16="http://schemas.microsoft.com/office/drawing/2014/main" id="{D43A036B-6AD2-ACC9-77BB-494065CBC13A}"/>
                      </a:ext>
                    </a:extLst>
                  </p:cNvPr>
                  <p:cNvCxnSpPr>
                    <a:cxnSpLocks/>
                    <a:endCxn id="154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[R] 149">
                    <a:extLst>
                      <a:ext uri="{FF2B5EF4-FFF2-40B4-BE49-F238E27FC236}">
                        <a16:creationId xmlns:a16="http://schemas.microsoft.com/office/drawing/2014/main" id="{852E9E0F-B370-1803-8A1C-8303CDD00504}"/>
                      </a:ext>
                    </a:extLst>
                  </p:cNvPr>
                  <p:cNvCxnSpPr>
                    <a:cxnSpLocks/>
                    <a:endCxn id="157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[R] 150">
                    <a:extLst>
                      <a:ext uri="{FF2B5EF4-FFF2-40B4-BE49-F238E27FC236}">
                        <a16:creationId xmlns:a16="http://schemas.microsoft.com/office/drawing/2014/main" id="{DF640985-8435-ED03-D5E9-6576C189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60D0B5D6-1939-40AB-2458-F44A238B5A1C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EEF21E38-2B2D-0F74-D1CC-A2C159B3926F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80A1BA94-BE98-C31C-2165-5D8E91DC247D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5" name="직선 연결선[R] 154">
                    <a:extLst>
                      <a:ext uri="{FF2B5EF4-FFF2-40B4-BE49-F238E27FC236}">
                        <a16:creationId xmlns:a16="http://schemas.microsoft.com/office/drawing/2014/main" id="{1FD4F8F9-00BB-E908-2CEF-E25F9F5A631B}"/>
                      </a:ext>
                    </a:extLst>
                  </p:cNvPr>
                  <p:cNvCxnSpPr>
                    <a:cxnSpLocks/>
                    <a:stCxn id="152" idx="2"/>
                    <a:endCxn id="154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4CD5C706-76B5-4726-450A-6DD5D3AEA998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E253506C-7C49-334B-C508-44DAF5EFDA81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8" name="직선 연결선[R] 157">
                    <a:extLst>
                      <a:ext uri="{FF2B5EF4-FFF2-40B4-BE49-F238E27FC236}">
                        <a16:creationId xmlns:a16="http://schemas.microsoft.com/office/drawing/2014/main" id="{9E74E31F-1B45-8A4F-3BEF-23DB5721C41F}"/>
                      </a:ext>
                    </a:extLst>
                  </p:cNvPr>
                  <p:cNvCxnSpPr>
                    <a:cxnSpLocks/>
                    <a:endCxn id="152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[R] 158">
                    <a:extLst>
                      <a:ext uri="{FF2B5EF4-FFF2-40B4-BE49-F238E27FC236}">
                        <a16:creationId xmlns:a16="http://schemas.microsoft.com/office/drawing/2014/main" id="{6F847938-D64C-626E-CB84-7D6632B8F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FA0E508B-C668-7C95-C7C2-9A1A465B4B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[R] 160">
                    <a:extLst>
                      <a:ext uri="{FF2B5EF4-FFF2-40B4-BE49-F238E27FC236}">
                        <a16:creationId xmlns:a16="http://schemas.microsoft.com/office/drawing/2014/main" id="{CC3F1EC0-8D13-4424-790E-B74187C7E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[R] 161">
                    <a:extLst>
                      <a:ext uri="{FF2B5EF4-FFF2-40B4-BE49-F238E27FC236}">
                        <a16:creationId xmlns:a16="http://schemas.microsoft.com/office/drawing/2014/main" id="{39BEF85B-A471-B770-2D38-E50CFE6C8A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[R] 162">
                    <a:extLst>
                      <a:ext uri="{FF2B5EF4-FFF2-40B4-BE49-F238E27FC236}">
                        <a16:creationId xmlns:a16="http://schemas.microsoft.com/office/drawing/2014/main" id="{3D929979-7958-A35E-F0AE-48087F5F09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타원 163">
                    <a:extLst>
                      <a:ext uri="{FF2B5EF4-FFF2-40B4-BE49-F238E27FC236}">
                        <a16:creationId xmlns:a16="http://schemas.microsoft.com/office/drawing/2014/main" id="{475CB77F-125C-31A3-C8DF-0D14CA8CAF84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65" name="타원 164">
                    <a:extLst>
                      <a:ext uri="{FF2B5EF4-FFF2-40B4-BE49-F238E27FC236}">
                        <a16:creationId xmlns:a16="http://schemas.microsoft.com/office/drawing/2014/main" id="{BF8F7CA8-458D-E39D-F3E8-8E9EE7FB2F6B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140" name="직선 연결선[R] 139">
                  <a:extLst>
                    <a:ext uri="{FF2B5EF4-FFF2-40B4-BE49-F238E27FC236}">
                      <a16:creationId xmlns:a16="http://schemas.microsoft.com/office/drawing/2014/main" id="{6FC1384E-0C72-6E37-0CA3-F6481A92D36E}"/>
                    </a:ext>
                  </a:extLst>
                </p:cNvPr>
                <p:cNvCxnSpPr>
                  <a:cxnSpLocks/>
                  <a:endCxn id="157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호 140">
                  <a:extLst>
                    <a:ext uri="{FF2B5EF4-FFF2-40B4-BE49-F238E27FC236}">
                      <a16:creationId xmlns:a16="http://schemas.microsoft.com/office/drawing/2014/main" id="{6ABECF05-6445-ECE8-21A0-2E6754085468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46" name="꺾인 연결선[E] 145">
                  <a:extLst>
                    <a:ext uri="{FF2B5EF4-FFF2-40B4-BE49-F238E27FC236}">
                      <a16:creationId xmlns:a16="http://schemas.microsoft.com/office/drawing/2014/main" id="{2E0B0B2D-56C9-085D-4D22-947E52F743CF}"/>
                    </a:ext>
                  </a:extLst>
                </p:cNvPr>
                <p:cNvCxnSpPr>
                  <a:cxnSpLocks/>
                  <a:stCxn id="108" idx="0"/>
                  <a:endCxn id="46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6395A3-B750-F34F-FB5E-0683EB3E2004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8691059-55A0-0385-5CFA-044ACD4E2F42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36E83E-5137-6BA2-564D-FAF5F795D0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BC6C1A8-1710-5E57-9C85-63ECF1CC5726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FA0718-52E2-12A1-FC46-1BB401FB2C40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F73555-BA64-846C-89FA-3C70249330DD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622DB-B72B-DD4B-A359-0EA528F87022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37D16-5849-8D3D-DB07-2928B17635B4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1C677A7B-E278-2AA5-4DC0-E885D1D591CF}"/>
              </a:ext>
            </a:extLst>
          </p:cNvPr>
          <p:cNvCxnSpPr>
            <a:cxnSpLocks/>
            <a:stCxn id="109" idx="0"/>
            <a:endCxn id="18" idx="1"/>
          </p:cNvCxnSpPr>
          <p:nvPr/>
        </p:nvCxnSpPr>
        <p:spPr>
          <a:xfrm rot="5400000" flipH="1" flipV="1">
            <a:off x="3764922" y="1145321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2A4399-2E2D-6335-C0B4-0C92768BC704}"/>
              </a:ext>
            </a:extLst>
          </p:cNvPr>
          <p:cNvSpPr txBox="1"/>
          <p:nvPr/>
        </p:nvSpPr>
        <p:spPr>
          <a:xfrm>
            <a:off x="3054364" y="2121898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26A2D010-D29E-0EAE-ADF5-8151D7D29F41}"/>
              </a:ext>
            </a:extLst>
          </p:cNvPr>
          <p:cNvCxnSpPr>
            <a:cxnSpLocks/>
            <a:stCxn id="34" idx="1"/>
            <a:endCxn id="112" idx="2"/>
          </p:cNvCxnSpPr>
          <p:nvPr/>
        </p:nvCxnSpPr>
        <p:spPr>
          <a:xfrm rot="10800000">
            <a:off x="2921260" y="2019542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70B907-FA89-3A56-FA1F-98ECF95F20FE}"/>
              </a:ext>
            </a:extLst>
          </p:cNvPr>
          <p:cNvSpPr txBox="1"/>
          <p:nvPr/>
        </p:nvSpPr>
        <p:spPr>
          <a:xfrm>
            <a:off x="2601777" y="2624470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102EF517-6862-49B3-E893-8975ED1D065F}"/>
              </a:ext>
            </a:extLst>
          </p:cNvPr>
          <p:cNvCxnSpPr>
            <a:cxnSpLocks/>
            <a:stCxn id="59" idx="0"/>
            <a:endCxn id="152" idx="6"/>
          </p:cNvCxnSpPr>
          <p:nvPr/>
        </p:nvCxnSpPr>
        <p:spPr>
          <a:xfrm rot="16200000" flipV="1">
            <a:off x="2425452" y="2322788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CCEA951-56F4-6B26-00D3-2B6DB52C35E8}"/>
              </a:ext>
            </a:extLst>
          </p:cNvPr>
          <p:cNvSpPr txBox="1"/>
          <p:nvPr/>
        </p:nvSpPr>
        <p:spPr>
          <a:xfrm>
            <a:off x="1758866" y="2628250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B3ED819D-9E94-3325-5620-6F04053739DE}"/>
              </a:ext>
            </a:extLst>
          </p:cNvPr>
          <p:cNvCxnSpPr>
            <a:cxnSpLocks/>
            <a:stCxn id="70" idx="0"/>
            <a:endCxn id="110" idx="2"/>
          </p:cNvCxnSpPr>
          <p:nvPr/>
        </p:nvCxnSpPr>
        <p:spPr>
          <a:xfrm rot="16200000" flipV="1">
            <a:off x="1730853" y="2464462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86B6F3-EE27-993E-D968-437A0C679188}"/>
              </a:ext>
            </a:extLst>
          </p:cNvPr>
          <p:cNvSpPr txBox="1"/>
          <p:nvPr/>
        </p:nvSpPr>
        <p:spPr>
          <a:xfrm>
            <a:off x="2259837" y="1102604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DB61B852-7F57-9F19-28D9-E0AE17EE2CA2}"/>
              </a:ext>
            </a:extLst>
          </p:cNvPr>
          <p:cNvCxnSpPr>
            <a:cxnSpLocks/>
            <a:stCxn id="81" idx="1"/>
            <a:endCxn id="111" idx="0"/>
          </p:cNvCxnSpPr>
          <p:nvPr/>
        </p:nvCxnSpPr>
        <p:spPr>
          <a:xfrm rot="10800000" flipV="1">
            <a:off x="2033063" y="1210327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0FED5CEA-2D44-FCD8-9602-3587D73B9044}"/>
              </a:ext>
            </a:extLst>
          </p:cNvPr>
          <p:cNvCxnSpPr>
            <a:stCxn id="86" idx="2"/>
            <a:endCxn id="29" idx="0"/>
          </p:cNvCxnSpPr>
          <p:nvPr/>
        </p:nvCxnSpPr>
        <p:spPr>
          <a:xfrm flipH="1">
            <a:off x="1395474" y="4516784"/>
            <a:ext cx="493229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CDB238F7-812E-E037-4BF9-7746E8E3F523}"/>
              </a:ext>
            </a:extLst>
          </p:cNvPr>
          <p:cNvCxnSpPr>
            <a:cxnSpLocks/>
            <a:stCxn id="86" idx="2"/>
            <a:endCxn id="31" idx="0"/>
          </p:cNvCxnSpPr>
          <p:nvPr/>
        </p:nvCxnSpPr>
        <p:spPr>
          <a:xfrm>
            <a:off x="1888703" y="4516784"/>
            <a:ext cx="320363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D079E-5266-8988-182C-B94FE5A77FF8}"/>
              </a:ext>
            </a:extLst>
          </p:cNvPr>
          <p:cNvSpPr txBox="1"/>
          <p:nvPr/>
        </p:nvSpPr>
        <p:spPr>
          <a:xfrm>
            <a:off x="11575631" y="5108475"/>
            <a:ext cx="606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Is it optimal choice?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 Check </a:t>
            </a:r>
            <a:r>
              <a:rPr kumimoji="1" lang="en-US" altLang="ko-Kore-KR" sz="2000" b="1" spc="-40" dirty="0">
                <a:latin typeface="+mn-ea"/>
                <a:sym typeface="Wingdings" pitchFamily="2" charset="2"/>
              </a:rPr>
              <a:t>indirect DP change flow !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AE0C8-D81E-4C9E-AF8F-4DA160783585}"/>
              </a:ext>
            </a:extLst>
          </p:cNvPr>
          <p:cNvSpPr txBox="1"/>
          <p:nvPr/>
        </p:nvSpPr>
        <p:spPr>
          <a:xfrm>
            <a:off x="9916206" y="5139253"/>
            <a:ext cx="1529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 A-1, C-1)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054858-67DA-6BBE-D022-B68FADAE2F9C}"/>
              </a:ext>
            </a:extLst>
          </p:cNvPr>
          <p:cNvSpPr txBox="1"/>
          <p:nvPr/>
        </p:nvSpPr>
        <p:spPr>
          <a:xfrm>
            <a:off x="2988862" y="5709387"/>
            <a:ext cx="53893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E-1↓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827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" r="-1"/>
          <a:stretch/>
        </p:blipFill>
        <p:spPr>
          <a:xfrm>
            <a:off x="9939188" y="-325930"/>
            <a:ext cx="5391235" cy="1893711"/>
          </a:xfrm>
          <a:prstGeom prst="rect">
            <a:avLst/>
          </a:prstGeom>
        </p:spPr>
      </p:pic>
      <p:sp>
        <p:nvSpPr>
          <p:cNvPr id="71" name="제목 1">
            <a:extLst>
              <a:ext uri="{FF2B5EF4-FFF2-40B4-BE49-F238E27FC236}">
                <a16:creationId xmlns:a16="http://schemas.microsoft.com/office/drawing/2014/main" id="{0795723A-8683-5A14-08B4-6AD99F114A7B}"/>
              </a:ext>
            </a:extLst>
          </p:cNvPr>
          <p:cNvSpPr txBox="1">
            <a:spLocks/>
          </p:cNvSpPr>
          <p:nvPr/>
        </p:nvSpPr>
        <p:spPr>
          <a:xfrm>
            <a:off x="23108" y="-36966"/>
            <a:ext cx="489636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b="0" dirty="0"/>
              <a:t>Hybrid Bike - indirect flow</a:t>
            </a:r>
            <a:endParaRPr lang="ko-KR" altLang="en-US" sz="2800" b="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8A923C-F7ED-FC9C-3DF0-601EC602421D}"/>
              </a:ext>
            </a:extLst>
          </p:cNvPr>
          <p:cNvSpPr txBox="1"/>
          <p:nvPr/>
        </p:nvSpPr>
        <p:spPr>
          <a:xfrm>
            <a:off x="5424897" y="126232"/>
            <a:ext cx="2654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Bike component &amp; parameter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BA643D-473E-0E59-6CD4-793D8AF119F4}"/>
              </a:ext>
            </a:extLst>
          </p:cNvPr>
          <p:cNvSpPr txBox="1"/>
          <p:nvPr/>
        </p:nvSpPr>
        <p:spPr>
          <a:xfrm>
            <a:off x="5482168" y="419518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A. </a:t>
            </a:r>
            <a:r>
              <a:rPr kumimoji="1" lang="en-US" altLang="ko-Kore-KR" sz="1600" spc="-40" dirty="0">
                <a:latin typeface="+mn-ea"/>
              </a:rPr>
              <a:t>Front wheel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2) Weight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3) sprocket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B. </a:t>
            </a:r>
            <a:r>
              <a:rPr kumimoji="1" lang="en-US" altLang="ko-Kore-KR" sz="1600" spc="-40" dirty="0">
                <a:latin typeface="+mn-ea"/>
              </a:rPr>
              <a:t>Head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Angle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E83805-163A-C40A-BD30-D79363BB3077}"/>
              </a:ext>
            </a:extLst>
          </p:cNvPr>
          <p:cNvSpPr txBox="1"/>
          <p:nvPr/>
        </p:nvSpPr>
        <p:spPr>
          <a:xfrm>
            <a:off x="5487734" y="1846950"/>
            <a:ext cx="18712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E. </a:t>
            </a:r>
            <a:r>
              <a:rPr kumimoji="1" lang="en-US" altLang="ko-Kore-KR" sz="1600" spc="-40" dirty="0">
                <a:latin typeface="+mn-ea"/>
              </a:rPr>
              <a:t>Bottom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F. </a:t>
            </a:r>
            <a:r>
              <a:rPr kumimoji="1" lang="en-US" altLang="ko-Kore-KR" sz="1600" spc="-40" dirty="0">
                <a:latin typeface="+mn-ea"/>
              </a:rPr>
              <a:t>Crank set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chain ring size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F5F4E-D57F-0913-4678-7B5AAF0056F0}"/>
              </a:ext>
            </a:extLst>
          </p:cNvPr>
          <p:cNvSpPr txBox="1"/>
          <p:nvPr/>
        </p:nvSpPr>
        <p:spPr>
          <a:xfrm>
            <a:off x="6934345" y="432437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C. </a:t>
            </a:r>
            <a:r>
              <a:rPr kumimoji="1" lang="en-US" altLang="ko-Kore-KR" sz="1600" spc="-40" dirty="0">
                <a:latin typeface="+mn-ea"/>
              </a:rPr>
              <a:t>Chain stay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br>
              <a:rPr kumimoji="1" lang="en-US" altLang="ko-Kore-KR" sz="1400" spc="-40" dirty="0">
                <a:latin typeface="+mn-ea"/>
              </a:rPr>
            </a:br>
            <a:br>
              <a:rPr kumimoji="1" lang="en-US" altLang="ko-Kore-KR" sz="1400" spc="-40" dirty="0">
                <a:latin typeface="+mn-ea"/>
              </a:rPr>
            </a:br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en-US" altLang="ko-Kore-KR" sz="1600" b="1" spc="-40" dirty="0">
                <a:latin typeface="+mn-ea"/>
              </a:rPr>
              <a:t>D. </a:t>
            </a:r>
            <a:r>
              <a:rPr kumimoji="1" lang="en-US" altLang="ko-Kore-KR" sz="1600" spc="-40" dirty="0">
                <a:latin typeface="+mn-ea"/>
              </a:rPr>
              <a:t>Seat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747186DB-9C19-91FF-1189-7493F821B333}"/>
              </a:ext>
            </a:extLst>
          </p:cNvPr>
          <p:cNvCxnSpPr>
            <a:cxnSpLocks/>
          </p:cNvCxnSpPr>
          <p:nvPr/>
        </p:nvCxnSpPr>
        <p:spPr>
          <a:xfrm>
            <a:off x="6876453" y="439821"/>
            <a:ext cx="0" cy="1384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F9F4980-AC6E-BA67-D699-25474429076E}"/>
              </a:ext>
            </a:extLst>
          </p:cNvPr>
          <p:cNvCxnSpPr>
            <a:cxnSpLocks/>
          </p:cNvCxnSpPr>
          <p:nvPr/>
        </p:nvCxnSpPr>
        <p:spPr>
          <a:xfrm>
            <a:off x="8176113" y="432435"/>
            <a:ext cx="0" cy="24046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B18C0CDD-C705-11C7-808C-0CC8FD01DA8A}"/>
              </a:ext>
            </a:extLst>
          </p:cNvPr>
          <p:cNvCxnSpPr>
            <a:cxnSpLocks/>
          </p:cNvCxnSpPr>
          <p:nvPr/>
        </p:nvCxnSpPr>
        <p:spPr>
          <a:xfrm flipV="1">
            <a:off x="5435017" y="432435"/>
            <a:ext cx="0" cy="239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62D40DB-31B5-71D4-26E2-D1F7C6BD668A}"/>
              </a:ext>
            </a:extLst>
          </p:cNvPr>
          <p:cNvCxnSpPr>
            <a:cxnSpLocks/>
          </p:cNvCxnSpPr>
          <p:nvPr/>
        </p:nvCxnSpPr>
        <p:spPr>
          <a:xfrm>
            <a:off x="5435017" y="1824668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1A11FB3-DA81-E3AD-6BB9-C6D06A2F7F53}"/>
              </a:ext>
            </a:extLst>
          </p:cNvPr>
          <p:cNvCxnSpPr>
            <a:cxnSpLocks/>
          </p:cNvCxnSpPr>
          <p:nvPr/>
        </p:nvCxnSpPr>
        <p:spPr>
          <a:xfrm>
            <a:off x="5433456" y="2837496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587999D6-7BFF-8F20-EC59-CCE217A39A02}"/>
              </a:ext>
            </a:extLst>
          </p:cNvPr>
          <p:cNvCxnSpPr>
            <a:cxnSpLocks/>
          </p:cNvCxnSpPr>
          <p:nvPr/>
        </p:nvCxnSpPr>
        <p:spPr>
          <a:xfrm>
            <a:off x="5435017" y="436312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990B90-CFFA-47F6-851D-76E5D8E674E4}"/>
              </a:ext>
            </a:extLst>
          </p:cNvPr>
          <p:cNvGrpSpPr/>
          <p:nvPr/>
        </p:nvGrpSpPr>
        <p:grpSpPr>
          <a:xfrm>
            <a:off x="747350" y="727675"/>
            <a:ext cx="3901612" cy="1903886"/>
            <a:chOff x="2004309" y="558006"/>
            <a:chExt cx="3901612" cy="190388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7708EF6-C9E8-921C-37BB-8CB03439B32C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699D97F-D9F6-4441-F62C-0BC1A81F4BCF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1DB2C094-A695-FF44-4CE5-2D2C2A749883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148" name="직선 연결선[R] 147">
                    <a:extLst>
                      <a:ext uri="{FF2B5EF4-FFF2-40B4-BE49-F238E27FC236}">
                        <a16:creationId xmlns:a16="http://schemas.microsoft.com/office/drawing/2014/main" id="{19184445-BA18-B672-0644-A149EEA07300}"/>
                      </a:ext>
                    </a:extLst>
                  </p:cNvPr>
                  <p:cNvCxnSpPr>
                    <a:cxnSpLocks/>
                    <a:endCxn id="152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[R] 148">
                    <a:extLst>
                      <a:ext uri="{FF2B5EF4-FFF2-40B4-BE49-F238E27FC236}">
                        <a16:creationId xmlns:a16="http://schemas.microsoft.com/office/drawing/2014/main" id="{D43A036B-6AD2-ACC9-77BB-494065CBC13A}"/>
                      </a:ext>
                    </a:extLst>
                  </p:cNvPr>
                  <p:cNvCxnSpPr>
                    <a:cxnSpLocks/>
                    <a:endCxn id="154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[R] 149">
                    <a:extLst>
                      <a:ext uri="{FF2B5EF4-FFF2-40B4-BE49-F238E27FC236}">
                        <a16:creationId xmlns:a16="http://schemas.microsoft.com/office/drawing/2014/main" id="{852E9E0F-B370-1803-8A1C-8303CDD00504}"/>
                      </a:ext>
                    </a:extLst>
                  </p:cNvPr>
                  <p:cNvCxnSpPr>
                    <a:cxnSpLocks/>
                    <a:endCxn id="157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[R] 150">
                    <a:extLst>
                      <a:ext uri="{FF2B5EF4-FFF2-40B4-BE49-F238E27FC236}">
                        <a16:creationId xmlns:a16="http://schemas.microsoft.com/office/drawing/2014/main" id="{DF640985-8435-ED03-D5E9-6576C189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60D0B5D6-1939-40AB-2458-F44A238B5A1C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EEF21E38-2B2D-0F74-D1CC-A2C159B3926F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80A1BA94-BE98-C31C-2165-5D8E91DC247D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5" name="직선 연결선[R] 154">
                    <a:extLst>
                      <a:ext uri="{FF2B5EF4-FFF2-40B4-BE49-F238E27FC236}">
                        <a16:creationId xmlns:a16="http://schemas.microsoft.com/office/drawing/2014/main" id="{1FD4F8F9-00BB-E908-2CEF-E25F9F5A631B}"/>
                      </a:ext>
                    </a:extLst>
                  </p:cNvPr>
                  <p:cNvCxnSpPr>
                    <a:cxnSpLocks/>
                    <a:stCxn id="152" idx="2"/>
                    <a:endCxn id="154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4CD5C706-76B5-4726-450A-6DD5D3AEA998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E253506C-7C49-334B-C508-44DAF5EFDA81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8" name="직선 연결선[R] 157">
                    <a:extLst>
                      <a:ext uri="{FF2B5EF4-FFF2-40B4-BE49-F238E27FC236}">
                        <a16:creationId xmlns:a16="http://schemas.microsoft.com/office/drawing/2014/main" id="{9E74E31F-1B45-8A4F-3BEF-23DB5721C41F}"/>
                      </a:ext>
                    </a:extLst>
                  </p:cNvPr>
                  <p:cNvCxnSpPr>
                    <a:cxnSpLocks/>
                    <a:endCxn id="152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[R] 158">
                    <a:extLst>
                      <a:ext uri="{FF2B5EF4-FFF2-40B4-BE49-F238E27FC236}">
                        <a16:creationId xmlns:a16="http://schemas.microsoft.com/office/drawing/2014/main" id="{6F847938-D64C-626E-CB84-7D6632B8F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FA0E508B-C668-7C95-C7C2-9A1A465B4B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[R] 160">
                    <a:extLst>
                      <a:ext uri="{FF2B5EF4-FFF2-40B4-BE49-F238E27FC236}">
                        <a16:creationId xmlns:a16="http://schemas.microsoft.com/office/drawing/2014/main" id="{CC3F1EC0-8D13-4424-790E-B74187C7E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[R] 161">
                    <a:extLst>
                      <a:ext uri="{FF2B5EF4-FFF2-40B4-BE49-F238E27FC236}">
                        <a16:creationId xmlns:a16="http://schemas.microsoft.com/office/drawing/2014/main" id="{39BEF85B-A471-B770-2D38-E50CFE6C8A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[R] 162">
                    <a:extLst>
                      <a:ext uri="{FF2B5EF4-FFF2-40B4-BE49-F238E27FC236}">
                        <a16:creationId xmlns:a16="http://schemas.microsoft.com/office/drawing/2014/main" id="{3D929979-7958-A35E-F0AE-48087F5F09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타원 163">
                    <a:extLst>
                      <a:ext uri="{FF2B5EF4-FFF2-40B4-BE49-F238E27FC236}">
                        <a16:creationId xmlns:a16="http://schemas.microsoft.com/office/drawing/2014/main" id="{475CB77F-125C-31A3-C8DF-0D14CA8CAF84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65" name="타원 164">
                    <a:extLst>
                      <a:ext uri="{FF2B5EF4-FFF2-40B4-BE49-F238E27FC236}">
                        <a16:creationId xmlns:a16="http://schemas.microsoft.com/office/drawing/2014/main" id="{BF8F7CA8-458D-E39D-F3E8-8E9EE7FB2F6B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140" name="직선 연결선[R] 139">
                  <a:extLst>
                    <a:ext uri="{FF2B5EF4-FFF2-40B4-BE49-F238E27FC236}">
                      <a16:creationId xmlns:a16="http://schemas.microsoft.com/office/drawing/2014/main" id="{6FC1384E-0C72-6E37-0CA3-F6481A92D36E}"/>
                    </a:ext>
                  </a:extLst>
                </p:cNvPr>
                <p:cNvCxnSpPr>
                  <a:cxnSpLocks/>
                  <a:endCxn id="157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호 140">
                  <a:extLst>
                    <a:ext uri="{FF2B5EF4-FFF2-40B4-BE49-F238E27FC236}">
                      <a16:creationId xmlns:a16="http://schemas.microsoft.com/office/drawing/2014/main" id="{6ABECF05-6445-ECE8-21A0-2E6754085468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46" name="꺾인 연결선[E] 145">
                  <a:extLst>
                    <a:ext uri="{FF2B5EF4-FFF2-40B4-BE49-F238E27FC236}">
                      <a16:creationId xmlns:a16="http://schemas.microsoft.com/office/drawing/2014/main" id="{2E0B0B2D-56C9-085D-4D22-947E52F743CF}"/>
                    </a:ext>
                  </a:extLst>
                </p:cNvPr>
                <p:cNvCxnSpPr>
                  <a:cxnSpLocks/>
                  <a:stCxn id="108" idx="0"/>
                  <a:endCxn id="46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6395A3-B750-F34F-FB5E-0683EB3E2004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8691059-55A0-0385-5CFA-044ACD4E2F42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36E83E-5137-6BA2-564D-FAF5F795D0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BC6C1A8-1710-5E57-9C85-63ECF1CC5726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FA0718-52E2-12A1-FC46-1BB401FB2C40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F73555-BA64-846C-89FA-3C70249330DD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622DB-B72B-DD4B-A359-0EA528F87022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37D16-5849-8D3D-DB07-2928B17635B4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1C677A7B-E278-2AA5-4DC0-E885D1D591CF}"/>
              </a:ext>
            </a:extLst>
          </p:cNvPr>
          <p:cNvCxnSpPr>
            <a:cxnSpLocks/>
            <a:stCxn id="109" idx="0"/>
            <a:endCxn id="18" idx="1"/>
          </p:cNvCxnSpPr>
          <p:nvPr/>
        </p:nvCxnSpPr>
        <p:spPr>
          <a:xfrm rot="5400000" flipH="1" flipV="1">
            <a:off x="3764922" y="873526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2A4399-2E2D-6335-C0B4-0C92768BC704}"/>
              </a:ext>
            </a:extLst>
          </p:cNvPr>
          <p:cNvSpPr txBox="1"/>
          <p:nvPr/>
        </p:nvSpPr>
        <p:spPr>
          <a:xfrm>
            <a:off x="3054364" y="185010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26A2D010-D29E-0EAE-ADF5-8151D7D29F41}"/>
              </a:ext>
            </a:extLst>
          </p:cNvPr>
          <p:cNvCxnSpPr>
            <a:cxnSpLocks/>
            <a:stCxn id="34" idx="1"/>
            <a:endCxn id="112" idx="2"/>
          </p:cNvCxnSpPr>
          <p:nvPr/>
        </p:nvCxnSpPr>
        <p:spPr>
          <a:xfrm rot="10800000">
            <a:off x="2921260" y="1747747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70B907-FA89-3A56-FA1F-98ECF95F20FE}"/>
              </a:ext>
            </a:extLst>
          </p:cNvPr>
          <p:cNvSpPr txBox="1"/>
          <p:nvPr/>
        </p:nvSpPr>
        <p:spPr>
          <a:xfrm>
            <a:off x="2601777" y="2352675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102EF517-6862-49B3-E893-8975ED1D065F}"/>
              </a:ext>
            </a:extLst>
          </p:cNvPr>
          <p:cNvCxnSpPr>
            <a:cxnSpLocks/>
            <a:stCxn id="59" idx="0"/>
            <a:endCxn id="152" idx="6"/>
          </p:cNvCxnSpPr>
          <p:nvPr/>
        </p:nvCxnSpPr>
        <p:spPr>
          <a:xfrm rot="16200000" flipV="1">
            <a:off x="2425452" y="2050993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CCEA951-56F4-6B26-00D3-2B6DB52C35E8}"/>
              </a:ext>
            </a:extLst>
          </p:cNvPr>
          <p:cNvSpPr txBox="1"/>
          <p:nvPr/>
        </p:nvSpPr>
        <p:spPr>
          <a:xfrm>
            <a:off x="1758866" y="2356455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B3ED819D-9E94-3325-5620-6F04053739DE}"/>
              </a:ext>
            </a:extLst>
          </p:cNvPr>
          <p:cNvCxnSpPr>
            <a:cxnSpLocks/>
            <a:stCxn id="70" idx="0"/>
            <a:endCxn id="110" idx="2"/>
          </p:cNvCxnSpPr>
          <p:nvPr/>
        </p:nvCxnSpPr>
        <p:spPr>
          <a:xfrm rot="16200000" flipV="1">
            <a:off x="1730853" y="2192667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86B6F3-EE27-993E-D968-437A0C679188}"/>
              </a:ext>
            </a:extLst>
          </p:cNvPr>
          <p:cNvSpPr txBox="1"/>
          <p:nvPr/>
        </p:nvSpPr>
        <p:spPr>
          <a:xfrm>
            <a:off x="2259837" y="830809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DB61B852-7F57-9F19-28D9-E0AE17EE2CA2}"/>
              </a:ext>
            </a:extLst>
          </p:cNvPr>
          <p:cNvCxnSpPr>
            <a:cxnSpLocks/>
            <a:stCxn id="81" idx="1"/>
            <a:endCxn id="111" idx="0"/>
          </p:cNvCxnSpPr>
          <p:nvPr/>
        </p:nvCxnSpPr>
        <p:spPr>
          <a:xfrm rot="10800000" flipV="1">
            <a:off x="2033063" y="938532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D079E-5266-8988-182C-B94FE5A77FF8}"/>
              </a:ext>
            </a:extLst>
          </p:cNvPr>
          <p:cNvSpPr txBox="1"/>
          <p:nvPr/>
        </p:nvSpPr>
        <p:spPr>
          <a:xfrm>
            <a:off x="11575631" y="5108475"/>
            <a:ext cx="606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Is it optimal choice?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 Check </a:t>
            </a:r>
            <a:r>
              <a:rPr kumimoji="1" lang="en-US" altLang="ko-Kore-KR" sz="2000" b="1" spc="-40" dirty="0">
                <a:latin typeface="+mn-ea"/>
                <a:sym typeface="Wingdings" pitchFamily="2" charset="2"/>
              </a:rPr>
              <a:t>indirect DP change flow !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AE0C8-D81E-4C9E-AF8F-4DA160783585}"/>
              </a:ext>
            </a:extLst>
          </p:cNvPr>
          <p:cNvSpPr txBox="1"/>
          <p:nvPr/>
        </p:nvSpPr>
        <p:spPr>
          <a:xfrm>
            <a:off x="9916206" y="5139253"/>
            <a:ext cx="1529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 A-1, C-1)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608A6-6B73-7373-EC78-8DCD4B4C3C7C}"/>
              </a:ext>
            </a:extLst>
          </p:cNvPr>
          <p:cNvSpPr txBox="1"/>
          <p:nvPr/>
        </p:nvSpPr>
        <p:spPr>
          <a:xfrm>
            <a:off x="116758" y="6204073"/>
            <a:ext cx="4351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 U FR</a:t>
            </a:r>
            <a:r>
              <a:rPr kumimoji="1" lang="en-US" altLang="ko-Kore-KR" spc="-40" baseline="-25000" dirty="0">
                <a:latin typeface="+mn-ea"/>
              </a:rPr>
              <a:t>2 </a:t>
            </a:r>
            <a:r>
              <a:rPr kumimoji="1" lang="en-US" altLang="ko-Kore-KR" spc="-40" dirty="0">
                <a:latin typeface="+mn-ea"/>
              </a:rPr>
              <a:t>U FR</a:t>
            </a:r>
            <a:r>
              <a:rPr kumimoji="1" lang="en-US" altLang="ko-Kore-KR" spc="-40" baseline="-25000" dirty="0">
                <a:latin typeface="+mn-ea"/>
              </a:rPr>
              <a:t>3 </a:t>
            </a:r>
            <a:r>
              <a:rPr kumimoji="1" lang="en-US" altLang="ko-Kore-KR" spc="-40" dirty="0">
                <a:latin typeface="+mn-ea"/>
              </a:rPr>
              <a:t> = {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pc="-40" dirty="0">
                <a:latin typeface="+mn-ea"/>
              </a:rPr>
              <a:t>, A-2, 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pc="-40" dirty="0">
                <a:latin typeface="+mn-ea"/>
              </a:rPr>
              <a:t>, D-1, E-1}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B2687A9E-3C5A-2981-E22C-41F126DF3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1845"/>
              </p:ext>
            </p:extLst>
          </p:nvPr>
        </p:nvGraphicFramePr>
        <p:xfrm>
          <a:off x="787181" y="3288510"/>
          <a:ext cx="2814996" cy="2745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956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31225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236275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236275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23627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293094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00584">
                  <a:extLst>
                    <a:ext uri="{9D8B030D-6E8A-4147-A177-3AD203B41FA5}">
                      <a16:colId xmlns:a16="http://schemas.microsoft.com/office/drawing/2014/main" val="3566824397"/>
                    </a:ext>
                  </a:extLst>
                </a:gridCol>
                <a:gridCol w="300584">
                  <a:extLst>
                    <a:ext uri="{9D8B030D-6E8A-4147-A177-3AD203B41FA5}">
                      <a16:colId xmlns:a16="http://schemas.microsoft.com/office/drawing/2014/main" val="2393447627"/>
                    </a:ext>
                  </a:extLst>
                </a:gridCol>
                <a:gridCol w="293094">
                  <a:extLst>
                    <a:ext uri="{9D8B030D-6E8A-4147-A177-3AD203B41FA5}">
                      <a16:colId xmlns:a16="http://schemas.microsoft.com/office/drawing/2014/main" val="2916024733"/>
                    </a:ext>
                  </a:extLst>
                </a:gridCol>
                <a:gridCol w="285604">
                  <a:extLst>
                    <a:ext uri="{9D8B030D-6E8A-4147-A177-3AD203B41FA5}">
                      <a16:colId xmlns:a16="http://schemas.microsoft.com/office/drawing/2014/main" val="3282151620"/>
                    </a:ext>
                  </a:extLst>
                </a:gridCol>
              </a:tblGrid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67" marR="60467" marT="30233" marB="302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81" marR="86281" marT="43141" marB="43141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dirty="0">
                          <a:solidFill>
                            <a:schemeClr val="bg1"/>
                          </a:solidFill>
                          <a:latin typeface="+mj-lt"/>
                        </a:rPr>
                        <a:t>D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dirty="0">
                          <a:solidFill>
                            <a:schemeClr val="bg1"/>
                          </a:solidFill>
                          <a:latin typeface="+mj-lt"/>
                        </a:rPr>
                        <a:t>E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ko-Kore-KR" altLang="en-US" sz="13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1387" marR="81387" marT="40693" marB="40693" anchor="ctr"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67" marR="60467" marT="30233" marB="30233" vert="eaVert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DP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2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3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617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86281" marR="86281" marT="43141" marB="4314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617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2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617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3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534322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55113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50710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81387" marR="81387" marT="40693" marB="4069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1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0467" marR="60467" marT="30233" marB="302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3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67" marR="60467" marT="30233" marB="30233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latin typeface="+mj-lt"/>
                        </a:rPr>
                        <a:t>x</a:t>
                      </a:r>
                      <a:endParaRPr lang="ko-Kore-KR" altLang="en-US" sz="1300" b="0" dirty="0">
                        <a:latin typeface="+mj-lt"/>
                      </a:endParaRPr>
                    </a:p>
                  </a:txBody>
                  <a:tcPr marL="60467" marR="60467" marT="30233" marB="3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7848"/>
                  </a:ext>
                </a:extLst>
              </a:tr>
            </a:tbl>
          </a:graphicData>
        </a:graphic>
      </p:graphicFrame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FD5DB90-2B7E-3A57-A995-68B9D57CF981}"/>
              </a:ext>
            </a:extLst>
          </p:cNvPr>
          <p:cNvCxnSpPr>
            <a:cxnSpLocks/>
          </p:cNvCxnSpPr>
          <p:nvPr/>
        </p:nvCxnSpPr>
        <p:spPr>
          <a:xfrm>
            <a:off x="35909" y="3083385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5E9C19-CF0A-05E6-B843-24D812960A9D}"/>
              </a:ext>
            </a:extLst>
          </p:cNvPr>
          <p:cNvSpPr txBox="1"/>
          <p:nvPr/>
        </p:nvSpPr>
        <p:spPr>
          <a:xfrm>
            <a:off x="5020356" y="3264813"/>
            <a:ext cx="38670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) </a:t>
            </a:r>
            <a:r>
              <a:rPr kumimoji="1" lang="ko-Kore-KR" altLang="en-US" spc="-40" dirty="0">
                <a:latin typeface="+mn-ea"/>
              </a:rPr>
              <a:t>모든 </a:t>
            </a: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전체적인 수정이 필요함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3626C9-8DC0-BA95-3FE8-57ED3DD1FC36}"/>
              </a:ext>
            </a:extLst>
          </p:cNvPr>
          <p:cNvSpPr txBox="1"/>
          <p:nvPr/>
        </p:nvSpPr>
        <p:spPr>
          <a:xfrm>
            <a:off x="5020356" y="3770070"/>
            <a:ext cx="3628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2) </a:t>
            </a:r>
            <a:r>
              <a:rPr kumimoji="1" lang="en-US" altLang="ko-Kore-KR" spc="-40" dirty="0">
                <a:latin typeface="+mn-ea"/>
              </a:rPr>
              <a:t>Indirect DP</a:t>
            </a:r>
            <a:r>
              <a:rPr kumimoji="1" lang="ko-Kore-KR" altLang="en-US" spc="-40" dirty="0">
                <a:latin typeface="+mn-ea"/>
              </a:rPr>
              <a:t>의 방향성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충돌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가능성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1A66E-C86C-BE0F-52B3-62E22D3E8AE2}"/>
              </a:ext>
            </a:extLst>
          </p:cNvPr>
          <p:cNvSpPr txBox="1"/>
          <p:nvPr/>
        </p:nvSpPr>
        <p:spPr>
          <a:xfrm>
            <a:off x="5685442" y="4101665"/>
            <a:ext cx="2144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DP-1 </a:t>
            </a:r>
            <a:r>
              <a:rPr kumimoji="1" lang="en-US" altLang="ko-Kore-KR" sz="1600" spc="-40" dirty="0">
                <a:latin typeface="+mn-ea"/>
              </a:rPr>
              <a:t>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  DP-3 </a:t>
            </a:r>
            <a:r>
              <a:rPr kumimoji="1" lang="en-US" altLang="ko-Kore-KR" sz="1600" spc="-40" dirty="0">
                <a:latin typeface="+mn-ea"/>
              </a:rPr>
              <a:t>↓</a:t>
            </a:r>
            <a:r>
              <a:rPr kumimoji="1" lang="en-US" altLang="ko-KR" sz="1600" spc="-40" dirty="0">
                <a:latin typeface="+mn-ea"/>
              </a:rPr>
              <a:t>  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FE2E3-EF40-8D89-BB3B-7B06E14F11C3}"/>
              </a:ext>
            </a:extLst>
          </p:cNvPr>
          <p:cNvSpPr txBox="1"/>
          <p:nvPr/>
        </p:nvSpPr>
        <p:spPr>
          <a:xfrm>
            <a:off x="5685442" y="4404892"/>
            <a:ext cx="2144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DP-2 </a:t>
            </a:r>
            <a:r>
              <a:rPr kumimoji="1" lang="en-US" altLang="ko-Kore-KR" sz="1600" spc="-40" dirty="0">
                <a:latin typeface="+mn-ea"/>
              </a:rPr>
              <a:t>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  DP-3 </a:t>
            </a:r>
            <a:r>
              <a:rPr kumimoji="1" lang="en-US" altLang="ko-Kore-KR" sz="1600" spc="-40" dirty="0">
                <a:latin typeface="+mn-ea"/>
              </a:rPr>
              <a:t>↑</a:t>
            </a:r>
            <a:r>
              <a:rPr kumimoji="1" lang="en-US" altLang="ko-KR" sz="1600" spc="-40" dirty="0">
                <a:latin typeface="+mn-ea"/>
              </a:rPr>
              <a:t>  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89C70-763F-1B37-E134-D1F1E39A1262}"/>
              </a:ext>
            </a:extLst>
          </p:cNvPr>
          <p:cNvSpPr txBox="1"/>
          <p:nvPr/>
        </p:nvSpPr>
        <p:spPr>
          <a:xfrm>
            <a:off x="5455066" y="4725174"/>
            <a:ext cx="26791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0070C0"/>
                </a:solidFill>
                <a:latin typeface="+mn-ea"/>
                <a:sym typeface="Wingdings" pitchFamily="2" charset="2"/>
              </a:rPr>
              <a:t> DP-3  : indirect conflict!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BDE977-80BB-5DA2-770F-B651A4C83C2D}"/>
              </a:ext>
            </a:extLst>
          </p:cNvPr>
          <p:cNvSpPr txBox="1"/>
          <p:nvPr/>
        </p:nvSpPr>
        <p:spPr>
          <a:xfrm>
            <a:off x="5020358" y="5148434"/>
            <a:ext cx="38545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3) </a:t>
            </a:r>
            <a:r>
              <a:rPr kumimoji="1" lang="en-US" altLang="ko-Kore-KR" spc="-40" dirty="0">
                <a:latin typeface="+mn-ea"/>
              </a:rPr>
              <a:t>Indirect DP</a:t>
            </a:r>
            <a:r>
              <a:rPr kumimoji="1" lang="ko-Kore-KR" altLang="en-US" spc="-40" dirty="0">
                <a:latin typeface="+mn-ea"/>
              </a:rPr>
              <a:t>의 방향성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시너지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가능성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44397-9315-988F-F3E1-CECD67D46261}"/>
              </a:ext>
            </a:extLst>
          </p:cNvPr>
          <p:cNvSpPr txBox="1"/>
          <p:nvPr/>
        </p:nvSpPr>
        <p:spPr>
          <a:xfrm>
            <a:off x="5685442" y="5495726"/>
            <a:ext cx="2144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DP-1 </a:t>
            </a:r>
            <a:r>
              <a:rPr kumimoji="1" lang="en-US" altLang="ko-Kore-KR" sz="1600" spc="-40" dirty="0">
                <a:latin typeface="+mn-ea"/>
              </a:rPr>
              <a:t>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  DP-3 </a:t>
            </a:r>
            <a:r>
              <a:rPr kumimoji="1" lang="en-US" altLang="ko-Kore-KR" sz="1600" spc="-40" dirty="0">
                <a:latin typeface="+mn-ea"/>
              </a:rPr>
              <a:t>↑</a:t>
            </a:r>
            <a:r>
              <a:rPr kumimoji="1" lang="en-US" altLang="ko-KR" sz="1600" spc="-40" dirty="0">
                <a:latin typeface="+mn-ea"/>
              </a:rPr>
              <a:t>  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CDD569-C76E-1439-70B0-353CCE8D10CE}"/>
              </a:ext>
            </a:extLst>
          </p:cNvPr>
          <p:cNvSpPr txBox="1"/>
          <p:nvPr/>
        </p:nvSpPr>
        <p:spPr>
          <a:xfrm>
            <a:off x="5685442" y="5798953"/>
            <a:ext cx="2144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DP-2 </a:t>
            </a:r>
            <a:r>
              <a:rPr kumimoji="1" lang="en-US" altLang="ko-Kore-KR" sz="1600" spc="-40" dirty="0">
                <a:latin typeface="+mn-ea"/>
              </a:rPr>
              <a:t>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  DP-3 </a:t>
            </a:r>
            <a:r>
              <a:rPr kumimoji="1" lang="en-US" altLang="ko-Kore-KR" sz="1600" spc="-40" dirty="0">
                <a:latin typeface="+mn-ea"/>
              </a:rPr>
              <a:t>↑</a:t>
            </a:r>
            <a:r>
              <a:rPr kumimoji="1" lang="en-US" altLang="ko-KR" sz="1600" spc="-40" dirty="0">
                <a:latin typeface="+mn-ea"/>
              </a:rPr>
              <a:t>  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2FF5CE-02AA-618C-EF47-934055A935C2}"/>
              </a:ext>
            </a:extLst>
          </p:cNvPr>
          <p:cNvSpPr txBox="1"/>
          <p:nvPr/>
        </p:nvSpPr>
        <p:spPr>
          <a:xfrm>
            <a:off x="5661645" y="6119235"/>
            <a:ext cx="2730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 DP-3  : indirect synergy!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3790A9F3-280F-61B1-503A-F29F8F13617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602179" y="3403311"/>
            <a:ext cx="1418179" cy="1257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E2E1D6F-0536-1B90-7C06-A5FB157D1BB8}"/>
              </a:ext>
            </a:extLst>
          </p:cNvPr>
          <p:cNvSpPr txBox="1"/>
          <p:nvPr/>
        </p:nvSpPr>
        <p:spPr>
          <a:xfrm>
            <a:off x="5305532" y="6119234"/>
            <a:ext cx="2603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(B)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84" name="직선 연결선[R] 134">
            <a:extLst>
              <a:ext uri="{FF2B5EF4-FFF2-40B4-BE49-F238E27FC236}">
                <a16:creationId xmlns:a16="http://schemas.microsoft.com/office/drawing/2014/main" id="{2C5F1DF2-43C0-3F2C-F95D-2522D83389A3}"/>
              </a:ext>
            </a:extLst>
          </p:cNvPr>
          <p:cNvCxnSpPr>
            <a:cxnSpLocks/>
            <a:stCxn id="22" idx="1"/>
            <a:endCxn id="48" idx="1"/>
          </p:cNvCxnSpPr>
          <p:nvPr/>
        </p:nvCxnSpPr>
        <p:spPr>
          <a:xfrm rot="10800000" flipV="1">
            <a:off x="5020356" y="3908568"/>
            <a:ext cx="12700" cy="1378364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7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다중 </a:t>
            </a:r>
            <a:r>
              <a:rPr lang="en-US" altLang="ko-KR" sz="2400" b="0" dirty="0"/>
              <a:t>FR</a:t>
            </a:r>
            <a:r>
              <a:rPr lang="ko-KR" altLang="en-US" sz="2400" b="0" dirty="0"/>
              <a:t>문제</a:t>
            </a:r>
            <a:r>
              <a:rPr lang="en-US" altLang="ko-KR" sz="2400" b="0" dirty="0"/>
              <a:t> </a:t>
            </a:r>
            <a:r>
              <a:rPr lang="en-US" altLang="ko-KR" sz="2400" b="0" dirty="0">
                <a:sym typeface="Wingdings" pitchFamily="2" charset="2"/>
              </a:rPr>
              <a:t> set of DP (</a:t>
            </a:r>
            <a:r>
              <a:rPr lang="ko-KR" altLang="en-US" sz="2400" b="0" dirty="0">
                <a:sym typeface="Wingdings" pitchFamily="2" charset="2"/>
              </a:rPr>
              <a:t>설계 변경 옵션</a:t>
            </a:r>
            <a:r>
              <a:rPr lang="en-US" altLang="ko-KR" sz="2400" b="0" dirty="0">
                <a:sym typeface="Wingdings" pitchFamily="2" charset="2"/>
              </a:rPr>
              <a:t>)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522940" y="1714742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endParaRPr kumimoji="1" lang="ko-Kore-KR" altLang="en-US" sz="20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276330" y="833808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3014267" y="833808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4584064" y="833808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371501" y="1554363"/>
            <a:ext cx="10101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3100881" y="1708250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4773893" y="1400473"/>
            <a:ext cx="101014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en-US" altLang="ko-Kore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65E755-7202-7C8A-18D5-D4B1D64AAE00}"/>
              </a:ext>
            </a:extLst>
          </p:cNvPr>
          <p:cNvSpPr txBox="1"/>
          <p:nvPr/>
        </p:nvSpPr>
        <p:spPr>
          <a:xfrm>
            <a:off x="6814478" y="1647804"/>
            <a:ext cx="14327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Choose one </a:t>
            </a:r>
            <a:endParaRPr kumimoji="1" lang="ko-Kore-KR" altLang="en-US" sz="20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486F2-BDCC-473C-870F-61D7439C9FDF}"/>
              </a:ext>
            </a:extLst>
          </p:cNvPr>
          <p:cNvSpPr txBox="1"/>
          <p:nvPr/>
        </p:nvSpPr>
        <p:spPr>
          <a:xfrm>
            <a:off x="518342" y="3653905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endParaRPr kumimoji="1" lang="ko-Kore-KR" altLang="en-US" sz="2000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986B6-E570-7A87-BA36-EEABB361A3C2}"/>
              </a:ext>
            </a:extLst>
          </p:cNvPr>
          <p:cNvSpPr txBox="1"/>
          <p:nvPr/>
        </p:nvSpPr>
        <p:spPr>
          <a:xfrm>
            <a:off x="1276330" y="2908793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B052A-6A05-7FDC-ADF2-7AB9D2CAFB78}"/>
              </a:ext>
            </a:extLst>
          </p:cNvPr>
          <p:cNvSpPr txBox="1"/>
          <p:nvPr/>
        </p:nvSpPr>
        <p:spPr>
          <a:xfrm>
            <a:off x="2840247" y="2908793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0A960-D088-2ED8-7A21-85350B878D00}"/>
              </a:ext>
            </a:extLst>
          </p:cNvPr>
          <p:cNvSpPr txBox="1"/>
          <p:nvPr/>
        </p:nvSpPr>
        <p:spPr>
          <a:xfrm>
            <a:off x="4882110" y="2908793"/>
            <a:ext cx="12471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k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A1A7D-FC8C-56CE-016E-5B3C7937C272}"/>
              </a:ext>
            </a:extLst>
          </p:cNvPr>
          <p:cNvSpPr txBox="1"/>
          <p:nvPr/>
        </p:nvSpPr>
        <p:spPr>
          <a:xfrm>
            <a:off x="1371501" y="3629346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4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0C14D-0734-C7A6-F87F-01CFB091B3BA}"/>
              </a:ext>
            </a:extLst>
          </p:cNvPr>
          <p:cNvSpPr txBox="1"/>
          <p:nvPr/>
        </p:nvSpPr>
        <p:spPr>
          <a:xfrm>
            <a:off x="2926861" y="3629346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32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C79BB-701F-6CFF-5B1D-6136566FB267}"/>
              </a:ext>
            </a:extLst>
          </p:cNvPr>
          <p:cNvSpPr txBox="1"/>
          <p:nvPr/>
        </p:nvSpPr>
        <p:spPr>
          <a:xfrm>
            <a:off x="5071939" y="3475460"/>
            <a:ext cx="105009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51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43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52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8CDAA-C5BC-8B9A-B701-83A565E3949C}"/>
              </a:ext>
            </a:extLst>
          </p:cNvPr>
          <p:cNvSpPr txBox="1"/>
          <p:nvPr/>
        </p:nvSpPr>
        <p:spPr>
          <a:xfrm>
            <a:off x="6789554" y="3722789"/>
            <a:ext cx="14327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Choose one </a:t>
            </a:r>
            <a:endParaRPr kumimoji="1" lang="ko-Kore-KR" altLang="en-US" sz="20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029E5-191C-0D86-3571-CC22C275393C}"/>
              </a:ext>
            </a:extLst>
          </p:cNvPr>
          <p:cNvSpPr txBox="1"/>
          <p:nvPr/>
        </p:nvSpPr>
        <p:spPr>
          <a:xfrm>
            <a:off x="4324504" y="2809231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8C826-6F42-8B3B-91A4-DC7D0E49EBB6}"/>
              </a:ext>
            </a:extLst>
          </p:cNvPr>
          <p:cNvSpPr txBox="1"/>
          <p:nvPr/>
        </p:nvSpPr>
        <p:spPr>
          <a:xfrm>
            <a:off x="518342" y="5494428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3</a:t>
            </a:r>
            <a:endParaRPr kumimoji="1" lang="ko-Kore-KR" altLang="en-US" sz="2000" spc="-40" baseline="-25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759CD-56B8-2B1A-7867-F26D4A04C6AB}"/>
              </a:ext>
            </a:extLst>
          </p:cNvPr>
          <p:cNvSpPr txBox="1"/>
          <p:nvPr/>
        </p:nvSpPr>
        <p:spPr>
          <a:xfrm>
            <a:off x="1276330" y="474931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3BE0E-6064-29C8-BE45-A67298D359A3}"/>
              </a:ext>
            </a:extLst>
          </p:cNvPr>
          <p:cNvSpPr txBox="1"/>
          <p:nvPr/>
        </p:nvSpPr>
        <p:spPr>
          <a:xfrm>
            <a:off x="2840247" y="474931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D23497-C6B5-BAA5-7E10-BB0357D568DA}"/>
              </a:ext>
            </a:extLst>
          </p:cNvPr>
          <p:cNvSpPr txBox="1"/>
          <p:nvPr/>
        </p:nvSpPr>
        <p:spPr>
          <a:xfrm>
            <a:off x="4882110" y="4749316"/>
            <a:ext cx="11862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FDE0A-EA76-64BF-5481-9A2D15AF1C11}"/>
              </a:ext>
            </a:extLst>
          </p:cNvPr>
          <p:cNvSpPr txBox="1"/>
          <p:nvPr/>
        </p:nvSpPr>
        <p:spPr>
          <a:xfrm>
            <a:off x="1371501" y="5469869"/>
            <a:ext cx="101014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4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24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1825E-9DD3-DE57-57F4-E5F5D796C9CB}"/>
              </a:ext>
            </a:extLst>
          </p:cNvPr>
          <p:cNvSpPr txBox="1"/>
          <p:nvPr/>
        </p:nvSpPr>
        <p:spPr>
          <a:xfrm>
            <a:off x="2926861" y="5623758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F41AE-F72F-3B4C-B48A-6CBAF6942375}"/>
              </a:ext>
            </a:extLst>
          </p:cNvPr>
          <p:cNvSpPr txBox="1"/>
          <p:nvPr/>
        </p:nvSpPr>
        <p:spPr>
          <a:xfrm>
            <a:off x="5071939" y="5494428"/>
            <a:ext cx="10101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ECB9D-EC9C-954F-9A87-52C43C6DFAC6}"/>
              </a:ext>
            </a:extLst>
          </p:cNvPr>
          <p:cNvSpPr txBox="1"/>
          <p:nvPr/>
        </p:nvSpPr>
        <p:spPr>
          <a:xfrm>
            <a:off x="6789554" y="5563312"/>
            <a:ext cx="14327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Choose one </a:t>
            </a:r>
            <a:endParaRPr kumimoji="1" lang="ko-Kore-KR" altLang="en-US" sz="20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DE6D7-D2F7-6AE8-28C1-A33C78D5B24A}"/>
              </a:ext>
            </a:extLst>
          </p:cNvPr>
          <p:cNvSpPr txBox="1"/>
          <p:nvPr/>
        </p:nvSpPr>
        <p:spPr>
          <a:xfrm>
            <a:off x="4324504" y="4649754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459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6">
            <a:extLst>
              <a:ext uri="{FF2B5EF4-FFF2-40B4-BE49-F238E27FC236}">
                <a16:creationId xmlns:a16="http://schemas.microsoft.com/office/drawing/2014/main" id="{816ECEF9-2A45-4177-84A5-14A953F6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54038"/>
              </p:ext>
            </p:extLst>
          </p:nvPr>
        </p:nvGraphicFramePr>
        <p:xfrm>
          <a:off x="849171" y="566132"/>
          <a:ext cx="3999101" cy="2019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9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6970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271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4082" marR="64082" marT="32041" marB="3204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712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712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193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111E535-12F3-7E74-E25A-7C35747619A4}"/>
              </a:ext>
            </a:extLst>
          </p:cNvPr>
          <p:cNvSpPr txBox="1"/>
          <p:nvPr/>
        </p:nvSpPr>
        <p:spPr>
          <a:xfrm>
            <a:off x="1961247" y="2933306"/>
            <a:ext cx="40735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l-GR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Π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kumimoji="1" lang="ko-KR" altLang="en-US" b="1" spc="-40" dirty="0">
                <a:latin typeface="+mn-ea"/>
              </a:rPr>
              <a:t>이전 전파의 방향  </a:t>
            </a:r>
            <a:r>
              <a:rPr kumimoji="1" lang="en-US" altLang="ko-KR" b="1" spc="-40" dirty="0">
                <a:latin typeface="+mn-ea"/>
              </a:rPr>
              <a:t>* DP</a:t>
            </a:r>
            <a:r>
              <a:rPr kumimoji="1" lang="ko-KR" altLang="en-US" b="1" spc="-40" dirty="0">
                <a:latin typeface="+mn-ea"/>
              </a:rPr>
              <a:t>의 비례관계</a:t>
            </a:r>
            <a:r>
              <a:rPr kumimoji="1" lang="en-US" altLang="ko-KR" b="1" spc="-40" dirty="0">
                <a:latin typeface="+mn-ea"/>
              </a:rPr>
              <a:t>) 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DC644D-85BC-AA2C-8086-590CEB55B0C8}"/>
              </a:ext>
            </a:extLst>
          </p:cNvPr>
          <p:cNvSpPr txBox="1"/>
          <p:nvPr/>
        </p:nvSpPr>
        <p:spPr>
          <a:xfrm>
            <a:off x="1772928" y="3316256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50FE87-432A-AC26-5043-895087B66E11}"/>
              </a:ext>
            </a:extLst>
          </p:cNvPr>
          <p:cNvSpPr txBox="1"/>
          <p:nvPr/>
        </p:nvSpPr>
        <p:spPr>
          <a:xfrm>
            <a:off x="1772928" y="3619560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75ACF1-C14D-AA49-AD54-814745F6DD59}"/>
              </a:ext>
            </a:extLst>
          </p:cNvPr>
          <p:cNvSpPr txBox="1"/>
          <p:nvPr/>
        </p:nvSpPr>
        <p:spPr>
          <a:xfrm>
            <a:off x="2610365" y="3469072"/>
            <a:ext cx="2775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(1x1) * (1x1)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F6BC46-3513-8DDB-5EE6-C79E282EC630}"/>
              </a:ext>
            </a:extLst>
          </p:cNvPr>
          <p:cNvSpPr txBox="1"/>
          <p:nvPr/>
        </p:nvSpPr>
        <p:spPr>
          <a:xfrm>
            <a:off x="1772928" y="4644941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↑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838DF7-C91B-A5FF-3BB5-2BF0D2B5B39E}"/>
              </a:ext>
            </a:extLst>
          </p:cNvPr>
          <p:cNvSpPr txBox="1"/>
          <p:nvPr/>
        </p:nvSpPr>
        <p:spPr>
          <a:xfrm>
            <a:off x="1772928" y="4948245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22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CE6BE-1BEE-D945-6E33-1B83829439FA}"/>
              </a:ext>
            </a:extLst>
          </p:cNvPr>
          <p:cNvSpPr txBox="1"/>
          <p:nvPr/>
        </p:nvSpPr>
        <p:spPr>
          <a:xfrm>
            <a:off x="2603726" y="4797757"/>
            <a:ext cx="30818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(1x1) x (1 x(-1))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6F0C4A-E5AE-16D2-1CB6-60C8B302268E}"/>
              </a:ext>
            </a:extLst>
          </p:cNvPr>
          <p:cNvSpPr txBox="1"/>
          <p:nvPr/>
        </p:nvSpPr>
        <p:spPr>
          <a:xfrm>
            <a:off x="6917541" y="4779889"/>
            <a:ext cx="19988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latin typeface="+mn-ea"/>
              </a:rPr>
              <a:t>  indirect </a:t>
            </a:r>
            <a:r>
              <a:rPr kumimoji="1" lang="en-US" altLang="ko-KR" sz="2000" b="1" spc="-40" dirty="0" err="1">
                <a:latin typeface="+mn-ea"/>
              </a:rPr>
              <a:t>DP</a:t>
            </a:r>
            <a:r>
              <a:rPr kumimoji="1" lang="en-US" altLang="ko-KR" sz="2000" b="1" spc="-40" baseline="-25000" dirty="0" err="1">
                <a:latin typeface="+mn-ea"/>
              </a:rPr>
              <a:t>ij</a:t>
            </a:r>
            <a:r>
              <a:rPr kumimoji="1" lang="en-US" altLang="ko-KR" sz="2000" b="1" spc="-40" dirty="0">
                <a:latin typeface="+mn-ea"/>
              </a:rPr>
              <a:t> </a:t>
            </a:r>
            <a:r>
              <a:rPr lang="ko-KR" altLang="en-US" sz="2000" b="1" dirty="0">
                <a:solidFill>
                  <a:srgbClr val="040C28"/>
                </a:solidFill>
                <a:latin typeface="Apple SD Gothic Neo"/>
              </a:rPr>
              <a:t>≥ </a:t>
            </a:r>
            <a:r>
              <a:rPr kumimoji="1" lang="en-US" altLang="ko-Kore-KR" sz="2000" b="1" spc="-40" dirty="0">
                <a:latin typeface="+mn-ea"/>
              </a:rPr>
              <a:t>0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9DD18D-1A74-969F-189E-1FDE02CE6B13}"/>
              </a:ext>
            </a:extLst>
          </p:cNvPr>
          <p:cNvSpPr txBox="1"/>
          <p:nvPr/>
        </p:nvSpPr>
        <p:spPr>
          <a:xfrm>
            <a:off x="1772928" y="5290573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↑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4B442E-CE84-4FB2-54BF-01F9C2A5127D}"/>
              </a:ext>
            </a:extLst>
          </p:cNvPr>
          <p:cNvSpPr txBox="1"/>
          <p:nvPr/>
        </p:nvSpPr>
        <p:spPr>
          <a:xfrm>
            <a:off x="1772928" y="5593877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22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F3CC1F-8DA8-0BEC-2007-9AB409D44E57}"/>
              </a:ext>
            </a:extLst>
          </p:cNvPr>
          <p:cNvSpPr txBox="1"/>
          <p:nvPr/>
        </p:nvSpPr>
        <p:spPr>
          <a:xfrm>
            <a:off x="2603728" y="5443389"/>
            <a:ext cx="32158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(1x1) * ((-1)x(-1))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9B884-DC1D-A67D-A443-E2C724137F0E}"/>
              </a:ext>
            </a:extLst>
          </p:cNvPr>
          <p:cNvSpPr txBox="1"/>
          <p:nvPr/>
        </p:nvSpPr>
        <p:spPr>
          <a:xfrm>
            <a:off x="1772928" y="3984992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↓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A3ADC6-4D5A-E555-EEF7-6E3C0819E4C8}"/>
              </a:ext>
            </a:extLst>
          </p:cNvPr>
          <p:cNvSpPr txBox="1"/>
          <p:nvPr/>
        </p:nvSpPr>
        <p:spPr>
          <a:xfrm>
            <a:off x="1772928" y="4288296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01445F-8D1B-2A91-0193-D409CDD105B5}"/>
              </a:ext>
            </a:extLst>
          </p:cNvPr>
          <p:cNvSpPr txBox="1"/>
          <p:nvPr/>
        </p:nvSpPr>
        <p:spPr>
          <a:xfrm>
            <a:off x="2610367" y="4137808"/>
            <a:ext cx="32158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(1x(-1)) * (1x(-1))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ED2FC1B7-89C8-3651-242E-64A3839CDE68}"/>
              </a:ext>
            </a:extLst>
          </p:cNvPr>
          <p:cNvSpPr/>
          <p:nvPr/>
        </p:nvSpPr>
        <p:spPr>
          <a:xfrm rot="10800000">
            <a:off x="1182555" y="3434757"/>
            <a:ext cx="382720" cy="10525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4C3DBA2A-5102-A19C-5FB1-A94A4BD2A4CB}"/>
              </a:ext>
            </a:extLst>
          </p:cNvPr>
          <p:cNvSpPr/>
          <p:nvPr/>
        </p:nvSpPr>
        <p:spPr>
          <a:xfrm rot="10800000">
            <a:off x="1182555" y="4754027"/>
            <a:ext cx="382720" cy="10525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2E5B38-8DA7-C0AC-07C1-81ECF18857B3}"/>
              </a:ext>
            </a:extLst>
          </p:cNvPr>
          <p:cNvSpPr txBox="1"/>
          <p:nvPr/>
        </p:nvSpPr>
        <p:spPr>
          <a:xfrm>
            <a:off x="99295" y="3822522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>
                <a:latin typeface="+mn-ea"/>
              </a:rPr>
              <a:t>부호 동일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23580-B349-1091-9615-336130923BDE}"/>
              </a:ext>
            </a:extLst>
          </p:cNvPr>
          <p:cNvSpPr txBox="1"/>
          <p:nvPr/>
        </p:nvSpPr>
        <p:spPr>
          <a:xfrm>
            <a:off x="99295" y="5141792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부호 반대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D25E06-3CE3-2542-EA28-99847B4C3A79}"/>
              </a:ext>
            </a:extLst>
          </p:cNvPr>
          <p:cNvSpPr txBox="1"/>
          <p:nvPr/>
        </p:nvSpPr>
        <p:spPr>
          <a:xfrm>
            <a:off x="1772928" y="5984777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4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4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chemeClr val="accent4"/>
                </a:solidFill>
                <a:latin typeface="+mn-ea"/>
              </a:rPr>
              <a:t> ↑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9C06A3-48E0-5862-E9C2-900AAD3E67B6}"/>
              </a:ext>
            </a:extLst>
          </p:cNvPr>
          <p:cNvSpPr txBox="1"/>
          <p:nvPr/>
        </p:nvSpPr>
        <p:spPr>
          <a:xfrm>
            <a:off x="1772928" y="6288081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4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4"/>
                </a:solidFill>
                <a:latin typeface="+mn-ea"/>
              </a:rPr>
              <a:t>13</a:t>
            </a:r>
            <a:r>
              <a:rPr kumimoji="1" lang="en-US" altLang="ko-Kore-KR" spc="-40" dirty="0">
                <a:solidFill>
                  <a:schemeClr val="accent4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58A65-0216-8F64-97CD-8142FF16C09E}"/>
              </a:ext>
            </a:extLst>
          </p:cNvPr>
          <p:cNvSpPr txBox="1"/>
          <p:nvPr/>
        </p:nvSpPr>
        <p:spPr>
          <a:xfrm>
            <a:off x="2603728" y="6123276"/>
            <a:ext cx="28615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(1x0) x (1 x1)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7CF92B-F582-9EA5-E8A7-6AD1B5F2F449}"/>
              </a:ext>
            </a:extLst>
          </p:cNvPr>
          <p:cNvSpPr txBox="1"/>
          <p:nvPr/>
        </p:nvSpPr>
        <p:spPr>
          <a:xfrm>
            <a:off x="99295" y="6113681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항상 가능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66D4D8-240D-349B-48E4-4BD39F136B28}"/>
              </a:ext>
            </a:extLst>
          </p:cNvPr>
          <p:cNvSpPr txBox="1"/>
          <p:nvPr/>
        </p:nvSpPr>
        <p:spPr>
          <a:xfrm>
            <a:off x="5868791" y="6103413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0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974981-5CF9-D030-42F4-FC5C315E9533}"/>
              </a:ext>
            </a:extLst>
          </p:cNvPr>
          <p:cNvSpPr txBox="1"/>
          <p:nvPr/>
        </p:nvSpPr>
        <p:spPr>
          <a:xfrm>
            <a:off x="5868791" y="4086979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1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62B530-FC8B-43AF-0CFF-2CCC07C13550}"/>
              </a:ext>
            </a:extLst>
          </p:cNvPr>
          <p:cNvSpPr txBox="1"/>
          <p:nvPr/>
        </p:nvSpPr>
        <p:spPr>
          <a:xfrm>
            <a:off x="5868791" y="3420010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1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700F9-06F1-6184-1E6A-03AB1E0FE93A}"/>
              </a:ext>
            </a:extLst>
          </p:cNvPr>
          <p:cNvSpPr txBox="1"/>
          <p:nvPr/>
        </p:nvSpPr>
        <p:spPr>
          <a:xfrm>
            <a:off x="5868791" y="5409209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5A6173-EC78-CF94-759D-E93F0AC845BA}"/>
              </a:ext>
            </a:extLst>
          </p:cNvPr>
          <p:cNvSpPr txBox="1"/>
          <p:nvPr/>
        </p:nvSpPr>
        <p:spPr>
          <a:xfrm>
            <a:off x="5868791" y="4742240"/>
            <a:ext cx="64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-1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156E9-EE4C-7FDD-6E63-A8D530A1E645}"/>
              </a:ext>
            </a:extLst>
          </p:cNvPr>
          <p:cNvSpPr txBox="1"/>
          <p:nvPr/>
        </p:nvSpPr>
        <p:spPr>
          <a:xfrm>
            <a:off x="507835" y="194022"/>
            <a:ext cx="46493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비례 관계</a:t>
            </a: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F2E4628-024D-F828-FC63-B7D925A4DD2F}"/>
              </a:ext>
            </a:extLst>
          </p:cNvPr>
          <p:cNvCxnSpPr>
            <a:cxnSpLocks/>
          </p:cNvCxnSpPr>
          <p:nvPr/>
        </p:nvCxnSpPr>
        <p:spPr>
          <a:xfrm flipV="1">
            <a:off x="215063" y="2844344"/>
            <a:ext cx="8740468" cy="958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CC05FE-4E04-D6E3-6A81-A504E39C45D1}"/>
              </a:ext>
            </a:extLst>
          </p:cNvPr>
          <p:cNvSpPr txBox="1"/>
          <p:nvPr/>
        </p:nvSpPr>
        <p:spPr>
          <a:xfrm>
            <a:off x="5480863" y="1557882"/>
            <a:ext cx="19155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-1) </a:t>
            </a:r>
            <a:r>
              <a:rPr kumimoji="1" lang="en-US" altLang="ko-Kore-KR" spc="-40" dirty="0">
                <a:latin typeface="+mn-ea"/>
              </a:rPr>
              <a:t>: DP</a:t>
            </a:r>
            <a:r>
              <a:rPr kumimoji="1" lang="ko-Kore-KR" altLang="en-US" spc="-40" dirty="0">
                <a:latin typeface="+mn-ea"/>
              </a:rPr>
              <a:t> 방향 전환</a:t>
            </a:r>
            <a:r>
              <a:rPr kumimoji="1" lang="en-US" altLang="ko-Kore-KR" spc="-40" dirty="0">
                <a:latin typeface="+mn-ea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8F2B6-0282-7EB7-B2BF-895C741970F1}"/>
              </a:ext>
            </a:extLst>
          </p:cNvPr>
          <p:cNvSpPr txBox="1"/>
          <p:nvPr/>
        </p:nvSpPr>
        <p:spPr>
          <a:xfrm>
            <a:off x="5563608" y="2072564"/>
            <a:ext cx="22759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0)</a:t>
            </a:r>
            <a:r>
              <a:rPr kumimoji="1" lang="en-US" altLang="ko-Kore-KR" spc="-40" dirty="0">
                <a:latin typeface="+mn-ea"/>
              </a:rPr>
              <a:t> : DP </a:t>
            </a:r>
            <a:r>
              <a:rPr kumimoji="1" lang="ko-Kore-KR" altLang="en-US" spc="-40" dirty="0">
                <a:latin typeface="+mn-ea"/>
              </a:rPr>
              <a:t>방향 상관 없음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EA444-2D6E-046B-035E-B2887ED891A0}"/>
              </a:ext>
            </a:extLst>
          </p:cNvPr>
          <p:cNvSpPr txBox="1"/>
          <p:nvPr/>
        </p:nvSpPr>
        <p:spPr>
          <a:xfrm>
            <a:off x="5556634" y="978651"/>
            <a:ext cx="1747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1) </a:t>
            </a:r>
            <a:r>
              <a:rPr kumimoji="1" lang="en-US" altLang="ko-KR" spc="-40" dirty="0">
                <a:latin typeface="+mn-ea"/>
              </a:rPr>
              <a:t>: DP </a:t>
            </a:r>
            <a:r>
              <a:rPr kumimoji="1" lang="ko-KR" altLang="en-US" spc="-40" dirty="0">
                <a:latin typeface="+mn-ea"/>
              </a:rPr>
              <a:t>방향 유지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BC6E7-AC80-AD2A-4468-2830FD09BFA6}"/>
              </a:ext>
            </a:extLst>
          </p:cNvPr>
          <p:cNvSpPr txBox="1"/>
          <p:nvPr/>
        </p:nvSpPr>
        <p:spPr>
          <a:xfrm>
            <a:off x="7495710" y="972406"/>
            <a:ext cx="6876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+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69E56-9EA9-F787-BF0D-F0CFAB8655DA}"/>
              </a:ext>
            </a:extLst>
          </p:cNvPr>
          <p:cNvSpPr txBox="1"/>
          <p:nvPr/>
        </p:nvSpPr>
        <p:spPr>
          <a:xfrm>
            <a:off x="8443518" y="968240"/>
            <a:ext cx="5530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74D17-45D9-86A3-ED03-448F8946E104}"/>
              </a:ext>
            </a:extLst>
          </p:cNvPr>
          <p:cNvSpPr txBox="1"/>
          <p:nvPr/>
        </p:nvSpPr>
        <p:spPr>
          <a:xfrm>
            <a:off x="7495710" y="1544621"/>
            <a:ext cx="6203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+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9F45F-080D-DC40-980E-36407E11A1D3}"/>
              </a:ext>
            </a:extLst>
          </p:cNvPr>
          <p:cNvSpPr txBox="1"/>
          <p:nvPr/>
        </p:nvSpPr>
        <p:spPr>
          <a:xfrm>
            <a:off x="8407892" y="1540455"/>
            <a:ext cx="6203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94D85-687B-E6F9-E144-DCA68B59E2CC}"/>
              </a:ext>
            </a:extLst>
          </p:cNvPr>
          <p:cNvSpPr txBox="1"/>
          <p:nvPr/>
        </p:nvSpPr>
        <p:spPr>
          <a:xfrm>
            <a:off x="6388925" y="414511"/>
            <a:ext cx="16613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DP</a:t>
            </a:r>
            <a:r>
              <a:rPr kumimoji="1" lang="ko-KR" altLang="en-US" sz="2000" spc="-40" dirty="0">
                <a:latin typeface="+mn-ea"/>
              </a:rPr>
              <a:t>의 비례관계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0" name="삼각형 19">
            <a:extLst>
              <a:ext uri="{FF2B5EF4-FFF2-40B4-BE49-F238E27FC236}">
                <a16:creationId xmlns:a16="http://schemas.microsoft.com/office/drawing/2014/main" id="{231E61F5-429F-CE56-6D5F-9FEE311A93AF}"/>
              </a:ext>
            </a:extLst>
          </p:cNvPr>
          <p:cNvSpPr/>
          <p:nvPr/>
        </p:nvSpPr>
        <p:spPr>
          <a:xfrm rot="5400000">
            <a:off x="5335961" y="4834690"/>
            <a:ext cx="2921608" cy="1903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C6CDD-F757-C330-3ACB-4C517001BB84}"/>
              </a:ext>
            </a:extLst>
          </p:cNvPr>
          <p:cNvSpPr txBox="1"/>
          <p:nvPr/>
        </p:nvSpPr>
        <p:spPr>
          <a:xfrm>
            <a:off x="507834" y="-605489"/>
            <a:ext cx="48641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indirect DP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CD11C-D31C-9076-C1F4-D2012715F6C2}"/>
              </a:ext>
            </a:extLst>
          </p:cNvPr>
          <p:cNvSpPr txBox="1"/>
          <p:nvPr/>
        </p:nvSpPr>
        <p:spPr>
          <a:xfrm>
            <a:off x="6822213" y="5501542"/>
            <a:ext cx="232178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간접적인 관계에서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방향성 고려필요</a:t>
            </a:r>
          </a:p>
        </p:txBody>
      </p:sp>
    </p:spTree>
    <p:extLst>
      <p:ext uri="{BB962C8B-B14F-4D97-AF65-F5344CB8AC3E}">
        <p14:creationId xmlns:p14="http://schemas.microsoft.com/office/powerpoint/2010/main" val="709138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970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8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B1BE4F4B-E581-74E0-8A62-AC1AF554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59" y="733036"/>
            <a:ext cx="9148482" cy="4717874"/>
          </a:xfrm>
          <a:prstGeom prst="rect">
            <a:avLst/>
          </a:prstGeom>
        </p:spPr>
      </p:pic>
      <p:sp>
        <p:nvSpPr>
          <p:cNvPr id="171" name="삼각형 170">
            <a:extLst>
              <a:ext uri="{FF2B5EF4-FFF2-40B4-BE49-F238E27FC236}">
                <a16:creationId xmlns:a16="http://schemas.microsoft.com/office/drawing/2014/main" id="{56AD0700-F644-A6C4-766E-046C376E6401}"/>
              </a:ext>
            </a:extLst>
          </p:cNvPr>
          <p:cNvSpPr/>
          <p:nvPr/>
        </p:nvSpPr>
        <p:spPr>
          <a:xfrm rot="10800000">
            <a:off x="-4531005" y="3683297"/>
            <a:ext cx="3273647" cy="30154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99B2F23-B5CC-9786-251C-CBAB2B95B246}"/>
              </a:ext>
            </a:extLst>
          </p:cNvPr>
          <p:cNvSpPr txBox="1"/>
          <p:nvPr/>
        </p:nvSpPr>
        <p:spPr>
          <a:xfrm>
            <a:off x="-9950063" y="560846"/>
            <a:ext cx="52451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Feasible check of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combination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A9C707A-BC2C-7700-A370-587059FAFD46}"/>
              </a:ext>
            </a:extLst>
          </p:cNvPr>
          <p:cNvSpPr txBox="1"/>
          <p:nvPr/>
        </p:nvSpPr>
        <p:spPr>
          <a:xfrm>
            <a:off x="-9237758" y="1073302"/>
            <a:ext cx="9429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    FR</a:t>
            </a:r>
            <a:r>
              <a:rPr kumimoji="1" lang="en-US" altLang="ko-Kore-KR" sz="2000" b="1" spc="-40" baseline="-25000" dirty="0">
                <a:latin typeface="+mn-ea"/>
              </a:rPr>
              <a:t>1</a:t>
            </a:r>
            <a:endParaRPr kumimoji="1" lang="en-US" altLang="ko-Kore-KR" sz="2000" b="1" spc="-40" dirty="0">
              <a:latin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D1A9147-A917-5B9D-2B1D-5F145763C593}"/>
              </a:ext>
            </a:extLst>
          </p:cNvPr>
          <p:cNvSpPr/>
          <p:nvPr/>
        </p:nvSpPr>
        <p:spPr>
          <a:xfrm>
            <a:off x="-9455197" y="935828"/>
            <a:ext cx="4255428" cy="540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3A3DDFD-5D33-610F-C6AB-CEC6DC54EB15}"/>
              </a:ext>
            </a:extLst>
          </p:cNvPr>
          <p:cNvSpPr txBox="1"/>
          <p:nvPr/>
        </p:nvSpPr>
        <p:spPr>
          <a:xfrm>
            <a:off x="-7811217" y="1073301"/>
            <a:ext cx="7450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    FR</a:t>
            </a:r>
            <a:r>
              <a:rPr kumimoji="1" lang="en-US" altLang="ko-Kore-KR" sz="2000" b="1" spc="-40" baseline="-25000" dirty="0">
                <a:latin typeface="+mn-ea"/>
              </a:rPr>
              <a:t>2</a:t>
            </a:r>
            <a:endParaRPr kumimoji="1" lang="en-US" altLang="ko-Kore-KR" sz="2000" b="1" spc="-40" dirty="0">
              <a:latin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761C626-37AE-65D4-AE9D-AEBB540390A5}"/>
              </a:ext>
            </a:extLst>
          </p:cNvPr>
          <p:cNvSpPr txBox="1"/>
          <p:nvPr/>
        </p:nvSpPr>
        <p:spPr>
          <a:xfrm>
            <a:off x="-6382095" y="1075050"/>
            <a:ext cx="9429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    FR</a:t>
            </a:r>
            <a:r>
              <a:rPr kumimoji="1" lang="en-US" altLang="ko-Kore-KR" sz="2000" b="1" spc="-40" baseline="-25000" dirty="0">
                <a:latin typeface="+mn-ea"/>
              </a:rPr>
              <a:t>3</a:t>
            </a:r>
            <a:endParaRPr kumimoji="1" lang="en-US" altLang="ko-Kore-KR" sz="2000" b="1" spc="-40" dirty="0">
              <a:latin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9F4BCF6-14A3-E377-8CCA-11C60BC591EE}"/>
              </a:ext>
            </a:extLst>
          </p:cNvPr>
          <p:cNvSpPr txBox="1"/>
          <p:nvPr/>
        </p:nvSpPr>
        <p:spPr>
          <a:xfrm>
            <a:off x="-7718858" y="1895948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32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78" name="모서리가 둥근 직사각형 177">
            <a:extLst>
              <a:ext uri="{FF2B5EF4-FFF2-40B4-BE49-F238E27FC236}">
                <a16:creationId xmlns:a16="http://schemas.microsoft.com/office/drawing/2014/main" id="{AD9D5180-A19D-0CAE-A8B6-6904B6C9A232}"/>
              </a:ext>
            </a:extLst>
          </p:cNvPr>
          <p:cNvSpPr/>
          <p:nvPr/>
        </p:nvSpPr>
        <p:spPr>
          <a:xfrm>
            <a:off x="-7819228" y="156961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2FD365-440A-E4B1-8A73-97F54D3BA0A6}"/>
              </a:ext>
            </a:extLst>
          </p:cNvPr>
          <p:cNvSpPr txBox="1"/>
          <p:nvPr/>
        </p:nvSpPr>
        <p:spPr>
          <a:xfrm>
            <a:off x="-7790933" y="1419315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8648118B-6CF5-4947-C137-716BF2D423ED}"/>
              </a:ext>
            </a:extLst>
          </p:cNvPr>
          <p:cNvSpPr/>
          <p:nvPr/>
        </p:nvSpPr>
        <p:spPr>
          <a:xfrm>
            <a:off x="-9222571" y="156961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4F525A1-3A75-13C0-4D99-4BD248E785E2}"/>
              </a:ext>
            </a:extLst>
          </p:cNvPr>
          <p:cNvSpPr txBox="1"/>
          <p:nvPr/>
        </p:nvSpPr>
        <p:spPr>
          <a:xfrm>
            <a:off x="-9148052" y="1419315"/>
            <a:ext cx="8197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B083624-C854-39B3-4691-673886511D07}"/>
              </a:ext>
            </a:extLst>
          </p:cNvPr>
          <p:cNvSpPr txBox="1"/>
          <p:nvPr/>
        </p:nvSpPr>
        <p:spPr>
          <a:xfrm>
            <a:off x="-6243242" y="1776820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CC78C1F9-A2FC-CD6C-21C1-6348F462E761}"/>
              </a:ext>
            </a:extLst>
          </p:cNvPr>
          <p:cNvSpPr/>
          <p:nvPr/>
        </p:nvSpPr>
        <p:spPr>
          <a:xfrm>
            <a:off x="-6387801" y="1558246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388C36-FDDE-155E-F3AD-B862378474A5}"/>
              </a:ext>
            </a:extLst>
          </p:cNvPr>
          <p:cNvSpPr txBox="1"/>
          <p:nvPr/>
        </p:nvSpPr>
        <p:spPr>
          <a:xfrm>
            <a:off x="-6359506" y="1407944"/>
            <a:ext cx="96725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5" name="삼각형 184">
            <a:extLst>
              <a:ext uri="{FF2B5EF4-FFF2-40B4-BE49-F238E27FC236}">
                <a16:creationId xmlns:a16="http://schemas.microsoft.com/office/drawing/2014/main" id="{8D2B6E0C-7FF1-BBE6-8BC4-E251E3F20574}"/>
              </a:ext>
            </a:extLst>
          </p:cNvPr>
          <p:cNvSpPr/>
          <p:nvPr/>
        </p:nvSpPr>
        <p:spPr>
          <a:xfrm rot="10800000">
            <a:off x="-9122501" y="2887272"/>
            <a:ext cx="3777542" cy="3413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BB4EC97-0C2C-5738-C5D9-676006CF510B}"/>
              </a:ext>
            </a:extLst>
          </p:cNvPr>
          <p:cNvSpPr txBox="1"/>
          <p:nvPr/>
        </p:nvSpPr>
        <p:spPr>
          <a:xfrm>
            <a:off x="-8359969" y="2884345"/>
            <a:ext cx="23786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Option</a:t>
            </a:r>
            <a:r>
              <a:rPr kumimoji="1" lang="en-US" altLang="ko-KR" b="1" spc="-40" dirty="0">
                <a:latin typeface="+mn-ea"/>
              </a:rPr>
              <a:t>s</a:t>
            </a:r>
            <a:r>
              <a:rPr kumimoji="1" lang="en-US" altLang="ko-Kore-KR" b="1" spc="-40" dirty="0">
                <a:latin typeface="+mn-ea"/>
              </a:rPr>
              <a:t> relation check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32BB31-3A5C-97DC-6916-5EC4BEC64290}"/>
              </a:ext>
            </a:extLst>
          </p:cNvPr>
          <p:cNvSpPr txBox="1"/>
          <p:nvPr/>
        </p:nvSpPr>
        <p:spPr>
          <a:xfrm>
            <a:off x="-9105861" y="1705194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ore-KR" sz="1600" spc="-40" dirty="0">
                <a:latin typeface="+mn-ea"/>
              </a:rPr>
              <a:t>- 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98BE8F3-D49B-7B56-2F0C-D54B4B39083D}"/>
              </a:ext>
            </a:extLst>
          </p:cNvPr>
          <p:cNvSpPr txBox="1"/>
          <p:nvPr/>
        </p:nvSpPr>
        <p:spPr>
          <a:xfrm>
            <a:off x="-9148603" y="3365396"/>
            <a:ext cx="9286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E45DBC5-C106-4D38-CF8C-A4C3C8F75F44}"/>
              </a:ext>
            </a:extLst>
          </p:cNvPr>
          <p:cNvSpPr txBox="1"/>
          <p:nvPr/>
        </p:nvSpPr>
        <p:spPr>
          <a:xfrm>
            <a:off x="-9156182" y="3787011"/>
            <a:ext cx="989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Irrelevant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9209196-493E-725D-37F8-AEABF05477D3}"/>
              </a:ext>
            </a:extLst>
          </p:cNvPr>
          <p:cNvSpPr txBox="1"/>
          <p:nvPr/>
        </p:nvSpPr>
        <p:spPr>
          <a:xfrm>
            <a:off x="-9156181" y="4193449"/>
            <a:ext cx="2622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Conflict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2FB8070-C3DC-6854-438C-59EA1A5FDF63}"/>
              </a:ext>
            </a:extLst>
          </p:cNvPr>
          <p:cNvSpPr/>
          <p:nvPr/>
        </p:nvSpPr>
        <p:spPr>
          <a:xfrm>
            <a:off x="-9153779" y="3319346"/>
            <a:ext cx="2620269" cy="122428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3" name="직선 연결선[R] 192">
            <a:extLst>
              <a:ext uri="{FF2B5EF4-FFF2-40B4-BE49-F238E27FC236}">
                <a16:creationId xmlns:a16="http://schemas.microsoft.com/office/drawing/2014/main" id="{77807622-5613-B23A-9299-B0CE2DA978F9}"/>
              </a:ext>
            </a:extLst>
          </p:cNvPr>
          <p:cNvCxnSpPr>
            <a:cxnSpLocks/>
          </p:cNvCxnSpPr>
          <p:nvPr/>
        </p:nvCxnSpPr>
        <p:spPr>
          <a:xfrm flipH="1">
            <a:off x="-9153779" y="3731376"/>
            <a:ext cx="2620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83B1A4C7-0BBF-35A2-39D7-CFE68F68E9C8}"/>
              </a:ext>
            </a:extLst>
          </p:cNvPr>
          <p:cNvCxnSpPr>
            <a:cxnSpLocks/>
          </p:cNvCxnSpPr>
          <p:nvPr/>
        </p:nvCxnSpPr>
        <p:spPr>
          <a:xfrm flipH="1">
            <a:off x="-9153779" y="4138089"/>
            <a:ext cx="2620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FF8D5F-D288-ECCE-3D90-FA7487E68CC4}"/>
              </a:ext>
            </a:extLst>
          </p:cNvPr>
          <p:cNvSpPr txBox="1"/>
          <p:nvPr/>
        </p:nvSpPr>
        <p:spPr>
          <a:xfrm>
            <a:off x="-7934170" y="3411977"/>
            <a:ext cx="13060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 </a:t>
            </a:r>
            <a:r>
              <a:rPr kumimoji="1" lang="en-US" altLang="ko-KR" sz="1600" spc="-40" dirty="0">
                <a:latin typeface="+mn-ea"/>
              </a:rPr>
              <a:t>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R" sz="1600" spc="-40" dirty="0">
                <a:latin typeface="+mn-ea"/>
              </a:rPr>
              <a:t>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CB527A-64CF-DA16-806D-912616543AF3}"/>
              </a:ext>
            </a:extLst>
          </p:cNvPr>
          <p:cNvSpPr txBox="1"/>
          <p:nvPr/>
        </p:nvSpPr>
        <p:spPr>
          <a:xfrm>
            <a:off x="-7934170" y="3800531"/>
            <a:ext cx="8409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DP</a:t>
            </a:r>
            <a:r>
              <a:rPr kumimoji="1" lang="en-US" altLang="ko-Kore-KR" sz="1600" spc="-40" baseline="-25000" dirty="0">
                <a:latin typeface="+mn-ea"/>
              </a:rPr>
              <a:t>32 </a:t>
            </a:r>
            <a:r>
              <a:rPr kumimoji="1" lang="en-US" altLang="ko-Kore-KR" sz="1600" spc="-40" dirty="0">
                <a:latin typeface="+mn-ea"/>
              </a:rPr>
              <a:t>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1C8BA96-6BA6-52E2-D9DA-DCC77BAE0238}"/>
              </a:ext>
            </a:extLst>
          </p:cNvPr>
          <p:cNvSpPr txBox="1"/>
          <p:nvPr/>
        </p:nvSpPr>
        <p:spPr>
          <a:xfrm>
            <a:off x="-6267443" y="3707553"/>
            <a:ext cx="101439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>
                <a:latin typeface="+mn-ea"/>
              </a:rPr>
              <a:t>If conflict:</a:t>
            </a:r>
          </a:p>
          <a:p>
            <a:pPr algn="ctr"/>
            <a:r>
              <a:rPr kumimoji="1" lang="en-US" altLang="ko-Kore-KR" i="1" u="sng" spc="-40" dirty="0">
                <a:solidFill>
                  <a:srgbClr val="1D6FA9"/>
                </a:solidFill>
                <a:latin typeface="+mn-ea"/>
              </a:rPr>
              <a:t>break</a:t>
            </a:r>
            <a:endParaRPr kumimoji="1" lang="ko-Kore-KR" altLang="en-US" i="1" u="sng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EC68C21F-49FB-1BCB-0E41-C8C6EB7C6F61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 flipV="1">
            <a:off x="-6533509" y="3984552"/>
            <a:ext cx="266066" cy="347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삼각형 198">
            <a:extLst>
              <a:ext uri="{FF2B5EF4-FFF2-40B4-BE49-F238E27FC236}">
                <a16:creationId xmlns:a16="http://schemas.microsoft.com/office/drawing/2014/main" id="{59682D0C-DBFC-776F-FA91-B78427E490E7}"/>
              </a:ext>
            </a:extLst>
          </p:cNvPr>
          <p:cNvSpPr/>
          <p:nvPr/>
        </p:nvSpPr>
        <p:spPr>
          <a:xfrm rot="10800000">
            <a:off x="-9122501" y="4625342"/>
            <a:ext cx="3777542" cy="3413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756BB38-557E-4F69-9D97-2BEB91602C30}"/>
              </a:ext>
            </a:extLst>
          </p:cNvPr>
          <p:cNvSpPr txBox="1"/>
          <p:nvPr/>
        </p:nvSpPr>
        <p:spPr>
          <a:xfrm>
            <a:off x="-8564343" y="4625671"/>
            <a:ext cx="25664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 propagation analysis</a:t>
            </a:r>
            <a:endParaRPr kumimoji="1" lang="ko-Kore-KR" altLang="en-US" b="1" spc="-40" dirty="0">
              <a:latin typeface="+mn-ea"/>
            </a:endParaRPr>
          </a:p>
        </p:txBody>
      </p:sp>
      <p:pic>
        <p:nvPicPr>
          <p:cNvPr id="201" name="그림 200">
            <a:extLst>
              <a:ext uri="{FF2B5EF4-FFF2-40B4-BE49-F238E27FC236}">
                <a16:creationId xmlns:a16="http://schemas.microsoft.com/office/drawing/2014/main" id="{0C21CC44-002A-D02F-CC5F-7DF4275B7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44447" y="5036943"/>
            <a:ext cx="2075084" cy="1228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7F77889F-C879-C9DC-893A-7AFF74484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357226" y="5009690"/>
            <a:ext cx="1943185" cy="1267030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C53A832-7C5A-0FDF-79B1-7CD9B7291827}"/>
              </a:ext>
            </a:extLst>
          </p:cNvPr>
          <p:cNvSpPr txBox="1"/>
          <p:nvPr/>
        </p:nvSpPr>
        <p:spPr>
          <a:xfrm>
            <a:off x="-3168278" y="30735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04" name="삼각형 203">
            <a:extLst>
              <a:ext uri="{FF2B5EF4-FFF2-40B4-BE49-F238E27FC236}">
                <a16:creationId xmlns:a16="http://schemas.microsoft.com/office/drawing/2014/main" id="{CC7EE14B-75FE-95B0-AEC6-E9906BCE4106}"/>
              </a:ext>
            </a:extLst>
          </p:cNvPr>
          <p:cNvSpPr/>
          <p:nvPr/>
        </p:nvSpPr>
        <p:spPr>
          <a:xfrm rot="5400000">
            <a:off x="-12174809" y="3350253"/>
            <a:ext cx="3023112" cy="217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2FE8356-5F65-4E8A-CDE4-14640D9BAA1B}"/>
              </a:ext>
            </a:extLst>
          </p:cNvPr>
          <p:cNvSpPr txBox="1"/>
          <p:nvPr/>
        </p:nvSpPr>
        <p:spPr>
          <a:xfrm>
            <a:off x="-13750558" y="1192327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F24EFCAA-773D-C85C-84FA-CD9D5EB73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015357" y="1289130"/>
            <a:ext cx="3145721" cy="4138870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FFB622D1-95E4-5A35-30E0-7707B9C1EA26}"/>
              </a:ext>
            </a:extLst>
          </p:cNvPr>
          <p:cNvSpPr txBox="1"/>
          <p:nvPr/>
        </p:nvSpPr>
        <p:spPr>
          <a:xfrm>
            <a:off x="-14149894" y="45436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sp>
        <p:nvSpPr>
          <p:cNvPr id="208" name="오른쪽 중괄호 13">
            <a:extLst>
              <a:ext uri="{FF2B5EF4-FFF2-40B4-BE49-F238E27FC236}">
                <a16:creationId xmlns:a16="http://schemas.microsoft.com/office/drawing/2014/main" id="{42B3FBCC-C454-2081-CB57-AA539272C961}"/>
              </a:ext>
            </a:extLst>
          </p:cNvPr>
          <p:cNvSpPr/>
          <p:nvPr/>
        </p:nvSpPr>
        <p:spPr>
          <a:xfrm rot="10800000">
            <a:off x="-9863295" y="1684943"/>
            <a:ext cx="382720" cy="2054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오른쪽 중괄호 14">
            <a:extLst>
              <a:ext uri="{FF2B5EF4-FFF2-40B4-BE49-F238E27FC236}">
                <a16:creationId xmlns:a16="http://schemas.microsoft.com/office/drawing/2014/main" id="{C25CAD03-5B45-AA14-5A47-D701AB8E1158}"/>
              </a:ext>
            </a:extLst>
          </p:cNvPr>
          <p:cNvSpPr/>
          <p:nvPr/>
        </p:nvSpPr>
        <p:spPr>
          <a:xfrm rot="10800000">
            <a:off x="-9863295" y="3787010"/>
            <a:ext cx="382720" cy="23070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A50B8B-B239-DCB6-544B-3B269D1C90A2}"/>
              </a:ext>
            </a:extLst>
          </p:cNvPr>
          <p:cNvSpPr txBox="1"/>
          <p:nvPr/>
        </p:nvSpPr>
        <p:spPr>
          <a:xfrm rot="5400000">
            <a:off x="-11224859" y="2597384"/>
            <a:ext cx="2164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Direct DP relation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A2DD0F1-54D2-E566-F8B3-142EEBE9B37A}"/>
              </a:ext>
            </a:extLst>
          </p:cNvPr>
          <p:cNvSpPr txBox="1"/>
          <p:nvPr/>
        </p:nvSpPr>
        <p:spPr>
          <a:xfrm rot="5400000">
            <a:off x="-10931644" y="4729107"/>
            <a:ext cx="15759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Indirect DP propagation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44CCA9E-1A40-0B58-D532-351BC2187BB1}"/>
              </a:ext>
            </a:extLst>
          </p:cNvPr>
          <p:cNvSpPr txBox="1"/>
          <p:nvPr/>
        </p:nvSpPr>
        <p:spPr>
          <a:xfrm>
            <a:off x="-9849114" y="2556519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(1)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D46C48-CF50-0621-4C19-5ABA184458D9}"/>
              </a:ext>
            </a:extLst>
          </p:cNvPr>
          <p:cNvSpPr txBox="1"/>
          <p:nvPr/>
        </p:nvSpPr>
        <p:spPr>
          <a:xfrm>
            <a:off x="-9849114" y="4748781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(2)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14" name="삼각형 213">
            <a:extLst>
              <a:ext uri="{FF2B5EF4-FFF2-40B4-BE49-F238E27FC236}">
                <a16:creationId xmlns:a16="http://schemas.microsoft.com/office/drawing/2014/main" id="{DDE2EC2C-55F6-C5A1-A618-503626ADFE99}"/>
              </a:ext>
            </a:extLst>
          </p:cNvPr>
          <p:cNvSpPr/>
          <p:nvPr/>
        </p:nvSpPr>
        <p:spPr>
          <a:xfrm rot="5400000">
            <a:off x="-6398526" y="3350253"/>
            <a:ext cx="3023112" cy="217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7591BDD-B43B-1493-25F2-B2C0553E75E4}"/>
              </a:ext>
            </a:extLst>
          </p:cNvPr>
          <p:cNvSpPr txBox="1"/>
          <p:nvPr/>
        </p:nvSpPr>
        <p:spPr>
          <a:xfrm>
            <a:off x="-4806872" y="1062617"/>
            <a:ext cx="3719290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Find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optimal set of DP options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216" name="표 6">
            <a:extLst>
              <a:ext uri="{FF2B5EF4-FFF2-40B4-BE49-F238E27FC236}">
                <a16:creationId xmlns:a16="http://schemas.microsoft.com/office/drawing/2014/main" id="{FE93933E-D251-1E90-8D4D-CF09A68B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95768"/>
              </p:ext>
            </p:extLst>
          </p:nvPr>
        </p:nvGraphicFramePr>
        <p:xfrm>
          <a:off x="-4531005" y="1959847"/>
          <a:ext cx="3055350" cy="1647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05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553532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20579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03611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37548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54515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54515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265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0528" marR="40528" marT="20263" marB="20263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652" marR="87652" marT="43826" marB="4382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652" marR="87652" marT="43826" marB="4382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351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0122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7652" marR="87652" marT="43826" marB="438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012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+mj-lt"/>
                        </a:rPr>
                        <a:t> </a:t>
                      </a: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012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</a:t>
                      </a:r>
                      <a:r>
                        <a:rPr lang="en-US" altLang="ko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3058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7652" marR="87652" marT="43826" marB="438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528" marR="40528" marT="20263" marB="202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92223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217" name="TextBox 216">
            <a:extLst>
              <a:ext uri="{FF2B5EF4-FFF2-40B4-BE49-F238E27FC236}">
                <a16:creationId xmlns:a16="http://schemas.microsoft.com/office/drawing/2014/main" id="{5DB65524-E4BB-554B-EC58-3E918C6D4EC1}"/>
              </a:ext>
            </a:extLst>
          </p:cNvPr>
          <p:cNvSpPr txBox="1"/>
          <p:nvPr/>
        </p:nvSpPr>
        <p:spPr>
          <a:xfrm>
            <a:off x="-3805143" y="1683743"/>
            <a:ext cx="21866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Design Effort Matrix (=DEM)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59B9A85-D7A7-6CAF-31AD-2A68410A1673}"/>
              </a:ext>
            </a:extLst>
          </p:cNvPr>
          <p:cNvSpPr txBox="1"/>
          <p:nvPr/>
        </p:nvSpPr>
        <p:spPr>
          <a:xfrm>
            <a:off x="-4504576" y="40592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pic>
        <p:nvPicPr>
          <p:cNvPr id="219" name="그림 218">
            <a:extLst>
              <a:ext uri="{FF2B5EF4-FFF2-40B4-BE49-F238E27FC236}">
                <a16:creationId xmlns:a16="http://schemas.microsoft.com/office/drawing/2014/main" id="{ABBAACFE-C712-E7D4-398E-8F51B9C7F7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288" b="12964"/>
          <a:stretch/>
        </p:blipFill>
        <p:spPr>
          <a:xfrm>
            <a:off x="-4531005" y="4167173"/>
            <a:ext cx="3167556" cy="1504420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707A5250-7AFE-977E-3A81-500E67493BAC}"/>
              </a:ext>
            </a:extLst>
          </p:cNvPr>
          <p:cNvSpPr txBox="1"/>
          <p:nvPr/>
        </p:nvSpPr>
        <p:spPr>
          <a:xfrm>
            <a:off x="-4531005" y="3617191"/>
            <a:ext cx="3374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spc="-40" dirty="0">
                <a:latin typeface="+mn-ea"/>
              </a:rPr>
              <a:t>Calculate redesign duration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221" name="꺾인 연결선[E] 220">
            <a:extLst>
              <a:ext uri="{FF2B5EF4-FFF2-40B4-BE49-F238E27FC236}">
                <a16:creationId xmlns:a16="http://schemas.microsoft.com/office/drawing/2014/main" id="{03FAE647-1859-BF21-B1F8-E8A46E767343}"/>
              </a:ext>
            </a:extLst>
          </p:cNvPr>
          <p:cNvCxnSpPr>
            <a:cxnSpLocks/>
            <a:stCxn id="201" idx="3"/>
          </p:cNvCxnSpPr>
          <p:nvPr/>
        </p:nvCxnSpPr>
        <p:spPr>
          <a:xfrm flipV="1">
            <a:off x="-5269363" y="5151260"/>
            <a:ext cx="764787" cy="500094"/>
          </a:xfrm>
          <a:prstGeom prst="bentConnector3">
            <a:avLst>
              <a:gd name="adj1" fmla="val 50000"/>
            </a:avLst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2DE013-5B45-BB59-8DFB-1866B6587C57}"/>
              </a:ext>
            </a:extLst>
          </p:cNvPr>
          <p:cNvSpPr/>
          <p:nvPr/>
        </p:nvSpPr>
        <p:spPr>
          <a:xfrm>
            <a:off x="-4631544" y="1500104"/>
            <a:ext cx="3374186" cy="428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96ADC20-E2D7-3E24-E47F-37CEB26AD0D9}"/>
              </a:ext>
            </a:extLst>
          </p:cNvPr>
          <p:cNvSpPr txBox="1"/>
          <p:nvPr/>
        </p:nvSpPr>
        <p:spPr>
          <a:xfrm>
            <a:off x="4027419" y="5587496"/>
            <a:ext cx="17118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Part 1) </a:t>
            </a:r>
            <a:r>
              <a:rPr kumimoji="1" lang="ko-Kore-KR" altLang="en-US" spc="-40" dirty="0">
                <a:latin typeface="+mn-ea"/>
              </a:rPr>
              <a:t>대안 선정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87E4CF8-DE50-1E7B-7E55-F29A264BE89D}"/>
              </a:ext>
            </a:extLst>
          </p:cNvPr>
          <p:cNvSpPr txBox="1"/>
          <p:nvPr/>
        </p:nvSpPr>
        <p:spPr>
          <a:xfrm>
            <a:off x="7017507" y="5587496"/>
            <a:ext cx="17118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Part 2) </a:t>
            </a:r>
            <a:r>
              <a:rPr kumimoji="1" lang="ko-Kore-KR" altLang="en-US" spc="-40" dirty="0">
                <a:latin typeface="+mn-ea"/>
              </a:rPr>
              <a:t>대안 평가</a:t>
            </a:r>
          </a:p>
        </p:txBody>
      </p:sp>
    </p:spTree>
    <p:extLst>
      <p:ext uri="{BB962C8B-B14F-4D97-AF65-F5344CB8AC3E}">
        <p14:creationId xmlns:p14="http://schemas.microsoft.com/office/powerpoint/2010/main" val="416567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BB3144-A544-1D78-2CCD-8C2A3DCE218E}"/>
              </a:ext>
            </a:extLst>
          </p:cNvPr>
          <p:cNvGraphicFramePr>
            <a:graphicFrameLocks noGrp="1"/>
          </p:cNvGraphicFramePr>
          <p:nvPr/>
        </p:nvGraphicFramePr>
        <p:xfrm>
          <a:off x="431007" y="964430"/>
          <a:ext cx="6278919" cy="4063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096">
                  <a:extLst>
                    <a:ext uri="{9D8B030D-6E8A-4147-A177-3AD203B41FA5}">
                      <a16:colId xmlns:a16="http://schemas.microsoft.com/office/drawing/2014/main" val="11937458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997601113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94883175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1144103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7104534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26667372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92683347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655439164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04786211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2680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extLst>
                  <a:ext uri="{0D108BD9-81ED-4DB2-BD59-A6C34878D82A}">
                    <a16:rowId xmlns:a16="http://schemas.microsoft.com/office/drawing/2014/main" val="40469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DP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4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4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1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84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75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03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2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6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804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5183"/>
                  </a:ext>
                </a:extLst>
              </a:tr>
              <a:tr h="3372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255"/>
                  </a:ext>
                </a:extLst>
              </a:tr>
              <a:tr h="3087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 3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99617"/>
                  </a:ext>
                </a:extLst>
              </a:tr>
              <a:tr h="28018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402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92CEB-028B-9C3C-FE76-86AD8D01E532}"/>
              </a:ext>
            </a:extLst>
          </p:cNvPr>
          <p:cNvSpPr txBox="1"/>
          <p:nvPr/>
        </p:nvSpPr>
        <p:spPr>
          <a:xfrm>
            <a:off x="7154027" y="273289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40E7-1282-BE9E-1C48-7635314DFA17}"/>
              </a:ext>
            </a:extLst>
          </p:cNvPr>
          <p:cNvSpPr txBox="1"/>
          <p:nvPr/>
        </p:nvSpPr>
        <p:spPr>
          <a:xfrm>
            <a:off x="6862482" y="2279271"/>
            <a:ext cx="14366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Good group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47321-B4EF-A4D3-B662-C76B779849F3}"/>
              </a:ext>
            </a:extLst>
          </p:cNvPr>
          <p:cNvSpPr txBox="1"/>
          <p:nvPr/>
        </p:nvSpPr>
        <p:spPr>
          <a:xfrm>
            <a:off x="7154027" y="1445314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D737B-8505-382D-F5D1-DECEA179A12F}"/>
              </a:ext>
            </a:extLst>
          </p:cNvPr>
          <p:cNvSpPr txBox="1"/>
          <p:nvPr/>
        </p:nvSpPr>
        <p:spPr>
          <a:xfrm>
            <a:off x="6862482" y="991687"/>
            <a:ext cx="1353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No synergy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32C5-2048-E9B4-CDCB-25CD1C15843C}"/>
              </a:ext>
            </a:extLst>
          </p:cNvPr>
          <p:cNvSpPr txBox="1"/>
          <p:nvPr/>
        </p:nvSpPr>
        <p:spPr>
          <a:xfrm>
            <a:off x="7154027" y="458172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0C72-3991-2E65-AB93-04BEA5D1EE88}"/>
              </a:ext>
            </a:extLst>
          </p:cNvPr>
          <p:cNvSpPr txBox="1"/>
          <p:nvPr/>
        </p:nvSpPr>
        <p:spPr>
          <a:xfrm>
            <a:off x="6862482" y="4128101"/>
            <a:ext cx="18429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Negative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095-CAA3-F733-7D84-0C98CD47288F}"/>
              </a:ext>
            </a:extLst>
          </p:cNvPr>
          <p:cNvSpPr txBox="1"/>
          <p:nvPr/>
        </p:nvSpPr>
        <p:spPr>
          <a:xfrm>
            <a:off x="845038" y="5466865"/>
            <a:ext cx="27254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FR1 ,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11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23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4572000" y="5525387"/>
            <a:ext cx="4359632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FR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andidate</a:t>
            </a:r>
            <a:r>
              <a:rPr kumimoji="1" lang="ko-KR" altLang="en-US" spc="-40" dirty="0">
                <a:latin typeface="+mn-ea"/>
              </a:rPr>
              <a:t>을 기준으로 </a:t>
            </a:r>
            <a:r>
              <a:rPr kumimoji="1" lang="en-US" altLang="ko-KR" spc="-40" dirty="0">
                <a:latin typeface="+mn-ea"/>
              </a:rPr>
              <a:t>grouping</a:t>
            </a:r>
          </a:p>
          <a:p>
            <a:pPr algn="l"/>
            <a:r>
              <a:rPr kumimoji="1" lang="ko-KR" altLang="en-US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그러나 이것은 </a:t>
            </a:r>
            <a:r>
              <a:rPr kumimoji="1" lang="en-US" altLang="ko-KR" spc="-40" dirty="0">
                <a:latin typeface="+mn-ea"/>
              </a:rPr>
              <a:t>Direct interaction</a:t>
            </a:r>
            <a:r>
              <a:rPr kumimoji="1" lang="ko-KR" altLang="en-US" spc="-40" dirty="0">
                <a:latin typeface="+mn-ea"/>
              </a:rPr>
              <a:t>만 고려</a:t>
            </a: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Indirect flow</a:t>
            </a:r>
            <a:r>
              <a:rPr kumimoji="1" lang="ko-Kore-KR" altLang="en-US" spc="-40" dirty="0">
                <a:latin typeface="+mn-ea"/>
              </a:rPr>
              <a:t>도 고려가 필요함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BA077-2C5D-6C97-DDFC-1946978D9B1E}"/>
              </a:ext>
            </a:extLst>
          </p:cNvPr>
          <p:cNvSpPr txBox="1"/>
          <p:nvPr/>
        </p:nvSpPr>
        <p:spPr>
          <a:xfrm>
            <a:off x="8524902" y="3538712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B0A8-B5FE-1DF0-B9DE-851936A20A5C}"/>
              </a:ext>
            </a:extLst>
          </p:cNvPr>
          <p:cNvSpPr txBox="1"/>
          <p:nvPr/>
        </p:nvSpPr>
        <p:spPr>
          <a:xfrm>
            <a:off x="8524902" y="1806043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58AD2-E103-D26F-54A8-E87D76A23EA7}"/>
              </a:ext>
            </a:extLst>
          </p:cNvPr>
          <p:cNvSpPr txBox="1"/>
          <p:nvPr/>
        </p:nvSpPr>
        <p:spPr>
          <a:xfrm>
            <a:off x="8524904" y="4849072"/>
            <a:ext cx="495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-3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12B1DD0-E56E-7065-1A67-B9DE3DCCB075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>
                <a:sym typeface="Wingdings" pitchFamily="2" charset="2"/>
              </a:rPr>
              <a:t>Choose DP option of each FR &lt;without considering DP interface compatibility&gt;</a:t>
            </a:r>
            <a:endParaRPr lang="ko-KR" altLang="en-US" sz="2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4DEFB-BAAA-C062-46A5-EA10B0495FB2}"/>
              </a:ext>
            </a:extLst>
          </p:cNvPr>
          <p:cNvSpPr txBox="1"/>
          <p:nvPr/>
        </p:nvSpPr>
        <p:spPr>
          <a:xfrm>
            <a:off x="7154027" y="3121781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2A1-7680-1D6D-5597-3E1A2DDF9119}"/>
              </a:ext>
            </a:extLst>
          </p:cNvPr>
          <p:cNvSpPr txBox="1"/>
          <p:nvPr/>
        </p:nvSpPr>
        <p:spPr>
          <a:xfrm>
            <a:off x="8524904" y="2816117"/>
            <a:ext cx="1199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solidFill>
                  <a:srgbClr val="C00000"/>
                </a:solidFill>
                <a:latin typeface="+mn-ea"/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3DA02-472D-50C1-850E-FBD5781ABC85}"/>
              </a:ext>
            </a:extLst>
          </p:cNvPr>
          <p:cNvSpPr txBox="1"/>
          <p:nvPr/>
        </p:nvSpPr>
        <p:spPr>
          <a:xfrm>
            <a:off x="845038" y="6124787"/>
            <a:ext cx="27254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FR1 ,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12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21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C12D7-0496-9CB0-A94C-31AC89F2F9AC}"/>
              </a:ext>
            </a:extLst>
          </p:cNvPr>
          <p:cNvSpPr txBox="1"/>
          <p:nvPr/>
        </p:nvSpPr>
        <p:spPr>
          <a:xfrm>
            <a:off x="1903584" y="5811215"/>
            <a:ext cx="3516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V S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1923E-7FB5-6F2E-CE21-81AB347FBE1A}"/>
              </a:ext>
            </a:extLst>
          </p:cNvPr>
          <p:cNvSpPr txBox="1"/>
          <p:nvPr/>
        </p:nvSpPr>
        <p:spPr>
          <a:xfrm>
            <a:off x="3914114" y="5672713"/>
            <a:ext cx="4869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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2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40577" y="26800"/>
            <a:ext cx="902086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DP option set comparing</a:t>
            </a:r>
            <a:r>
              <a:rPr lang="en-US" altLang="ko-KR" sz="2400" b="0" dirty="0">
                <a:sym typeface="Wingdings" pitchFamily="2" charset="2"/>
              </a:rPr>
              <a:t> with considering DP interface compatibility</a:t>
            </a:r>
            <a:endParaRPr lang="ko-KR" altLang="en-US" sz="24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D0DE-AC27-145A-3D4E-49B91BC459FD}"/>
              </a:ext>
            </a:extLst>
          </p:cNvPr>
          <p:cNvSpPr txBox="1"/>
          <p:nvPr/>
        </p:nvSpPr>
        <p:spPr>
          <a:xfrm>
            <a:off x="176454" y="671229"/>
            <a:ext cx="387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1)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F77FD-4176-1A06-BEA0-8F8C01CB738C}"/>
              </a:ext>
            </a:extLst>
          </p:cNvPr>
          <p:cNvSpPr txBox="1"/>
          <p:nvPr/>
        </p:nvSpPr>
        <p:spPr>
          <a:xfrm>
            <a:off x="5015059" y="685450"/>
            <a:ext cx="3904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2)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 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12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13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32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/>
        </p:nvGraphicFramePr>
        <p:xfrm>
          <a:off x="103500" y="1155989"/>
          <a:ext cx="4331340" cy="2631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26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517877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93488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77613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09363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67902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67902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11755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935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 + </a:t>
                      </a:r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93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9333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935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528F1F20-D3A6-22EE-7902-655639D7826C}"/>
              </a:ext>
            </a:extLst>
          </p:cNvPr>
          <p:cNvGraphicFramePr>
            <a:graphicFrameLocks noGrp="1"/>
          </p:cNvGraphicFramePr>
          <p:nvPr/>
        </p:nvGraphicFramePr>
        <p:xfrm>
          <a:off x="4663523" y="1151810"/>
          <a:ext cx="4397918" cy="2637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939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78835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7883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026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78835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12824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77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55" marR="44955" marT="22477" marB="224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901" marR="89901" marT="44950" marB="44950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901" marR="89901" marT="44950" marB="4495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901" marR="89901" marT="44950" marB="4495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55" marR="44955" marT="22477" marB="22477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2062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901" marR="89901" marT="44950" marB="4495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2062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9901" marR="89901" marT="44950" marB="4495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33873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2062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1" marR="89901" marT="44950" marB="4495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A5DC5B-217C-CCD1-B73A-0BFA1DDEB2FB}"/>
              </a:ext>
            </a:extLst>
          </p:cNvPr>
          <p:cNvSpPr txBox="1"/>
          <p:nvPr/>
        </p:nvSpPr>
        <p:spPr>
          <a:xfrm>
            <a:off x="1053897" y="3964227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EF9BF-C556-547C-DF82-EE61A20B1319}"/>
              </a:ext>
            </a:extLst>
          </p:cNvPr>
          <p:cNvSpPr txBox="1"/>
          <p:nvPr/>
        </p:nvSpPr>
        <p:spPr>
          <a:xfrm>
            <a:off x="1212220" y="450453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D2BE4-FD05-0857-968F-AE401EF7A532}"/>
              </a:ext>
            </a:extLst>
          </p:cNvPr>
          <p:cNvSpPr txBox="1"/>
          <p:nvPr/>
        </p:nvSpPr>
        <p:spPr>
          <a:xfrm>
            <a:off x="2181153" y="3964227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21178C-CBAD-9536-3DF4-F1C29E20F332}"/>
              </a:ext>
            </a:extLst>
          </p:cNvPr>
          <p:cNvSpPr txBox="1"/>
          <p:nvPr/>
        </p:nvSpPr>
        <p:spPr>
          <a:xfrm>
            <a:off x="3422689" y="3964227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BC731-0B86-E5B3-BE39-0180DF230C63}"/>
              </a:ext>
            </a:extLst>
          </p:cNvPr>
          <p:cNvSpPr txBox="1"/>
          <p:nvPr/>
        </p:nvSpPr>
        <p:spPr>
          <a:xfrm>
            <a:off x="1212220" y="502251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048D-5F33-5A69-8BA8-EFD5F603C791}"/>
              </a:ext>
            </a:extLst>
          </p:cNvPr>
          <p:cNvSpPr txBox="1"/>
          <p:nvPr/>
        </p:nvSpPr>
        <p:spPr>
          <a:xfrm>
            <a:off x="2297244" y="4375173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6A9A99-E0A2-1CCD-ECE8-C4690543C8C0}"/>
              </a:ext>
            </a:extLst>
          </p:cNvPr>
          <p:cNvSpPr txBox="1"/>
          <p:nvPr/>
        </p:nvSpPr>
        <p:spPr>
          <a:xfrm>
            <a:off x="2297244" y="502251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88E64-B7BC-E5F6-5BE0-63BCF26AFDF2}"/>
              </a:ext>
            </a:extLst>
          </p:cNvPr>
          <p:cNvSpPr txBox="1"/>
          <p:nvPr/>
        </p:nvSpPr>
        <p:spPr>
          <a:xfrm>
            <a:off x="3427435" y="4647294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ECDB67-0405-1DD7-7160-3504961A178C}"/>
              </a:ext>
            </a:extLst>
          </p:cNvPr>
          <p:cNvSpPr txBox="1"/>
          <p:nvPr/>
        </p:nvSpPr>
        <p:spPr>
          <a:xfrm>
            <a:off x="1212220" y="560697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C70A-D452-0D1D-5821-7AFB62BD1BED}"/>
              </a:ext>
            </a:extLst>
          </p:cNvPr>
          <p:cNvSpPr txBox="1"/>
          <p:nvPr/>
        </p:nvSpPr>
        <p:spPr>
          <a:xfrm>
            <a:off x="1212220" y="6106594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24E769-8D24-F600-CD2A-2694A10D9D0F}"/>
              </a:ext>
            </a:extLst>
          </p:cNvPr>
          <p:cNvSpPr txBox="1"/>
          <p:nvPr/>
        </p:nvSpPr>
        <p:spPr>
          <a:xfrm>
            <a:off x="2297244" y="5605491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495774-5A05-514A-1EA4-0C244560B077}"/>
              </a:ext>
            </a:extLst>
          </p:cNvPr>
          <p:cNvSpPr txBox="1"/>
          <p:nvPr/>
        </p:nvSpPr>
        <p:spPr>
          <a:xfrm>
            <a:off x="3292557" y="5792607"/>
            <a:ext cx="1085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terminated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8AF52-78DD-95CB-020B-B34C7EEF0B88}"/>
              </a:ext>
            </a:extLst>
          </p:cNvPr>
          <p:cNvSpPr txBox="1"/>
          <p:nvPr/>
        </p:nvSpPr>
        <p:spPr>
          <a:xfrm>
            <a:off x="285735" y="4698379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A3CEF7-A596-9955-5017-1913D915B68C}"/>
              </a:ext>
            </a:extLst>
          </p:cNvPr>
          <p:cNvSpPr txBox="1"/>
          <p:nvPr/>
        </p:nvSpPr>
        <p:spPr>
          <a:xfrm>
            <a:off x="271848" y="5720383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A04CD-0EAE-7DDF-7472-08150CDBB985}"/>
              </a:ext>
            </a:extLst>
          </p:cNvPr>
          <p:cNvSpPr txBox="1"/>
          <p:nvPr/>
        </p:nvSpPr>
        <p:spPr>
          <a:xfrm>
            <a:off x="113124" y="3964227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17E74FC-B3F2-D996-D0B4-EDE7E0B4758E}"/>
              </a:ext>
            </a:extLst>
          </p:cNvPr>
          <p:cNvCxnSpPr>
            <a:cxnSpLocks/>
          </p:cNvCxnSpPr>
          <p:nvPr/>
        </p:nvCxnSpPr>
        <p:spPr>
          <a:xfrm>
            <a:off x="8955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BAF38D5-F9F6-DA80-5ED3-DBA37048DA49}"/>
              </a:ext>
            </a:extLst>
          </p:cNvPr>
          <p:cNvCxnSpPr>
            <a:cxnSpLocks/>
          </p:cNvCxnSpPr>
          <p:nvPr/>
        </p:nvCxnSpPr>
        <p:spPr>
          <a:xfrm>
            <a:off x="2064471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967BF95D-47C5-99B8-69E3-443C722E570D}"/>
              </a:ext>
            </a:extLst>
          </p:cNvPr>
          <p:cNvCxnSpPr>
            <a:cxnSpLocks/>
          </p:cNvCxnSpPr>
          <p:nvPr/>
        </p:nvCxnSpPr>
        <p:spPr>
          <a:xfrm>
            <a:off x="314855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804CA12F-9AE8-F1E5-3D21-A5284B1C3E9C}"/>
              </a:ext>
            </a:extLst>
          </p:cNvPr>
          <p:cNvCxnSpPr>
            <a:cxnSpLocks/>
          </p:cNvCxnSpPr>
          <p:nvPr/>
        </p:nvCxnSpPr>
        <p:spPr>
          <a:xfrm flipH="1">
            <a:off x="2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CB0A16-DD4F-89E0-2E4E-F4015A324A45}"/>
              </a:ext>
            </a:extLst>
          </p:cNvPr>
          <p:cNvSpPr txBox="1"/>
          <p:nvPr/>
        </p:nvSpPr>
        <p:spPr>
          <a:xfrm rot="10800000">
            <a:off x="2873180" y="474353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67234-8BAC-3AD2-84DB-73C1BB0F8AC1}"/>
              </a:ext>
            </a:extLst>
          </p:cNvPr>
          <p:cNvSpPr txBox="1"/>
          <p:nvPr/>
        </p:nvSpPr>
        <p:spPr>
          <a:xfrm>
            <a:off x="2507232" y="6150712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7BDAF8B-A376-3D8D-9973-CD3021981914}"/>
              </a:ext>
            </a:extLst>
          </p:cNvPr>
          <p:cNvCxnSpPr>
            <a:cxnSpLocks/>
          </p:cNvCxnSpPr>
          <p:nvPr/>
        </p:nvCxnSpPr>
        <p:spPr>
          <a:xfrm flipH="1">
            <a:off x="2" y="5496962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3402446-8637-16A0-7969-32600E1CBE0A}"/>
              </a:ext>
            </a:extLst>
          </p:cNvPr>
          <p:cNvSpPr txBox="1"/>
          <p:nvPr/>
        </p:nvSpPr>
        <p:spPr>
          <a:xfrm>
            <a:off x="5757873" y="3964227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EF1A43-1127-0DD3-1AFC-747F8FC99CEB}"/>
              </a:ext>
            </a:extLst>
          </p:cNvPr>
          <p:cNvSpPr txBox="1"/>
          <p:nvPr/>
        </p:nvSpPr>
        <p:spPr>
          <a:xfrm>
            <a:off x="5916196" y="4504533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2CA5CE-250B-3C21-FD33-E474BED04539}"/>
              </a:ext>
            </a:extLst>
          </p:cNvPr>
          <p:cNvSpPr txBox="1"/>
          <p:nvPr/>
        </p:nvSpPr>
        <p:spPr>
          <a:xfrm>
            <a:off x="6885129" y="3964227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627B20-9030-6A85-D18E-71E390427572}"/>
              </a:ext>
            </a:extLst>
          </p:cNvPr>
          <p:cNvSpPr txBox="1"/>
          <p:nvPr/>
        </p:nvSpPr>
        <p:spPr>
          <a:xfrm>
            <a:off x="8126665" y="3964227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64C652-F5B4-812E-BB72-AA22FA781CD1}"/>
              </a:ext>
            </a:extLst>
          </p:cNvPr>
          <p:cNvSpPr txBox="1"/>
          <p:nvPr/>
        </p:nvSpPr>
        <p:spPr>
          <a:xfrm>
            <a:off x="5916196" y="5022512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3CCF5C-B0C2-0CDC-EE44-F37868F06D10}"/>
              </a:ext>
            </a:extLst>
          </p:cNvPr>
          <p:cNvSpPr txBox="1"/>
          <p:nvPr/>
        </p:nvSpPr>
        <p:spPr>
          <a:xfrm>
            <a:off x="7001220" y="4375175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D8840-B6A8-A162-68A6-F16428DC0B63}"/>
              </a:ext>
            </a:extLst>
          </p:cNvPr>
          <p:cNvSpPr txBox="1"/>
          <p:nvPr/>
        </p:nvSpPr>
        <p:spPr>
          <a:xfrm>
            <a:off x="7001220" y="5022513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794B2-6C3A-DA43-1F0C-898AF7B80834}"/>
              </a:ext>
            </a:extLst>
          </p:cNvPr>
          <p:cNvSpPr txBox="1"/>
          <p:nvPr/>
        </p:nvSpPr>
        <p:spPr>
          <a:xfrm>
            <a:off x="5916196" y="5606973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27FBC0-8E55-ECD4-19A5-1A3C51EC3104}"/>
              </a:ext>
            </a:extLst>
          </p:cNvPr>
          <p:cNvSpPr txBox="1"/>
          <p:nvPr/>
        </p:nvSpPr>
        <p:spPr>
          <a:xfrm>
            <a:off x="5916196" y="61065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7400C8-1571-DB2E-02FE-1B63B840E67B}"/>
              </a:ext>
            </a:extLst>
          </p:cNvPr>
          <p:cNvSpPr txBox="1"/>
          <p:nvPr/>
        </p:nvSpPr>
        <p:spPr>
          <a:xfrm>
            <a:off x="7001220" y="5581883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4ACFDF-DA82-BBFE-79D6-036D5FF4FDA2}"/>
              </a:ext>
            </a:extLst>
          </p:cNvPr>
          <p:cNvSpPr txBox="1"/>
          <p:nvPr/>
        </p:nvSpPr>
        <p:spPr>
          <a:xfrm>
            <a:off x="4989711" y="5272970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10C005-8BC0-A9D5-2BCC-24ECFAF429A5}"/>
              </a:ext>
            </a:extLst>
          </p:cNvPr>
          <p:cNvSpPr txBox="1"/>
          <p:nvPr/>
        </p:nvSpPr>
        <p:spPr>
          <a:xfrm>
            <a:off x="4817100" y="3964227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8DADE647-E405-1E80-A46B-FE3B65FA5324}"/>
              </a:ext>
            </a:extLst>
          </p:cNvPr>
          <p:cNvCxnSpPr>
            <a:cxnSpLocks/>
          </p:cNvCxnSpPr>
          <p:nvPr/>
        </p:nvCxnSpPr>
        <p:spPr>
          <a:xfrm>
            <a:off x="559952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37DB2990-05AA-02C8-C070-718CED746D9A}"/>
              </a:ext>
            </a:extLst>
          </p:cNvPr>
          <p:cNvCxnSpPr>
            <a:cxnSpLocks/>
          </p:cNvCxnSpPr>
          <p:nvPr/>
        </p:nvCxnSpPr>
        <p:spPr>
          <a:xfrm>
            <a:off x="67684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A5BE8A4F-0923-7512-03AE-7DC47A89E51E}"/>
              </a:ext>
            </a:extLst>
          </p:cNvPr>
          <p:cNvCxnSpPr>
            <a:cxnSpLocks/>
          </p:cNvCxnSpPr>
          <p:nvPr/>
        </p:nvCxnSpPr>
        <p:spPr>
          <a:xfrm>
            <a:off x="7852529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B7E597F-211C-D6FB-78C5-DC0B6B2F7C26}"/>
              </a:ext>
            </a:extLst>
          </p:cNvPr>
          <p:cNvCxnSpPr>
            <a:cxnSpLocks/>
          </p:cNvCxnSpPr>
          <p:nvPr/>
        </p:nvCxnSpPr>
        <p:spPr>
          <a:xfrm flipH="1">
            <a:off x="4703978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BB0D62E-ED59-FD15-99BC-BDCC9BF5C21D}"/>
              </a:ext>
            </a:extLst>
          </p:cNvPr>
          <p:cNvSpPr txBox="1"/>
          <p:nvPr/>
        </p:nvSpPr>
        <p:spPr>
          <a:xfrm>
            <a:off x="7001220" y="5882488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DP33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8C9A84-831A-690F-7EAA-A9624908BBDC}"/>
              </a:ext>
            </a:extLst>
          </p:cNvPr>
          <p:cNvSpPr txBox="1"/>
          <p:nvPr/>
        </p:nvSpPr>
        <p:spPr>
          <a:xfrm rot="10800000">
            <a:off x="7577156" y="5631749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1D6FA9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55ECE4-2CBC-E226-23E5-3FB188DB3E50}"/>
              </a:ext>
            </a:extLst>
          </p:cNvPr>
          <p:cNvSpPr txBox="1"/>
          <p:nvPr/>
        </p:nvSpPr>
        <p:spPr>
          <a:xfrm>
            <a:off x="8217924" y="6185749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BDF40C-51C7-7349-5AEF-86E31A09CE53}"/>
              </a:ext>
            </a:extLst>
          </p:cNvPr>
          <p:cNvSpPr txBox="1"/>
          <p:nvPr/>
        </p:nvSpPr>
        <p:spPr>
          <a:xfrm>
            <a:off x="7001220" y="4647294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208F5A-9376-55D0-AAD9-7B23F2EEC672}"/>
              </a:ext>
            </a:extLst>
          </p:cNvPr>
          <p:cNvSpPr txBox="1"/>
          <p:nvPr/>
        </p:nvSpPr>
        <p:spPr>
          <a:xfrm>
            <a:off x="8200800" y="5873713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6F6C92-EFA4-A7FA-C6CC-4556F258A103}"/>
              </a:ext>
            </a:extLst>
          </p:cNvPr>
          <p:cNvSpPr txBox="1"/>
          <p:nvPr/>
        </p:nvSpPr>
        <p:spPr>
          <a:xfrm>
            <a:off x="8013835" y="4647294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CBD1F451-D9A6-C6A8-5E79-803DFDE39F1A}"/>
              </a:ext>
            </a:extLst>
          </p:cNvPr>
          <p:cNvCxnSpPr>
            <a:stCxn id="100" idx="1"/>
            <a:endCxn id="103" idx="1"/>
          </p:cNvCxnSpPr>
          <p:nvPr/>
        </p:nvCxnSpPr>
        <p:spPr>
          <a:xfrm rot="10800000" flipV="1">
            <a:off x="5916196" y="4643032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[R] 134">
            <a:extLst>
              <a:ext uri="{FF2B5EF4-FFF2-40B4-BE49-F238E27FC236}">
                <a16:creationId xmlns:a16="http://schemas.microsoft.com/office/drawing/2014/main" id="{DDD112D5-2CF8-2B3E-02C3-34ABA45CAC19}"/>
              </a:ext>
            </a:extLst>
          </p:cNvPr>
          <p:cNvCxnSpPr>
            <a:cxnSpLocks/>
            <a:stCxn id="107" idx="1"/>
            <a:endCxn id="108" idx="1"/>
          </p:cNvCxnSpPr>
          <p:nvPr/>
        </p:nvCxnSpPr>
        <p:spPr>
          <a:xfrm rot="10800000" flipV="1">
            <a:off x="5916196" y="5745472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4">
            <a:extLst>
              <a:ext uri="{FF2B5EF4-FFF2-40B4-BE49-F238E27FC236}">
                <a16:creationId xmlns:a16="http://schemas.microsoft.com/office/drawing/2014/main" id="{09F167D3-F585-01E7-C20F-8F42D3254319}"/>
              </a:ext>
            </a:extLst>
          </p:cNvPr>
          <p:cNvCxnSpPr>
            <a:cxnSpLocks/>
            <a:stCxn id="100" idx="3"/>
            <a:endCxn id="108" idx="3"/>
          </p:cNvCxnSpPr>
          <p:nvPr/>
        </p:nvCxnSpPr>
        <p:spPr>
          <a:xfrm>
            <a:off x="6445508" y="4643033"/>
            <a:ext cx="12700" cy="160206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34">
            <a:extLst>
              <a:ext uri="{FF2B5EF4-FFF2-40B4-BE49-F238E27FC236}">
                <a16:creationId xmlns:a16="http://schemas.microsoft.com/office/drawing/2014/main" id="{F05BB002-1D75-2BE6-C385-73E458AA7B43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6445508" y="5161012"/>
            <a:ext cx="228716" cy="292231"/>
          </a:xfrm>
          <a:prstGeom prst="curved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[R] 134">
            <a:extLst>
              <a:ext uri="{FF2B5EF4-FFF2-40B4-BE49-F238E27FC236}">
                <a16:creationId xmlns:a16="http://schemas.microsoft.com/office/drawing/2014/main" id="{B85C324A-AADD-60B6-D423-ED954AF55D95}"/>
              </a:ext>
            </a:extLst>
          </p:cNvPr>
          <p:cNvCxnSpPr>
            <a:cxnSpLocks/>
            <a:stCxn id="66" idx="1"/>
            <a:endCxn id="69" idx="1"/>
          </p:cNvCxnSpPr>
          <p:nvPr/>
        </p:nvCxnSpPr>
        <p:spPr>
          <a:xfrm rot="10800000" flipV="1">
            <a:off x="1212220" y="4643032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34">
            <a:extLst>
              <a:ext uri="{FF2B5EF4-FFF2-40B4-BE49-F238E27FC236}">
                <a16:creationId xmlns:a16="http://schemas.microsoft.com/office/drawing/2014/main" id="{DE87DCB2-D369-CC5C-F207-40170EBED18B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V="1">
            <a:off x="1212220" y="5745472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48661-F91F-75E6-8CF4-E8C232667440}"/>
              </a:ext>
            </a:extLst>
          </p:cNvPr>
          <p:cNvSpPr txBox="1"/>
          <p:nvPr/>
        </p:nvSpPr>
        <p:spPr>
          <a:xfrm rot="13765934">
            <a:off x="2001948" y="5847747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195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-1254354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스토리 그려봐라</a:t>
            </a:r>
            <a:r>
              <a:rPr lang="en-US" altLang="ko-KR" sz="2400" b="0" dirty="0"/>
              <a:t>. [</a:t>
            </a:r>
            <a:r>
              <a:rPr lang="en-US" altLang="ko-KR" sz="2400" dirty="0">
                <a:solidFill>
                  <a:srgbClr val="C00000"/>
                </a:solidFill>
              </a:rPr>
              <a:t>Conflict resolution</a:t>
            </a:r>
            <a:r>
              <a:rPr lang="en-US" altLang="ko-KR" sz="2400" b="0" dirty="0"/>
              <a:t> strategy for ~~]</a:t>
            </a:r>
            <a:endParaRPr lang="ko-KR" altLang="en-US" sz="2400" b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DD0D56-46D8-BFF6-653B-668FD9D346F8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C00000"/>
                </a:solidFill>
              </a:rPr>
              <a:t>문제 상황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문제점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한계</a:t>
            </a:r>
            <a:r>
              <a:rPr lang="ko-KR" altLang="en-US" sz="2400" b="0" dirty="0">
                <a:sym typeface="Wingdings" pitchFamily="2" charset="2"/>
              </a:rPr>
              <a:t>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아이디어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방법론</a:t>
            </a:r>
            <a:endParaRPr lang="en-US" altLang="ko-KR" sz="2400" b="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FFCF6C-4809-2DB4-2483-3E5AF2046529}"/>
              </a:ext>
            </a:extLst>
          </p:cNvPr>
          <p:cNvSpPr txBox="1"/>
          <p:nvPr/>
        </p:nvSpPr>
        <p:spPr>
          <a:xfrm>
            <a:off x="-3836148" y="223795"/>
            <a:ext cx="3692036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Performance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가 맞나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?</a:t>
            </a:r>
          </a:p>
          <a:p>
            <a:pPr marL="285750" indent="-285750">
              <a:buFontTx/>
              <a:buChar char="-"/>
            </a:pPr>
            <a:endParaRPr kumimoji="1" lang="en-US" altLang="ko-Kore-KR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원하고자 하는 뉘앙스는</a:t>
            </a:r>
            <a:endParaRPr kumimoji="1" lang="en-US" altLang="ko-Kore-KR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소비자가 원하는 요구사항을 얼마나 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충족했는가에 영향을 준다 안준다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1993C7-FE17-AA32-9A9E-87E625FCDAE7}"/>
              </a:ext>
            </a:extLst>
          </p:cNvPr>
          <p:cNvSpPr txBox="1"/>
          <p:nvPr/>
        </p:nvSpPr>
        <p:spPr>
          <a:xfrm>
            <a:off x="-3935819" y="1829580"/>
            <a:ext cx="226651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Decision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Intermediate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Performance variable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8CF8937B-41E3-4BA9-26F8-225603D59EA9}"/>
              </a:ext>
            </a:extLst>
          </p:cNvPr>
          <p:cNvGrpSpPr/>
          <p:nvPr/>
        </p:nvGrpSpPr>
        <p:grpSpPr>
          <a:xfrm>
            <a:off x="82677" y="849627"/>
            <a:ext cx="6741125" cy="1906448"/>
            <a:chOff x="82675" y="861077"/>
            <a:chExt cx="6741125" cy="19064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C935B5-4F4B-0CF2-A11E-4E2B62AEBCB9}"/>
                </a:ext>
              </a:extLst>
            </p:cNvPr>
            <p:cNvSpPr txBox="1"/>
            <p:nvPr/>
          </p:nvSpPr>
          <p:spPr>
            <a:xfrm>
              <a:off x="82675" y="1031600"/>
              <a:ext cx="1503327" cy="10198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en-US" altLang="en-US" b="1" spc="-40" dirty="0">
                  <a:solidFill>
                    <a:srgbClr val="C00000"/>
                  </a:solidFill>
                  <a:latin typeface="+mn-ea"/>
                </a:rPr>
                <a:t>FR</a:t>
              </a:r>
              <a:r>
                <a:rPr kumimoji="1" lang="en-US" altLang="en-US" b="1" spc="-40" baseline="-25000" dirty="0">
                  <a:solidFill>
                    <a:srgbClr val="C00000"/>
                  </a:solidFill>
                  <a:latin typeface="+mn-ea"/>
                </a:rPr>
                <a:t>1</a:t>
              </a:r>
              <a:r>
                <a:rPr kumimoji="1" lang="en-US" altLang="en-US" b="1" spc="-40" dirty="0">
                  <a:solidFill>
                    <a:srgbClr val="C00000"/>
                  </a:solidFill>
                  <a:latin typeface="+mn-ea"/>
                </a:rPr>
                <a:t>) </a:t>
              </a:r>
              <a:r>
                <a:rPr kumimoji="1" lang="ko-Kore-KR" altLang="en-US" b="1" spc="-40" dirty="0">
                  <a:solidFill>
                    <a:srgbClr val="C00000"/>
                  </a:solidFill>
                  <a:latin typeface="+mn-ea"/>
                </a:rPr>
                <a:t>조향성 </a:t>
              </a:r>
              <a:endParaRPr kumimoji="1" lang="en-US" altLang="ko-Kore-KR" b="1" spc="-40" dirty="0">
                <a:solidFill>
                  <a:srgbClr val="C00000"/>
                </a:solidFill>
                <a:latin typeface="+mn-ea"/>
              </a:endParaRPr>
            </a:p>
            <a:p>
              <a:pPr algn="ctr">
                <a:lnSpc>
                  <a:spcPct val="200000"/>
                </a:lnSpc>
              </a:pPr>
              <a:r>
                <a:rPr kumimoji="1" lang="en-US" altLang="ko-Kore-KR" b="1" spc="-4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kumimoji="1" lang="en-US" altLang="en-US" b="1" spc="-40" dirty="0">
                  <a:solidFill>
                    <a:srgbClr val="7030A0"/>
                  </a:solidFill>
                  <a:latin typeface="+mn-ea"/>
                </a:rPr>
                <a:t>FR</a:t>
              </a:r>
              <a:r>
                <a:rPr kumimoji="1" lang="en-US" altLang="en-US" b="1" spc="-40" baseline="-25000" dirty="0">
                  <a:solidFill>
                    <a:srgbClr val="7030A0"/>
                  </a:solidFill>
                  <a:latin typeface="+mn-ea"/>
                </a:rPr>
                <a:t>2</a:t>
              </a:r>
              <a:r>
                <a:rPr kumimoji="1" lang="en-US" altLang="en-US" b="1" spc="-40" dirty="0">
                  <a:solidFill>
                    <a:srgbClr val="7030A0"/>
                  </a:solidFill>
                  <a:latin typeface="+mn-ea"/>
                </a:rPr>
                <a:t>) </a:t>
              </a:r>
              <a:r>
                <a:rPr kumimoji="1" lang="ko-Kore-KR" altLang="en-US" b="1" spc="-40" dirty="0">
                  <a:solidFill>
                    <a:srgbClr val="7030A0"/>
                  </a:solidFill>
                  <a:latin typeface="+mn-ea"/>
                </a:rPr>
                <a:t>안전성</a:t>
              </a:r>
              <a:endParaRPr kumimoji="1" lang="en-US" altLang="ko-Kore-KR" b="1" spc="-40" dirty="0">
                <a:solidFill>
                  <a:srgbClr val="00B050"/>
                </a:solidFill>
                <a:latin typeface="+mn-ea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C10873B-289E-BCE1-57C8-6AAE7F017B54}"/>
                </a:ext>
              </a:extLst>
            </p:cNvPr>
            <p:cNvGrpSpPr/>
            <p:nvPr/>
          </p:nvGrpSpPr>
          <p:grpSpPr>
            <a:xfrm>
              <a:off x="1708347" y="861077"/>
              <a:ext cx="5115453" cy="1906448"/>
              <a:chOff x="2004309" y="555444"/>
              <a:chExt cx="5115453" cy="1906448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E2778C4-7103-9B6E-9A67-ACC8841D024F}"/>
                  </a:ext>
                </a:extLst>
              </p:cNvPr>
              <p:cNvGrpSpPr/>
              <p:nvPr/>
            </p:nvGrpSpPr>
            <p:grpSpPr>
              <a:xfrm>
                <a:off x="2004309" y="558006"/>
                <a:ext cx="5115453" cy="1903886"/>
                <a:chOff x="2004309" y="558006"/>
                <a:chExt cx="5115453" cy="1903886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342F1D5F-EF81-82FA-1DCB-E9A7A639791D}"/>
                    </a:ext>
                  </a:extLst>
                </p:cNvPr>
                <p:cNvGrpSpPr/>
                <p:nvPr/>
              </p:nvGrpSpPr>
              <p:grpSpPr>
                <a:xfrm>
                  <a:off x="2004309" y="558006"/>
                  <a:ext cx="5115453" cy="1903886"/>
                  <a:chOff x="1458407" y="558006"/>
                  <a:chExt cx="5115453" cy="1903886"/>
                </a:xfrm>
              </p:grpSpPr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4B0E37F1-3A0D-043A-D87C-B99B2C7E1941}"/>
                      </a:ext>
                    </a:extLst>
                  </p:cNvPr>
                  <p:cNvGrpSpPr/>
                  <p:nvPr/>
                </p:nvGrpSpPr>
                <p:grpSpPr>
                  <a:xfrm>
                    <a:off x="1458407" y="558006"/>
                    <a:ext cx="5115453" cy="1903886"/>
                    <a:chOff x="2408275" y="435288"/>
                    <a:chExt cx="5115453" cy="1903886"/>
                  </a:xfrm>
                </p:grpSpPr>
                <p:grpSp>
                  <p:nvGrpSpPr>
                    <p:cNvPr id="123" name="그룹 122">
                      <a:extLst>
                        <a:ext uri="{FF2B5EF4-FFF2-40B4-BE49-F238E27FC236}">
                          <a16:creationId xmlns:a16="http://schemas.microsoft.com/office/drawing/2014/main" id="{E47B1A59-AE5B-C43A-7B6C-6731F1A6B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08275" y="435288"/>
                      <a:ext cx="5115453" cy="1903886"/>
                      <a:chOff x="2986609" y="425205"/>
                      <a:chExt cx="5115453" cy="1903886"/>
                    </a:xfrm>
                  </p:grpSpPr>
                  <p:grpSp>
                    <p:nvGrpSpPr>
                      <p:cNvPr id="126" name="그룹 125">
                        <a:extLst>
                          <a:ext uri="{FF2B5EF4-FFF2-40B4-BE49-F238E27FC236}">
                            <a16:creationId xmlns:a16="http://schemas.microsoft.com/office/drawing/2014/main" id="{CBF37171-DE3E-56F0-DF75-67E7454A1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6609" y="425205"/>
                        <a:ext cx="3526652" cy="1903886"/>
                        <a:chOff x="2314015" y="2215308"/>
                        <a:chExt cx="5072583" cy="2738467"/>
                      </a:xfrm>
                    </p:grpSpPr>
                    <p:cxnSp>
                      <p:nvCxnSpPr>
                        <p:cNvPr id="140" name="직선 연결선[R] 139">
                          <a:extLst>
                            <a:ext uri="{FF2B5EF4-FFF2-40B4-BE49-F238E27FC236}">
                              <a16:creationId xmlns:a16="http://schemas.microsoft.com/office/drawing/2014/main" id="{A6A34324-A49A-8E3E-6D8C-B785A84C0E0D}"/>
                            </a:ext>
                          </a:extLst>
                        </p:cNvPr>
                        <p:cNvCxnSpPr>
                          <a:cxnSpLocks/>
                          <a:endCxn id="149" idx="1"/>
                        </p:cNvCxnSpPr>
                        <p:nvPr/>
                      </p:nvCxnSpPr>
                      <p:spPr>
                        <a:xfrm>
                          <a:off x="3621539" y="2622207"/>
                          <a:ext cx="914973" cy="1130852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" name="직선 연결선[R] 141">
                          <a:extLst>
                            <a:ext uri="{FF2B5EF4-FFF2-40B4-BE49-F238E27FC236}">
                              <a16:creationId xmlns:a16="http://schemas.microsoft.com/office/drawing/2014/main" id="{E36F52B7-FF3D-AD4E-66D4-6A257DB26367}"/>
                            </a:ext>
                          </a:extLst>
                        </p:cNvPr>
                        <p:cNvCxnSpPr>
                          <a:cxnSpLocks/>
                          <a:endCxn id="153" idx="7"/>
                        </p:cNvCxnSpPr>
                        <p:nvPr/>
                      </p:nvCxnSpPr>
                      <p:spPr>
                        <a:xfrm flipH="1">
                          <a:off x="2931375" y="2928533"/>
                          <a:ext cx="932970" cy="141428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직선 연결선[R] 142">
                          <a:extLst>
                            <a:ext uri="{FF2B5EF4-FFF2-40B4-BE49-F238E27FC236}">
                              <a16:creationId xmlns:a16="http://schemas.microsoft.com/office/drawing/2014/main" id="{5BD5DD71-25B2-FA9E-0B25-396EDBDEF45C}"/>
                            </a:ext>
                          </a:extLst>
                        </p:cNvPr>
                        <p:cNvCxnSpPr>
                          <a:cxnSpLocks/>
                          <a:endCxn id="156" idx="1"/>
                        </p:cNvCxnSpPr>
                        <p:nvPr/>
                      </p:nvCxnSpPr>
                      <p:spPr>
                        <a:xfrm>
                          <a:off x="5831768" y="2215308"/>
                          <a:ext cx="937469" cy="212750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직선 연결선[R] 147">
                          <a:extLst>
                            <a:ext uri="{FF2B5EF4-FFF2-40B4-BE49-F238E27FC236}">
                              <a16:creationId xmlns:a16="http://schemas.microsoft.com/office/drawing/2014/main" id="{B5C61349-D65E-064C-F2DA-374BC5E61AB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847371" y="2885913"/>
                          <a:ext cx="2278891" cy="213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9" name="타원 148">
                          <a:extLst>
                            <a:ext uri="{FF2B5EF4-FFF2-40B4-BE49-F238E27FC236}">
                              <a16:creationId xmlns:a16="http://schemas.microsoft.com/office/drawing/2014/main" id="{13576559-1581-1ADC-AB5A-E9179905D9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68954" y="3685501"/>
                          <a:ext cx="461317" cy="461317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sp>
                      <p:nvSpPr>
                        <p:cNvPr id="150" name="타원 149">
                          <a:extLst>
                            <a:ext uri="{FF2B5EF4-FFF2-40B4-BE49-F238E27FC236}">
                              <a16:creationId xmlns:a16="http://schemas.microsoft.com/office/drawing/2014/main" id="{B92F7DAD-1596-B457-81C2-BC927F2BAE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4015" y="3860261"/>
                          <a:ext cx="1093514" cy="1093514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sp>
                      <p:nvSpPr>
                        <p:cNvPr id="153" name="타원 152">
                          <a:extLst>
                            <a:ext uri="{FF2B5EF4-FFF2-40B4-BE49-F238E27FC236}">
                              <a16:creationId xmlns:a16="http://schemas.microsoft.com/office/drawing/2014/main" id="{92BC55A2-D6A5-8CF6-01A4-33FAA41701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60923" y="4313568"/>
                          <a:ext cx="199697" cy="199697"/>
                        </a:xfrm>
                        <a:prstGeom prst="ellipse">
                          <a:avLst/>
                        </a:prstGeom>
                        <a:solidFill>
                          <a:schemeClr val="tx2"/>
                        </a:solidFill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154" name="직선 연결선[R] 153">
                          <a:extLst>
                            <a:ext uri="{FF2B5EF4-FFF2-40B4-BE49-F238E27FC236}">
                              <a16:creationId xmlns:a16="http://schemas.microsoft.com/office/drawing/2014/main" id="{25EFDEE4-0BF4-7918-41BD-4E077376D028}"/>
                            </a:ext>
                          </a:extLst>
                        </p:cNvPr>
                        <p:cNvCxnSpPr>
                          <a:cxnSpLocks/>
                          <a:stCxn id="149" idx="2"/>
                          <a:endCxn id="153" idx="6"/>
                        </p:cNvCxnSpPr>
                        <p:nvPr/>
                      </p:nvCxnSpPr>
                      <p:spPr>
                        <a:xfrm flipH="1">
                          <a:off x="2960620" y="3916160"/>
                          <a:ext cx="1508334" cy="49725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5" name="타원 154">
                          <a:extLst>
                            <a:ext uri="{FF2B5EF4-FFF2-40B4-BE49-F238E27FC236}">
                              <a16:creationId xmlns:a16="http://schemas.microsoft.com/office/drawing/2014/main" id="{7F64FA71-D2DD-DAF7-4E22-A2C2CBFCC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3084" y="3860261"/>
                          <a:ext cx="1093514" cy="1093514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dirty="0"/>
                        </a:p>
                      </p:txBody>
                    </p:sp>
                    <p:sp>
                      <p:nvSpPr>
                        <p:cNvPr id="156" name="타원 155">
                          <a:extLst>
                            <a:ext uri="{FF2B5EF4-FFF2-40B4-BE49-F238E27FC236}">
                              <a16:creationId xmlns:a16="http://schemas.microsoft.com/office/drawing/2014/main" id="{BE59CFA2-4DD4-7175-FDE1-6AAB0C302B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39992" y="4313568"/>
                          <a:ext cx="199697" cy="199697"/>
                        </a:xfrm>
                        <a:prstGeom prst="ellipse">
                          <a:avLst/>
                        </a:prstGeom>
                        <a:solidFill>
                          <a:schemeClr val="tx2"/>
                        </a:solidFill>
                        <a:ln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157" name="직선 연결선[R] 156">
                          <a:extLst>
                            <a:ext uri="{FF2B5EF4-FFF2-40B4-BE49-F238E27FC236}">
                              <a16:creationId xmlns:a16="http://schemas.microsoft.com/office/drawing/2014/main" id="{770BDC9B-D54B-19F8-0041-5D9496A8BF8F}"/>
                            </a:ext>
                          </a:extLst>
                        </p:cNvPr>
                        <p:cNvCxnSpPr>
                          <a:cxnSpLocks/>
                          <a:endCxn id="149" idx="7"/>
                        </p:cNvCxnSpPr>
                        <p:nvPr/>
                      </p:nvCxnSpPr>
                      <p:spPr>
                        <a:xfrm flipH="1">
                          <a:off x="4862713" y="3074539"/>
                          <a:ext cx="1359976" cy="67852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직선 연결선[R] 157">
                          <a:extLst>
                            <a:ext uri="{FF2B5EF4-FFF2-40B4-BE49-F238E27FC236}">
                              <a16:creationId xmlns:a16="http://schemas.microsoft.com/office/drawing/2014/main" id="{FE5398FB-A02E-64A4-F9D6-9441D518F1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70450" y="2622207"/>
                          <a:ext cx="50217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직선 연결선[R] 158">
                          <a:extLst>
                            <a:ext uri="{FF2B5EF4-FFF2-40B4-BE49-F238E27FC236}">
                              <a16:creationId xmlns:a16="http://schemas.microsoft.com/office/drawing/2014/main" id="{9A298A1F-F612-9113-59BA-5B3F88A471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338554" y="2224273"/>
                          <a:ext cx="50217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직선 연결선[R] 159">
                          <a:extLst>
                            <a:ext uri="{FF2B5EF4-FFF2-40B4-BE49-F238E27FC236}">
                              <a16:creationId xmlns:a16="http://schemas.microsoft.com/office/drawing/2014/main" id="{F2613D3F-226D-3464-B78B-17BDB386F7C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691654" y="3540260"/>
                          <a:ext cx="15917" cy="751798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1" name="직선 연결선[R] 160">
                          <a:extLst>
                            <a:ext uri="{FF2B5EF4-FFF2-40B4-BE49-F238E27FC236}">
                              <a16:creationId xmlns:a16="http://schemas.microsoft.com/office/drawing/2014/main" id="{37E8524B-7476-22F2-BD2B-1EA4647D68F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592242" y="3540260"/>
                          <a:ext cx="23065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2" name="직선 연결선[R] 161">
                          <a:extLst>
                            <a:ext uri="{FF2B5EF4-FFF2-40B4-BE49-F238E27FC236}">
                              <a16:creationId xmlns:a16="http://schemas.microsoft.com/office/drawing/2014/main" id="{866F14DF-F5A1-62FE-2032-54CECF5405D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572372" y="4292058"/>
                          <a:ext cx="23065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3" name="타원 162">
                          <a:extLst>
                            <a:ext uri="{FF2B5EF4-FFF2-40B4-BE49-F238E27FC236}">
                              <a16:creationId xmlns:a16="http://schemas.microsoft.com/office/drawing/2014/main" id="{BF66949C-4C12-D196-92AB-2A85DE329F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90551" y="3925835"/>
                          <a:ext cx="962366" cy="96236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dirty="0"/>
                        </a:p>
                      </p:txBody>
                    </p:sp>
                    <p:sp>
                      <p:nvSpPr>
                        <p:cNvPr id="164" name="타원 163">
                          <a:extLst>
                            <a:ext uri="{FF2B5EF4-FFF2-40B4-BE49-F238E27FC236}">
                              <a16:creationId xmlns:a16="http://schemas.microsoft.com/office/drawing/2014/main" id="{C2F7FC00-B378-597B-A69B-69C2FEE6B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2476" y="3925835"/>
                          <a:ext cx="962366" cy="96236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2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dirty="0"/>
                        </a:p>
                      </p:txBody>
                    </p:sp>
                  </p:grpSp>
                  <p:sp>
                    <p:nvSpPr>
                      <p:cNvPr id="129" name="오른쪽 대괄호[R] 128">
                        <a:extLst>
                          <a:ext uri="{FF2B5EF4-FFF2-40B4-BE49-F238E27FC236}">
                            <a16:creationId xmlns:a16="http://schemas.microsoft.com/office/drawing/2014/main" id="{5CE9C748-8E57-0469-1D5E-0175FE98C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6596" y="1607701"/>
                        <a:ext cx="88555" cy="365714"/>
                      </a:xfrm>
                      <a:prstGeom prst="rightBracket">
                        <a:avLst/>
                      </a:prstGeom>
                      <a:ln w="12700">
                        <a:solidFill>
                          <a:srgbClr val="7030A0"/>
                        </a:solidFill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C21C035E-C3AD-7091-0061-E23EED6FD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0856" y="2050027"/>
                        <a:ext cx="145706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algn="l"/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FR</a:t>
                        </a:r>
                        <a:r>
                          <a:rPr kumimoji="1" lang="en-US" altLang="ko-Kore-KR" sz="1400" i="1" spc="-40" baseline="-25000" dirty="0">
                            <a:solidFill>
                              <a:srgbClr val="7030A0"/>
                            </a:solidFill>
                            <a:latin typeface="+mn-ea"/>
                          </a:rPr>
                          <a:t>2 </a:t>
                        </a:r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-3) BB drop </a:t>
                        </a:r>
                        <a:r>
                          <a:rPr kumimoji="1" lang="en-US" altLang="ko-Kore-KR" sz="1400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↓</a:t>
                        </a:r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 </a:t>
                        </a:r>
                        <a:endParaRPr kumimoji="1" lang="ko-Kore-KR" altLang="en-US" sz="1400" i="1" spc="-40" dirty="0">
                          <a:solidFill>
                            <a:srgbClr val="7030A0"/>
                          </a:solidFill>
                          <a:latin typeface="+mn-ea"/>
                        </a:endParaRPr>
                      </a:p>
                    </p:txBody>
                  </p:sp>
                  <p:cxnSp>
                    <p:nvCxnSpPr>
                      <p:cNvPr id="132" name="직선 연결선[R] 131">
                        <a:extLst>
                          <a:ext uri="{FF2B5EF4-FFF2-40B4-BE49-F238E27FC236}">
                            <a16:creationId xmlns:a16="http://schemas.microsoft.com/office/drawing/2014/main" id="{8CF523BF-0330-4DA5-F9A8-1983958D9838}"/>
                          </a:ext>
                        </a:extLst>
                      </p:cNvPr>
                      <p:cNvCxnSpPr>
                        <a:endCxn id="156" idx="2"/>
                      </p:cNvCxnSpPr>
                      <p:nvPr/>
                    </p:nvCxnSpPr>
                    <p:spPr>
                      <a:xfrm>
                        <a:off x="5432284" y="1948964"/>
                        <a:ext cx="631432" cy="445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4" name="호 133">
                        <a:extLst>
                          <a:ext uri="{FF2B5EF4-FFF2-40B4-BE49-F238E27FC236}">
                            <a16:creationId xmlns:a16="http://schemas.microsoft.com/office/drawing/2014/main" id="{4E190304-9F3A-9A41-A8CE-D7ECD5EA7FA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892168" y="1698973"/>
                        <a:ext cx="548883" cy="548883"/>
                      </a:xfrm>
                      <a:prstGeom prst="arc">
                        <a:avLst>
                          <a:gd name="adj1" fmla="val 5680887"/>
                          <a:gd name="adj2" fmla="val 8577552"/>
                        </a:avLst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E4A9EA3C-EA20-F11D-880E-96A988EBA3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8121" y="1841986"/>
                        <a:ext cx="128394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algn="l"/>
                        <a:r>
                          <a:rPr kumimoji="1" lang="en-US" altLang="ko-Kore-KR" sz="1400" i="1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FR</a:t>
                        </a:r>
                        <a:r>
                          <a:rPr kumimoji="1" lang="en-US" altLang="ko-Kore-KR" sz="1400" i="1" spc="-40" baseline="-25000" dirty="0">
                            <a:solidFill>
                              <a:srgbClr val="C00000"/>
                            </a:solidFill>
                            <a:latin typeface="+mn-ea"/>
                          </a:rPr>
                          <a:t>1</a:t>
                        </a:r>
                        <a:r>
                          <a:rPr kumimoji="1" lang="en-US" altLang="ko-Kore-KR" sz="1400" i="1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 -2) angle </a:t>
                        </a:r>
                        <a:r>
                          <a:rPr kumimoji="1" lang="en-US" altLang="ko-Kore-KR" sz="1400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↑</a:t>
                        </a:r>
                      </a:p>
                      <a:p>
                        <a:pPr algn="l"/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FR</a:t>
                        </a:r>
                        <a:r>
                          <a:rPr kumimoji="1" lang="en-US" altLang="ko-Kore-KR" sz="1400" i="1" spc="-40" baseline="-25000" dirty="0">
                            <a:solidFill>
                              <a:srgbClr val="7030A0"/>
                            </a:solidFill>
                            <a:latin typeface="+mn-ea"/>
                          </a:rPr>
                          <a:t>2 </a:t>
                        </a:r>
                        <a:r>
                          <a:rPr kumimoji="1" lang="en-US" altLang="ko-Kore-KR" sz="1400" i="1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-2) Angle </a:t>
                        </a:r>
                        <a:r>
                          <a:rPr kumimoji="1" lang="en-US" altLang="ko-Kore-KR" sz="1400" spc="-40" dirty="0">
                            <a:solidFill>
                              <a:srgbClr val="7030A0"/>
                            </a:solidFill>
                            <a:latin typeface="+mn-ea"/>
                          </a:rPr>
                          <a:t>↓</a:t>
                        </a:r>
                        <a:r>
                          <a:rPr kumimoji="1" lang="en-US" altLang="ko-Kore-KR" sz="1400" i="1" spc="-40" dirty="0">
                            <a:solidFill>
                              <a:srgbClr val="C00000"/>
                            </a:solidFill>
                            <a:latin typeface="+mn-ea"/>
                          </a:rPr>
                          <a:t> </a:t>
                        </a:r>
                        <a:endParaRPr kumimoji="1" lang="ko-Kore-KR" altLang="en-US" sz="1400" i="1" spc="-40" dirty="0">
                          <a:solidFill>
                            <a:srgbClr val="C00000"/>
                          </a:solidFill>
                          <a:latin typeface="+mn-ea"/>
                        </a:endParaRPr>
                      </a:p>
                    </p:txBody>
                  </p:sp>
                  <p:cxnSp>
                    <p:nvCxnSpPr>
                      <p:cNvPr id="138" name="꺾인 연결선[E] 137">
                        <a:extLst>
                          <a:ext uri="{FF2B5EF4-FFF2-40B4-BE49-F238E27FC236}">
                            <a16:creationId xmlns:a16="http://schemas.microsoft.com/office/drawing/2014/main" id="{A129BBB2-B912-DB4F-0F00-D9861926B973}"/>
                          </a:ext>
                        </a:extLst>
                      </p:cNvPr>
                      <p:cNvCxnSpPr>
                        <a:cxnSpLocks/>
                        <a:stCxn id="109" idx="0"/>
                        <a:endCxn id="107" idx="2"/>
                      </p:cNvCxnSpPr>
                      <p:nvPr/>
                    </p:nvCxnSpPr>
                    <p:spPr>
                      <a:xfrm rot="5400000" flipH="1" flipV="1">
                        <a:off x="6299846" y="1206252"/>
                        <a:ext cx="528318" cy="197978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2700"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꺾인 연결선[E] 138">
                        <a:extLst>
                          <a:ext uri="{FF2B5EF4-FFF2-40B4-BE49-F238E27FC236}">
                            <a16:creationId xmlns:a16="http://schemas.microsoft.com/office/drawing/2014/main" id="{A6D48936-5DBF-5A2D-7482-4BF0CB95625F}"/>
                          </a:ext>
                        </a:extLst>
                      </p:cNvPr>
                      <p:cNvCxnSpPr>
                        <a:cxnSpLocks/>
                        <a:stCxn id="134" idx="0"/>
                        <a:endCxn id="135" idx="1"/>
                      </p:cNvCxnSpPr>
                      <p:nvPr/>
                    </p:nvCxnSpPr>
                    <p:spPr>
                      <a:xfrm rot="16200000" flipH="1">
                        <a:off x="6302395" y="1541704"/>
                        <a:ext cx="106414" cy="925037"/>
                      </a:xfrm>
                      <a:prstGeom prst="bentConnector4">
                        <a:avLst>
                          <a:gd name="adj1" fmla="val 100938"/>
                          <a:gd name="adj2" fmla="val 79619"/>
                        </a:avLst>
                      </a:prstGeom>
                      <a:ln w="12700">
                        <a:prstDash val="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5" name="꺾인 연결선[E] 124">
                      <a:extLst>
                        <a:ext uri="{FF2B5EF4-FFF2-40B4-BE49-F238E27FC236}">
                          <a16:creationId xmlns:a16="http://schemas.microsoft.com/office/drawing/2014/main" id="{CFAA97F0-EC17-9595-871D-16B17687081A}"/>
                        </a:ext>
                      </a:extLst>
                    </p:cNvPr>
                    <p:cNvCxnSpPr>
                      <a:cxnSpLocks/>
                      <a:stCxn id="111" idx="0"/>
                      <a:endCxn id="102" idx="1"/>
                    </p:cNvCxnSpPr>
                    <p:nvPr/>
                  </p:nvCxnSpPr>
                  <p:spPr>
                    <a:xfrm rot="16200000" flipV="1">
                      <a:off x="2372983" y="596343"/>
                      <a:ext cx="1078760" cy="966970"/>
                    </a:xfrm>
                    <a:prstGeom prst="bentConnector4">
                      <a:avLst>
                        <a:gd name="adj1" fmla="val 45007"/>
                        <a:gd name="adj2" fmla="val 106448"/>
                      </a:avLst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8CBEE4A-EF0C-E691-162A-DA7EFA7A2C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841422" y="1702201"/>
                    <a:ext cx="19078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A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05575260-B591-996E-052D-3A5A45B11F4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949061" y="629500"/>
                    <a:ext cx="157240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B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9D2CDA2-B164-0668-E121-A1D6157CDDF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362207" y="1741926"/>
                    <a:ext cx="16754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C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64FF61F-C40F-0F93-7F0B-2A7181C45CF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668694" y="1143293"/>
                    <a:ext cx="15085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D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23F2CEA4-7273-D076-C885-A5BF00052F4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0618" y="1301076"/>
                    <a:ext cx="14339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E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4F701FF8-C4F6-8C11-49D4-E5C307F1E2A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78915" y="1595230"/>
                    <a:ext cx="6036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:r>
                      <a:rPr kumimoji="1" lang="en-US" altLang="ko-Kore-KR" b="1" spc="-40" dirty="0">
                        <a:latin typeface="+mn-ea"/>
                      </a:rPr>
                      <a:t>F</a:t>
                    </a:r>
                    <a:endParaRPr kumimoji="1" lang="ko-Kore-KR" altLang="en-US" b="1" spc="-40" dirty="0">
                      <a:latin typeface="+mn-ea"/>
                    </a:endParaRPr>
                  </a:p>
                </p:txBody>
              </p:sp>
            </p:grp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9B04165-A9B5-CAA3-2C89-F47AC5351678}"/>
                    </a:ext>
                  </a:extLst>
                </p:cNvPr>
                <p:cNvSpPr txBox="1"/>
                <p:nvPr/>
              </p:nvSpPr>
              <p:spPr>
                <a:xfrm>
                  <a:off x="4847966" y="742996"/>
                  <a:ext cx="16654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400" i="1" spc="-40" dirty="0">
                      <a:solidFill>
                        <a:srgbClr val="C00000"/>
                      </a:solidFill>
                      <a:latin typeface="+mn-ea"/>
                    </a:rPr>
                    <a:t>FR</a:t>
                  </a:r>
                  <a:r>
                    <a:rPr kumimoji="1" lang="en-US" altLang="ko-Kore-KR" sz="1400" i="1" spc="-40" baseline="-25000" dirty="0">
                      <a:solidFill>
                        <a:srgbClr val="C00000"/>
                      </a:solidFill>
                      <a:latin typeface="+mn-ea"/>
                    </a:rPr>
                    <a:t>1</a:t>
                  </a:r>
                  <a:r>
                    <a:rPr kumimoji="1" lang="en-US" altLang="ko-Kore-KR" sz="1400" i="1" spc="-40" dirty="0">
                      <a:solidFill>
                        <a:srgbClr val="C00000"/>
                      </a:solidFill>
                      <a:latin typeface="+mn-ea"/>
                    </a:rPr>
                    <a:t> -1) Wheel size </a:t>
                  </a:r>
                  <a:r>
                    <a:rPr kumimoji="1" lang="en-US" altLang="ko-Kore-KR" sz="1400" spc="-40" dirty="0">
                      <a:solidFill>
                        <a:srgbClr val="C00000"/>
                      </a:solidFill>
                      <a:latin typeface="+mn-ea"/>
                    </a:rPr>
                    <a:t>↓</a:t>
                  </a:r>
                  <a:endParaRPr kumimoji="1" lang="en-US" altLang="ko-Kore-KR" sz="1400" i="1" spc="-40" dirty="0">
                    <a:solidFill>
                      <a:srgbClr val="C00000"/>
                    </a:solidFill>
                    <a:latin typeface="+mn-ea"/>
                  </a:endParaRPr>
                </a:p>
                <a:p>
                  <a:pPr algn="l"/>
                  <a:r>
                    <a:rPr kumimoji="1" lang="en-US" altLang="ko-Kore-KR" sz="1400" i="1" spc="-40" dirty="0">
                      <a:solidFill>
                        <a:srgbClr val="7030A0"/>
                      </a:solidFill>
                      <a:latin typeface="+mn-ea"/>
                    </a:rPr>
                    <a:t>FR</a:t>
                  </a:r>
                  <a:r>
                    <a:rPr kumimoji="1" lang="en-US" altLang="ko-Kore-KR" sz="1400" i="1" spc="-40" baseline="-25000" dirty="0">
                      <a:solidFill>
                        <a:srgbClr val="7030A0"/>
                      </a:solidFill>
                      <a:latin typeface="+mn-ea"/>
                    </a:rPr>
                    <a:t>2 </a:t>
                  </a:r>
                  <a:r>
                    <a:rPr kumimoji="1" lang="en-US" altLang="ko-Kore-KR" sz="1400" i="1" spc="-40" dirty="0">
                      <a:solidFill>
                        <a:srgbClr val="7030A0"/>
                      </a:solidFill>
                      <a:latin typeface="+mn-ea"/>
                    </a:rPr>
                    <a:t>-1) Wheel size </a:t>
                  </a:r>
                  <a:r>
                    <a:rPr kumimoji="1" lang="en-US" altLang="ko-Kore-KR" sz="1400" spc="-40" dirty="0">
                      <a:solidFill>
                        <a:srgbClr val="7030A0"/>
                      </a:solidFill>
                      <a:latin typeface="+mn-ea"/>
                    </a:rPr>
                    <a:t>↑</a:t>
                  </a:r>
                  <a:endParaRPr kumimoji="1" lang="en-US" altLang="ko-Kore-KR" sz="1400" i="1" spc="-40" dirty="0">
                    <a:solidFill>
                      <a:srgbClr val="00B05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A6CDA4-A2DD-502F-6519-7BEE513DD7DE}"/>
                  </a:ext>
                </a:extLst>
              </p:cNvPr>
              <p:cNvSpPr txBox="1"/>
              <p:nvPr/>
            </p:nvSpPr>
            <p:spPr>
              <a:xfrm>
                <a:off x="2024912" y="555444"/>
                <a:ext cx="21394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FR</a:t>
                </a:r>
                <a:r>
                  <a:rPr kumimoji="1" lang="en-US" altLang="ko-Kore-KR" sz="1400" i="1" spc="-40" baseline="-25000" dirty="0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 -3) Chain stay length</a:t>
                </a:r>
                <a:r>
                  <a:rPr kumimoji="1" lang="en-US" altLang="ko-Kore-KR" sz="1400" spc="-40" dirty="0">
                    <a:solidFill>
                      <a:srgbClr val="C00000"/>
                    </a:solidFill>
                    <a:latin typeface="+mn-ea"/>
                  </a:rPr>
                  <a:t>↓</a:t>
                </a:r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 </a:t>
                </a:r>
                <a:endParaRPr kumimoji="1" lang="ko-Kore-KR" altLang="en-US" sz="1400" i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E9031E-C370-22D2-E1BB-C7090C82124B}"/>
              </a:ext>
            </a:extLst>
          </p:cNvPr>
          <p:cNvSpPr txBox="1"/>
          <p:nvPr/>
        </p:nvSpPr>
        <p:spPr>
          <a:xfrm>
            <a:off x="-3685891" y="4584089"/>
            <a:ext cx="26161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00B050"/>
                </a:solidFill>
                <a:latin typeface="+mn-ea"/>
              </a:rPr>
              <a:t>Conflict</a:t>
            </a:r>
            <a:r>
              <a:rPr kumimoji="1" lang="ko-Kore-KR" altLang="en-US" b="1" spc="-40" dirty="0">
                <a:solidFill>
                  <a:srgbClr val="00B050"/>
                </a:solidFill>
                <a:latin typeface="+mn-ea"/>
              </a:rPr>
              <a:t>에 대한 내용 필요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D1132-0A2C-0ADF-7EC2-85CC07DE372C}"/>
              </a:ext>
            </a:extLst>
          </p:cNvPr>
          <p:cNvSpPr txBox="1"/>
          <p:nvPr/>
        </p:nvSpPr>
        <p:spPr>
          <a:xfrm>
            <a:off x="209428" y="146060"/>
            <a:ext cx="831400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400" spc="-40" dirty="0">
                <a:latin typeface="+mn-ea"/>
              </a:rPr>
              <a:t>다중 요구사항의 </a:t>
            </a:r>
            <a:r>
              <a:rPr kumimoji="1" lang="ko-Kore-KR" altLang="en-US" sz="2400" b="1" spc="-40" dirty="0">
                <a:latin typeface="+mn-ea"/>
              </a:rPr>
              <a:t>충돌</a:t>
            </a:r>
            <a:r>
              <a:rPr kumimoji="1" lang="ko-KR" altLang="en-US" sz="2400" b="1" spc="-40" dirty="0">
                <a:latin typeface="+mn-ea"/>
              </a:rPr>
              <a:t>관계 해결</a:t>
            </a:r>
            <a:r>
              <a:rPr kumimoji="1" lang="en-US" altLang="ko-KR" sz="2400" spc="-40" dirty="0">
                <a:latin typeface="+mn-ea"/>
              </a:rPr>
              <a:t>(</a:t>
            </a:r>
            <a:r>
              <a:rPr kumimoji="1" lang="en-US" altLang="ko-KR" sz="2400" b="1" spc="-40" dirty="0">
                <a:latin typeface="+mn-ea"/>
              </a:rPr>
              <a:t>conflict resolution</a:t>
            </a:r>
            <a:r>
              <a:rPr kumimoji="1" lang="en-US" altLang="ko-KR" sz="2400" spc="-40" dirty="0">
                <a:latin typeface="+mn-ea"/>
              </a:rPr>
              <a:t>)</a:t>
            </a:r>
            <a:r>
              <a:rPr kumimoji="1" lang="ko-KR" altLang="en-US" sz="2400" spc="-40" dirty="0">
                <a:latin typeface="+mn-ea"/>
              </a:rPr>
              <a:t>의 필요성</a:t>
            </a:r>
            <a:endParaRPr kumimoji="1" lang="ko-Kore-KR" altLang="en-US" sz="2400" spc="-40" dirty="0">
              <a:latin typeface="+mn-ea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4921669-2BED-189B-EBDB-7166E0E399C0}"/>
              </a:ext>
            </a:extLst>
          </p:cNvPr>
          <p:cNvGrpSpPr/>
          <p:nvPr/>
        </p:nvGrpSpPr>
        <p:grpSpPr>
          <a:xfrm>
            <a:off x="745334" y="3455408"/>
            <a:ext cx="2324278" cy="2353258"/>
            <a:chOff x="274294" y="3447664"/>
            <a:chExt cx="2542480" cy="257418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4F73AE0-E683-D9B7-9750-CC8B61D2782F}"/>
                </a:ext>
              </a:extLst>
            </p:cNvPr>
            <p:cNvSpPr/>
            <p:nvPr/>
          </p:nvSpPr>
          <p:spPr>
            <a:xfrm>
              <a:off x="274294" y="4709938"/>
              <a:ext cx="849180" cy="9371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80C650B-0CA4-9718-76A3-0B8312C8F426}"/>
                </a:ext>
              </a:extLst>
            </p:cNvPr>
            <p:cNvSpPr txBox="1"/>
            <p:nvPr/>
          </p:nvSpPr>
          <p:spPr>
            <a:xfrm>
              <a:off x="349069" y="3447664"/>
              <a:ext cx="764172" cy="538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Physical</a:t>
              </a:r>
            </a:p>
            <a:p>
              <a:pPr algn="ctr"/>
              <a:r>
                <a:rPr kumimoji="1" lang="en-US" altLang="ko-Kore-KR" sz="1600" spc="-40" dirty="0">
                  <a:latin typeface="+mn-ea"/>
                </a:rPr>
                <a:t>Domain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5770600-D001-CF08-7060-011DD9435E38}"/>
                </a:ext>
              </a:extLst>
            </p:cNvPr>
            <p:cNvSpPr txBox="1"/>
            <p:nvPr/>
          </p:nvSpPr>
          <p:spPr>
            <a:xfrm>
              <a:off x="1749247" y="3449253"/>
              <a:ext cx="1067527" cy="538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Functional </a:t>
              </a:r>
            </a:p>
            <a:p>
              <a:pPr algn="ctr"/>
              <a:r>
                <a:rPr kumimoji="1" lang="en-US" altLang="ko-Kore-KR" sz="1600" spc="-40" dirty="0">
                  <a:latin typeface="+mn-ea"/>
                </a:rPr>
                <a:t>Domain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57DEFCC-5D17-1376-1334-F9D64ACBCC19}"/>
                </a:ext>
              </a:extLst>
            </p:cNvPr>
            <p:cNvSpPr txBox="1"/>
            <p:nvPr/>
          </p:nvSpPr>
          <p:spPr>
            <a:xfrm>
              <a:off x="1911789" y="4306428"/>
              <a:ext cx="711567" cy="5386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FR </a:t>
              </a:r>
              <a:r>
                <a:rPr kumimoji="1" lang="en-US" altLang="ko-KR" sz="1600" spc="-40" dirty="0">
                  <a:latin typeface="+mn-ea"/>
                </a:rPr>
                <a:t>1</a:t>
              </a:r>
              <a:r>
                <a:rPr kumimoji="1" lang="en-US" altLang="ko-Kore-KR" sz="1600" spc="-40" dirty="0">
                  <a:solidFill>
                    <a:srgbClr val="7030A0"/>
                  </a:solidFill>
                  <a:latin typeface="+mn-ea"/>
                </a:rPr>
                <a:t> 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FR </a:t>
              </a:r>
              <a:r>
                <a:rPr kumimoji="1" lang="en-US" altLang="ko-KR" sz="1600" spc="-40" dirty="0">
                  <a:latin typeface="+mn-ea"/>
                </a:rPr>
                <a:t>2 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C03F758-02CE-3030-430E-97F695BD650B}"/>
                </a:ext>
              </a:extLst>
            </p:cNvPr>
            <p:cNvSpPr txBox="1"/>
            <p:nvPr/>
          </p:nvSpPr>
          <p:spPr>
            <a:xfrm>
              <a:off x="460887" y="5046900"/>
              <a:ext cx="48442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</a:t>
              </a:r>
              <a:r>
                <a:rPr kumimoji="1" lang="en-US" altLang="ko-KR" sz="1600" spc="-40" dirty="0">
                  <a:latin typeface="+mn-ea"/>
                </a:rPr>
                <a:t>2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859BDA1-2696-63C0-64A4-8FAB398AE1A0}"/>
                </a:ext>
              </a:extLst>
            </p:cNvPr>
            <p:cNvSpPr txBox="1"/>
            <p:nvPr/>
          </p:nvSpPr>
          <p:spPr>
            <a:xfrm>
              <a:off x="1911789" y="5454730"/>
              <a:ext cx="711567" cy="5386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FR </a:t>
              </a:r>
              <a:r>
                <a:rPr kumimoji="1" lang="en-US" altLang="ko-KR" sz="1600" spc="-40" dirty="0">
                  <a:latin typeface="+mn-ea"/>
                </a:rPr>
                <a:t>1</a:t>
              </a:r>
              <a:r>
                <a:rPr kumimoji="1" lang="en-US" altLang="ko-Kore-KR" sz="1600" spc="-40" dirty="0">
                  <a:solidFill>
                    <a:srgbClr val="7030A0"/>
                  </a:solidFill>
                  <a:latin typeface="+mn-ea"/>
                </a:rPr>
                <a:t> 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FR </a:t>
              </a:r>
              <a:r>
                <a:rPr kumimoji="1" lang="en-US" altLang="ko-KR" sz="1600" spc="-40" dirty="0">
                  <a:latin typeface="+mn-ea"/>
                </a:rPr>
                <a:t>2 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0CE7DE22-0632-02DE-0DFB-DFA71865EBA9}"/>
                </a:ext>
              </a:extLst>
            </p:cNvPr>
            <p:cNvCxnSpPr>
              <a:cxnSpLocks/>
              <a:stCxn id="177" idx="1"/>
              <a:endCxn id="85" idx="6"/>
            </p:cNvCxnSpPr>
            <p:nvPr/>
          </p:nvCxnSpPr>
          <p:spPr>
            <a:xfrm flipH="1">
              <a:off x="1123474" y="4575568"/>
              <a:ext cx="711772" cy="602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2EFAB651-79EC-B98C-7065-78553536EF34}"/>
                </a:ext>
              </a:extLst>
            </p:cNvPr>
            <p:cNvCxnSpPr>
              <a:cxnSpLocks/>
              <a:stCxn id="180" idx="1"/>
              <a:endCxn id="85" idx="6"/>
            </p:cNvCxnSpPr>
            <p:nvPr/>
          </p:nvCxnSpPr>
          <p:spPr>
            <a:xfrm flipH="1" flipV="1">
              <a:off x="1123474" y="5178499"/>
              <a:ext cx="711772" cy="559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B0D61B0-7E64-E7FE-A039-B1AA5604EDFF}"/>
                </a:ext>
              </a:extLst>
            </p:cNvPr>
            <p:cNvSpPr txBox="1"/>
            <p:nvPr/>
          </p:nvSpPr>
          <p:spPr>
            <a:xfrm>
              <a:off x="1427778" y="4657625"/>
              <a:ext cx="196041" cy="3366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+</a:t>
              </a:r>
              <a:endParaRPr kumimoji="1" lang="ko-Kore-KR" altLang="en-US" sz="2000" b="1" spc="-40" dirty="0">
                <a:latin typeface="+mn-e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5E7197E-E612-7BE7-E05F-39710BEAF7C2}"/>
                </a:ext>
              </a:extLst>
            </p:cNvPr>
            <p:cNvSpPr txBox="1"/>
            <p:nvPr/>
          </p:nvSpPr>
          <p:spPr>
            <a:xfrm>
              <a:off x="1461604" y="5300969"/>
              <a:ext cx="110120" cy="3366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-</a:t>
              </a:r>
              <a:endParaRPr kumimoji="1" lang="ko-Kore-KR" altLang="en-US" sz="2000" b="1" spc="-40" dirty="0">
                <a:latin typeface="+mn-ea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8E718EE-1B66-D035-03D5-2692262E5092}"/>
                </a:ext>
              </a:extLst>
            </p:cNvPr>
            <p:cNvSpPr/>
            <p:nvPr/>
          </p:nvSpPr>
          <p:spPr>
            <a:xfrm>
              <a:off x="1835246" y="4284034"/>
              <a:ext cx="812001" cy="58306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ECECFE8-7C1E-4417-E621-1FE30280662C}"/>
                </a:ext>
              </a:extLst>
            </p:cNvPr>
            <p:cNvSpPr/>
            <p:nvPr/>
          </p:nvSpPr>
          <p:spPr>
            <a:xfrm>
              <a:off x="1835246" y="5454729"/>
              <a:ext cx="812001" cy="5671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3D81B7B9-DC71-3552-3CDD-5DCEC4023119}"/>
              </a:ext>
            </a:extLst>
          </p:cNvPr>
          <p:cNvSpPr txBox="1"/>
          <p:nvPr/>
        </p:nvSpPr>
        <p:spPr>
          <a:xfrm>
            <a:off x="374690" y="6143562"/>
            <a:ext cx="30765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</a:t>
            </a:r>
            <a:r>
              <a:rPr kumimoji="1" lang="en-US" altLang="ko-Kore-KR" spc="-40" dirty="0">
                <a:latin typeface="+mn-ea"/>
              </a:rPr>
              <a:t> between 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and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C74231C-0B58-7B9D-42D4-013B8FEF1C98}"/>
              </a:ext>
            </a:extLst>
          </p:cNvPr>
          <p:cNvSpPr txBox="1"/>
          <p:nvPr/>
        </p:nvSpPr>
        <p:spPr>
          <a:xfrm>
            <a:off x="6097089" y="3380384"/>
            <a:ext cx="698588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Physical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5C3FD02-32EA-EA5D-8E44-B28257B9297B}"/>
              </a:ext>
            </a:extLst>
          </p:cNvPr>
          <p:cNvSpPr txBox="1"/>
          <p:nvPr/>
        </p:nvSpPr>
        <p:spPr>
          <a:xfrm>
            <a:off x="4491953" y="3381875"/>
            <a:ext cx="975908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320A1D0-29CA-4021-8C5D-FACCA0D27414}"/>
              </a:ext>
            </a:extLst>
          </p:cNvPr>
          <p:cNvSpPr txBox="1"/>
          <p:nvPr/>
        </p:nvSpPr>
        <p:spPr>
          <a:xfrm>
            <a:off x="6247547" y="4517063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cxnSp>
        <p:nvCxnSpPr>
          <p:cNvPr id="192" name="직선 연결선[R] 191">
            <a:extLst>
              <a:ext uri="{FF2B5EF4-FFF2-40B4-BE49-F238E27FC236}">
                <a16:creationId xmlns:a16="http://schemas.microsoft.com/office/drawing/2014/main" id="{EC80E6B2-D62B-8408-6D25-F737513E4114}"/>
              </a:ext>
            </a:extLst>
          </p:cNvPr>
          <p:cNvCxnSpPr>
            <a:cxnSpLocks/>
            <a:stCxn id="190" idx="1"/>
            <a:endCxn id="189" idx="3"/>
          </p:cNvCxnSpPr>
          <p:nvPr/>
        </p:nvCxnSpPr>
        <p:spPr>
          <a:xfrm flipH="1">
            <a:off x="5337860" y="4640172"/>
            <a:ext cx="909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83EB99A-50EE-66B2-1F61-FF8BC072172D}"/>
              </a:ext>
            </a:extLst>
          </p:cNvPr>
          <p:cNvSpPr txBox="1"/>
          <p:nvPr/>
        </p:nvSpPr>
        <p:spPr>
          <a:xfrm>
            <a:off x="4615553" y="4517063"/>
            <a:ext cx="7223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DF0E4F4-4BD4-F07F-5998-6DB1B4A98F63}"/>
              </a:ext>
            </a:extLst>
          </p:cNvPr>
          <p:cNvSpPr/>
          <p:nvPr/>
        </p:nvSpPr>
        <p:spPr>
          <a:xfrm>
            <a:off x="4618777" y="4128781"/>
            <a:ext cx="722307" cy="173912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4F01B66-CFB7-D7B0-7C46-EADAE2C95349}"/>
              </a:ext>
            </a:extLst>
          </p:cNvPr>
          <p:cNvSpPr txBox="1"/>
          <p:nvPr/>
        </p:nvSpPr>
        <p:spPr>
          <a:xfrm>
            <a:off x="4615553" y="5187948"/>
            <a:ext cx="7223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2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DA37D25-AE7F-6426-1AEB-67771B8EB032}"/>
              </a:ext>
            </a:extLst>
          </p:cNvPr>
          <p:cNvSpPr txBox="1"/>
          <p:nvPr/>
        </p:nvSpPr>
        <p:spPr>
          <a:xfrm>
            <a:off x="6222458" y="5187948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</a:t>
            </a:r>
            <a:r>
              <a:rPr kumimoji="1" lang="en-US" altLang="ko-KR" sz="1600" spc="-40" dirty="0">
                <a:latin typeface="+mn-ea"/>
              </a:rPr>
              <a:t>4</a:t>
            </a:r>
            <a:endParaRPr kumimoji="1" lang="en-US" altLang="ko-Kore-KR" sz="1600" spc="-40" baseline="-25000" dirty="0">
              <a:latin typeface="+mn-ea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54C0C54-BD0C-EDC2-74DE-3B50BADE079E}"/>
              </a:ext>
            </a:extLst>
          </p:cNvPr>
          <p:cNvGrpSpPr/>
          <p:nvPr/>
        </p:nvGrpSpPr>
        <p:grpSpPr>
          <a:xfrm>
            <a:off x="6878725" y="662594"/>
            <a:ext cx="2191698" cy="2367594"/>
            <a:chOff x="6823800" y="654280"/>
            <a:chExt cx="2191698" cy="2367594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A690868-5A4A-F8D5-9F71-0E5A191F9A59}"/>
                </a:ext>
              </a:extLst>
            </p:cNvPr>
            <p:cNvGrpSpPr/>
            <p:nvPr/>
          </p:nvGrpSpPr>
          <p:grpSpPr>
            <a:xfrm>
              <a:off x="6941465" y="654280"/>
              <a:ext cx="1971989" cy="2243129"/>
              <a:chOff x="7867114" y="437879"/>
              <a:chExt cx="2587161" cy="294288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515A62-8AA1-0AC4-4809-325B0D8208FF}"/>
                  </a:ext>
                </a:extLst>
              </p:cNvPr>
              <p:cNvSpPr txBox="1"/>
              <p:nvPr/>
            </p:nvSpPr>
            <p:spPr>
              <a:xfrm>
                <a:off x="8134121" y="1804219"/>
                <a:ext cx="515672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 </a:t>
                </a:r>
                <a:r>
                  <a:rPr kumimoji="1" lang="en-US" altLang="ko-KR" sz="1600" spc="-40" dirty="0">
                    <a:latin typeface="+mn-ea"/>
                  </a:rPr>
                  <a:t>1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F97947A-871B-8634-6F58-F482498CE40D}"/>
                  </a:ext>
                </a:extLst>
              </p:cNvPr>
              <p:cNvSpPr/>
              <p:nvPr/>
            </p:nvSpPr>
            <p:spPr>
              <a:xfrm>
                <a:off x="7894523" y="1099106"/>
                <a:ext cx="974847" cy="22816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1F8107-809A-2B50-6D29-AE019E4469CA}"/>
                  </a:ext>
                </a:extLst>
              </p:cNvPr>
              <p:cNvSpPr txBox="1"/>
              <p:nvPr/>
            </p:nvSpPr>
            <p:spPr>
              <a:xfrm>
                <a:off x="7867114" y="437879"/>
                <a:ext cx="1034709" cy="565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ore-KR" sz="1400" spc="-40" dirty="0">
                    <a:latin typeface="+mn-ea"/>
                  </a:rPr>
                  <a:t>Functional</a:t>
                </a:r>
                <a:br>
                  <a:rPr kumimoji="1" lang="en-US" altLang="ko-Kore-KR" sz="1400" spc="-40" dirty="0">
                    <a:latin typeface="+mn-ea"/>
                  </a:rPr>
                </a:br>
                <a:r>
                  <a:rPr kumimoji="1" lang="en-US" altLang="ko-Kore-KR" sz="1400" spc="-40" dirty="0">
                    <a:latin typeface="+mn-ea"/>
                  </a:rPr>
                  <a:t>Domain</a:t>
                </a:r>
                <a:endParaRPr kumimoji="1" lang="ko-Kore-KR" altLang="en-US" sz="1400" spc="-40" dirty="0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6D5682-1301-DCF6-AE98-7F51E7DEA579}"/>
                  </a:ext>
                </a:extLst>
              </p:cNvPr>
              <p:cNvSpPr txBox="1"/>
              <p:nvPr/>
            </p:nvSpPr>
            <p:spPr>
              <a:xfrm>
                <a:off x="9539053" y="437879"/>
                <a:ext cx="794538" cy="565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ore-KR" sz="1400" spc="-40" dirty="0">
                    <a:latin typeface="+mn-ea"/>
                  </a:rPr>
                  <a:t>Physical</a:t>
                </a:r>
                <a:br>
                  <a:rPr kumimoji="1" lang="en-US" altLang="ko-Kore-KR" sz="1400" spc="-40" dirty="0">
                    <a:latin typeface="+mn-ea"/>
                  </a:rPr>
                </a:br>
                <a:r>
                  <a:rPr kumimoji="1" lang="en-US" altLang="ko-Kore-KR" sz="1400" spc="-40" dirty="0">
                    <a:latin typeface="+mn-ea"/>
                  </a:rPr>
                  <a:t>Domain</a:t>
                </a:r>
                <a:endParaRPr kumimoji="1" lang="ko-Kore-KR" altLang="en-US" sz="1400" spc="-40" dirty="0">
                  <a:latin typeface="+mn-ea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5DF67DE-474D-5F5C-C48D-4BB3906B8169}"/>
                  </a:ext>
                </a:extLst>
              </p:cNvPr>
              <p:cNvSpPr/>
              <p:nvPr/>
            </p:nvSpPr>
            <p:spPr>
              <a:xfrm>
                <a:off x="9479428" y="1099106"/>
                <a:ext cx="974847" cy="228165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0C5BAC-4785-7116-8CF4-7C5EC4A8DBA8}"/>
                  </a:ext>
                </a:extLst>
              </p:cNvPr>
              <p:cNvSpPr txBox="1"/>
              <p:nvPr/>
            </p:nvSpPr>
            <p:spPr>
              <a:xfrm>
                <a:off x="8134120" y="2426625"/>
                <a:ext cx="515672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 </a:t>
                </a:r>
                <a:r>
                  <a:rPr kumimoji="1" lang="en-US" altLang="ko-KR" sz="1600" spc="-40" dirty="0">
                    <a:latin typeface="+mn-ea"/>
                  </a:rPr>
                  <a:t>2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0861F6-33EB-602A-26CE-82DFCA805189}"/>
                  </a:ext>
                </a:extLst>
              </p:cNvPr>
              <p:cNvSpPr txBox="1"/>
              <p:nvPr/>
            </p:nvSpPr>
            <p:spPr>
              <a:xfrm>
                <a:off x="9696586" y="1406018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</a:t>
                </a:r>
                <a:r>
                  <a:rPr kumimoji="1" lang="en-US" altLang="ko-KR" sz="1600" spc="-40" dirty="0">
                    <a:latin typeface="+mn-ea"/>
                  </a:rPr>
                  <a:t>1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619AF-45C5-6433-9642-6B2375892D50}"/>
                  </a:ext>
                </a:extLst>
              </p:cNvPr>
              <p:cNvSpPr txBox="1"/>
              <p:nvPr/>
            </p:nvSpPr>
            <p:spPr>
              <a:xfrm>
                <a:off x="9696586" y="1855490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</a:t>
                </a:r>
                <a:r>
                  <a:rPr kumimoji="1" lang="en-US" altLang="ko-KR" sz="1600" spc="-40" dirty="0">
                    <a:latin typeface="+mn-ea"/>
                  </a:rPr>
                  <a:t>2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92EE05-0316-C3A3-9C68-5682EAC3F729}"/>
                  </a:ext>
                </a:extLst>
              </p:cNvPr>
              <p:cNvSpPr txBox="1"/>
              <p:nvPr/>
            </p:nvSpPr>
            <p:spPr>
              <a:xfrm>
                <a:off x="9696586" y="2304963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3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57CB23C-CD07-9FDA-4297-122FC42F6812}"/>
                  </a:ext>
                </a:extLst>
              </p:cNvPr>
              <p:cNvSpPr txBox="1"/>
              <p:nvPr/>
            </p:nvSpPr>
            <p:spPr>
              <a:xfrm>
                <a:off x="9696586" y="2754433"/>
                <a:ext cx="564044" cy="323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4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cxnSp>
            <p:nvCxnSpPr>
              <p:cNvPr id="60" name="직선 연결선[R] 59">
                <a:extLst>
                  <a:ext uri="{FF2B5EF4-FFF2-40B4-BE49-F238E27FC236}">
                    <a16:creationId xmlns:a16="http://schemas.microsoft.com/office/drawing/2014/main" id="{9A310380-ADD1-3C4A-AD30-A79447FB827A}"/>
                  </a:ext>
                </a:extLst>
              </p:cNvPr>
              <p:cNvCxnSpPr>
                <a:cxnSpLocks/>
                <a:stCxn id="54" idx="1"/>
                <a:endCxn id="17" idx="3"/>
              </p:cNvCxnSpPr>
              <p:nvPr/>
            </p:nvCxnSpPr>
            <p:spPr>
              <a:xfrm flipH="1">
                <a:off x="8649792" y="1567535"/>
                <a:ext cx="1046793" cy="398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9447690C-9B63-2BB5-B7C5-082FF1E5F332}"/>
                  </a:ext>
                </a:extLst>
              </p:cNvPr>
              <p:cNvCxnSpPr>
                <a:cxnSpLocks/>
                <a:stCxn id="55" idx="1"/>
                <a:endCxn id="17" idx="3"/>
              </p:cNvCxnSpPr>
              <p:nvPr/>
            </p:nvCxnSpPr>
            <p:spPr>
              <a:xfrm flipH="1" flipV="1">
                <a:off x="8649792" y="1965735"/>
                <a:ext cx="1046793" cy="512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[R] 65">
                <a:extLst>
                  <a:ext uri="{FF2B5EF4-FFF2-40B4-BE49-F238E27FC236}">
                    <a16:creationId xmlns:a16="http://schemas.microsoft.com/office/drawing/2014/main" id="{0C761480-1DE1-4E8F-B2C1-3FA170F5519F}"/>
                  </a:ext>
                </a:extLst>
              </p:cNvPr>
              <p:cNvCxnSpPr>
                <a:cxnSpLocks/>
                <a:stCxn id="56" idx="1"/>
                <a:endCxn id="17" idx="3"/>
              </p:cNvCxnSpPr>
              <p:nvPr/>
            </p:nvCxnSpPr>
            <p:spPr>
              <a:xfrm flipH="1" flipV="1">
                <a:off x="8649792" y="1965735"/>
                <a:ext cx="1046793" cy="500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[R] 68">
                <a:extLst>
                  <a:ext uri="{FF2B5EF4-FFF2-40B4-BE49-F238E27FC236}">
                    <a16:creationId xmlns:a16="http://schemas.microsoft.com/office/drawing/2014/main" id="{8330171A-7159-C72B-2820-CAF4B2585712}"/>
                  </a:ext>
                </a:extLst>
              </p:cNvPr>
              <p:cNvCxnSpPr>
                <a:cxnSpLocks/>
                <a:stCxn id="57" idx="1"/>
                <a:endCxn id="53" idx="3"/>
              </p:cNvCxnSpPr>
              <p:nvPr/>
            </p:nvCxnSpPr>
            <p:spPr>
              <a:xfrm flipH="1" flipV="1">
                <a:off x="8649792" y="2588142"/>
                <a:ext cx="1046793" cy="3278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[R] 71">
                <a:extLst>
                  <a:ext uri="{FF2B5EF4-FFF2-40B4-BE49-F238E27FC236}">
                    <a16:creationId xmlns:a16="http://schemas.microsoft.com/office/drawing/2014/main" id="{D7BCD37D-32B3-7B86-E92B-4B3934239C22}"/>
                  </a:ext>
                </a:extLst>
              </p:cNvPr>
              <p:cNvCxnSpPr>
                <a:cxnSpLocks/>
                <a:stCxn id="56" idx="1"/>
                <a:endCxn id="53" idx="3"/>
              </p:cNvCxnSpPr>
              <p:nvPr/>
            </p:nvCxnSpPr>
            <p:spPr>
              <a:xfrm flipH="1">
                <a:off x="8649792" y="2466479"/>
                <a:ext cx="1046793" cy="121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EB59E2DD-141F-41B7-6CFC-156DCFE11B73}"/>
                  </a:ext>
                </a:extLst>
              </p:cNvPr>
              <p:cNvCxnSpPr>
                <a:cxnSpLocks/>
                <a:stCxn id="55" idx="1"/>
                <a:endCxn id="53" idx="3"/>
              </p:cNvCxnSpPr>
              <p:nvPr/>
            </p:nvCxnSpPr>
            <p:spPr>
              <a:xfrm flipH="1">
                <a:off x="8649792" y="2017007"/>
                <a:ext cx="1046793" cy="571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4F039D07-D18A-6B6B-67AE-6B492864B430}"/>
                </a:ext>
              </a:extLst>
            </p:cNvPr>
            <p:cNvSpPr/>
            <p:nvPr/>
          </p:nvSpPr>
          <p:spPr>
            <a:xfrm>
              <a:off x="6823800" y="654280"/>
              <a:ext cx="2191698" cy="236759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41" name="타원 240">
            <a:extLst>
              <a:ext uri="{FF2B5EF4-FFF2-40B4-BE49-F238E27FC236}">
                <a16:creationId xmlns:a16="http://schemas.microsoft.com/office/drawing/2014/main" id="{AC65D05C-0137-6E20-C8EC-54E2CF7D48F3}"/>
              </a:ext>
            </a:extLst>
          </p:cNvPr>
          <p:cNvSpPr/>
          <p:nvPr/>
        </p:nvSpPr>
        <p:spPr>
          <a:xfrm>
            <a:off x="6048048" y="4128781"/>
            <a:ext cx="743049" cy="1739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b="1" dirty="0"/>
          </a:p>
        </p:txBody>
      </p:sp>
      <p:cxnSp>
        <p:nvCxnSpPr>
          <p:cNvPr id="247" name="직선 연결선[R] 246">
            <a:extLst>
              <a:ext uri="{FF2B5EF4-FFF2-40B4-BE49-F238E27FC236}">
                <a16:creationId xmlns:a16="http://schemas.microsoft.com/office/drawing/2014/main" id="{0524AB40-AFD0-C30C-39D3-A5FF2AEF32D5}"/>
              </a:ext>
            </a:extLst>
          </p:cNvPr>
          <p:cNvCxnSpPr>
            <a:cxnSpLocks/>
            <a:stCxn id="204" idx="1"/>
            <a:endCxn id="295" idx="3"/>
          </p:cNvCxnSpPr>
          <p:nvPr/>
        </p:nvCxnSpPr>
        <p:spPr>
          <a:xfrm flipH="1">
            <a:off x="5337858" y="5311057"/>
            <a:ext cx="88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6480DCB4-1444-F696-6999-6955B8D8EEB8}"/>
              </a:ext>
            </a:extLst>
          </p:cNvPr>
          <p:cNvSpPr txBox="1"/>
          <p:nvPr/>
        </p:nvSpPr>
        <p:spPr>
          <a:xfrm>
            <a:off x="7492323" y="3491839"/>
            <a:ext cx="13011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1</a:t>
            </a:r>
            <a:r>
              <a:rPr kumimoji="1" lang="en-US" altLang="ko-KR" sz="1600" spc="-40" baseline="30000" dirty="0">
                <a:latin typeface="+mn-ea"/>
              </a:rPr>
              <a:t>st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propagated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0D79B89-54A4-B31A-8572-344EA53C504F}"/>
              </a:ext>
            </a:extLst>
          </p:cNvPr>
          <p:cNvSpPr txBox="1"/>
          <p:nvPr/>
        </p:nvSpPr>
        <p:spPr>
          <a:xfrm>
            <a:off x="7953012" y="4369931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</a:t>
            </a:r>
            <a:r>
              <a:rPr kumimoji="1" lang="en-US" altLang="ko-KR" sz="1600" spc="-40" dirty="0">
                <a:latin typeface="+mn-ea"/>
              </a:rPr>
              <a:t>2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945BC28-290E-25A3-6503-AFC14F9B1115}"/>
              </a:ext>
            </a:extLst>
          </p:cNvPr>
          <p:cNvSpPr txBox="1"/>
          <p:nvPr/>
        </p:nvSpPr>
        <p:spPr>
          <a:xfrm>
            <a:off x="7927923" y="4717056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</a:t>
            </a:r>
            <a:r>
              <a:rPr kumimoji="1" lang="en-US" altLang="ko-KR" sz="1600" spc="-40" dirty="0">
                <a:latin typeface="+mn-ea"/>
              </a:rPr>
              <a:t>3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3D5780CE-F815-BD53-3D1F-7EC0978E1993}"/>
              </a:ext>
            </a:extLst>
          </p:cNvPr>
          <p:cNvSpPr/>
          <p:nvPr/>
        </p:nvSpPr>
        <p:spPr>
          <a:xfrm>
            <a:off x="7753513" y="4128781"/>
            <a:ext cx="743049" cy="1739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b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D429C71-9301-3800-3DB6-83D388BE7731}"/>
              </a:ext>
            </a:extLst>
          </p:cNvPr>
          <p:cNvSpPr txBox="1"/>
          <p:nvPr/>
        </p:nvSpPr>
        <p:spPr>
          <a:xfrm>
            <a:off x="7927923" y="5064181"/>
            <a:ext cx="4491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DP </a:t>
            </a:r>
            <a:r>
              <a:rPr kumimoji="1" lang="en-US" altLang="ko-KR" sz="1600" b="1" spc="-40" dirty="0">
                <a:latin typeface="+mn-ea"/>
              </a:rPr>
              <a:t>5</a:t>
            </a:r>
            <a:endParaRPr kumimoji="1" lang="en-US" altLang="ko-Kore-KR" sz="1600" b="1" spc="-40" baseline="-25000" dirty="0">
              <a:latin typeface="+mn-ea"/>
            </a:endParaRPr>
          </a:p>
        </p:txBody>
      </p: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B2CEF58F-5C76-DFBD-042F-3B6FFD4B6273}"/>
              </a:ext>
            </a:extLst>
          </p:cNvPr>
          <p:cNvCxnSpPr>
            <a:cxnSpLocks/>
            <a:stCxn id="256" idx="1"/>
            <a:endCxn id="204" idx="3"/>
          </p:cNvCxnSpPr>
          <p:nvPr/>
        </p:nvCxnSpPr>
        <p:spPr>
          <a:xfrm flipH="1">
            <a:off x="6652386" y="4840165"/>
            <a:ext cx="1275539" cy="470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9DA84300-5952-2917-6F8F-1E37634447ED}"/>
              </a:ext>
            </a:extLst>
          </p:cNvPr>
          <p:cNvCxnSpPr>
            <a:cxnSpLocks/>
            <a:stCxn id="258" idx="1"/>
            <a:endCxn id="204" idx="3"/>
          </p:cNvCxnSpPr>
          <p:nvPr/>
        </p:nvCxnSpPr>
        <p:spPr>
          <a:xfrm flipH="1">
            <a:off x="6652386" y="5187292"/>
            <a:ext cx="1275539" cy="12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C31CFE80-CBEB-E421-AA99-D087731F89C7}"/>
              </a:ext>
            </a:extLst>
          </p:cNvPr>
          <p:cNvSpPr txBox="1"/>
          <p:nvPr/>
        </p:nvSpPr>
        <p:spPr>
          <a:xfrm>
            <a:off x="7927923" y="5411307"/>
            <a:ext cx="429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 </a:t>
            </a:r>
            <a:r>
              <a:rPr kumimoji="1" lang="en-US" altLang="ko-KR" sz="1600" spc="-40" dirty="0">
                <a:latin typeface="+mn-ea"/>
              </a:rPr>
              <a:t>7</a:t>
            </a:r>
            <a:endParaRPr kumimoji="1" lang="en-US" altLang="ko-Kore-KR" sz="1600" spc="-40" baseline="-25000" dirty="0">
              <a:latin typeface="+mn-ea"/>
            </a:endParaRPr>
          </a:p>
        </p:txBody>
      </p:sp>
      <p:cxnSp>
        <p:nvCxnSpPr>
          <p:cNvPr id="273" name="직선 연결선[R] 272">
            <a:extLst>
              <a:ext uri="{FF2B5EF4-FFF2-40B4-BE49-F238E27FC236}">
                <a16:creationId xmlns:a16="http://schemas.microsoft.com/office/drawing/2014/main" id="{A05E7129-7598-AA2A-2DA7-EC433993266B}"/>
              </a:ext>
            </a:extLst>
          </p:cNvPr>
          <p:cNvCxnSpPr>
            <a:cxnSpLocks/>
            <a:stCxn id="270" idx="1"/>
            <a:endCxn id="204" idx="3"/>
          </p:cNvCxnSpPr>
          <p:nvPr/>
        </p:nvCxnSpPr>
        <p:spPr>
          <a:xfrm flipH="1" flipV="1">
            <a:off x="6652386" y="5311059"/>
            <a:ext cx="1275539" cy="223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2C1E903A-9576-0402-51E3-14D892617436}"/>
              </a:ext>
            </a:extLst>
          </p:cNvPr>
          <p:cNvCxnSpPr>
            <a:cxnSpLocks/>
            <a:stCxn id="258" idx="1"/>
            <a:endCxn id="190" idx="3"/>
          </p:cNvCxnSpPr>
          <p:nvPr/>
        </p:nvCxnSpPr>
        <p:spPr>
          <a:xfrm flipH="1" flipV="1">
            <a:off x="6677473" y="4640172"/>
            <a:ext cx="1250450" cy="54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[R] 278">
            <a:extLst>
              <a:ext uri="{FF2B5EF4-FFF2-40B4-BE49-F238E27FC236}">
                <a16:creationId xmlns:a16="http://schemas.microsoft.com/office/drawing/2014/main" id="{8F447C08-34CC-398D-A615-92FD3EEEA6CB}"/>
              </a:ext>
            </a:extLst>
          </p:cNvPr>
          <p:cNvCxnSpPr>
            <a:cxnSpLocks/>
            <a:stCxn id="255" idx="1"/>
            <a:endCxn id="190" idx="3"/>
          </p:cNvCxnSpPr>
          <p:nvPr/>
        </p:nvCxnSpPr>
        <p:spPr>
          <a:xfrm flipH="1">
            <a:off x="6677475" y="4493040"/>
            <a:ext cx="1275539" cy="147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[R] 281">
            <a:extLst>
              <a:ext uri="{FF2B5EF4-FFF2-40B4-BE49-F238E27FC236}">
                <a16:creationId xmlns:a16="http://schemas.microsoft.com/office/drawing/2014/main" id="{CAA9A422-1372-583F-6AE3-504CD0C6C9CC}"/>
              </a:ext>
            </a:extLst>
          </p:cNvPr>
          <p:cNvCxnSpPr>
            <a:cxnSpLocks/>
            <a:stCxn id="270" idx="1"/>
            <a:endCxn id="190" idx="3"/>
          </p:cNvCxnSpPr>
          <p:nvPr/>
        </p:nvCxnSpPr>
        <p:spPr>
          <a:xfrm flipH="1" flipV="1">
            <a:off x="6677473" y="4640172"/>
            <a:ext cx="1250450" cy="894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7AB4217-D470-ADCC-EB1B-04B8B0D699A6}"/>
              </a:ext>
            </a:extLst>
          </p:cNvPr>
          <p:cNvSpPr txBox="1"/>
          <p:nvPr/>
        </p:nvSpPr>
        <p:spPr>
          <a:xfrm>
            <a:off x="4387469" y="6143562"/>
            <a:ext cx="44040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conflict </a:t>
            </a:r>
            <a:r>
              <a:rPr kumimoji="1" lang="en-US" altLang="ko-Kore-KR" spc="-40" dirty="0">
                <a:latin typeface="+mn-ea"/>
              </a:rPr>
              <a:t>on intermediate parameter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4EBBCC6-D9B7-190C-5A58-25E792410001}"/>
              </a:ext>
            </a:extLst>
          </p:cNvPr>
          <p:cNvSpPr/>
          <p:nvPr/>
        </p:nvSpPr>
        <p:spPr>
          <a:xfrm>
            <a:off x="5861574" y="3380382"/>
            <a:ext cx="2980242" cy="2698814"/>
          </a:xfrm>
          <a:prstGeom prst="rect">
            <a:avLst/>
          </a:prstGeom>
          <a:solidFill>
            <a:schemeClr val="tx1">
              <a:alpha val="1445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E77CB760-3CA8-0706-EDE4-62BEB5D46966}"/>
              </a:ext>
            </a:extLst>
          </p:cNvPr>
          <p:cNvSpPr/>
          <p:nvPr/>
        </p:nvSpPr>
        <p:spPr>
          <a:xfrm>
            <a:off x="4270281" y="3380382"/>
            <a:ext cx="2678494" cy="2698814"/>
          </a:xfrm>
          <a:prstGeom prst="rect">
            <a:avLst/>
          </a:prstGeom>
          <a:solidFill>
            <a:schemeClr val="accent5">
              <a:alpha val="1445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FAE266C5-22CA-5DE7-074F-2C491BAA6FF1}"/>
              </a:ext>
            </a:extLst>
          </p:cNvPr>
          <p:cNvCxnSpPr>
            <a:cxnSpLocks/>
          </p:cNvCxnSpPr>
          <p:nvPr/>
        </p:nvCxnSpPr>
        <p:spPr>
          <a:xfrm>
            <a:off x="2" y="3162887"/>
            <a:ext cx="907042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72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5795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ore-KR" altLang="en-US" sz="2000" dirty="0"/>
              <a:t>전체적인 흐름 </a:t>
            </a:r>
            <a:r>
              <a:rPr lang="en-US" altLang="ko-Kore-KR" sz="2000" dirty="0"/>
              <a:t>(</a:t>
            </a:r>
            <a:r>
              <a:rPr lang="ko-Kore-KR" altLang="en-US" sz="2000" dirty="0"/>
              <a:t>방향</a:t>
            </a:r>
            <a:r>
              <a:rPr lang="en-US" altLang="ko-Kore-KR" sz="2000" dirty="0"/>
              <a:t>)</a:t>
            </a:r>
            <a:endParaRPr lang="ko-KR" altLang="en-US" sz="20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A009AF3-3F8F-B527-DCEE-40D5BE34D89D}"/>
              </a:ext>
            </a:extLst>
          </p:cNvPr>
          <p:cNvCxnSpPr>
            <a:cxnSpLocks/>
          </p:cNvCxnSpPr>
          <p:nvPr/>
        </p:nvCxnSpPr>
        <p:spPr>
          <a:xfrm>
            <a:off x="945797" y="1810964"/>
            <a:ext cx="79755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A57C222-6213-A853-60CC-EE7E624FBBA0}"/>
              </a:ext>
            </a:extLst>
          </p:cNvPr>
          <p:cNvCxnSpPr>
            <a:cxnSpLocks/>
          </p:cNvCxnSpPr>
          <p:nvPr/>
        </p:nvCxnSpPr>
        <p:spPr>
          <a:xfrm>
            <a:off x="945797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5DFEF70-BA6F-A189-E553-A9D89748F39E}"/>
              </a:ext>
            </a:extLst>
          </p:cNvPr>
          <p:cNvSpPr/>
          <p:nvPr/>
        </p:nvSpPr>
        <p:spPr>
          <a:xfrm>
            <a:off x="57342" y="2259012"/>
            <a:ext cx="1776910" cy="17769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DDFF42-4553-11C3-5F6D-3EF766491A00}"/>
              </a:ext>
            </a:extLst>
          </p:cNvPr>
          <p:cNvSpPr/>
          <p:nvPr/>
        </p:nvSpPr>
        <p:spPr>
          <a:xfrm>
            <a:off x="2980500" y="2576801"/>
            <a:ext cx="1164559" cy="116455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C91123-250F-F10D-15F6-C34C968D851D}"/>
              </a:ext>
            </a:extLst>
          </p:cNvPr>
          <p:cNvSpPr/>
          <p:nvPr/>
        </p:nvSpPr>
        <p:spPr>
          <a:xfrm>
            <a:off x="5581225" y="2826101"/>
            <a:ext cx="693663" cy="6936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9E36A76-BFDB-EF71-6A5E-B3E4D046C97D}"/>
              </a:ext>
            </a:extLst>
          </p:cNvPr>
          <p:cNvCxnSpPr>
            <a:cxnSpLocks/>
            <a:stCxn id="30" idx="0"/>
            <a:endCxn id="35" idx="0"/>
          </p:cNvCxnSpPr>
          <p:nvPr/>
        </p:nvCxnSpPr>
        <p:spPr>
          <a:xfrm>
            <a:off x="945797" y="2259014"/>
            <a:ext cx="4982258" cy="567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6628C25-ABAC-CE01-619C-BAFD906B9AE5}"/>
              </a:ext>
            </a:extLst>
          </p:cNvPr>
          <p:cNvCxnSpPr>
            <a:cxnSpLocks/>
            <a:stCxn id="30" idx="4"/>
            <a:endCxn id="35" idx="4"/>
          </p:cNvCxnSpPr>
          <p:nvPr/>
        </p:nvCxnSpPr>
        <p:spPr>
          <a:xfrm flipV="1">
            <a:off x="945797" y="3519762"/>
            <a:ext cx="4982258" cy="51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BA7B01-34E7-7237-BA71-2D3C38922020}"/>
              </a:ext>
            </a:extLst>
          </p:cNvPr>
          <p:cNvSpPr txBox="1"/>
          <p:nvPr/>
        </p:nvSpPr>
        <p:spPr>
          <a:xfrm>
            <a:off x="656155" y="2932025"/>
            <a:ext cx="5761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E32A77-26FE-B297-2B49-44A6FFD81E48}"/>
              </a:ext>
            </a:extLst>
          </p:cNvPr>
          <p:cNvSpPr txBox="1"/>
          <p:nvPr/>
        </p:nvSpPr>
        <p:spPr>
          <a:xfrm>
            <a:off x="3445079" y="2959220"/>
            <a:ext cx="3295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50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F75BB-EAFB-388C-84EA-2B020F2B26AE}"/>
              </a:ext>
            </a:extLst>
          </p:cNvPr>
          <p:cNvSpPr txBox="1"/>
          <p:nvPr/>
        </p:nvSpPr>
        <p:spPr>
          <a:xfrm>
            <a:off x="5803895" y="3030486"/>
            <a:ext cx="271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10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D1A7E-4E16-67D6-CB47-1DC04CAB04AA}"/>
              </a:ext>
            </a:extLst>
          </p:cNvPr>
          <p:cNvSpPr txBox="1"/>
          <p:nvPr/>
        </p:nvSpPr>
        <p:spPr>
          <a:xfrm>
            <a:off x="1355786" y="1088007"/>
            <a:ext cx="17654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FB5A62-E5BB-68F0-D576-883EBBFB683E}"/>
              </a:ext>
            </a:extLst>
          </p:cNvPr>
          <p:cNvSpPr txBox="1"/>
          <p:nvPr/>
        </p:nvSpPr>
        <p:spPr>
          <a:xfrm>
            <a:off x="3805327" y="1088636"/>
            <a:ext cx="19250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E404A2-E38F-7596-CB32-96E758AC93B6}"/>
              </a:ext>
            </a:extLst>
          </p:cNvPr>
          <p:cNvSpPr txBox="1"/>
          <p:nvPr/>
        </p:nvSpPr>
        <p:spPr>
          <a:xfrm>
            <a:off x="7194875" y="2267150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08FAC9-ACC3-371E-C512-45434F0AF801}"/>
              </a:ext>
            </a:extLst>
          </p:cNvPr>
          <p:cNvSpPr/>
          <p:nvPr/>
        </p:nvSpPr>
        <p:spPr>
          <a:xfrm>
            <a:off x="7533436" y="2292081"/>
            <a:ext cx="551329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077291-41A4-3980-7440-31D85739EBB0}"/>
              </a:ext>
            </a:extLst>
          </p:cNvPr>
          <p:cNvSpPr txBox="1"/>
          <p:nvPr/>
        </p:nvSpPr>
        <p:spPr>
          <a:xfrm>
            <a:off x="7194875" y="2632910"/>
            <a:ext cx="2827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2)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1103F-58B9-0FC7-9EB8-2FC7A33977A2}"/>
              </a:ext>
            </a:extLst>
          </p:cNvPr>
          <p:cNvSpPr/>
          <p:nvPr/>
        </p:nvSpPr>
        <p:spPr>
          <a:xfrm>
            <a:off x="7533436" y="2657841"/>
            <a:ext cx="310867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F85526-C626-7B82-2E89-210A5739AAFE}"/>
              </a:ext>
            </a:extLst>
          </p:cNvPr>
          <p:cNvSpPr txBox="1"/>
          <p:nvPr/>
        </p:nvSpPr>
        <p:spPr>
          <a:xfrm>
            <a:off x="7194875" y="2977155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3)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4C88A54-23EC-BD61-7ADF-4EB0E51FEEC7}"/>
              </a:ext>
            </a:extLst>
          </p:cNvPr>
          <p:cNvSpPr/>
          <p:nvPr/>
        </p:nvSpPr>
        <p:spPr>
          <a:xfrm>
            <a:off x="7533434" y="3002086"/>
            <a:ext cx="88696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FDE552-F97C-2710-385E-531517C5A709}"/>
              </a:ext>
            </a:extLst>
          </p:cNvPr>
          <p:cNvSpPr txBox="1"/>
          <p:nvPr/>
        </p:nvSpPr>
        <p:spPr>
          <a:xfrm>
            <a:off x="7130572" y="3793683"/>
            <a:ext cx="385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10)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AF91C80-88C2-50CA-0613-42A2C839F793}"/>
              </a:ext>
            </a:extLst>
          </p:cNvPr>
          <p:cNvSpPr/>
          <p:nvPr/>
        </p:nvSpPr>
        <p:spPr>
          <a:xfrm>
            <a:off x="7533434" y="3818614"/>
            <a:ext cx="127161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ADCEA-D15A-DDFB-B272-333427CBA238}"/>
              </a:ext>
            </a:extLst>
          </p:cNvPr>
          <p:cNvSpPr txBox="1"/>
          <p:nvPr/>
        </p:nvSpPr>
        <p:spPr>
          <a:xfrm rot="5400000">
            <a:off x="8182674" y="3385419"/>
            <a:ext cx="19845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…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3" name="오른쪽 중괄호 82">
            <a:extLst>
              <a:ext uri="{FF2B5EF4-FFF2-40B4-BE49-F238E27FC236}">
                <a16:creationId xmlns:a16="http://schemas.microsoft.com/office/drawing/2014/main" id="{BD064E7C-EBDB-9F40-21E2-E84AE401B753}"/>
              </a:ext>
            </a:extLst>
          </p:cNvPr>
          <p:cNvSpPr/>
          <p:nvPr/>
        </p:nvSpPr>
        <p:spPr>
          <a:xfrm rot="10800000">
            <a:off x="6746095" y="2383641"/>
            <a:ext cx="275087" cy="15485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9FA5-0712-29E0-4B98-D0D758B78834}"/>
              </a:ext>
            </a:extLst>
          </p:cNvPr>
          <p:cNvSpPr txBox="1"/>
          <p:nvPr/>
        </p:nvSpPr>
        <p:spPr>
          <a:xfrm rot="7308287">
            <a:off x="6953602" y="2464145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2E80013F-3DF1-CC52-E1BA-9F1CA3BE0BD8}"/>
              </a:ext>
            </a:extLst>
          </p:cNvPr>
          <p:cNvCxnSpPr>
            <a:cxnSpLocks/>
          </p:cNvCxnSpPr>
          <p:nvPr/>
        </p:nvCxnSpPr>
        <p:spPr>
          <a:xfrm>
            <a:off x="3601074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B604CE26-F34E-9210-8795-B019BA677264}"/>
              </a:ext>
            </a:extLst>
          </p:cNvPr>
          <p:cNvCxnSpPr>
            <a:cxnSpLocks/>
          </p:cNvCxnSpPr>
          <p:nvPr/>
        </p:nvCxnSpPr>
        <p:spPr>
          <a:xfrm>
            <a:off x="5939828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C66E98D-3741-064F-0EAC-FA199148CB69}"/>
              </a:ext>
            </a:extLst>
          </p:cNvPr>
          <p:cNvCxnSpPr>
            <a:cxnSpLocks/>
          </p:cNvCxnSpPr>
          <p:nvPr/>
        </p:nvCxnSpPr>
        <p:spPr>
          <a:xfrm>
            <a:off x="8922490" y="1525709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호 111">
            <a:extLst>
              <a:ext uri="{FF2B5EF4-FFF2-40B4-BE49-F238E27FC236}">
                <a16:creationId xmlns:a16="http://schemas.microsoft.com/office/drawing/2014/main" id="{489C6E7E-FA9D-9743-4464-9C0B4A65739E}"/>
              </a:ext>
            </a:extLst>
          </p:cNvPr>
          <p:cNvSpPr/>
          <p:nvPr/>
        </p:nvSpPr>
        <p:spPr>
          <a:xfrm>
            <a:off x="945799" y="1474450"/>
            <a:ext cx="2655277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호 112">
            <a:extLst>
              <a:ext uri="{FF2B5EF4-FFF2-40B4-BE49-F238E27FC236}">
                <a16:creationId xmlns:a16="http://schemas.microsoft.com/office/drawing/2014/main" id="{85F268B4-EF1A-2840-93AF-D5A14813637F}"/>
              </a:ext>
            </a:extLst>
          </p:cNvPr>
          <p:cNvSpPr/>
          <p:nvPr/>
        </p:nvSpPr>
        <p:spPr>
          <a:xfrm>
            <a:off x="3609868" y="1474450"/>
            <a:ext cx="2319769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C1F55D-A5B3-718A-8AD2-6C2A96915850}"/>
              </a:ext>
            </a:extLst>
          </p:cNvPr>
          <p:cNvSpPr txBox="1"/>
          <p:nvPr/>
        </p:nvSpPr>
        <p:spPr>
          <a:xfrm>
            <a:off x="5928057" y="897166"/>
            <a:ext cx="3169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Change propagation analysis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- rework duration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5" name="호 114">
            <a:extLst>
              <a:ext uri="{FF2B5EF4-FFF2-40B4-BE49-F238E27FC236}">
                <a16:creationId xmlns:a16="http://schemas.microsoft.com/office/drawing/2014/main" id="{3D32DA9A-784E-E3A8-7D1B-495F3D7999A9}"/>
              </a:ext>
            </a:extLst>
          </p:cNvPr>
          <p:cNvSpPr/>
          <p:nvPr/>
        </p:nvSpPr>
        <p:spPr>
          <a:xfrm>
            <a:off x="5948622" y="1494400"/>
            <a:ext cx="2762361" cy="686148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오른쪽 중괄호 82">
            <a:extLst>
              <a:ext uri="{FF2B5EF4-FFF2-40B4-BE49-F238E27FC236}">
                <a16:creationId xmlns:a16="http://schemas.microsoft.com/office/drawing/2014/main" id="{6F7EEE3B-0BAF-1B0E-6436-20D2CBDB323F}"/>
              </a:ext>
            </a:extLst>
          </p:cNvPr>
          <p:cNvSpPr/>
          <p:nvPr/>
        </p:nvSpPr>
        <p:spPr>
          <a:xfrm rot="5400000">
            <a:off x="2137689" y="2980592"/>
            <a:ext cx="268333" cy="26552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11485C-0A6E-3D04-8E29-3DF0287431D6}"/>
              </a:ext>
            </a:extLst>
          </p:cNvPr>
          <p:cNvSpPr txBox="1"/>
          <p:nvPr/>
        </p:nvSpPr>
        <p:spPr>
          <a:xfrm>
            <a:off x="1861610" y="4178264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0" name="오른쪽 중괄호 82">
            <a:extLst>
              <a:ext uri="{FF2B5EF4-FFF2-40B4-BE49-F238E27FC236}">
                <a16:creationId xmlns:a16="http://schemas.microsoft.com/office/drawing/2014/main" id="{04C3EF32-58F1-05CA-9BB5-0CA631FFB9F3}"/>
              </a:ext>
            </a:extLst>
          </p:cNvPr>
          <p:cNvSpPr/>
          <p:nvPr/>
        </p:nvSpPr>
        <p:spPr>
          <a:xfrm rot="5400000">
            <a:off x="4639103" y="3134461"/>
            <a:ext cx="268333" cy="23475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6BB065-396B-0097-1AA0-5652C5AEEA49}"/>
              </a:ext>
            </a:extLst>
          </p:cNvPr>
          <p:cNvSpPr txBox="1"/>
          <p:nvPr/>
        </p:nvSpPr>
        <p:spPr>
          <a:xfrm>
            <a:off x="4356041" y="4178265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3CC6E82B-B370-2881-B0AC-C64F521A360E}"/>
              </a:ext>
            </a:extLst>
          </p:cNvPr>
          <p:cNvSpPr/>
          <p:nvPr/>
        </p:nvSpPr>
        <p:spPr>
          <a:xfrm rot="5400000">
            <a:off x="5378354" y="3265667"/>
            <a:ext cx="2384314" cy="2384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84F3B51-B690-1553-4D23-E518B4DE63F1}"/>
              </a:ext>
            </a:extLst>
          </p:cNvPr>
          <p:cNvSpPr/>
          <p:nvPr/>
        </p:nvSpPr>
        <p:spPr>
          <a:xfrm>
            <a:off x="5714570" y="15424"/>
            <a:ext cx="709476" cy="70947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2E83A-4F9F-2C88-38E8-C7D50A495335}"/>
              </a:ext>
            </a:extLst>
          </p:cNvPr>
          <p:cNvSpPr txBox="1"/>
          <p:nvPr/>
        </p:nvSpPr>
        <p:spPr>
          <a:xfrm>
            <a:off x="5974092" y="216276"/>
            <a:ext cx="1904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99076F-24DB-1E9A-A196-5B2BA8CDD915}"/>
              </a:ext>
            </a:extLst>
          </p:cNvPr>
          <p:cNvSpPr txBox="1"/>
          <p:nvPr/>
        </p:nvSpPr>
        <p:spPr>
          <a:xfrm>
            <a:off x="6683568" y="194794"/>
            <a:ext cx="23214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N possible candidates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5" name="오른쪽 중괄호 82">
            <a:extLst>
              <a:ext uri="{FF2B5EF4-FFF2-40B4-BE49-F238E27FC236}">
                <a16:creationId xmlns:a16="http://schemas.microsoft.com/office/drawing/2014/main" id="{6C9709A5-6E5B-AC88-BFFE-F2E92F43DD2A}"/>
              </a:ext>
            </a:extLst>
          </p:cNvPr>
          <p:cNvSpPr/>
          <p:nvPr/>
        </p:nvSpPr>
        <p:spPr>
          <a:xfrm rot="5400000">
            <a:off x="7639866" y="3280294"/>
            <a:ext cx="268331" cy="20558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35D28F-8D7B-65AB-9349-EDDA3C545D3D}"/>
              </a:ext>
            </a:extLst>
          </p:cNvPr>
          <p:cNvSpPr txBox="1"/>
          <p:nvPr/>
        </p:nvSpPr>
        <p:spPr>
          <a:xfrm>
            <a:off x="7400123" y="4177669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4A2FE-FFFE-0249-8A72-D4DFFFFBFCC2}"/>
              </a:ext>
            </a:extLst>
          </p:cNvPr>
          <p:cNvSpPr txBox="1"/>
          <p:nvPr/>
        </p:nvSpPr>
        <p:spPr>
          <a:xfrm>
            <a:off x="7467602" y="57912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DB617-2E45-3AE3-143C-792E1B3546DD}"/>
              </a:ext>
            </a:extLst>
          </p:cNvPr>
          <p:cNvSpPr txBox="1"/>
          <p:nvPr/>
        </p:nvSpPr>
        <p:spPr>
          <a:xfrm>
            <a:off x="4485118" y="4940302"/>
            <a:ext cx="56233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6600" b="1" spc="-40" dirty="0">
                <a:latin typeface="+mn-ea"/>
              </a:rPr>
              <a:t>V</a:t>
            </a:r>
            <a:endParaRPr kumimoji="1" lang="ko-Kore-KR" altLang="en-US" sz="6600" b="1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7CD98-227E-76FE-8041-97D15995063B}"/>
              </a:ext>
            </a:extLst>
          </p:cNvPr>
          <p:cNvSpPr txBox="1"/>
          <p:nvPr/>
        </p:nvSpPr>
        <p:spPr>
          <a:xfrm>
            <a:off x="1816102" y="4876802"/>
            <a:ext cx="56233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6600" b="1" spc="-40" dirty="0">
                <a:latin typeface="+mn-ea"/>
              </a:rPr>
              <a:t>V</a:t>
            </a:r>
            <a:endParaRPr kumimoji="1" lang="ko-Kore-KR" altLang="en-US" sz="6600" b="1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2D2C9-9B89-0C16-6EC6-36E6262148FD}"/>
              </a:ext>
            </a:extLst>
          </p:cNvPr>
          <p:cNvSpPr txBox="1"/>
          <p:nvPr/>
        </p:nvSpPr>
        <p:spPr>
          <a:xfrm>
            <a:off x="7772402" y="4876802"/>
            <a:ext cx="37798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6600" b="1" spc="-40" dirty="0">
                <a:latin typeface="+mn-ea"/>
              </a:rPr>
              <a:t>?</a:t>
            </a:r>
            <a:endParaRPr kumimoji="1" lang="ko-Kore-KR" altLang="en-US" sz="6600" b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49FA6-2E6D-4607-674D-F6F0BEA6FA6A}"/>
              </a:ext>
            </a:extLst>
          </p:cNvPr>
          <p:cNvSpPr txBox="1"/>
          <p:nvPr/>
        </p:nvSpPr>
        <p:spPr>
          <a:xfrm>
            <a:off x="6854210" y="5979731"/>
            <a:ext cx="2067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Synergy</a:t>
            </a:r>
            <a:r>
              <a:rPr kumimoji="1" lang="ko-Kore-KR" altLang="en-US" spc="-40" dirty="0">
                <a:latin typeface="+mn-ea"/>
              </a:rPr>
              <a:t>를 무엇으로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볼 수 있나</a:t>
            </a:r>
            <a:r>
              <a:rPr kumimoji="1" lang="en-US" altLang="ko-Kore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827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BC9B72-27C3-31C2-AC87-A91EBD476980}"/>
              </a:ext>
            </a:extLst>
          </p:cNvPr>
          <p:cNvSpPr txBox="1"/>
          <p:nvPr/>
        </p:nvSpPr>
        <p:spPr>
          <a:xfrm>
            <a:off x="253623" y="239468"/>
            <a:ext cx="86009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b="1" spc="-40" dirty="0">
                <a:latin typeface="+mn-ea"/>
              </a:rPr>
              <a:t>어떤 </a:t>
            </a:r>
            <a:r>
              <a:rPr kumimoji="1" lang="en-US" altLang="ko-Kore-KR" sz="2000" b="1" spc="-40" dirty="0">
                <a:latin typeface="+mn-ea"/>
              </a:rPr>
              <a:t>DP</a:t>
            </a:r>
            <a:r>
              <a:rPr kumimoji="1" lang="ko-Kore-KR" altLang="en-US" sz="2000" b="1" spc="-40" dirty="0">
                <a:latin typeface="+mn-ea"/>
              </a:rPr>
              <a:t>를 동시간대에 함께 수정하는지에 따라서 </a:t>
            </a:r>
            <a:r>
              <a:rPr kumimoji="1" lang="en-US" altLang="ko-Kore-KR" sz="2000" b="1" spc="-40" dirty="0">
                <a:latin typeface="+mn-ea"/>
              </a:rPr>
              <a:t>design effort</a:t>
            </a:r>
            <a:r>
              <a:rPr kumimoji="1" lang="ko-Kore-KR" altLang="en-US" sz="2000" b="1" spc="-40" dirty="0">
                <a:latin typeface="+mn-ea"/>
              </a:rPr>
              <a:t>가 달라진다</a:t>
            </a:r>
            <a:r>
              <a:rPr kumimoji="1" lang="en-US" altLang="ko-Kore-KR" sz="2000" b="1" spc="-40" dirty="0">
                <a:latin typeface="+mn-ea"/>
              </a:rPr>
              <a:t>?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9C6A9E-17C2-C383-6CF2-7F76F80C0CD0}"/>
              </a:ext>
            </a:extLst>
          </p:cNvPr>
          <p:cNvSpPr txBox="1"/>
          <p:nvPr/>
        </p:nvSpPr>
        <p:spPr>
          <a:xfrm>
            <a:off x="644220" y="6113082"/>
            <a:ext cx="226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reduced duration =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0ED525-A4C8-405E-AA29-49024DAA302D}"/>
              </a:ext>
            </a:extLst>
          </p:cNvPr>
          <p:cNvSpPr txBox="1"/>
          <p:nvPr/>
        </p:nvSpPr>
        <p:spPr>
          <a:xfrm>
            <a:off x="4248297" y="938889"/>
            <a:ext cx="42462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pc="-40" dirty="0">
                <a:latin typeface="+mn-ea"/>
              </a:rPr>
              <a:t>동시간대에 여러 파라미터를 조절하면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B36A85-6CA4-45F3-604A-6B213C2C8EAE}"/>
              </a:ext>
            </a:extLst>
          </p:cNvPr>
          <p:cNvSpPr txBox="1"/>
          <p:nvPr/>
        </p:nvSpPr>
        <p:spPr>
          <a:xfrm>
            <a:off x="6198480" y="6113082"/>
            <a:ext cx="24676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additional duration = 3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5BD5D22-E1F7-F4C4-A6E8-61FBA6164043}"/>
              </a:ext>
            </a:extLst>
          </p:cNvPr>
          <p:cNvSpPr txBox="1"/>
          <p:nvPr/>
        </p:nvSpPr>
        <p:spPr>
          <a:xfrm>
            <a:off x="3561308" y="4601277"/>
            <a:ext cx="20213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duration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DP12 : 5 </a:t>
            </a:r>
            <a:r>
              <a:rPr kumimoji="1" lang="en-US" altLang="ko-KR" spc="-40" dirty="0">
                <a:latin typeface="+mn-ea"/>
              </a:rPr>
              <a:t>,</a:t>
            </a:r>
            <a:r>
              <a:rPr kumimoji="1" lang="en-US" altLang="ko-Kore-KR" spc="-40" dirty="0">
                <a:latin typeface="+mn-ea"/>
              </a:rPr>
              <a:t> DP13 : 10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E8B7AFE-0768-8A39-10A7-8466DBDC351F}"/>
              </a:ext>
            </a:extLst>
          </p:cNvPr>
          <p:cNvSpPr txBox="1"/>
          <p:nvPr/>
        </p:nvSpPr>
        <p:spPr>
          <a:xfrm>
            <a:off x="648877" y="5786285"/>
            <a:ext cx="2328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DP12 &amp; DP13 : 13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2EDCE8-7BF7-F407-3A35-E1D99F57BEB8}"/>
              </a:ext>
            </a:extLst>
          </p:cNvPr>
          <p:cNvSpPr txBox="1"/>
          <p:nvPr/>
        </p:nvSpPr>
        <p:spPr>
          <a:xfrm>
            <a:off x="6198478" y="5786286"/>
            <a:ext cx="2594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DP12 &amp; DP13 : 18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76B9D0C-7212-8925-8560-959650B3B740}"/>
              </a:ext>
            </a:extLst>
          </p:cNvPr>
          <p:cNvGrpSpPr/>
          <p:nvPr/>
        </p:nvGrpSpPr>
        <p:grpSpPr>
          <a:xfrm>
            <a:off x="215668" y="3687321"/>
            <a:ext cx="2610862" cy="1538201"/>
            <a:chOff x="215668" y="3687319"/>
            <a:chExt cx="2610862" cy="153820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EA5DC5B-217C-CCD1-B73A-0BFA1DDEB2FB}"/>
                </a:ext>
              </a:extLst>
            </p:cNvPr>
            <p:cNvSpPr txBox="1"/>
            <p:nvPr/>
          </p:nvSpPr>
          <p:spPr>
            <a:xfrm>
              <a:off x="374016" y="3692783"/>
              <a:ext cx="9753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direct</a:t>
              </a:r>
              <a:r>
                <a:rPr kumimoji="1" lang="ko-Kore-KR" altLang="en-US" b="1" spc="-40" dirty="0">
                  <a:latin typeface="+mn-ea"/>
                </a:rPr>
                <a:t> </a:t>
              </a:r>
              <a:r>
                <a:rPr kumimoji="1" lang="en-US" altLang="ko-Kore-KR" b="1" spc="-40" dirty="0">
                  <a:latin typeface="+mn-ea"/>
                </a:rPr>
                <a:t>DP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72EF9BF-C556-547C-DF82-EE61A20B1319}"/>
                </a:ext>
              </a:extLst>
            </p:cNvPr>
            <p:cNvSpPr txBox="1"/>
            <p:nvPr/>
          </p:nvSpPr>
          <p:spPr>
            <a:xfrm>
              <a:off x="532341" y="4233089"/>
              <a:ext cx="5293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DP11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BD2BE4-FD05-0857-968F-AE401EF7A532}"/>
                </a:ext>
              </a:extLst>
            </p:cNvPr>
            <p:cNvSpPr txBox="1"/>
            <p:nvPr/>
          </p:nvSpPr>
          <p:spPr>
            <a:xfrm>
              <a:off x="1598590" y="3736810"/>
              <a:ext cx="7789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1</a:t>
              </a:r>
              <a:r>
                <a:rPr kumimoji="1" lang="en-US" altLang="ko-Kore-KR" b="1" spc="-40" baseline="30000" dirty="0">
                  <a:latin typeface="+mn-ea"/>
                </a:rPr>
                <a:t>st</a:t>
              </a:r>
              <a:r>
                <a:rPr kumimoji="1" lang="ko-Kore-KR" altLang="en-US" b="1" spc="-40" dirty="0">
                  <a:latin typeface="+mn-ea"/>
                </a:rPr>
                <a:t> 전파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2BC731-0B86-E5B3-BE39-0180DF230C63}"/>
                </a:ext>
              </a:extLst>
            </p:cNvPr>
            <p:cNvSpPr txBox="1"/>
            <p:nvPr/>
          </p:nvSpPr>
          <p:spPr>
            <a:xfrm>
              <a:off x="532341" y="4751068"/>
              <a:ext cx="5293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DP21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7D6048D-5F33-5A69-8BA8-EFD5F603C791}"/>
                </a:ext>
              </a:extLst>
            </p:cNvPr>
            <p:cNvSpPr txBox="1"/>
            <p:nvPr/>
          </p:nvSpPr>
          <p:spPr>
            <a:xfrm>
              <a:off x="1757791" y="4103731"/>
              <a:ext cx="52931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DP12</a:t>
              </a:r>
            </a:p>
            <a:p>
              <a:pPr algn="l"/>
              <a:r>
                <a:rPr kumimoji="1" lang="en-US" altLang="ko-Kore-KR" spc="-40" dirty="0">
                  <a:latin typeface="+mn-ea"/>
                </a:rPr>
                <a:t>DP13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6A9A99-E0A2-1CCD-ECE8-C4690543C8C0}"/>
                </a:ext>
              </a:extLst>
            </p:cNvPr>
            <p:cNvSpPr txBox="1"/>
            <p:nvPr/>
          </p:nvSpPr>
          <p:spPr>
            <a:xfrm>
              <a:off x="1757791" y="4751069"/>
              <a:ext cx="5293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DP13</a:t>
              </a:r>
              <a:endParaRPr kumimoji="1" lang="ko-Kore-KR" altLang="en-US" spc="-40" dirty="0">
                <a:latin typeface="+mn-ea"/>
              </a:endParaRP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017E74FC-B3F2-D996-D0B4-EDE7E0B4758E}"/>
                </a:ext>
              </a:extLst>
            </p:cNvPr>
            <p:cNvCxnSpPr>
              <a:cxnSpLocks/>
            </p:cNvCxnSpPr>
            <p:nvPr/>
          </p:nvCxnSpPr>
          <p:spPr>
            <a:xfrm>
              <a:off x="215668" y="3692783"/>
              <a:ext cx="0" cy="1532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BAF38D5-F9F6-DA80-5ED3-DBA37048DA49}"/>
                </a:ext>
              </a:extLst>
            </p:cNvPr>
            <p:cNvCxnSpPr>
              <a:cxnSpLocks/>
            </p:cNvCxnSpPr>
            <p:nvPr/>
          </p:nvCxnSpPr>
          <p:spPr>
            <a:xfrm>
              <a:off x="1384592" y="3692783"/>
              <a:ext cx="0" cy="1532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804CA12F-9AE8-F1E5-3D21-A5284B1C3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68" y="4056596"/>
              <a:ext cx="26108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5CB0A16-DD4F-89E0-2E4E-F4015A324A45}"/>
                </a:ext>
              </a:extLst>
            </p:cNvPr>
            <p:cNvSpPr txBox="1"/>
            <p:nvPr/>
          </p:nvSpPr>
          <p:spPr>
            <a:xfrm>
              <a:off x="1604750" y="4428951"/>
              <a:ext cx="1359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3600" spc="-40" dirty="0">
                  <a:solidFill>
                    <a:srgbClr val="C00000"/>
                  </a:solidFill>
                  <a:latin typeface="+mn-ea"/>
                </a:rPr>
                <a:t>{</a:t>
              </a:r>
              <a:endParaRPr kumimoji="1" lang="ko-Kore-KR" altLang="en-US" sz="3600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D7BDAF8B-A376-3D8D-9973-CD3021981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68" y="5225520"/>
              <a:ext cx="26108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34">
              <a:extLst>
                <a:ext uri="{FF2B5EF4-FFF2-40B4-BE49-F238E27FC236}">
                  <a16:creationId xmlns:a16="http://schemas.microsoft.com/office/drawing/2014/main" id="{B85C324A-AADD-60B6-D423-ED954AF55D95}"/>
                </a:ext>
              </a:extLst>
            </p:cNvPr>
            <p:cNvCxnSpPr>
              <a:cxnSpLocks/>
              <a:stCxn id="66" idx="1"/>
              <a:endCxn id="69" idx="1"/>
            </p:cNvCxnSpPr>
            <p:nvPr/>
          </p:nvCxnSpPr>
          <p:spPr>
            <a:xfrm rot="10800000" flipV="1">
              <a:off x="532341" y="4371588"/>
              <a:ext cx="12700" cy="517979"/>
            </a:xfrm>
            <a:prstGeom prst="curvedConnector3">
              <a:avLst>
                <a:gd name="adj1" fmla="val 180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오른쪽 대괄호[R] 129">
              <a:extLst>
                <a:ext uri="{FF2B5EF4-FFF2-40B4-BE49-F238E27FC236}">
                  <a16:creationId xmlns:a16="http://schemas.microsoft.com/office/drawing/2014/main" id="{BAE2B908-6DD0-A9D7-0F75-A0950F450384}"/>
                </a:ext>
              </a:extLst>
            </p:cNvPr>
            <p:cNvSpPr/>
            <p:nvPr/>
          </p:nvSpPr>
          <p:spPr>
            <a:xfrm>
              <a:off x="2584842" y="4233089"/>
              <a:ext cx="135936" cy="729829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0" name="직선 연결선[R] 149">
              <a:extLst>
                <a:ext uri="{FF2B5EF4-FFF2-40B4-BE49-F238E27FC236}">
                  <a16:creationId xmlns:a16="http://schemas.microsoft.com/office/drawing/2014/main" id="{6D184406-F0B6-2D1A-524E-BF6E912C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68" y="3687319"/>
              <a:ext cx="26108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EAA46DC0-390F-1116-F83E-FF6A607E7DDC}"/>
                </a:ext>
              </a:extLst>
            </p:cNvPr>
            <p:cNvCxnSpPr>
              <a:cxnSpLocks/>
            </p:cNvCxnSpPr>
            <p:nvPr/>
          </p:nvCxnSpPr>
          <p:spPr>
            <a:xfrm>
              <a:off x="2826530" y="3692783"/>
              <a:ext cx="0" cy="1532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5C9D060-E16A-32BF-7891-42CDF94695D3}"/>
              </a:ext>
            </a:extLst>
          </p:cNvPr>
          <p:cNvSpPr txBox="1"/>
          <p:nvPr/>
        </p:nvSpPr>
        <p:spPr>
          <a:xfrm>
            <a:off x="4507994" y="1386958"/>
            <a:ext cx="45861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1) Good effect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</a:t>
            </a:r>
            <a:r>
              <a:rPr kumimoji="1" lang="en-US" altLang="ko-KR" b="1" spc="-40" dirty="0">
                <a:latin typeface="+mn-ea"/>
                <a:sym typeface="Wingdings" pitchFamily="2" charset="2"/>
              </a:rPr>
              <a:t>synergy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 (saving duration)</a:t>
            </a:r>
          </a:p>
          <a:p>
            <a:endParaRPr kumimoji="1" lang="en-US" altLang="ko-Kore-KR" spc="-40" dirty="0">
              <a:latin typeface="+mn-ea"/>
              <a:sym typeface="Wingdings" pitchFamily="2" charset="2"/>
            </a:endParaRPr>
          </a:p>
          <a:p>
            <a:r>
              <a:rPr kumimoji="1" lang="en-US" altLang="ko-KR" spc="-40" dirty="0">
                <a:latin typeface="+mn-ea"/>
              </a:rPr>
              <a:t>2)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Negative effect 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</a:t>
            </a:r>
            <a:r>
              <a:rPr kumimoji="1" lang="en-US" altLang="ko-KR" b="1" spc="-40" dirty="0">
                <a:latin typeface="+mn-ea"/>
                <a:sym typeface="Wingdings" pitchFamily="2" charset="2"/>
              </a:rPr>
              <a:t>reverse synergy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					    (increase duration)</a:t>
            </a:r>
          </a:p>
          <a:p>
            <a:endParaRPr kumimoji="1" lang="en-US" altLang="ko-Kore-KR" spc="-40" dirty="0">
              <a:latin typeface="+mn-ea"/>
              <a:sym typeface="Wingdings" pitchFamily="2" charset="2"/>
            </a:endParaRPr>
          </a:p>
          <a:p>
            <a:r>
              <a:rPr kumimoji="1" lang="en-US" altLang="ko-KR" spc="-40" dirty="0">
                <a:latin typeface="+mn-ea"/>
              </a:rPr>
              <a:t>3) </a:t>
            </a:r>
            <a:r>
              <a:rPr kumimoji="1" lang="en-US" altLang="ko-Kore-KR" spc="-40" dirty="0">
                <a:latin typeface="+mn-ea"/>
              </a:rPr>
              <a:t>Indifferent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(same duration)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1B9B87-1993-9FF9-EBC4-6B2C5EC03413}"/>
              </a:ext>
            </a:extLst>
          </p:cNvPr>
          <p:cNvSpPr txBox="1"/>
          <p:nvPr/>
        </p:nvSpPr>
        <p:spPr>
          <a:xfrm>
            <a:off x="1874052" y="3018388"/>
            <a:ext cx="14101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DEM</a:t>
            </a:r>
            <a:r>
              <a:rPr kumimoji="1" lang="en-US" altLang="ko-Kore-KR" spc="-40" baseline="-25000" dirty="0" err="1">
                <a:latin typeface="+mn-ea"/>
              </a:rPr>
              <a:t>ij</a:t>
            </a:r>
            <a:r>
              <a:rPr kumimoji="1" lang="en-US" altLang="ko-Kore-KR" spc="-40" dirty="0">
                <a:latin typeface="+mn-ea"/>
              </a:rPr>
              <a:t> = </a:t>
            </a:r>
            <a:r>
              <a:rPr kumimoji="1" lang="en-US" altLang="ko-Kore-KR" spc="-40" dirty="0" err="1">
                <a:latin typeface="+mn-ea"/>
              </a:rPr>
              <a:t>DEM</a:t>
            </a:r>
            <a:r>
              <a:rPr kumimoji="1" lang="en-US" altLang="ko-Kore-KR" spc="-40" baseline="-25000" dirty="0" err="1">
                <a:latin typeface="+mn-ea"/>
              </a:rPr>
              <a:t>ji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3B1B281-3C37-A9B7-BF1D-47C56F536B47}"/>
              </a:ext>
            </a:extLst>
          </p:cNvPr>
          <p:cNvSpPr txBox="1"/>
          <p:nvPr/>
        </p:nvSpPr>
        <p:spPr>
          <a:xfrm>
            <a:off x="951620" y="765133"/>
            <a:ext cx="28519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Design Effort Matrix (=DEM)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9346971-68BC-E42E-A1E4-AD8BB23D2B07}"/>
              </a:ext>
            </a:extLst>
          </p:cNvPr>
          <p:cNvSpPr txBox="1"/>
          <p:nvPr/>
        </p:nvSpPr>
        <p:spPr>
          <a:xfrm>
            <a:off x="3421349" y="6113082"/>
            <a:ext cx="226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reduced duration = 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8EBB343-4D18-831B-EE46-A91D2913DC18}"/>
              </a:ext>
            </a:extLst>
          </p:cNvPr>
          <p:cNvSpPr txBox="1"/>
          <p:nvPr/>
        </p:nvSpPr>
        <p:spPr>
          <a:xfrm>
            <a:off x="3426006" y="5786285"/>
            <a:ext cx="2328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DP12 &amp; DP13 : 15</a:t>
            </a:r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F096722F-3DBC-D479-0FB4-C2FC0BC218EE}"/>
              </a:ext>
            </a:extLst>
          </p:cNvPr>
          <p:cNvCxnSpPr>
            <a:cxnSpLocks/>
          </p:cNvCxnSpPr>
          <p:nvPr/>
        </p:nvCxnSpPr>
        <p:spPr>
          <a:xfrm flipH="1">
            <a:off x="280985" y="3429000"/>
            <a:ext cx="8638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F029C0BC-A51B-9A8F-23E8-D0ED132216A1}"/>
              </a:ext>
            </a:extLst>
          </p:cNvPr>
          <p:cNvCxnSpPr>
            <a:cxnSpLocks/>
            <a:stCxn id="143" idx="0"/>
            <a:endCxn id="139" idx="2"/>
          </p:cNvCxnSpPr>
          <p:nvPr/>
        </p:nvCxnSpPr>
        <p:spPr>
          <a:xfrm flipH="1" flipV="1">
            <a:off x="4572002" y="5155277"/>
            <a:ext cx="2923617" cy="631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[R] 170">
            <a:extLst>
              <a:ext uri="{FF2B5EF4-FFF2-40B4-BE49-F238E27FC236}">
                <a16:creationId xmlns:a16="http://schemas.microsoft.com/office/drawing/2014/main" id="{DE0D6146-D134-36CA-8DF0-F45F5DEE829B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 flipH="1">
            <a:off x="1812954" y="5155275"/>
            <a:ext cx="2759046" cy="63101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[R] 173">
            <a:extLst>
              <a:ext uri="{FF2B5EF4-FFF2-40B4-BE49-F238E27FC236}">
                <a16:creationId xmlns:a16="http://schemas.microsoft.com/office/drawing/2014/main" id="{31392EFF-89C0-729F-9550-A11D9A4D579F}"/>
              </a:ext>
            </a:extLst>
          </p:cNvPr>
          <p:cNvCxnSpPr>
            <a:cxnSpLocks/>
            <a:stCxn id="139" idx="2"/>
            <a:endCxn id="165" idx="0"/>
          </p:cNvCxnSpPr>
          <p:nvPr/>
        </p:nvCxnSpPr>
        <p:spPr>
          <a:xfrm>
            <a:off x="4572002" y="5155275"/>
            <a:ext cx="18083" cy="63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E7F8A86-B740-C397-945B-98A088DBB273}"/>
              </a:ext>
            </a:extLst>
          </p:cNvPr>
          <p:cNvSpPr txBox="1"/>
          <p:nvPr/>
        </p:nvSpPr>
        <p:spPr>
          <a:xfrm>
            <a:off x="5478020" y="3526272"/>
            <a:ext cx="35393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표 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(relation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정도가 너무 많아지나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?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)</a:t>
            </a:r>
            <a:endParaRPr kumimoji="1" lang="ko-Kore-KR" altLang="en-US" spc="-40" dirty="0">
              <a:solidFill>
                <a:srgbClr val="7030A0"/>
              </a:solidFill>
              <a:latin typeface="+mn-ea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E054C38-EBF4-B099-06C9-ABBCD799564B}"/>
              </a:ext>
            </a:extLst>
          </p:cNvPr>
          <p:cNvGraphicFramePr>
            <a:graphicFrameLocks noGrp="1"/>
          </p:cNvGraphicFramePr>
          <p:nvPr/>
        </p:nvGraphicFramePr>
        <p:xfrm>
          <a:off x="742504" y="1108009"/>
          <a:ext cx="3089198" cy="1841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71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559664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08082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4239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5955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5955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323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0977" marR="40977" marT="20487" marB="20487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019" marR="87019" marT="43510" marB="43510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019" marR="87019" marT="43510" marB="4351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872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DP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lt"/>
                        </a:rPr>
                        <a:t>1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3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lt"/>
                        </a:rPr>
                        <a:t>1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4482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7019" marR="87019" marT="43510" marB="4351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lt"/>
                        </a:rPr>
                        <a:t>1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4482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j-lt"/>
                        </a:rPr>
                        <a:t> </a:t>
                      </a:r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482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3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000" b="0" dirty="0">
                          <a:latin typeface="+mj-lt"/>
                        </a:rPr>
                        <a:t>0.</a:t>
                      </a:r>
                      <a:r>
                        <a:rPr lang="en-US" altLang="ko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4482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87019" marR="87019" marT="43510" marB="4351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lt"/>
                        </a:rPr>
                        <a:t>1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ko-Kore-KR" altLang="en-US" sz="10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977" marR="40977" marT="20487" marB="2048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0692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lt"/>
                        </a:rPr>
                        <a:t>2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000" b="0" dirty="0">
                        <a:latin typeface="+mj-lt"/>
                      </a:endParaRPr>
                    </a:p>
                  </a:txBody>
                  <a:tcPr marL="40977" marR="40977" marT="20487" marB="2048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07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/>
        </p:nvGraphicFramePr>
        <p:xfrm>
          <a:off x="5166990" y="796280"/>
          <a:ext cx="3625766" cy="2160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855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656873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99098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78963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1923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3937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3937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380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8095" marR="48095" marT="24046" marB="24046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6134" marR="126134" marT="63067" marB="63067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6134" marR="126134" marT="63067" marB="63067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37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735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26134" marR="126134" marT="63067" marB="63067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j-lt"/>
                        </a:rPr>
                        <a:t> 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200" b="0" dirty="0">
                          <a:latin typeface="+mj-lt"/>
                        </a:rPr>
                        <a:t>0.</a:t>
                      </a:r>
                      <a:r>
                        <a:rPr lang="en-US" altLang="ko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8735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126134" marR="126134" marT="63067" marB="63067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8095" marR="48095" marT="24046" marB="240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94235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63B1B281-3C37-A9B7-BF1D-47C56F536B47}"/>
              </a:ext>
            </a:extLst>
          </p:cNvPr>
          <p:cNvSpPr txBox="1"/>
          <p:nvPr/>
        </p:nvSpPr>
        <p:spPr>
          <a:xfrm>
            <a:off x="5166992" y="426952"/>
            <a:ext cx="37139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Design Effort Synergy Matrix (=DEM)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F096722F-3DBC-D479-0FB4-C2FC0BC218EE}"/>
              </a:ext>
            </a:extLst>
          </p:cNvPr>
          <p:cNvCxnSpPr>
            <a:cxnSpLocks/>
          </p:cNvCxnSpPr>
          <p:nvPr/>
        </p:nvCxnSpPr>
        <p:spPr>
          <a:xfrm flipH="1">
            <a:off x="280985" y="5300499"/>
            <a:ext cx="8638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DEFAC85-B12E-CAEC-F1D1-C6B7667172FE}"/>
              </a:ext>
            </a:extLst>
          </p:cNvPr>
          <p:cNvGraphicFramePr>
            <a:graphicFrameLocks noGrp="1"/>
          </p:cNvGraphicFramePr>
          <p:nvPr/>
        </p:nvGraphicFramePr>
        <p:xfrm>
          <a:off x="484786" y="903632"/>
          <a:ext cx="3999101" cy="2019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9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6970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271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4082" marR="64082" marT="32041" marB="3204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712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712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193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66871C-CA05-933F-8476-CF70D8E3D818}"/>
              </a:ext>
            </a:extLst>
          </p:cNvPr>
          <p:cNvSpPr txBox="1"/>
          <p:nvPr/>
        </p:nvSpPr>
        <p:spPr>
          <a:xfrm>
            <a:off x="507836" y="421326"/>
            <a:ext cx="39760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비례관계 </a:t>
            </a:r>
            <a:r>
              <a:rPr kumimoji="1" lang="en-US" altLang="ko-Kore-KR" spc="-40" dirty="0">
                <a:latin typeface="+mn-ea"/>
              </a:rPr>
              <a:t>M</a:t>
            </a:r>
            <a:r>
              <a:rPr kumimoji="1" lang="en-US" altLang="ko-KR" spc="-40" dirty="0">
                <a:latin typeface="+mn-ea"/>
              </a:rPr>
              <a:t>atrix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6EFFD-3299-65AA-4116-1BE71AB5502F}"/>
              </a:ext>
            </a:extLst>
          </p:cNvPr>
          <p:cNvSpPr txBox="1"/>
          <p:nvPr/>
        </p:nvSpPr>
        <p:spPr>
          <a:xfrm>
            <a:off x="1548951" y="3109694"/>
            <a:ext cx="5261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DP_A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15EDB-2606-1BE5-F1F6-60ED52AA5F65}"/>
              </a:ext>
            </a:extLst>
          </p:cNvPr>
          <p:cNvSpPr txBox="1"/>
          <p:nvPr/>
        </p:nvSpPr>
        <p:spPr>
          <a:xfrm>
            <a:off x="1564981" y="3982666"/>
            <a:ext cx="51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DP_B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2864-5A9F-DB87-7574-11754BE403DE}"/>
              </a:ext>
            </a:extLst>
          </p:cNvPr>
          <p:cNvSpPr txBox="1"/>
          <p:nvPr/>
        </p:nvSpPr>
        <p:spPr>
          <a:xfrm>
            <a:off x="2863507" y="3546180"/>
            <a:ext cx="5389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DP_C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1F2861-712E-B306-D86C-F8BDB10A96E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075057" y="3248192"/>
            <a:ext cx="788450" cy="43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7A325D-3714-90CB-23AE-33D28335CDA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075057" y="3684678"/>
            <a:ext cx="788450" cy="43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5596E-21D6-AC86-196D-58A493B42D36}"/>
              </a:ext>
            </a:extLst>
          </p:cNvPr>
          <p:cNvSpPr txBox="1"/>
          <p:nvPr/>
        </p:nvSpPr>
        <p:spPr>
          <a:xfrm>
            <a:off x="7656780" y="3293964"/>
            <a:ext cx="5261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DP_A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8A2DD-487B-4191-FF80-21DC0600DB58}"/>
              </a:ext>
            </a:extLst>
          </p:cNvPr>
          <p:cNvSpPr txBox="1"/>
          <p:nvPr/>
        </p:nvSpPr>
        <p:spPr>
          <a:xfrm>
            <a:off x="7672810" y="3912518"/>
            <a:ext cx="51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DP_B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277641D-09AA-0249-4AEA-D0B53313E16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919835" y="3570963"/>
            <a:ext cx="8015" cy="341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6EE1AB-F9AB-6793-B24C-F4B596EC8BCB}"/>
              </a:ext>
            </a:extLst>
          </p:cNvPr>
          <p:cNvSpPr txBox="1"/>
          <p:nvPr/>
        </p:nvSpPr>
        <p:spPr>
          <a:xfrm>
            <a:off x="545393" y="5787643"/>
            <a:ext cx="40761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간접적인 </a:t>
            </a: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흐름을 고려한 방향성 확인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159C3-761E-F918-D7DA-B5AB932BE9F4}"/>
              </a:ext>
            </a:extLst>
          </p:cNvPr>
          <p:cNvSpPr txBox="1"/>
          <p:nvPr/>
        </p:nvSpPr>
        <p:spPr>
          <a:xfrm>
            <a:off x="4930665" y="5787642"/>
            <a:ext cx="40761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를 동시간에 </a:t>
            </a:r>
            <a:r>
              <a:rPr kumimoji="1" lang="en-US" altLang="ko-Kore-KR" spc="-40" dirty="0">
                <a:latin typeface="+mn-ea"/>
              </a:rPr>
              <a:t>redesign </a:t>
            </a:r>
            <a:r>
              <a:rPr kumimoji="1" lang="ko-Kore-KR" altLang="en-US" spc="-40" dirty="0">
                <a:latin typeface="+mn-ea"/>
              </a:rPr>
              <a:t>할때의</a:t>
            </a:r>
            <a:r>
              <a:rPr kumimoji="1" lang="en-US" altLang="ko-Kore-KR" spc="-40" dirty="0">
                <a:latin typeface="+mn-ea"/>
              </a:rPr>
              <a:t> synergy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2D91FA54-A378-5312-6A2E-B9C4088035D3}"/>
              </a:ext>
            </a:extLst>
          </p:cNvPr>
          <p:cNvCxnSpPr>
            <a:cxnSpLocks/>
          </p:cNvCxnSpPr>
          <p:nvPr/>
        </p:nvCxnSpPr>
        <p:spPr>
          <a:xfrm flipH="1">
            <a:off x="1548951" y="4678707"/>
            <a:ext cx="18534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36880C55-512E-4229-71ED-F0CACEA840B9}"/>
              </a:ext>
            </a:extLst>
          </p:cNvPr>
          <p:cNvCxnSpPr>
            <a:cxnSpLocks/>
          </p:cNvCxnSpPr>
          <p:nvPr/>
        </p:nvCxnSpPr>
        <p:spPr>
          <a:xfrm flipV="1">
            <a:off x="1682496" y="4498848"/>
            <a:ext cx="0" cy="338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1EADA42A-248E-09F9-AC6D-2857E4B4E742}"/>
              </a:ext>
            </a:extLst>
          </p:cNvPr>
          <p:cNvCxnSpPr>
            <a:cxnSpLocks/>
          </p:cNvCxnSpPr>
          <p:nvPr/>
        </p:nvCxnSpPr>
        <p:spPr>
          <a:xfrm flipV="1">
            <a:off x="3145536" y="4498848"/>
            <a:ext cx="0" cy="338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F67E74-9579-8977-03BB-E320F7C28CE5}"/>
              </a:ext>
            </a:extLst>
          </p:cNvPr>
          <p:cNvSpPr txBox="1"/>
          <p:nvPr/>
        </p:nvSpPr>
        <p:spPr>
          <a:xfrm>
            <a:off x="1548953" y="4927079"/>
            <a:ext cx="3292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r>
              <a:rPr kumimoji="1" lang="en-US" altLang="ko-KR" spc="-40" dirty="0">
                <a:latin typeface="+mn-ea"/>
              </a:rPr>
              <a:t>-1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B54F28-4076-98EA-F5BE-946CA44F7305}"/>
              </a:ext>
            </a:extLst>
          </p:cNvPr>
          <p:cNvSpPr txBox="1"/>
          <p:nvPr/>
        </p:nvSpPr>
        <p:spPr>
          <a:xfrm>
            <a:off x="3086385" y="4927079"/>
            <a:ext cx="118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EF427-55B7-07BD-13B9-36BBBB579839}"/>
              </a:ext>
            </a:extLst>
          </p:cNvPr>
          <p:cNvCxnSpPr>
            <a:cxnSpLocks/>
          </p:cNvCxnSpPr>
          <p:nvPr/>
        </p:nvCxnSpPr>
        <p:spPr>
          <a:xfrm flipH="1">
            <a:off x="6331263" y="4678707"/>
            <a:ext cx="18534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0DDDA50-99A7-5E3E-86F9-350983563E8E}"/>
              </a:ext>
            </a:extLst>
          </p:cNvPr>
          <p:cNvCxnSpPr>
            <a:cxnSpLocks/>
          </p:cNvCxnSpPr>
          <p:nvPr/>
        </p:nvCxnSpPr>
        <p:spPr>
          <a:xfrm flipV="1">
            <a:off x="6464808" y="4498848"/>
            <a:ext cx="0" cy="338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A8F11F0-6BBD-D964-7C18-7ABABE2AB8F9}"/>
              </a:ext>
            </a:extLst>
          </p:cNvPr>
          <p:cNvCxnSpPr>
            <a:cxnSpLocks/>
          </p:cNvCxnSpPr>
          <p:nvPr/>
        </p:nvCxnSpPr>
        <p:spPr>
          <a:xfrm flipV="1">
            <a:off x="7927848" y="4498848"/>
            <a:ext cx="0" cy="338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3D6651-75F1-8AA4-866A-7E12F7B5BE7E}"/>
              </a:ext>
            </a:extLst>
          </p:cNvPr>
          <p:cNvSpPr txBox="1"/>
          <p:nvPr/>
        </p:nvSpPr>
        <p:spPr>
          <a:xfrm>
            <a:off x="6331265" y="4927079"/>
            <a:ext cx="3292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r>
              <a:rPr kumimoji="1" lang="en-US" altLang="ko-KR" spc="-40" dirty="0">
                <a:latin typeface="+mn-ea"/>
              </a:rPr>
              <a:t>-1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5CF87A-CAEF-A763-1A2D-A7BC273E947E}"/>
              </a:ext>
            </a:extLst>
          </p:cNvPr>
          <p:cNvSpPr txBox="1"/>
          <p:nvPr/>
        </p:nvSpPr>
        <p:spPr>
          <a:xfrm>
            <a:off x="7868697" y="4927079"/>
            <a:ext cx="118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559426-C1FE-097D-171C-7671B9A59B06}"/>
              </a:ext>
            </a:extLst>
          </p:cNvPr>
          <p:cNvSpPr txBox="1"/>
          <p:nvPr/>
        </p:nvSpPr>
        <p:spPr>
          <a:xfrm>
            <a:off x="1741632" y="3379088"/>
            <a:ext cx="156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+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67050C-7DA7-A073-E4C7-E76AF3D38B6B}"/>
              </a:ext>
            </a:extLst>
          </p:cNvPr>
          <p:cNvSpPr txBox="1"/>
          <p:nvPr/>
        </p:nvSpPr>
        <p:spPr>
          <a:xfrm>
            <a:off x="1803539" y="4248427"/>
            <a:ext cx="894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525BBF-C0A7-1D13-9836-061CE3E65C23}"/>
              </a:ext>
            </a:extLst>
          </p:cNvPr>
          <p:cNvSpPr txBox="1"/>
          <p:nvPr/>
        </p:nvSpPr>
        <p:spPr>
          <a:xfrm>
            <a:off x="2378858" y="3128909"/>
            <a:ext cx="2109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AA6A87-C57C-CA15-28E4-06CC7117AF30}"/>
              </a:ext>
            </a:extLst>
          </p:cNvPr>
          <p:cNvSpPr txBox="1"/>
          <p:nvPr/>
        </p:nvSpPr>
        <p:spPr>
          <a:xfrm>
            <a:off x="2432426" y="3950711"/>
            <a:ext cx="1215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972104-93A4-EDBA-DE50-725BB0B9B200}"/>
              </a:ext>
            </a:extLst>
          </p:cNvPr>
          <p:cNvSpPr txBox="1"/>
          <p:nvPr/>
        </p:nvSpPr>
        <p:spPr>
          <a:xfrm>
            <a:off x="3005054" y="3851854"/>
            <a:ext cx="2109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-1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1230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5795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000" dirty="0"/>
              <a:t>Synergy ( share</a:t>
            </a:r>
            <a:r>
              <a:rPr lang="en-US" altLang="ko-KR" sz="2000" dirty="0"/>
              <a:t>) </a:t>
            </a:r>
            <a:r>
              <a:rPr lang="ko-KR" altLang="en-US" sz="2000" dirty="0"/>
              <a:t>한다고 항상 좋은가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D1A7E-4E16-67D6-CB47-1DC04CAB04AA}"/>
              </a:ext>
            </a:extLst>
          </p:cNvPr>
          <p:cNvSpPr txBox="1"/>
          <p:nvPr/>
        </p:nvSpPr>
        <p:spPr>
          <a:xfrm>
            <a:off x="1737750" y="1574143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6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FB5A62-E5BB-68F0-D576-883EBBFB683E}"/>
              </a:ext>
            </a:extLst>
          </p:cNvPr>
          <p:cNvSpPr txBox="1"/>
          <p:nvPr/>
        </p:nvSpPr>
        <p:spPr>
          <a:xfrm>
            <a:off x="1481089" y="1001433"/>
            <a:ext cx="14834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Combination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44AD-B1CA-AD52-CB8B-C96881EDEE57}"/>
              </a:ext>
            </a:extLst>
          </p:cNvPr>
          <p:cNvSpPr txBox="1"/>
          <p:nvPr/>
        </p:nvSpPr>
        <p:spPr>
          <a:xfrm>
            <a:off x="2559553" y="203713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7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0BDAD-261B-6044-3E44-C533A8538E1A}"/>
              </a:ext>
            </a:extLst>
          </p:cNvPr>
          <p:cNvSpPr txBox="1"/>
          <p:nvPr/>
        </p:nvSpPr>
        <p:spPr>
          <a:xfrm>
            <a:off x="8102938" y="203713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E2816-C7D4-94B3-8872-4A00C8EB0A62}"/>
              </a:ext>
            </a:extLst>
          </p:cNvPr>
          <p:cNvSpPr txBox="1"/>
          <p:nvPr/>
        </p:nvSpPr>
        <p:spPr>
          <a:xfrm>
            <a:off x="7304284" y="1574143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5F87B-517E-2FF2-56BA-7088DDC9B819}"/>
              </a:ext>
            </a:extLst>
          </p:cNvPr>
          <p:cNvSpPr txBox="1"/>
          <p:nvPr/>
        </p:nvSpPr>
        <p:spPr>
          <a:xfrm>
            <a:off x="7304284" y="203713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C89DB-4942-3FD1-915D-996C6A676985}"/>
              </a:ext>
            </a:extLst>
          </p:cNvPr>
          <p:cNvSpPr txBox="1"/>
          <p:nvPr/>
        </p:nvSpPr>
        <p:spPr>
          <a:xfrm>
            <a:off x="6389884" y="1574143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DFC65-1DA4-EF68-36D6-64DC6C209EC9}"/>
              </a:ext>
            </a:extLst>
          </p:cNvPr>
          <p:cNvSpPr txBox="1"/>
          <p:nvPr/>
        </p:nvSpPr>
        <p:spPr>
          <a:xfrm>
            <a:off x="6389884" y="203713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7A94D-8230-C938-8CEA-48F0255DAE6A}"/>
              </a:ext>
            </a:extLst>
          </p:cNvPr>
          <p:cNvSpPr txBox="1"/>
          <p:nvPr/>
        </p:nvSpPr>
        <p:spPr>
          <a:xfrm>
            <a:off x="5579656" y="1574143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BCBEC-777B-2CAC-B4FD-C42974BCFCA0}"/>
              </a:ext>
            </a:extLst>
          </p:cNvPr>
          <p:cNvSpPr txBox="1"/>
          <p:nvPr/>
        </p:nvSpPr>
        <p:spPr>
          <a:xfrm>
            <a:off x="5389348" y="1001433"/>
            <a:ext cx="14834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Combination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398FE5-D15E-DE63-56B1-CB0635C51872}"/>
              </a:ext>
            </a:extLst>
          </p:cNvPr>
          <p:cNvSpPr txBox="1"/>
          <p:nvPr/>
        </p:nvSpPr>
        <p:spPr>
          <a:xfrm>
            <a:off x="556634" y="1574143"/>
            <a:ext cx="6873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FR1-1)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4F78B-2B88-6591-225F-613725880373}"/>
              </a:ext>
            </a:extLst>
          </p:cNvPr>
          <p:cNvSpPr txBox="1"/>
          <p:nvPr/>
        </p:nvSpPr>
        <p:spPr>
          <a:xfrm>
            <a:off x="556634" y="2025556"/>
            <a:ext cx="6873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FR2-1)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2B40568-C3BA-6B6C-FD59-28EEC9A35C92}"/>
              </a:ext>
            </a:extLst>
          </p:cNvPr>
          <p:cNvCxnSpPr>
            <a:cxnSpLocks/>
          </p:cNvCxnSpPr>
          <p:nvPr/>
        </p:nvCxnSpPr>
        <p:spPr>
          <a:xfrm>
            <a:off x="243068" y="2586468"/>
            <a:ext cx="857778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8204D0-9CCB-D85B-FD53-621BCD718EA5}"/>
              </a:ext>
            </a:extLst>
          </p:cNvPr>
          <p:cNvSpPr txBox="1"/>
          <p:nvPr/>
        </p:nvSpPr>
        <p:spPr>
          <a:xfrm>
            <a:off x="1903644" y="3224443"/>
            <a:ext cx="10692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{DP6, DP7}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B16AE1-2ACA-955C-24AC-85A4AEC3A04C}"/>
              </a:ext>
            </a:extLst>
          </p:cNvPr>
          <p:cNvSpPr txBox="1"/>
          <p:nvPr/>
        </p:nvSpPr>
        <p:spPr>
          <a:xfrm>
            <a:off x="6336823" y="3224443"/>
            <a:ext cx="21303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{DP1, DP2, DP3, DP4}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77F96C-5A7E-CC5F-6282-02F80208FDD3}"/>
              </a:ext>
            </a:extLst>
          </p:cNvPr>
          <p:cNvSpPr txBox="1"/>
          <p:nvPr/>
        </p:nvSpPr>
        <p:spPr>
          <a:xfrm>
            <a:off x="453756" y="3863927"/>
            <a:ext cx="10674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# of share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8724B4-909B-A861-61B5-E2DC80D8065F}"/>
              </a:ext>
            </a:extLst>
          </p:cNvPr>
          <p:cNvSpPr txBox="1"/>
          <p:nvPr/>
        </p:nvSpPr>
        <p:spPr>
          <a:xfrm>
            <a:off x="729216" y="4518138"/>
            <a:ext cx="5164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# 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4F5E89-D3CE-C0D7-8062-592B18CA0C7C}"/>
              </a:ext>
            </a:extLst>
          </p:cNvPr>
          <p:cNvSpPr txBox="1"/>
          <p:nvPr/>
        </p:nvSpPr>
        <p:spPr>
          <a:xfrm>
            <a:off x="2351842" y="3820520"/>
            <a:ext cx="1728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0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C9A59-4454-E076-7660-722A0FB0D067}"/>
              </a:ext>
            </a:extLst>
          </p:cNvPr>
          <p:cNvSpPr txBox="1"/>
          <p:nvPr/>
        </p:nvSpPr>
        <p:spPr>
          <a:xfrm>
            <a:off x="7291919" y="3863925"/>
            <a:ext cx="1728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2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D99D9-3B29-A319-3001-13D16FA8E04E}"/>
              </a:ext>
            </a:extLst>
          </p:cNvPr>
          <p:cNvSpPr txBox="1"/>
          <p:nvPr/>
        </p:nvSpPr>
        <p:spPr>
          <a:xfrm>
            <a:off x="2351842" y="4471969"/>
            <a:ext cx="1728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2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64713-BB87-B6CF-3041-AEE5DCFF5974}"/>
              </a:ext>
            </a:extLst>
          </p:cNvPr>
          <p:cNvSpPr txBox="1"/>
          <p:nvPr/>
        </p:nvSpPr>
        <p:spPr>
          <a:xfrm>
            <a:off x="7291919" y="4518135"/>
            <a:ext cx="1728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4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5C9C91-0088-E711-259F-9394465F3C0C}"/>
              </a:ext>
            </a:extLst>
          </p:cNvPr>
          <p:cNvSpPr/>
          <p:nvPr/>
        </p:nvSpPr>
        <p:spPr>
          <a:xfrm>
            <a:off x="6307235" y="1516839"/>
            <a:ext cx="649729" cy="97227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0A95C7-8A9B-6B6F-8EF1-81691269160D}"/>
              </a:ext>
            </a:extLst>
          </p:cNvPr>
          <p:cNvSpPr/>
          <p:nvPr/>
        </p:nvSpPr>
        <p:spPr>
          <a:xfrm>
            <a:off x="7198486" y="1516839"/>
            <a:ext cx="649729" cy="97227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E9B1A4-46CD-8AA9-1A6E-5F8635940339}"/>
              </a:ext>
            </a:extLst>
          </p:cNvPr>
          <p:cNvSpPr txBox="1"/>
          <p:nvPr/>
        </p:nvSpPr>
        <p:spPr>
          <a:xfrm>
            <a:off x="6131057" y="5064162"/>
            <a:ext cx="23643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Share </a:t>
            </a:r>
            <a:r>
              <a:rPr kumimoji="1" lang="ko-Kore-KR" altLang="en-US" spc="-40" dirty="0">
                <a:latin typeface="+mn-ea"/>
              </a:rPr>
              <a:t>해도 고려해야할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가 많음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50439F-AADD-2DDA-C858-B320BD44D4D3}"/>
              </a:ext>
            </a:extLst>
          </p:cNvPr>
          <p:cNvSpPr txBox="1"/>
          <p:nvPr/>
        </p:nvSpPr>
        <p:spPr>
          <a:xfrm>
            <a:off x="1605159" y="5979135"/>
            <a:ext cx="60301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</a:t>
            </a:r>
            <a:r>
              <a:rPr kumimoji="1" lang="ko-Kore-KR" altLang="en-US" spc="-40" dirty="0">
                <a:latin typeface="+mn-ea"/>
              </a:rPr>
              <a:t> 가 좋은건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단지 각각 처리했을 때보다 같이 하면 중복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D1F83B-1255-89B0-6534-A4B9577055CA}"/>
              </a:ext>
            </a:extLst>
          </p:cNvPr>
          <p:cNvSpPr txBox="1">
            <a:spLocks/>
          </p:cNvSpPr>
          <p:nvPr/>
        </p:nvSpPr>
        <p:spPr>
          <a:xfrm>
            <a:off x="4230816" y="1657565"/>
            <a:ext cx="552879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VS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0214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D0DE-AC27-145A-3D4E-49B91BC459FD}"/>
              </a:ext>
            </a:extLst>
          </p:cNvPr>
          <p:cNvSpPr txBox="1"/>
          <p:nvPr/>
        </p:nvSpPr>
        <p:spPr>
          <a:xfrm>
            <a:off x="5168901" y="579054"/>
            <a:ext cx="387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1)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/>
        </p:nvGraphicFramePr>
        <p:xfrm>
          <a:off x="103502" y="913101"/>
          <a:ext cx="5065399" cy="2630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21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605644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60174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41609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78741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97306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97306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430253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430253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497306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6459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9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7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92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 + </a:t>
                      </a:r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928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922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92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A5DC5B-217C-CCD1-B73A-0BFA1DDEB2FB}"/>
              </a:ext>
            </a:extLst>
          </p:cNvPr>
          <p:cNvSpPr txBox="1"/>
          <p:nvPr/>
        </p:nvSpPr>
        <p:spPr>
          <a:xfrm>
            <a:off x="1425990" y="3743444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EF9BF-C556-547C-DF82-EE61A20B1319}"/>
              </a:ext>
            </a:extLst>
          </p:cNvPr>
          <p:cNvSpPr txBox="1"/>
          <p:nvPr/>
        </p:nvSpPr>
        <p:spPr>
          <a:xfrm>
            <a:off x="1584313" y="4283750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D2BE4-FD05-0857-968F-AE401EF7A532}"/>
              </a:ext>
            </a:extLst>
          </p:cNvPr>
          <p:cNvSpPr txBox="1"/>
          <p:nvPr/>
        </p:nvSpPr>
        <p:spPr>
          <a:xfrm>
            <a:off x="2553246" y="3743444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21178C-CBAD-9536-3DF4-F1C29E20F332}"/>
              </a:ext>
            </a:extLst>
          </p:cNvPr>
          <p:cNvSpPr txBox="1"/>
          <p:nvPr/>
        </p:nvSpPr>
        <p:spPr>
          <a:xfrm>
            <a:off x="3794782" y="3743444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BC731-0B86-E5B3-BE39-0180DF230C63}"/>
              </a:ext>
            </a:extLst>
          </p:cNvPr>
          <p:cNvSpPr txBox="1"/>
          <p:nvPr/>
        </p:nvSpPr>
        <p:spPr>
          <a:xfrm>
            <a:off x="1584313" y="4801729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048D-5F33-5A69-8BA8-EFD5F603C791}"/>
              </a:ext>
            </a:extLst>
          </p:cNvPr>
          <p:cNvSpPr txBox="1"/>
          <p:nvPr/>
        </p:nvSpPr>
        <p:spPr>
          <a:xfrm>
            <a:off x="2669337" y="4154390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6A9A99-E0A2-1CCD-ECE8-C4690543C8C0}"/>
              </a:ext>
            </a:extLst>
          </p:cNvPr>
          <p:cNvSpPr txBox="1"/>
          <p:nvPr/>
        </p:nvSpPr>
        <p:spPr>
          <a:xfrm>
            <a:off x="2669337" y="4801730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88E64-B7BC-E5F6-5BE0-63BCF26AFDF2}"/>
              </a:ext>
            </a:extLst>
          </p:cNvPr>
          <p:cNvSpPr txBox="1"/>
          <p:nvPr/>
        </p:nvSpPr>
        <p:spPr>
          <a:xfrm>
            <a:off x="3799528" y="4426511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ECDB67-0405-1DD7-7160-3504961A178C}"/>
              </a:ext>
            </a:extLst>
          </p:cNvPr>
          <p:cNvSpPr txBox="1"/>
          <p:nvPr/>
        </p:nvSpPr>
        <p:spPr>
          <a:xfrm>
            <a:off x="1584313" y="5386190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C70A-D452-0D1D-5821-7AFB62BD1BED}"/>
              </a:ext>
            </a:extLst>
          </p:cNvPr>
          <p:cNvSpPr txBox="1"/>
          <p:nvPr/>
        </p:nvSpPr>
        <p:spPr>
          <a:xfrm>
            <a:off x="1584313" y="5885811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24E769-8D24-F600-CD2A-2694A10D9D0F}"/>
              </a:ext>
            </a:extLst>
          </p:cNvPr>
          <p:cNvSpPr txBox="1"/>
          <p:nvPr/>
        </p:nvSpPr>
        <p:spPr>
          <a:xfrm>
            <a:off x="2669337" y="5384708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495774-5A05-514A-1EA4-0C244560B077}"/>
              </a:ext>
            </a:extLst>
          </p:cNvPr>
          <p:cNvSpPr txBox="1"/>
          <p:nvPr/>
        </p:nvSpPr>
        <p:spPr>
          <a:xfrm>
            <a:off x="3664650" y="5571824"/>
            <a:ext cx="1085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terminated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8AF52-78DD-95CB-020B-B34C7EEF0B88}"/>
              </a:ext>
            </a:extLst>
          </p:cNvPr>
          <p:cNvSpPr txBox="1"/>
          <p:nvPr/>
        </p:nvSpPr>
        <p:spPr>
          <a:xfrm>
            <a:off x="657828" y="4477596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A3CEF7-A596-9955-5017-1913D915B68C}"/>
              </a:ext>
            </a:extLst>
          </p:cNvPr>
          <p:cNvSpPr txBox="1"/>
          <p:nvPr/>
        </p:nvSpPr>
        <p:spPr>
          <a:xfrm>
            <a:off x="643941" y="5499600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A04CD-0EAE-7DDF-7472-08150CDBB985}"/>
              </a:ext>
            </a:extLst>
          </p:cNvPr>
          <p:cNvSpPr txBox="1"/>
          <p:nvPr/>
        </p:nvSpPr>
        <p:spPr>
          <a:xfrm>
            <a:off x="485217" y="3743444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17E74FC-B3F2-D996-D0B4-EDE7E0B4758E}"/>
              </a:ext>
            </a:extLst>
          </p:cNvPr>
          <p:cNvCxnSpPr>
            <a:cxnSpLocks/>
          </p:cNvCxnSpPr>
          <p:nvPr/>
        </p:nvCxnSpPr>
        <p:spPr>
          <a:xfrm>
            <a:off x="1267640" y="3743442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BAF38D5-F9F6-DA80-5ED3-DBA37048DA49}"/>
              </a:ext>
            </a:extLst>
          </p:cNvPr>
          <p:cNvCxnSpPr>
            <a:cxnSpLocks/>
          </p:cNvCxnSpPr>
          <p:nvPr/>
        </p:nvCxnSpPr>
        <p:spPr>
          <a:xfrm>
            <a:off x="2436564" y="3743442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967BF95D-47C5-99B8-69E3-443C722E570D}"/>
              </a:ext>
            </a:extLst>
          </p:cNvPr>
          <p:cNvCxnSpPr>
            <a:cxnSpLocks/>
          </p:cNvCxnSpPr>
          <p:nvPr/>
        </p:nvCxnSpPr>
        <p:spPr>
          <a:xfrm>
            <a:off x="3520646" y="3743442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804CA12F-9AE8-F1E5-3D21-A5284B1C3E9C}"/>
              </a:ext>
            </a:extLst>
          </p:cNvPr>
          <p:cNvCxnSpPr>
            <a:cxnSpLocks/>
          </p:cNvCxnSpPr>
          <p:nvPr/>
        </p:nvCxnSpPr>
        <p:spPr>
          <a:xfrm flipH="1">
            <a:off x="372095" y="4107255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CB0A16-DD4F-89E0-2E4E-F4015A324A45}"/>
              </a:ext>
            </a:extLst>
          </p:cNvPr>
          <p:cNvSpPr txBox="1"/>
          <p:nvPr/>
        </p:nvSpPr>
        <p:spPr>
          <a:xfrm rot="10800000">
            <a:off x="3245273" y="4522751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67234-8BAC-3AD2-84DB-73C1BB0F8AC1}"/>
              </a:ext>
            </a:extLst>
          </p:cNvPr>
          <p:cNvSpPr txBox="1"/>
          <p:nvPr/>
        </p:nvSpPr>
        <p:spPr>
          <a:xfrm>
            <a:off x="2879325" y="5929929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7BDAF8B-A376-3D8D-9973-CD3021981914}"/>
              </a:ext>
            </a:extLst>
          </p:cNvPr>
          <p:cNvCxnSpPr>
            <a:cxnSpLocks/>
          </p:cNvCxnSpPr>
          <p:nvPr/>
        </p:nvCxnSpPr>
        <p:spPr>
          <a:xfrm flipH="1">
            <a:off x="372095" y="5276179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34">
            <a:extLst>
              <a:ext uri="{FF2B5EF4-FFF2-40B4-BE49-F238E27FC236}">
                <a16:creationId xmlns:a16="http://schemas.microsoft.com/office/drawing/2014/main" id="{B85C324A-AADD-60B6-D423-ED954AF55D95}"/>
              </a:ext>
            </a:extLst>
          </p:cNvPr>
          <p:cNvCxnSpPr>
            <a:cxnSpLocks/>
            <a:stCxn id="66" idx="1"/>
            <a:endCxn id="69" idx="1"/>
          </p:cNvCxnSpPr>
          <p:nvPr/>
        </p:nvCxnSpPr>
        <p:spPr>
          <a:xfrm rot="10800000" flipV="1">
            <a:off x="1584313" y="4422249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34">
            <a:extLst>
              <a:ext uri="{FF2B5EF4-FFF2-40B4-BE49-F238E27FC236}">
                <a16:creationId xmlns:a16="http://schemas.microsoft.com/office/drawing/2014/main" id="{DE87DCB2-D369-CC5C-F207-40170EBED18B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V="1">
            <a:off x="1584313" y="5524689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48661-F91F-75E6-8CF4-E8C232667440}"/>
              </a:ext>
            </a:extLst>
          </p:cNvPr>
          <p:cNvSpPr txBox="1"/>
          <p:nvPr/>
        </p:nvSpPr>
        <p:spPr>
          <a:xfrm rot="13765934">
            <a:off x="2374041" y="562696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13966-FFC0-52B3-C662-DD6E3160DD6F}"/>
              </a:ext>
            </a:extLst>
          </p:cNvPr>
          <p:cNvSpPr txBox="1"/>
          <p:nvPr/>
        </p:nvSpPr>
        <p:spPr>
          <a:xfrm>
            <a:off x="186030" y="60574"/>
            <a:ext cx="24050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With order? 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9E328-399A-F42C-2A1C-29DD576D2BBB}"/>
              </a:ext>
            </a:extLst>
          </p:cNvPr>
          <p:cNvSpPr txBox="1"/>
          <p:nvPr/>
        </p:nvSpPr>
        <p:spPr>
          <a:xfrm>
            <a:off x="5275861" y="4849702"/>
            <a:ext cx="68976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13741-32B5-860A-B6F5-6908CA6C1DF3}"/>
              </a:ext>
            </a:extLst>
          </p:cNvPr>
          <p:cNvSpPr txBox="1"/>
          <p:nvPr/>
        </p:nvSpPr>
        <p:spPr>
          <a:xfrm>
            <a:off x="5203363" y="5537178"/>
            <a:ext cx="689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499B4-94C1-9881-9D09-500E181E8447}"/>
              </a:ext>
            </a:extLst>
          </p:cNvPr>
          <p:cNvSpPr txBox="1"/>
          <p:nvPr/>
        </p:nvSpPr>
        <p:spPr>
          <a:xfrm>
            <a:off x="6306869" y="5537178"/>
            <a:ext cx="5556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F162AB1D-BC2F-6BAB-9AB6-035956C6F022}"/>
              </a:ext>
            </a:extLst>
          </p:cNvPr>
          <p:cNvCxnSpPr>
            <a:cxnSpLocks/>
            <a:stCxn id="29" idx="1"/>
            <a:endCxn id="20" idx="1"/>
          </p:cNvCxnSpPr>
          <p:nvPr/>
        </p:nvCxnSpPr>
        <p:spPr>
          <a:xfrm flipV="1">
            <a:off x="5893126" y="4330027"/>
            <a:ext cx="186675" cy="801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3F3886-EBB2-B150-8EF2-AC3FB464008E}"/>
              </a:ext>
            </a:extLst>
          </p:cNvPr>
          <p:cNvSpPr txBox="1"/>
          <p:nvPr/>
        </p:nvSpPr>
        <p:spPr>
          <a:xfrm>
            <a:off x="6079801" y="4191527"/>
            <a:ext cx="28858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R" spc="-40" baseline="30000" dirty="0">
                <a:latin typeface="+mn-ea"/>
              </a:rPr>
              <a:t>st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전파에서의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DP13 sharing 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8" name="왼쪽 대괄호[L] 27">
            <a:extLst>
              <a:ext uri="{FF2B5EF4-FFF2-40B4-BE49-F238E27FC236}">
                <a16:creationId xmlns:a16="http://schemas.microsoft.com/office/drawing/2014/main" id="{E03513EC-620A-8BE9-B59F-A92367E2454C}"/>
              </a:ext>
            </a:extLst>
          </p:cNvPr>
          <p:cNvSpPr/>
          <p:nvPr/>
        </p:nvSpPr>
        <p:spPr>
          <a:xfrm rot="5400000">
            <a:off x="6077464" y="5139825"/>
            <a:ext cx="45719" cy="7597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왼쪽 대괄호[L] 28">
            <a:extLst>
              <a:ext uri="{FF2B5EF4-FFF2-40B4-BE49-F238E27FC236}">
                <a16:creationId xmlns:a16="http://schemas.microsoft.com/office/drawing/2014/main" id="{DA60F27F-264A-3583-4942-8495D8A124DB}"/>
              </a:ext>
            </a:extLst>
          </p:cNvPr>
          <p:cNvSpPr/>
          <p:nvPr/>
        </p:nvSpPr>
        <p:spPr>
          <a:xfrm rot="10800000">
            <a:off x="5827971" y="4932854"/>
            <a:ext cx="65155" cy="39748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C39D40FF-8BDF-6C37-8B93-8FB523C308BF}"/>
              </a:ext>
            </a:extLst>
          </p:cNvPr>
          <p:cNvCxnSpPr>
            <a:cxnSpLocks/>
            <a:stCxn id="28" idx="1"/>
            <a:endCxn id="36" idx="1"/>
          </p:cNvCxnSpPr>
          <p:nvPr/>
        </p:nvCxnSpPr>
        <p:spPr>
          <a:xfrm rot="5400000" flipH="1" flipV="1">
            <a:off x="5799432" y="5057256"/>
            <a:ext cx="740483" cy="138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1660EF-7140-EBEA-5C67-FB477FBF4775}"/>
              </a:ext>
            </a:extLst>
          </p:cNvPr>
          <p:cNvSpPr txBox="1"/>
          <p:nvPr/>
        </p:nvSpPr>
        <p:spPr>
          <a:xfrm>
            <a:off x="6239024" y="4617864"/>
            <a:ext cx="27105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R" spc="-40" baseline="30000" dirty="0">
                <a:latin typeface="+mn-ea"/>
              </a:rPr>
              <a:t>st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전파에서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DP34 sharing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E0AD54-A877-B97D-77BD-93A0CF41720F}"/>
              </a:ext>
            </a:extLst>
          </p:cNvPr>
          <p:cNvSpPr txBox="1"/>
          <p:nvPr/>
        </p:nvSpPr>
        <p:spPr>
          <a:xfrm>
            <a:off x="5489091" y="5969403"/>
            <a:ext cx="118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AFBB25-675E-AF6A-6950-BFC1A6C90CD2}"/>
              </a:ext>
            </a:extLst>
          </p:cNvPr>
          <p:cNvSpPr txBox="1"/>
          <p:nvPr/>
        </p:nvSpPr>
        <p:spPr>
          <a:xfrm>
            <a:off x="6386384" y="5943932"/>
            <a:ext cx="396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T+1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05433643-2D15-2812-1C68-4C806595ED77}"/>
              </a:ext>
            </a:extLst>
          </p:cNvPr>
          <p:cNvCxnSpPr>
            <a:cxnSpLocks/>
          </p:cNvCxnSpPr>
          <p:nvPr/>
        </p:nvCxnSpPr>
        <p:spPr>
          <a:xfrm flipH="1">
            <a:off x="5237950" y="5876425"/>
            <a:ext cx="1624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E7123B55-2614-48BC-266C-60FBB34F779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548243" y="5814177"/>
            <a:ext cx="0" cy="12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A863081-7F4D-2516-A57E-EB9CEAFA9E02}"/>
              </a:ext>
            </a:extLst>
          </p:cNvPr>
          <p:cNvCxnSpPr>
            <a:cxnSpLocks/>
          </p:cNvCxnSpPr>
          <p:nvPr/>
        </p:nvCxnSpPr>
        <p:spPr>
          <a:xfrm>
            <a:off x="6567345" y="5814177"/>
            <a:ext cx="0" cy="12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E0BA4317-3DBD-D261-9D4C-7F5EC5508B61}"/>
              </a:ext>
            </a:extLst>
          </p:cNvPr>
          <p:cNvCxnSpPr>
            <a:cxnSpLocks/>
            <a:stCxn id="59" idx="1"/>
            <a:endCxn id="62" idx="1"/>
          </p:cNvCxnSpPr>
          <p:nvPr/>
        </p:nvCxnSpPr>
        <p:spPr>
          <a:xfrm rot="10800000" flipH="1">
            <a:off x="5156850" y="3910250"/>
            <a:ext cx="1000465" cy="1470333"/>
          </a:xfrm>
          <a:prstGeom prst="bentConnector3">
            <a:avLst>
              <a:gd name="adj1" fmla="val -7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왼쪽 대괄호[L] 58">
            <a:extLst>
              <a:ext uri="{FF2B5EF4-FFF2-40B4-BE49-F238E27FC236}">
                <a16:creationId xmlns:a16="http://schemas.microsoft.com/office/drawing/2014/main" id="{90862A4D-BA62-0483-E57D-4F3DEB37FFFB}"/>
              </a:ext>
            </a:extLst>
          </p:cNvPr>
          <p:cNvSpPr/>
          <p:nvPr/>
        </p:nvSpPr>
        <p:spPr>
          <a:xfrm>
            <a:off x="5156851" y="5065000"/>
            <a:ext cx="92103" cy="6311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D2E8D-B112-0855-F6E9-D09754D81154}"/>
              </a:ext>
            </a:extLst>
          </p:cNvPr>
          <p:cNvSpPr txBox="1"/>
          <p:nvPr/>
        </p:nvSpPr>
        <p:spPr>
          <a:xfrm>
            <a:off x="6157316" y="3771749"/>
            <a:ext cx="27922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pc="-40" dirty="0">
                <a:latin typeface="+mn-ea"/>
              </a:rPr>
              <a:t>Possible concurrent design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9D85F0-C04D-7C34-0A1E-44E4760A84B5}"/>
              </a:ext>
            </a:extLst>
          </p:cNvPr>
          <p:cNvSpPr txBox="1"/>
          <p:nvPr/>
        </p:nvSpPr>
        <p:spPr>
          <a:xfrm>
            <a:off x="2561244" y="195750"/>
            <a:ext cx="32361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400" spc="-40" dirty="0">
                <a:latin typeface="+mn-ea"/>
              </a:rPr>
              <a:t>그러면 </a:t>
            </a:r>
            <a:r>
              <a:rPr kumimoji="1" lang="en-US" altLang="ko-Kore-KR" sz="1400" spc="-40" dirty="0">
                <a:latin typeface="+mn-ea"/>
              </a:rPr>
              <a:t>i</a:t>
            </a:r>
            <a:r>
              <a:rPr kumimoji="1" lang="en-US" altLang="ko-KR" sz="1400" spc="-40" dirty="0">
                <a:latin typeface="+mn-ea"/>
              </a:rPr>
              <a:t>ndirect conflict </a:t>
            </a:r>
            <a:r>
              <a:rPr kumimoji="1" lang="ko-KR" altLang="en-US" sz="1400" spc="-40" dirty="0">
                <a:latin typeface="+mn-ea"/>
              </a:rPr>
              <a:t>계산도 달리해야</a:t>
            </a:r>
            <a:r>
              <a:rPr kumimoji="1" lang="en-US" altLang="ko-KR" sz="1400" spc="-40" dirty="0">
                <a:latin typeface="+mn-ea"/>
              </a:rPr>
              <a:t>..?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7FCFEC-319E-147A-8BC7-B70506CBD8BC}"/>
              </a:ext>
            </a:extLst>
          </p:cNvPr>
          <p:cNvSpPr txBox="1"/>
          <p:nvPr/>
        </p:nvSpPr>
        <p:spPr>
          <a:xfrm>
            <a:off x="5275863" y="1000866"/>
            <a:ext cx="38723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9A851-01C5-9012-0ED8-A8FCCF4E3780}"/>
              </a:ext>
            </a:extLst>
          </p:cNvPr>
          <p:cNvSpPr txBox="1"/>
          <p:nvPr/>
        </p:nvSpPr>
        <p:spPr>
          <a:xfrm>
            <a:off x="5811408" y="2037920"/>
            <a:ext cx="307552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순서를 조절해서</a:t>
            </a:r>
            <a:r>
              <a:rPr kumimoji="1" lang="en-US" altLang="ko-Kore-KR" spc="-40" dirty="0">
                <a:latin typeface="+mn-ea"/>
              </a:rPr>
              <a:t>,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동시간대에 동일한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조정을 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만들어내는 것을 </a:t>
            </a:r>
            <a:r>
              <a:rPr kumimoji="1" lang="en-US" altLang="ko-Kore-KR" spc="-40" dirty="0">
                <a:latin typeface="+mn-ea"/>
              </a:rPr>
              <a:t>Synergy?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99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897EC6-6C5A-A1D1-3989-E146F59D09EA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grouping(?)   &lt;without considering DP relation&gt;</a:t>
            </a:r>
            <a:endParaRPr lang="ko-KR" altLang="en-US" sz="2400" b="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BB3144-A544-1D78-2CCD-8C2A3DCE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266"/>
              </p:ext>
            </p:extLst>
          </p:nvPr>
        </p:nvGraphicFramePr>
        <p:xfrm>
          <a:off x="431007" y="964430"/>
          <a:ext cx="6096357" cy="4058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534">
                  <a:extLst>
                    <a:ext uri="{9D8B030D-6E8A-4147-A177-3AD203B41FA5}">
                      <a16:colId xmlns:a16="http://schemas.microsoft.com/office/drawing/2014/main" val="11937458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997601113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94883175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1144103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7104534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26667372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92683347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655439164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04786211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2680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extLst>
                  <a:ext uri="{0D108BD9-81ED-4DB2-BD59-A6C34878D82A}">
                    <a16:rowId xmlns:a16="http://schemas.microsoft.com/office/drawing/2014/main" val="40469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4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FR. 1</a:t>
                      </a:r>
                      <a:endParaRPr lang="ko-Kore-KR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2684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8175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-1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-1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03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FR. 2</a:t>
                      </a:r>
                      <a:endParaRPr lang="ko-Kore-KR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696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804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375183"/>
                  </a:ext>
                </a:extLst>
              </a:tr>
              <a:tr h="3372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255"/>
                  </a:ext>
                </a:extLst>
              </a:tr>
              <a:tr h="3087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FR.  3</a:t>
                      </a:r>
                      <a:endParaRPr lang="ko-Kore-KR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99617"/>
                  </a:ext>
                </a:extLst>
              </a:tr>
              <a:tr h="28018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402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92CEB-028B-9C3C-FE76-86AD8D01E532}"/>
              </a:ext>
            </a:extLst>
          </p:cNvPr>
          <p:cNvSpPr txBox="1"/>
          <p:nvPr/>
        </p:nvSpPr>
        <p:spPr>
          <a:xfrm>
            <a:off x="7154027" y="1718073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40E7-1282-BE9E-1C48-7635314DFA17}"/>
              </a:ext>
            </a:extLst>
          </p:cNvPr>
          <p:cNvSpPr txBox="1"/>
          <p:nvPr/>
        </p:nvSpPr>
        <p:spPr>
          <a:xfrm>
            <a:off x="6862482" y="1264446"/>
            <a:ext cx="14366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Good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47321-B4EF-A4D3-B662-C76B779849F3}"/>
              </a:ext>
            </a:extLst>
          </p:cNvPr>
          <p:cNvSpPr txBox="1"/>
          <p:nvPr/>
        </p:nvSpPr>
        <p:spPr>
          <a:xfrm>
            <a:off x="7154027" y="2946798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D737B-8505-382D-F5D1-DECEA179A12F}"/>
              </a:ext>
            </a:extLst>
          </p:cNvPr>
          <p:cNvSpPr txBox="1"/>
          <p:nvPr/>
        </p:nvSpPr>
        <p:spPr>
          <a:xfrm>
            <a:off x="6862482" y="2493171"/>
            <a:ext cx="1353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No synergy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32C5-2048-E9B4-CDCB-25CD1C15843C}"/>
              </a:ext>
            </a:extLst>
          </p:cNvPr>
          <p:cNvSpPr txBox="1"/>
          <p:nvPr/>
        </p:nvSpPr>
        <p:spPr>
          <a:xfrm>
            <a:off x="7154027" y="4196954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0C72-3991-2E65-AB93-04BEA5D1EE88}"/>
              </a:ext>
            </a:extLst>
          </p:cNvPr>
          <p:cNvSpPr txBox="1"/>
          <p:nvPr/>
        </p:nvSpPr>
        <p:spPr>
          <a:xfrm>
            <a:off x="6862482" y="3743327"/>
            <a:ext cx="18429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Negative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095-CAA3-F733-7D84-0C98CD47288F}"/>
              </a:ext>
            </a:extLst>
          </p:cNvPr>
          <p:cNvSpPr txBox="1"/>
          <p:nvPr/>
        </p:nvSpPr>
        <p:spPr>
          <a:xfrm>
            <a:off x="171756" y="5466865"/>
            <a:ext cx="41878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1 : FR1 &amp;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  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11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23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4F366-EFE4-8B30-F329-A5C602233DAD}"/>
              </a:ext>
            </a:extLst>
          </p:cNvPr>
          <p:cNvSpPr txBox="1"/>
          <p:nvPr/>
        </p:nvSpPr>
        <p:spPr>
          <a:xfrm>
            <a:off x="171756" y="5890493"/>
            <a:ext cx="36525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2 : FR3           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4660919" y="5489380"/>
            <a:ext cx="43596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andidate</a:t>
            </a:r>
            <a:r>
              <a:rPr kumimoji="1" lang="ko-KR" altLang="en-US" spc="-40" dirty="0" err="1">
                <a:latin typeface="+mn-ea"/>
              </a:rPr>
              <a:t>를</a:t>
            </a:r>
            <a:r>
              <a:rPr kumimoji="1" lang="ko-KR" altLang="en-US" spc="-40" dirty="0">
                <a:latin typeface="+mn-ea"/>
              </a:rPr>
              <a:t> 기준으로 </a:t>
            </a:r>
            <a:r>
              <a:rPr kumimoji="1" lang="en-US" altLang="ko-KR" spc="-40" dirty="0">
                <a:latin typeface="+mn-ea"/>
              </a:rPr>
              <a:t>grouping</a:t>
            </a:r>
          </a:p>
          <a:p>
            <a:pPr marL="285750" indent="-285750">
              <a:buFontTx/>
              <a:buChar char="-"/>
            </a:pPr>
            <a:r>
              <a:rPr kumimoji="1" lang="ko-KR" altLang="en-US" spc="-40" dirty="0">
                <a:latin typeface="+mn-ea"/>
              </a:rPr>
              <a:t>그러나 이것은 </a:t>
            </a:r>
            <a:r>
              <a:rPr kumimoji="1" lang="en-US" altLang="ko-KR" spc="-40" dirty="0">
                <a:latin typeface="+mn-ea"/>
              </a:rPr>
              <a:t>Direct interaction</a:t>
            </a:r>
            <a:r>
              <a:rPr kumimoji="1" lang="ko-KR" altLang="en-US" spc="-40" dirty="0">
                <a:latin typeface="+mn-ea"/>
              </a:rPr>
              <a:t>만 고려</a:t>
            </a:r>
            <a:endParaRPr kumimoji="1" lang="en-US" altLang="ko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Indirect flow</a:t>
            </a:r>
            <a:r>
              <a:rPr kumimoji="1" lang="ko-Kore-KR" altLang="en-US" spc="-40" dirty="0">
                <a:latin typeface="+mn-ea"/>
              </a:rPr>
              <a:t>도 고려가 필요함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BA077-2C5D-6C97-DDFC-1946978D9B1E}"/>
              </a:ext>
            </a:extLst>
          </p:cNvPr>
          <p:cNvSpPr txBox="1"/>
          <p:nvPr/>
        </p:nvSpPr>
        <p:spPr>
          <a:xfrm>
            <a:off x="8524902" y="2062621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B0A8-B5FE-1DF0-B9DE-851936A20A5C}"/>
              </a:ext>
            </a:extLst>
          </p:cNvPr>
          <p:cNvSpPr txBox="1"/>
          <p:nvPr/>
        </p:nvSpPr>
        <p:spPr>
          <a:xfrm>
            <a:off x="8524902" y="3307527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58AD2-E103-D26F-54A8-E87D76A23EA7}"/>
              </a:ext>
            </a:extLst>
          </p:cNvPr>
          <p:cNvSpPr txBox="1"/>
          <p:nvPr/>
        </p:nvSpPr>
        <p:spPr>
          <a:xfrm>
            <a:off x="8524904" y="4464298"/>
            <a:ext cx="495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-3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2441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2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[</a:t>
            </a:r>
            <a:r>
              <a:rPr lang="en-US" altLang="ko-KR" sz="2400" dirty="0">
                <a:solidFill>
                  <a:srgbClr val="C00000"/>
                </a:solidFill>
              </a:rPr>
              <a:t>Conflict resolution</a:t>
            </a:r>
            <a:r>
              <a:rPr lang="en-US" altLang="ko-KR" sz="2400" b="0" dirty="0"/>
              <a:t> strategy for ~~]</a:t>
            </a:r>
            <a:endParaRPr lang="ko-KR" altLang="en-US" sz="2400" b="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F775D7-4267-9F35-D0C7-F06AE536CE51}"/>
              </a:ext>
            </a:extLst>
          </p:cNvPr>
          <p:cNvSpPr txBox="1">
            <a:spLocks/>
          </p:cNvSpPr>
          <p:nvPr/>
        </p:nvSpPr>
        <p:spPr>
          <a:xfrm>
            <a:off x="75554" y="5145742"/>
            <a:ext cx="1101495" cy="421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Novelty)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DD0D56-46D8-BFF6-653B-668FD9D346F8}"/>
              </a:ext>
            </a:extLst>
          </p:cNvPr>
          <p:cNvSpPr txBox="1">
            <a:spLocks/>
          </p:cNvSpPr>
          <p:nvPr/>
        </p:nvSpPr>
        <p:spPr>
          <a:xfrm>
            <a:off x="75553" y="1482228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아이디어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방법론</a:t>
            </a:r>
            <a:endParaRPr lang="en-US" altLang="ko-KR" sz="2400" b="0" dirty="0"/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B17DDE68-9FEE-2FEE-5434-F91EBA92A53B}"/>
              </a:ext>
            </a:extLst>
          </p:cNvPr>
          <p:cNvSpPr/>
          <p:nvPr/>
        </p:nvSpPr>
        <p:spPr>
          <a:xfrm rot="5400000">
            <a:off x="1903535" y="773982"/>
            <a:ext cx="308853" cy="29124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8530EB-1AD4-CA9C-5855-877D6E272EF0}"/>
              </a:ext>
            </a:extLst>
          </p:cNvPr>
          <p:cNvSpPr txBox="1">
            <a:spLocks/>
          </p:cNvSpPr>
          <p:nvPr/>
        </p:nvSpPr>
        <p:spPr>
          <a:xfrm>
            <a:off x="161367" y="3145901"/>
            <a:ext cx="6358541" cy="1515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b="0" dirty="0"/>
              <a:t> </a:t>
            </a:r>
            <a:r>
              <a:rPr lang="en-US" altLang="ko-KR" sz="2000" dirty="0"/>
              <a:t>conflict / </a:t>
            </a:r>
            <a:r>
              <a:rPr lang="en-US" altLang="ko-KR" sz="2000" b="0" strike="sngStrike" dirty="0"/>
              <a:t>Synergy</a:t>
            </a:r>
            <a:r>
              <a:rPr lang="ko-KR" altLang="en-US" sz="2000" dirty="0"/>
              <a:t> 의미</a:t>
            </a:r>
            <a:r>
              <a:rPr lang="ko-KR" altLang="en-US" sz="2000" b="0" dirty="0"/>
              <a:t> </a:t>
            </a:r>
            <a:r>
              <a:rPr lang="en-US" altLang="ko-KR" sz="2000" b="0" dirty="0">
                <a:sym typeface="Wingdings" pitchFamily="2" charset="2"/>
              </a:rPr>
              <a:t> </a:t>
            </a:r>
            <a:r>
              <a:rPr lang="ko-KR" altLang="en-US" sz="2000" b="0" dirty="0">
                <a:sym typeface="Wingdings" pitchFamily="2" charset="2"/>
              </a:rPr>
              <a:t>그것을 어떻게 반영</a:t>
            </a:r>
            <a:endParaRPr lang="en-US" altLang="ko-KR" sz="2000" b="0" dirty="0"/>
          </a:p>
          <a:p>
            <a:pPr marL="457200" indent="-457200">
              <a:buAutoNum type="arabicPeriod"/>
            </a:pPr>
            <a:r>
              <a:rPr lang="en-US" altLang="ko-KR" sz="2000" b="0" dirty="0"/>
              <a:t>Direct / indirect</a:t>
            </a:r>
          </a:p>
          <a:p>
            <a:pPr marL="457200" indent="-457200">
              <a:buAutoNum type="arabicPeriod"/>
            </a:pPr>
            <a:r>
              <a:rPr lang="ko-KR" altLang="en-US" sz="2000" b="0" dirty="0"/>
              <a:t>대안 추리는 방법</a:t>
            </a:r>
            <a:endParaRPr lang="en-US" altLang="ko-KR" sz="2000" b="0" dirty="0"/>
          </a:p>
          <a:p>
            <a:pPr marL="457200" indent="-457200">
              <a:buAutoNum type="arabicPeriod"/>
            </a:pPr>
            <a:r>
              <a:rPr lang="ko-KR" altLang="en-US" sz="2000" b="0" dirty="0"/>
              <a:t>전체 평가 </a:t>
            </a:r>
            <a:r>
              <a:rPr lang="en-US" altLang="ko-KR" sz="2000" b="0" dirty="0"/>
              <a:t>= </a:t>
            </a:r>
            <a:r>
              <a:rPr lang="ko-KR" altLang="en-US" sz="2000" b="0" dirty="0"/>
              <a:t>시너지 평가 </a:t>
            </a:r>
            <a:r>
              <a:rPr lang="en-US" altLang="ko-KR" sz="2000" b="0" dirty="0"/>
              <a:t>summation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BA0EC-67A3-7CBD-0135-9FB7112FF02C}"/>
              </a:ext>
            </a:extLst>
          </p:cNvPr>
          <p:cNvSpPr txBox="1"/>
          <p:nvPr/>
        </p:nvSpPr>
        <p:spPr>
          <a:xfrm>
            <a:off x="601757" y="2519991"/>
            <a:ext cx="36737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여기 부분 </a:t>
            </a:r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ko-Kore-KR" altLang="en-US" spc="-40" dirty="0">
                <a:latin typeface="+mn-ea"/>
              </a:rPr>
              <a:t>스토리 한번 만들어보자</a:t>
            </a:r>
            <a:r>
              <a:rPr kumimoji="1" lang="en-US" altLang="ko-Kore-KR" spc="-40" dirty="0">
                <a:latin typeface="+mn-ea"/>
              </a:rPr>
              <a:t>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7DAB5-1A7A-4A29-EE30-FFC45FBAA110}"/>
              </a:ext>
            </a:extLst>
          </p:cNvPr>
          <p:cNvSpPr txBox="1"/>
          <p:nvPr/>
        </p:nvSpPr>
        <p:spPr>
          <a:xfrm>
            <a:off x="5307106" y="2251165"/>
            <a:ext cx="24256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목적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conflict resolution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방법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전략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83F79-FC73-A21A-723A-B1777699D0F6}"/>
              </a:ext>
            </a:extLst>
          </p:cNvPr>
          <p:cNvSpPr txBox="1"/>
          <p:nvPr/>
        </p:nvSpPr>
        <p:spPr>
          <a:xfrm>
            <a:off x="256615" y="741147"/>
            <a:ext cx="37257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Quality Function Deployment (HOQ)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AB7DB-34D6-C055-AB54-CBEAE3418F15}"/>
              </a:ext>
            </a:extLst>
          </p:cNvPr>
          <p:cNvSpPr txBox="1"/>
          <p:nvPr/>
        </p:nvSpPr>
        <p:spPr>
          <a:xfrm>
            <a:off x="6848993" y="212646"/>
            <a:ext cx="226651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Decision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Intermediate variable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Performance variable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52042-32BC-4E21-288E-A470E8ADF40E}"/>
              </a:ext>
            </a:extLst>
          </p:cNvPr>
          <p:cNvSpPr txBox="1"/>
          <p:nvPr/>
        </p:nvSpPr>
        <p:spPr>
          <a:xfrm>
            <a:off x="1100751" y="5653631"/>
            <a:ext cx="45327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Change propagation (intermediate variables)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C5153-B3FA-E2BF-2C5C-D72FD5226C35}"/>
              </a:ext>
            </a:extLst>
          </p:cNvPr>
          <p:cNvSpPr txBox="1"/>
          <p:nvPr/>
        </p:nvSpPr>
        <p:spPr>
          <a:xfrm>
            <a:off x="5726541" y="5702464"/>
            <a:ext cx="30610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 Conflict resolution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이 되나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23F1C-75C8-0BE4-F379-ACCE87B96AFD}"/>
              </a:ext>
            </a:extLst>
          </p:cNvPr>
          <p:cNvSpPr txBox="1"/>
          <p:nvPr/>
        </p:nvSpPr>
        <p:spPr>
          <a:xfrm>
            <a:off x="1100751" y="6071920"/>
            <a:ext cx="28078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Conflict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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실제로 보니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n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ice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2CA22-012B-9F50-D7C5-D7701EFFA478}"/>
              </a:ext>
            </a:extLst>
          </p:cNvPr>
          <p:cNvSpPr txBox="1"/>
          <p:nvPr/>
        </p:nvSpPr>
        <p:spPr>
          <a:xfrm>
            <a:off x="4316030" y="6088426"/>
            <a:ext cx="33028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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전략이 머냐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,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판단기준이 머냐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74555-B1C4-D209-4CFC-B3C6F92000B9}"/>
              </a:ext>
            </a:extLst>
          </p:cNvPr>
          <p:cNvSpPr txBox="1"/>
          <p:nvPr/>
        </p:nvSpPr>
        <p:spPr>
          <a:xfrm>
            <a:off x="1101933" y="5265539"/>
            <a:ext cx="4824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Conflict?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R</a:t>
            </a:r>
            <a:r>
              <a:rPr kumimoji="1" lang="en-US" altLang="ko-KR" spc="-40" dirty="0">
                <a:latin typeface="+mn-ea"/>
              </a:rPr>
              <a:t>esolve? Conflict resolution and result?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3F8FB-75E6-965B-718B-0334C5F92846}"/>
              </a:ext>
            </a:extLst>
          </p:cNvPr>
          <p:cNvSpPr txBox="1"/>
          <p:nvPr/>
        </p:nvSpPr>
        <p:spPr>
          <a:xfrm>
            <a:off x="5773800" y="3329792"/>
            <a:ext cx="1845057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sym typeface="Wingdings" pitchFamily="2" charset="2"/>
              </a:rPr>
              <a:t>(</a:t>
            </a:r>
            <a:r>
              <a:rPr lang="ko-KR" altLang="en-US" sz="2000" dirty="0">
                <a:sym typeface="Wingdings" pitchFamily="2" charset="2"/>
              </a:rPr>
              <a:t>의미 </a:t>
            </a:r>
            <a:r>
              <a:rPr lang="en-US" altLang="ko-KR" sz="2000" dirty="0">
                <a:sym typeface="Wingdings" pitchFamily="2" charset="2"/>
              </a:rPr>
              <a:t>o, </a:t>
            </a:r>
            <a:r>
              <a:rPr lang="ko-KR" altLang="en-US" sz="2000" dirty="0">
                <a:sym typeface="Wingdings" pitchFamily="2" charset="2"/>
              </a:rPr>
              <a:t>반영 </a:t>
            </a:r>
            <a:r>
              <a:rPr lang="en-US" altLang="ko-KR" sz="2000" dirty="0">
                <a:sym typeface="Wingdings" pitchFamily="2" charset="2"/>
              </a:rPr>
              <a:t>x)</a:t>
            </a:r>
          </a:p>
          <a:p>
            <a:pPr algn="ctr"/>
            <a:r>
              <a:rPr lang="en-US" altLang="ko-KR" sz="2000" dirty="0"/>
              <a:t> (o)</a:t>
            </a:r>
          </a:p>
          <a:p>
            <a:pPr algn="ctr"/>
            <a:r>
              <a:rPr lang="en-US" altLang="ko-KR" sz="2000" dirty="0"/>
              <a:t>(direct o , indirect x)</a:t>
            </a:r>
          </a:p>
          <a:p>
            <a:pPr algn="ctr"/>
            <a:r>
              <a:rPr lang="en-US" altLang="ko-KR" sz="2000" dirty="0"/>
              <a:t>(x)</a:t>
            </a:r>
            <a:endParaRPr kumimoji="1" lang="en-US" altLang="ko-Kore-KR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267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CE85A-F175-A69B-831D-8B70F4F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A76DDA-6587-6775-256F-B693EA27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B1CF-E0C2-A9B7-D6CC-FAABEA81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5" y="84342"/>
            <a:ext cx="34290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3DB85-00B4-6392-3B43-C727543BC83B}"/>
              </a:ext>
            </a:extLst>
          </p:cNvPr>
          <p:cNvSpPr txBox="1"/>
          <p:nvPr/>
        </p:nvSpPr>
        <p:spPr>
          <a:xfrm>
            <a:off x="4939584" y="2152730"/>
            <a:ext cx="3845796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상충관계 </a:t>
            </a:r>
            <a:endParaRPr kumimoji="1" lang="en-US" altLang="ko-Kore-KR" spc="-40" dirty="0">
              <a:latin typeface="+mn-ea"/>
            </a:endParaRP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상충되는 정도의 차이</a:t>
            </a:r>
            <a:endParaRPr kumimoji="1" lang="en-US" altLang="ko-Kore-KR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그것을 해결하기 위한 일종의 </a:t>
            </a:r>
            <a:r>
              <a:rPr kumimoji="1" lang="en-US" altLang="ko-Kore-KR" spc="-40" dirty="0">
                <a:latin typeface="+mn-ea"/>
              </a:rPr>
              <a:t>Effort</a:t>
            </a:r>
          </a:p>
          <a:p>
            <a:pPr marL="285750" indent="-285750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추가 </a:t>
            </a:r>
            <a:r>
              <a:rPr kumimoji="1" lang="en-US" altLang="ko-Kore-KR" spc="-40" dirty="0">
                <a:latin typeface="+mn-ea"/>
              </a:rPr>
              <a:t>i</a:t>
            </a:r>
            <a:r>
              <a:rPr kumimoji="1" lang="en-US" altLang="ko-KR" spc="-40" dirty="0">
                <a:latin typeface="+mn-ea"/>
              </a:rPr>
              <a:t>teration </a:t>
            </a:r>
          </a:p>
          <a:p>
            <a:pPr marL="285750" indent="-285750">
              <a:buFontTx/>
              <a:buChar char="-"/>
            </a:pP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등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80C6-E3EB-4BFD-24C5-EC5AE47F9C33}"/>
              </a:ext>
            </a:extLst>
          </p:cNvPr>
          <p:cNvSpPr txBox="1"/>
          <p:nvPr/>
        </p:nvSpPr>
        <p:spPr>
          <a:xfrm>
            <a:off x="4939586" y="726599"/>
            <a:ext cx="302935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Conflict</a:t>
            </a:r>
            <a:r>
              <a:rPr kumimoji="1" lang="ko-Kore-KR" altLang="en-US" spc="-40" dirty="0">
                <a:latin typeface="+mn-ea"/>
              </a:rPr>
              <a:t>을 </a:t>
            </a:r>
            <a:r>
              <a:rPr kumimoji="1" lang="en-US" altLang="ko-Kore-KR" spc="-40" dirty="0">
                <a:latin typeface="+mn-ea"/>
              </a:rPr>
              <a:t>measure (impact)</a:t>
            </a:r>
          </a:p>
          <a:p>
            <a:pPr algn="l"/>
            <a:r>
              <a:rPr kumimoji="1" lang="en-US" altLang="ko-KR" spc="-40" dirty="0">
                <a:latin typeface="+mn-ea"/>
              </a:rPr>
              <a:t>[conflict</a:t>
            </a:r>
            <a:r>
              <a:rPr kumimoji="1" lang="ko-KR" altLang="en-US" spc="-40" dirty="0">
                <a:latin typeface="+mn-ea"/>
              </a:rPr>
              <a:t>을 어떻게 바라보는가</a:t>
            </a:r>
            <a:r>
              <a:rPr kumimoji="1" lang="en-US" altLang="ko-KR" spc="-40" dirty="0">
                <a:latin typeface="+mn-ea"/>
              </a:rPr>
              <a:t>]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Initiate / process </a:t>
            </a:r>
            <a:r>
              <a:rPr kumimoji="1" lang="ko-Kore-KR" altLang="en-US" spc="-40" dirty="0">
                <a:latin typeface="+mn-ea"/>
              </a:rPr>
              <a:t>상에서의</a:t>
            </a:r>
          </a:p>
        </p:txBody>
      </p:sp>
    </p:spTree>
    <p:extLst>
      <p:ext uri="{BB962C8B-B14F-4D97-AF65-F5344CB8AC3E}">
        <p14:creationId xmlns:p14="http://schemas.microsoft.com/office/powerpoint/2010/main" val="3826483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cxnSp>
        <p:nvCxnSpPr>
          <p:cNvPr id="222" name="직선 연결선[R] 221">
            <a:extLst>
              <a:ext uri="{FF2B5EF4-FFF2-40B4-BE49-F238E27FC236}">
                <a16:creationId xmlns:a16="http://schemas.microsoft.com/office/drawing/2014/main" id="{DD968E6C-4095-EB7C-703B-5B929B4B5F00}"/>
              </a:ext>
            </a:extLst>
          </p:cNvPr>
          <p:cNvCxnSpPr>
            <a:cxnSpLocks/>
            <a:stCxn id="216" idx="3"/>
            <a:endCxn id="14" idx="3"/>
          </p:cNvCxnSpPr>
          <p:nvPr/>
        </p:nvCxnSpPr>
        <p:spPr>
          <a:xfrm>
            <a:off x="2909203" y="810646"/>
            <a:ext cx="4647552" cy="2230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[R] 226">
            <a:extLst>
              <a:ext uri="{FF2B5EF4-FFF2-40B4-BE49-F238E27FC236}">
                <a16:creationId xmlns:a16="http://schemas.microsoft.com/office/drawing/2014/main" id="{3D4CAEE3-3414-B197-74F7-AE407AAF5E26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3317199" y="1594951"/>
            <a:ext cx="5081725" cy="3095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9A4849DC-2C8A-4255-58AA-1E08B2AD6AEA}"/>
              </a:ext>
            </a:extLst>
          </p:cNvPr>
          <p:cNvCxnSpPr>
            <a:cxnSpLocks/>
            <a:stCxn id="221" idx="3"/>
            <a:endCxn id="126" idx="3"/>
          </p:cNvCxnSpPr>
          <p:nvPr/>
        </p:nvCxnSpPr>
        <p:spPr>
          <a:xfrm>
            <a:off x="3113433" y="3153617"/>
            <a:ext cx="5627630" cy="381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57F04-C160-1D55-7441-E3D5F90D4CD5}"/>
              </a:ext>
            </a:extLst>
          </p:cNvPr>
          <p:cNvSpPr txBox="1"/>
          <p:nvPr/>
        </p:nvSpPr>
        <p:spPr>
          <a:xfrm>
            <a:off x="4691819" y="689765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9B9C6-1ABD-9287-F05B-9FEBC51D8EC8}"/>
              </a:ext>
            </a:extLst>
          </p:cNvPr>
          <p:cNvSpPr txBox="1"/>
          <p:nvPr/>
        </p:nvSpPr>
        <p:spPr>
          <a:xfrm>
            <a:off x="6507813" y="689765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R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spc="-40" baseline="-2500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)</a:t>
            </a:r>
            <a:endParaRPr kumimoji="1" lang="ko-Kore-KR" altLang="en-US" sz="16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BEC6B-8051-7B57-18DF-401605274408}"/>
              </a:ext>
            </a:extLst>
          </p:cNvPr>
          <p:cNvSpPr txBox="1"/>
          <p:nvPr/>
        </p:nvSpPr>
        <p:spPr>
          <a:xfrm>
            <a:off x="3818000" y="1471840"/>
            <a:ext cx="80021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휠베이스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EEC8EC0-5D85-A34D-B693-8A142A093E9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4218110" y="935986"/>
            <a:ext cx="998180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F3DEA45-453A-CF04-477C-2B4D87D544C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216290" y="935986"/>
            <a:ext cx="907997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0368DF2-C26C-BEE2-940E-BB1DC46CB0ED}"/>
              </a:ext>
            </a:extLst>
          </p:cNvPr>
          <p:cNvSpPr txBox="1"/>
          <p:nvPr/>
        </p:nvSpPr>
        <p:spPr>
          <a:xfrm>
            <a:off x="5260969" y="3036643"/>
            <a:ext cx="30360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B-</a:t>
            </a:r>
            <a:r>
              <a:rPr kumimoji="1" lang="en-US" altLang="ko-KR" sz="1600" spc="-40" dirty="0">
                <a:latin typeface="+mn-ea"/>
              </a:rPr>
              <a:t>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841CFF3-57D6-52FA-2578-EE7DDBA2BD61}"/>
              </a:ext>
            </a:extLst>
          </p:cNvPr>
          <p:cNvSpPr txBox="1"/>
          <p:nvPr/>
        </p:nvSpPr>
        <p:spPr>
          <a:xfrm>
            <a:off x="3877597" y="3036643"/>
            <a:ext cx="70916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r>
              <a:rPr kumimoji="1" lang="en-US" altLang="ko-Kore-KR" sz="1600" spc="-40" dirty="0">
                <a:latin typeface="+mn-ea"/>
              </a:rPr>
              <a:t>-1, E-1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0A9D417-264C-9C07-2733-289AA4EAEAAF}"/>
              </a:ext>
            </a:extLst>
          </p:cNvPr>
          <p:cNvSpPr txBox="1"/>
          <p:nvPr/>
        </p:nvSpPr>
        <p:spPr>
          <a:xfrm>
            <a:off x="7594274" y="3034319"/>
            <a:ext cx="114678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C-1, D-1, E-1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CB9F43-15BB-DF17-03AF-6002C77073FA}"/>
              </a:ext>
            </a:extLst>
          </p:cNvPr>
          <p:cNvSpPr txBox="1"/>
          <p:nvPr/>
        </p:nvSpPr>
        <p:spPr>
          <a:xfrm>
            <a:off x="7682702" y="1471840"/>
            <a:ext cx="716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i="1" spc="-40" dirty="0">
                <a:latin typeface="+mn-ea"/>
              </a:rPr>
              <a:t>BB drop</a:t>
            </a:r>
            <a:endParaRPr kumimoji="1" lang="ko-Kore-KR" altLang="en-US" sz="1600" i="1" spc="-40" dirty="0">
              <a:latin typeface="+mn-ea"/>
            </a:endParaRPr>
          </a:p>
        </p:txBody>
      </p: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FAF01EF3-C7D1-DB48-6DD3-8D72E073D8F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6124287" y="935986"/>
            <a:ext cx="907997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1A354CB9-3465-A771-F132-F4B2261B9ABD}"/>
              </a:ext>
            </a:extLst>
          </p:cNvPr>
          <p:cNvCxnSpPr>
            <a:cxnSpLocks/>
            <a:stCxn id="14" idx="2"/>
            <a:endCxn id="130" idx="0"/>
          </p:cNvCxnSpPr>
          <p:nvPr/>
        </p:nvCxnSpPr>
        <p:spPr>
          <a:xfrm>
            <a:off x="7032284" y="935986"/>
            <a:ext cx="1008529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4F2A6FF-FB21-6357-C557-DF6527ED322F}"/>
              </a:ext>
            </a:extLst>
          </p:cNvPr>
          <p:cNvSpPr txBox="1"/>
          <p:nvPr/>
        </p:nvSpPr>
        <p:spPr>
          <a:xfrm>
            <a:off x="2662982" y="687535"/>
            <a:ext cx="24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FR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02BD21-1010-FD06-27BF-D0203ADA51CC}"/>
              </a:ext>
            </a:extLst>
          </p:cNvPr>
          <p:cNvSpPr txBox="1"/>
          <p:nvPr/>
        </p:nvSpPr>
        <p:spPr>
          <a:xfrm>
            <a:off x="2387814" y="1429005"/>
            <a:ext cx="79655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Attribute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852830D-C122-C8FC-E277-293B79657B98}"/>
              </a:ext>
            </a:extLst>
          </p:cNvPr>
          <p:cNvSpPr txBox="1"/>
          <p:nvPr/>
        </p:nvSpPr>
        <p:spPr>
          <a:xfrm>
            <a:off x="2458751" y="3030506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DPs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163615" y="82358"/>
            <a:ext cx="73436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b="1" spc="-40" dirty="0">
                <a:latin typeface="+mn-ea"/>
              </a:rPr>
              <a:t>Phase 1)</a:t>
            </a:r>
            <a:r>
              <a:rPr kumimoji="1" lang="en-US" altLang="ko-KR" sz="2400" spc="-40" dirty="0">
                <a:latin typeface="+mn-ea"/>
              </a:rPr>
              <a:t> FR – DP hierarchical decomposition process 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A3D2380D-C3F0-9C18-32BB-F0AB4E1C75D6}"/>
              </a:ext>
            </a:extLst>
          </p:cNvPr>
          <p:cNvCxnSpPr>
            <a:cxnSpLocks/>
            <a:stCxn id="43" idx="3"/>
            <a:endCxn id="568" idx="3"/>
          </p:cNvCxnSpPr>
          <p:nvPr/>
        </p:nvCxnSpPr>
        <p:spPr>
          <a:xfrm flipV="1">
            <a:off x="3372327" y="2294047"/>
            <a:ext cx="5251311" cy="507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FA5E0C-D65F-E105-8165-85147969EDDF}"/>
              </a:ext>
            </a:extLst>
          </p:cNvPr>
          <p:cNvSpPr txBox="1"/>
          <p:nvPr/>
        </p:nvSpPr>
        <p:spPr>
          <a:xfrm>
            <a:off x="6450265" y="2170936"/>
            <a:ext cx="1295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3140DC-B9A7-C07A-DA3B-9D0DC8DE8508}"/>
              </a:ext>
            </a:extLst>
          </p:cNvPr>
          <p:cNvSpPr txBox="1"/>
          <p:nvPr/>
        </p:nvSpPr>
        <p:spPr>
          <a:xfrm>
            <a:off x="5689252" y="2170936"/>
            <a:ext cx="11509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E8891-A83A-0B6D-91F5-5F56AE6E765A}"/>
              </a:ext>
            </a:extLst>
          </p:cNvPr>
          <p:cNvSpPr txBox="1"/>
          <p:nvPr/>
        </p:nvSpPr>
        <p:spPr>
          <a:xfrm>
            <a:off x="3714893" y="2170936"/>
            <a:ext cx="1247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44985-5EE6-A022-5EE1-22901F42014E}"/>
              </a:ext>
            </a:extLst>
          </p:cNvPr>
          <p:cNvSpPr txBox="1"/>
          <p:nvPr/>
        </p:nvSpPr>
        <p:spPr>
          <a:xfrm>
            <a:off x="4607876" y="2170936"/>
            <a:ext cx="1006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4B117D-F97E-D914-E9F5-709ADC41533F}"/>
              </a:ext>
            </a:extLst>
          </p:cNvPr>
          <p:cNvSpPr txBox="1"/>
          <p:nvPr/>
        </p:nvSpPr>
        <p:spPr>
          <a:xfrm>
            <a:off x="2199858" y="2176009"/>
            <a:ext cx="117246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Component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8" name="아래쪽 화살표[D] 57">
            <a:extLst>
              <a:ext uri="{FF2B5EF4-FFF2-40B4-BE49-F238E27FC236}">
                <a16:creationId xmlns:a16="http://schemas.microsoft.com/office/drawing/2014/main" id="{D4D8A5D9-D571-E8D9-30D8-FC863798315C}"/>
              </a:ext>
            </a:extLst>
          </p:cNvPr>
          <p:cNvSpPr/>
          <p:nvPr/>
        </p:nvSpPr>
        <p:spPr>
          <a:xfrm>
            <a:off x="768771" y="1390363"/>
            <a:ext cx="565426" cy="19497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E0DD5BB-A9B2-87E9-95DC-FCA92FCBC685}"/>
              </a:ext>
            </a:extLst>
          </p:cNvPr>
          <p:cNvSpPr/>
          <p:nvPr/>
        </p:nvSpPr>
        <p:spPr>
          <a:xfrm>
            <a:off x="6500549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16FC19B-AC2A-277A-99BE-B17F16FC570A}"/>
              </a:ext>
            </a:extLst>
          </p:cNvPr>
          <p:cNvSpPr/>
          <p:nvPr/>
        </p:nvSpPr>
        <p:spPr>
          <a:xfrm>
            <a:off x="5369753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20B3BE3-908E-9A99-F389-2063CC4EC32B}"/>
              </a:ext>
            </a:extLst>
          </p:cNvPr>
          <p:cNvSpPr/>
          <p:nvPr/>
        </p:nvSpPr>
        <p:spPr>
          <a:xfrm>
            <a:off x="4190107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213C6EB-D415-8F77-CAE3-CD7C252EAC97}"/>
              </a:ext>
            </a:extLst>
          </p:cNvPr>
          <p:cNvSpPr/>
          <p:nvPr/>
        </p:nvSpPr>
        <p:spPr>
          <a:xfrm>
            <a:off x="8131257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543592F2-FD8F-88B0-EFE3-E22D0F916334}"/>
              </a:ext>
            </a:extLst>
          </p:cNvPr>
          <p:cNvSpPr/>
          <p:nvPr/>
        </p:nvSpPr>
        <p:spPr>
          <a:xfrm>
            <a:off x="6500042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5AF7AD51-2F0D-A001-DD03-B591108110E7}"/>
              </a:ext>
            </a:extLst>
          </p:cNvPr>
          <p:cNvSpPr/>
          <p:nvPr/>
        </p:nvSpPr>
        <p:spPr>
          <a:xfrm>
            <a:off x="5746516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E4DA838-5A89-580F-D5FA-001A563BA178}"/>
              </a:ext>
            </a:extLst>
          </p:cNvPr>
          <p:cNvSpPr/>
          <p:nvPr/>
        </p:nvSpPr>
        <p:spPr>
          <a:xfrm>
            <a:off x="4632386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863BAAD-0913-B1EB-BEC1-4CA467552306}"/>
              </a:ext>
            </a:extLst>
          </p:cNvPr>
          <p:cNvSpPr/>
          <p:nvPr/>
        </p:nvSpPr>
        <p:spPr>
          <a:xfrm>
            <a:off x="3747829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C5E83F4A-76E1-62E4-F8F9-DC1ECD15A6CA}"/>
              </a:ext>
            </a:extLst>
          </p:cNvPr>
          <p:cNvSpPr txBox="1"/>
          <p:nvPr/>
        </p:nvSpPr>
        <p:spPr>
          <a:xfrm>
            <a:off x="213018" y="675462"/>
            <a:ext cx="167449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 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45E81F16-3F22-2867-B903-466DF766EB01}"/>
              </a:ext>
            </a:extLst>
          </p:cNvPr>
          <p:cNvSpPr txBox="1"/>
          <p:nvPr/>
        </p:nvSpPr>
        <p:spPr>
          <a:xfrm>
            <a:off x="299653" y="3808831"/>
            <a:ext cx="145068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Physical 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E7BBD81E-44F8-AA0D-B5E8-E3AC25273297}"/>
              </a:ext>
            </a:extLst>
          </p:cNvPr>
          <p:cNvSpPr txBox="1"/>
          <p:nvPr/>
        </p:nvSpPr>
        <p:spPr>
          <a:xfrm>
            <a:off x="6438607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23B0851-67C0-23F9-9046-E1F78D2C1D76}"/>
              </a:ext>
            </a:extLst>
          </p:cNvPr>
          <p:cNvSpPr txBox="1"/>
          <p:nvPr/>
        </p:nvSpPr>
        <p:spPr>
          <a:xfrm rot="10800000">
            <a:off x="5601386" y="1099089"/>
            <a:ext cx="16478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+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7F809FFA-FD37-059C-A3C9-79989089835A}"/>
              </a:ext>
            </a:extLst>
          </p:cNvPr>
          <p:cNvSpPr txBox="1"/>
          <p:nvPr/>
        </p:nvSpPr>
        <p:spPr>
          <a:xfrm>
            <a:off x="7443280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FD3027CB-93F3-00D5-017B-32745942DCFC}"/>
              </a:ext>
            </a:extLst>
          </p:cNvPr>
          <p:cNvSpPr txBox="1"/>
          <p:nvPr/>
        </p:nvSpPr>
        <p:spPr>
          <a:xfrm>
            <a:off x="4521973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DF0198EA-3DD3-5AAC-6392-3EEA735CA793}"/>
              </a:ext>
            </a:extLst>
          </p:cNvPr>
          <p:cNvSpPr txBox="1"/>
          <p:nvPr/>
        </p:nvSpPr>
        <p:spPr>
          <a:xfrm>
            <a:off x="7636407" y="2170936"/>
            <a:ext cx="1247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CE34708E-4DEA-F147-A060-0261242590A1}"/>
              </a:ext>
            </a:extLst>
          </p:cNvPr>
          <p:cNvSpPr txBox="1"/>
          <p:nvPr/>
        </p:nvSpPr>
        <p:spPr>
          <a:xfrm>
            <a:off x="8068358" y="2170936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472FD02-B100-90DE-9C7E-3B185B48ECC6}"/>
              </a:ext>
            </a:extLst>
          </p:cNvPr>
          <p:cNvSpPr txBox="1"/>
          <p:nvPr/>
        </p:nvSpPr>
        <p:spPr>
          <a:xfrm>
            <a:off x="8522969" y="2170936"/>
            <a:ext cx="1006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7B69F17D-FE60-B48E-8C82-A26C816EE391}"/>
              </a:ext>
            </a:extLst>
          </p:cNvPr>
          <p:cNvSpPr/>
          <p:nvPr/>
        </p:nvSpPr>
        <p:spPr>
          <a:xfrm>
            <a:off x="8547479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6804FFD4-F828-4C4E-CE90-7D4D0B9BF16E}"/>
              </a:ext>
            </a:extLst>
          </p:cNvPr>
          <p:cNvSpPr/>
          <p:nvPr/>
        </p:nvSpPr>
        <p:spPr>
          <a:xfrm>
            <a:off x="7687751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E5D8E336-5A5F-85C5-A64D-C96DFE0FCCD0}"/>
              </a:ext>
            </a:extLst>
          </p:cNvPr>
          <p:cNvSpPr/>
          <p:nvPr/>
        </p:nvSpPr>
        <p:spPr>
          <a:xfrm>
            <a:off x="8095165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72" name="직선 연결선[R] 571">
            <a:extLst>
              <a:ext uri="{FF2B5EF4-FFF2-40B4-BE49-F238E27FC236}">
                <a16:creationId xmlns:a16="http://schemas.microsoft.com/office/drawing/2014/main" id="{368D7505-E0EC-FEB5-5578-6379F30B8B17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3777250" y="1718061"/>
            <a:ext cx="440860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직선 연결선[R] 575">
            <a:extLst>
              <a:ext uri="{FF2B5EF4-FFF2-40B4-BE49-F238E27FC236}">
                <a16:creationId xmlns:a16="http://schemas.microsoft.com/office/drawing/2014/main" id="{09D80626-C494-FCE2-6853-214F9CE54BF9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4218110" y="1718061"/>
            <a:ext cx="440101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직선 연결선[R] 578">
            <a:extLst>
              <a:ext uri="{FF2B5EF4-FFF2-40B4-BE49-F238E27FC236}">
                <a16:creationId xmlns:a16="http://schemas.microsoft.com/office/drawing/2014/main" id="{9EFD7DAC-01CF-1EC2-AB5C-C6C2D38ECD85}"/>
              </a:ext>
            </a:extLst>
          </p:cNvPr>
          <p:cNvCxnSpPr>
            <a:cxnSpLocks/>
            <a:stCxn id="213" idx="3"/>
            <a:endCxn id="151" idx="0"/>
          </p:cNvCxnSpPr>
          <p:nvPr/>
        </p:nvCxnSpPr>
        <p:spPr>
          <a:xfrm flipH="1">
            <a:off x="4212967" y="2456921"/>
            <a:ext cx="426114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직선 연결선[R] 581">
            <a:extLst>
              <a:ext uri="{FF2B5EF4-FFF2-40B4-BE49-F238E27FC236}">
                <a16:creationId xmlns:a16="http://schemas.microsoft.com/office/drawing/2014/main" id="{03BFCB6D-479D-FA66-B903-C326955B663C}"/>
              </a:ext>
            </a:extLst>
          </p:cNvPr>
          <p:cNvCxnSpPr>
            <a:cxnSpLocks/>
            <a:stCxn id="215" idx="5"/>
            <a:endCxn id="151" idx="0"/>
          </p:cNvCxnSpPr>
          <p:nvPr/>
        </p:nvCxnSpPr>
        <p:spPr>
          <a:xfrm>
            <a:off x="3786853" y="2456921"/>
            <a:ext cx="426114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직선 연결선[R] 587">
            <a:extLst>
              <a:ext uri="{FF2B5EF4-FFF2-40B4-BE49-F238E27FC236}">
                <a16:creationId xmlns:a16="http://schemas.microsoft.com/office/drawing/2014/main" id="{BE013E0F-D963-47EA-F197-CE241F3E4D53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5746800" y="1718061"/>
            <a:ext cx="377487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직선 연결선[R] 588">
            <a:extLst>
              <a:ext uri="{FF2B5EF4-FFF2-40B4-BE49-F238E27FC236}">
                <a16:creationId xmlns:a16="http://schemas.microsoft.com/office/drawing/2014/main" id="{D53E4F05-D2F4-2F62-7B1E-1553EDDD4699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6124287" y="1718061"/>
            <a:ext cx="390740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직선 연결선[R] 602">
            <a:extLst>
              <a:ext uri="{FF2B5EF4-FFF2-40B4-BE49-F238E27FC236}">
                <a16:creationId xmlns:a16="http://schemas.microsoft.com/office/drawing/2014/main" id="{54F68940-3B59-50D0-8CFD-F81F63F6939E}"/>
              </a:ext>
            </a:extLst>
          </p:cNvPr>
          <p:cNvCxnSpPr>
            <a:cxnSpLocks/>
            <a:stCxn id="175" idx="3"/>
            <a:endCxn id="150" idx="0"/>
          </p:cNvCxnSpPr>
          <p:nvPr/>
        </p:nvCxnSpPr>
        <p:spPr>
          <a:xfrm flipH="1">
            <a:off x="5392613" y="2456921"/>
            <a:ext cx="360598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6B4C5797-8158-DF64-D11E-EBC36B7CBC2B}"/>
              </a:ext>
            </a:extLst>
          </p:cNvPr>
          <p:cNvCxnSpPr>
            <a:cxnSpLocks/>
            <a:stCxn id="174" idx="4"/>
            <a:endCxn id="149" idx="0"/>
          </p:cNvCxnSpPr>
          <p:nvPr/>
        </p:nvCxnSpPr>
        <p:spPr>
          <a:xfrm>
            <a:off x="6522902" y="2463616"/>
            <a:ext cx="507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직선 연결선[R] 616">
            <a:extLst>
              <a:ext uri="{FF2B5EF4-FFF2-40B4-BE49-F238E27FC236}">
                <a16:creationId xmlns:a16="http://schemas.microsoft.com/office/drawing/2014/main" id="{E03FFC8C-DBA3-D7FD-486D-1488F22F57BE}"/>
              </a:ext>
            </a:extLst>
          </p:cNvPr>
          <p:cNvCxnSpPr>
            <a:cxnSpLocks/>
            <a:stCxn id="570" idx="2"/>
            <a:endCxn id="152" idx="0"/>
          </p:cNvCxnSpPr>
          <p:nvPr/>
        </p:nvCxnSpPr>
        <p:spPr>
          <a:xfrm>
            <a:off x="7687751" y="2440757"/>
            <a:ext cx="466366" cy="503756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직선 연결선[R] 619">
            <a:extLst>
              <a:ext uri="{FF2B5EF4-FFF2-40B4-BE49-F238E27FC236}">
                <a16:creationId xmlns:a16="http://schemas.microsoft.com/office/drawing/2014/main" id="{3D13A659-977B-9CB7-E4C5-437ED102CE84}"/>
              </a:ext>
            </a:extLst>
          </p:cNvPr>
          <p:cNvCxnSpPr>
            <a:cxnSpLocks/>
            <a:stCxn id="571" idx="4"/>
            <a:endCxn id="152" idx="0"/>
          </p:cNvCxnSpPr>
          <p:nvPr/>
        </p:nvCxnSpPr>
        <p:spPr>
          <a:xfrm>
            <a:off x="8118025" y="2463616"/>
            <a:ext cx="36092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직선 연결선[R] 622">
            <a:extLst>
              <a:ext uri="{FF2B5EF4-FFF2-40B4-BE49-F238E27FC236}">
                <a16:creationId xmlns:a16="http://schemas.microsoft.com/office/drawing/2014/main" id="{F19A52F3-318E-8FED-E69B-462BF83A1397}"/>
              </a:ext>
            </a:extLst>
          </p:cNvPr>
          <p:cNvCxnSpPr>
            <a:cxnSpLocks/>
            <a:stCxn id="569" idx="4"/>
            <a:endCxn id="152" idx="0"/>
          </p:cNvCxnSpPr>
          <p:nvPr/>
        </p:nvCxnSpPr>
        <p:spPr>
          <a:xfrm flipH="1">
            <a:off x="8154117" y="2463616"/>
            <a:ext cx="416222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직선 연결선[R] 627">
            <a:extLst>
              <a:ext uri="{FF2B5EF4-FFF2-40B4-BE49-F238E27FC236}">
                <a16:creationId xmlns:a16="http://schemas.microsoft.com/office/drawing/2014/main" id="{A42D0950-2575-CE47-5553-04E1C8A8CD82}"/>
              </a:ext>
            </a:extLst>
          </p:cNvPr>
          <p:cNvCxnSpPr>
            <a:cxnSpLocks/>
            <a:stCxn id="130" idx="2"/>
            <a:endCxn id="568" idx="0"/>
          </p:cNvCxnSpPr>
          <p:nvPr/>
        </p:nvCxnSpPr>
        <p:spPr>
          <a:xfrm>
            <a:off x="8040813" y="1718061"/>
            <a:ext cx="532491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직선 연결선[R] 630">
            <a:extLst>
              <a:ext uri="{FF2B5EF4-FFF2-40B4-BE49-F238E27FC236}">
                <a16:creationId xmlns:a16="http://schemas.microsoft.com/office/drawing/2014/main" id="{117D99FD-88C1-A28D-15D3-91FC2096D24D}"/>
              </a:ext>
            </a:extLst>
          </p:cNvPr>
          <p:cNvCxnSpPr>
            <a:cxnSpLocks/>
            <a:stCxn id="130" idx="2"/>
            <a:endCxn id="566" idx="0"/>
          </p:cNvCxnSpPr>
          <p:nvPr/>
        </p:nvCxnSpPr>
        <p:spPr>
          <a:xfrm flipH="1">
            <a:off x="7698764" y="1718061"/>
            <a:ext cx="342049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직선 연결선[R] 633">
            <a:extLst>
              <a:ext uri="{FF2B5EF4-FFF2-40B4-BE49-F238E27FC236}">
                <a16:creationId xmlns:a16="http://schemas.microsoft.com/office/drawing/2014/main" id="{CA5B050F-40F6-25E6-2519-AD4E179E8FFE}"/>
              </a:ext>
            </a:extLst>
          </p:cNvPr>
          <p:cNvCxnSpPr>
            <a:cxnSpLocks/>
            <a:stCxn id="130" idx="2"/>
            <a:endCxn id="567" idx="0"/>
          </p:cNvCxnSpPr>
          <p:nvPr/>
        </p:nvCxnSpPr>
        <p:spPr>
          <a:xfrm>
            <a:off x="8040813" y="1718061"/>
            <a:ext cx="98719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72E781C8-C971-D173-066E-31A6D7C6B6E1}"/>
              </a:ext>
            </a:extLst>
          </p:cNvPr>
          <p:cNvSpPr txBox="1"/>
          <p:nvPr/>
        </p:nvSpPr>
        <p:spPr>
          <a:xfrm>
            <a:off x="6128994" y="3015526"/>
            <a:ext cx="74283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A-1, A-2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AA12A1-370F-44D7-1B1A-BE703FF40357}"/>
              </a:ext>
            </a:extLst>
          </p:cNvPr>
          <p:cNvSpPr txBox="1"/>
          <p:nvPr/>
        </p:nvSpPr>
        <p:spPr>
          <a:xfrm>
            <a:off x="2458751" y="3776762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Alter.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B35BB33-628A-A6F8-5007-E904712B91BC}"/>
              </a:ext>
            </a:extLst>
          </p:cNvPr>
          <p:cNvCxnSpPr>
            <a:cxnSpLocks/>
          </p:cNvCxnSpPr>
          <p:nvPr/>
        </p:nvCxnSpPr>
        <p:spPr>
          <a:xfrm>
            <a:off x="3113433" y="3941437"/>
            <a:ext cx="4968706" cy="381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4982D2C2-F6B2-8D0F-8E2B-FF47DAE72FE8}"/>
              </a:ext>
            </a:extLst>
          </p:cNvPr>
          <p:cNvCxnSpPr>
            <a:cxnSpLocks/>
            <a:stCxn id="120" idx="2"/>
            <a:endCxn id="454" idx="0"/>
          </p:cNvCxnSpPr>
          <p:nvPr/>
        </p:nvCxnSpPr>
        <p:spPr>
          <a:xfrm flipH="1">
            <a:off x="4223322" y="3282864"/>
            <a:ext cx="8859" cy="63120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2055B9-5763-E881-36CB-FECB2CABBB88}"/>
              </a:ext>
            </a:extLst>
          </p:cNvPr>
          <p:cNvSpPr txBox="1"/>
          <p:nvPr/>
        </p:nvSpPr>
        <p:spPr>
          <a:xfrm>
            <a:off x="3875742" y="3470078"/>
            <a:ext cx="68364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- -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2AD8F63-4F68-ABCD-8FD9-642A4FE5BB09}"/>
              </a:ext>
            </a:extLst>
          </p:cNvPr>
          <p:cNvCxnSpPr>
            <a:cxnSpLocks/>
            <a:endCxn id="453" idx="0"/>
          </p:cNvCxnSpPr>
          <p:nvPr/>
        </p:nvCxnSpPr>
        <p:spPr>
          <a:xfrm flipH="1">
            <a:off x="5392613" y="3282864"/>
            <a:ext cx="9084" cy="635713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2C8E4E-D9F4-FC16-1B45-2D4E83B68A44}"/>
              </a:ext>
            </a:extLst>
          </p:cNvPr>
          <p:cNvSpPr txBox="1"/>
          <p:nvPr/>
        </p:nvSpPr>
        <p:spPr>
          <a:xfrm>
            <a:off x="5326551" y="3466213"/>
            <a:ext cx="12834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D918E0B7-FE85-7BEA-CBF4-36C126D1B1BF}"/>
              </a:ext>
            </a:extLst>
          </p:cNvPr>
          <p:cNvCxnSpPr>
            <a:cxnSpLocks/>
            <a:stCxn id="655" idx="2"/>
            <a:endCxn id="57" idx="7"/>
          </p:cNvCxnSpPr>
          <p:nvPr/>
        </p:nvCxnSpPr>
        <p:spPr>
          <a:xfrm flipH="1">
            <a:off x="5984070" y="3261747"/>
            <a:ext cx="516340" cy="67019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3448615C-F0B6-A0D5-9FA1-15793D5D80AA}"/>
              </a:ext>
            </a:extLst>
          </p:cNvPr>
          <p:cNvSpPr/>
          <p:nvPr/>
        </p:nvSpPr>
        <p:spPr>
          <a:xfrm>
            <a:off x="7010055" y="39297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A90800-E4E5-C249-7F1C-D7DE022C7534}"/>
              </a:ext>
            </a:extLst>
          </p:cNvPr>
          <p:cNvSpPr/>
          <p:nvPr/>
        </p:nvSpPr>
        <p:spPr>
          <a:xfrm>
            <a:off x="5945046" y="39252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35054FB2-B21C-4139-347F-0320362BE921}"/>
              </a:ext>
            </a:extLst>
          </p:cNvPr>
          <p:cNvSpPr txBox="1"/>
          <p:nvPr/>
        </p:nvSpPr>
        <p:spPr>
          <a:xfrm>
            <a:off x="6018881" y="3489040"/>
            <a:ext cx="39923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+, +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0A183D5F-1E3A-9E52-C102-53D67101A502}"/>
              </a:ext>
            </a:extLst>
          </p:cNvPr>
          <p:cNvCxnSpPr>
            <a:cxnSpLocks/>
            <a:stCxn id="655" idx="2"/>
            <a:endCxn id="56" idx="0"/>
          </p:cNvCxnSpPr>
          <p:nvPr/>
        </p:nvCxnSpPr>
        <p:spPr>
          <a:xfrm>
            <a:off x="6500410" y="3261747"/>
            <a:ext cx="532505" cy="668009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68689EB0-28D5-766C-D725-649FC1E207BB}"/>
              </a:ext>
            </a:extLst>
          </p:cNvPr>
          <p:cNvSpPr txBox="1"/>
          <p:nvPr/>
        </p:nvSpPr>
        <p:spPr>
          <a:xfrm>
            <a:off x="6644556" y="3489040"/>
            <a:ext cx="3210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-, 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39D8967E-64BC-2904-9AED-4D04769E1A7D}"/>
              </a:ext>
            </a:extLst>
          </p:cNvPr>
          <p:cNvSpPr/>
          <p:nvPr/>
        </p:nvSpPr>
        <p:spPr>
          <a:xfrm>
            <a:off x="5369753" y="39185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FF6F7FAA-CA86-DAB1-E93D-55E5BEB3155E}"/>
              </a:ext>
            </a:extLst>
          </p:cNvPr>
          <p:cNvSpPr/>
          <p:nvPr/>
        </p:nvSpPr>
        <p:spPr>
          <a:xfrm>
            <a:off x="4200462" y="39140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cxnSp>
        <p:nvCxnSpPr>
          <p:cNvPr id="457" name="직선 연결선[R] 456">
            <a:extLst>
              <a:ext uri="{FF2B5EF4-FFF2-40B4-BE49-F238E27FC236}">
                <a16:creationId xmlns:a16="http://schemas.microsoft.com/office/drawing/2014/main" id="{98876ACB-231A-06E9-6722-468F6824F8AA}"/>
              </a:ext>
            </a:extLst>
          </p:cNvPr>
          <p:cNvCxnSpPr>
            <a:cxnSpLocks/>
            <a:endCxn id="458" idx="0"/>
          </p:cNvCxnSpPr>
          <p:nvPr/>
        </p:nvCxnSpPr>
        <p:spPr>
          <a:xfrm flipH="1">
            <a:off x="8158036" y="3282864"/>
            <a:ext cx="9084" cy="635713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E16033-841D-E882-BC16-331BD7526CF5}"/>
              </a:ext>
            </a:extLst>
          </p:cNvPr>
          <p:cNvSpPr txBox="1"/>
          <p:nvPr/>
        </p:nvSpPr>
        <p:spPr>
          <a:xfrm>
            <a:off x="7902693" y="3437275"/>
            <a:ext cx="51553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-, +, 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7E4052C-B177-8AD2-F088-19FF5DCE9FD0}"/>
              </a:ext>
            </a:extLst>
          </p:cNvPr>
          <p:cNvSpPr/>
          <p:nvPr/>
        </p:nvSpPr>
        <p:spPr>
          <a:xfrm>
            <a:off x="8135176" y="39185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9527CFE-D3F6-8928-E822-DEDB24347654}"/>
              </a:ext>
            </a:extLst>
          </p:cNvPr>
          <p:cNvSpPr txBox="1"/>
          <p:nvPr/>
        </p:nvSpPr>
        <p:spPr>
          <a:xfrm>
            <a:off x="3974054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-1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0E03415-D134-C179-CF01-526FCBFB2BA9}"/>
              </a:ext>
            </a:extLst>
          </p:cNvPr>
          <p:cNvSpPr txBox="1"/>
          <p:nvPr/>
        </p:nvSpPr>
        <p:spPr>
          <a:xfrm>
            <a:off x="5134911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-2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7615D76-36D5-5837-244C-523DC643A00E}"/>
              </a:ext>
            </a:extLst>
          </p:cNvPr>
          <p:cNvSpPr txBox="1"/>
          <p:nvPr/>
        </p:nvSpPr>
        <p:spPr>
          <a:xfrm>
            <a:off x="5796762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-3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154C83A-CD1F-F201-DF00-CA625B3E493A}"/>
              </a:ext>
            </a:extLst>
          </p:cNvPr>
          <p:cNvSpPr txBox="1"/>
          <p:nvPr/>
        </p:nvSpPr>
        <p:spPr>
          <a:xfrm>
            <a:off x="6798248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-1</a:t>
            </a:r>
            <a:endParaRPr kumimoji="1" lang="ko-Kore-KR" altLang="en-US" sz="16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BFBC2D1E-0A51-D0ED-C019-006A86A0396F}"/>
              </a:ext>
            </a:extLst>
          </p:cNvPr>
          <p:cNvSpPr txBox="1"/>
          <p:nvPr/>
        </p:nvSpPr>
        <p:spPr>
          <a:xfrm>
            <a:off x="7931419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-2</a:t>
            </a:r>
            <a:endParaRPr kumimoji="1" lang="ko-Kore-KR" altLang="en-US" sz="16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39" name="삼각형 638">
            <a:extLst>
              <a:ext uri="{FF2B5EF4-FFF2-40B4-BE49-F238E27FC236}">
                <a16:creationId xmlns:a16="http://schemas.microsoft.com/office/drawing/2014/main" id="{EC1D8745-C486-BB89-DEA6-CC9445188027}"/>
              </a:ext>
            </a:extLst>
          </p:cNvPr>
          <p:cNvSpPr/>
          <p:nvPr/>
        </p:nvSpPr>
        <p:spPr>
          <a:xfrm>
            <a:off x="3747830" y="651747"/>
            <a:ext cx="2797932" cy="1071790"/>
          </a:xfrm>
          <a:prstGeom prst="triangle">
            <a:avLst/>
          </a:prstGeom>
          <a:solidFill>
            <a:schemeClr val="dk1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9DE76D24-E32E-2725-947B-B572B261A6D2}"/>
              </a:ext>
            </a:extLst>
          </p:cNvPr>
          <p:cNvSpPr/>
          <p:nvPr/>
        </p:nvSpPr>
        <p:spPr>
          <a:xfrm>
            <a:off x="5712643" y="651747"/>
            <a:ext cx="2752670" cy="1071790"/>
          </a:xfrm>
          <a:prstGeom prst="triangle">
            <a:avLst/>
          </a:prstGeom>
          <a:solidFill>
            <a:schemeClr val="dk1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59FE4166-F161-A456-8ACF-849B8F00BA4A}"/>
              </a:ext>
            </a:extLst>
          </p:cNvPr>
          <p:cNvSpPr/>
          <p:nvPr/>
        </p:nvSpPr>
        <p:spPr>
          <a:xfrm>
            <a:off x="4740980" y="1718062"/>
            <a:ext cx="2792619" cy="2369627"/>
          </a:xfrm>
          <a:prstGeom prst="triangle">
            <a:avLst/>
          </a:prstGeom>
          <a:solidFill>
            <a:schemeClr val="accent6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0926A-123A-F11B-C458-276C0DF6B8F6}"/>
              </a:ext>
            </a:extLst>
          </p:cNvPr>
          <p:cNvSpPr txBox="1"/>
          <p:nvPr/>
        </p:nvSpPr>
        <p:spPr>
          <a:xfrm>
            <a:off x="5717605" y="1471840"/>
            <a:ext cx="81336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Trail </a:t>
            </a:r>
            <a:r>
              <a:rPr kumimoji="1" lang="ko-Kore-KR" altLang="en-US" sz="1600" spc="-40" dirty="0">
                <a:latin typeface="+mn-ea"/>
              </a:rPr>
              <a:t>길이</a:t>
            </a:r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13705164-EF5E-F457-2436-FFB886EC978F}"/>
              </a:ext>
            </a:extLst>
          </p:cNvPr>
          <p:cNvSpPr/>
          <p:nvPr/>
        </p:nvSpPr>
        <p:spPr>
          <a:xfrm>
            <a:off x="3662000" y="1718061"/>
            <a:ext cx="1101929" cy="2372607"/>
          </a:xfrm>
          <a:prstGeom prst="triangle">
            <a:avLst>
              <a:gd name="adj" fmla="val 48852"/>
            </a:avLst>
          </a:prstGeom>
          <a:solidFill>
            <a:schemeClr val="accent6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삼각형 17">
            <a:extLst>
              <a:ext uri="{FF2B5EF4-FFF2-40B4-BE49-F238E27FC236}">
                <a16:creationId xmlns:a16="http://schemas.microsoft.com/office/drawing/2014/main" id="{8D9E84F1-D7D9-6029-7996-F796A179B623}"/>
              </a:ext>
            </a:extLst>
          </p:cNvPr>
          <p:cNvSpPr/>
          <p:nvPr/>
        </p:nvSpPr>
        <p:spPr>
          <a:xfrm>
            <a:off x="7533609" y="1718061"/>
            <a:ext cx="1101929" cy="2372607"/>
          </a:xfrm>
          <a:prstGeom prst="triangle">
            <a:avLst>
              <a:gd name="adj" fmla="val 48852"/>
            </a:avLst>
          </a:prstGeom>
          <a:solidFill>
            <a:schemeClr val="accent6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C94DD-4A46-CD16-1288-A1A2930291FD}"/>
              </a:ext>
            </a:extLst>
          </p:cNvPr>
          <p:cNvSpPr txBox="1"/>
          <p:nvPr/>
        </p:nvSpPr>
        <p:spPr>
          <a:xfrm>
            <a:off x="9478322" y="4456731"/>
            <a:ext cx="8002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요구사항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73758-7209-98BE-59C6-623240630C83}"/>
              </a:ext>
            </a:extLst>
          </p:cNvPr>
          <p:cNvSpPr txBox="1"/>
          <p:nvPr/>
        </p:nvSpPr>
        <p:spPr>
          <a:xfrm flipH="1">
            <a:off x="10925150" y="5191931"/>
            <a:ext cx="5748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trail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3A366-1370-D129-2A51-89ACBC58C2BC}"/>
              </a:ext>
            </a:extLst>
          </p:cNvPr>
          <p:cNvSpPr txBox="1"/>
          <p:nvPr/>
        </p:nvSpPr>
        <p:spPr>
          <a:xfrm flipH="1">
            <a:off x="12193341" y="5116932"/>
            <a:ext cx="4721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핸들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ko-Kore-KR" altLang="en-US" sz="1600" spc="-40" dirty="0">
                <a:latin typeface="+mn-ea"/>
              </a:rPr>
              <a:t>바퀴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ko-Kore-KR" altLang="en-US" sz="1600" spc="-40" dirty="0">
                <a:latin typeface="+mn-ea"/>
              </a:rPr>
              <a:t>튜브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E90B3-E0F6-4E30-789B-5C698897E2D8}"/>
              </a:ext>
            </a:extLst>
          </p:cNvPr>
          <p:cNvSpPr txBox="1"/>
          <p:nvPr/>
        </p:nvSpPr>
        <p:spPr>
          <a:xfrm flipH="1">
            <a:off x="13143076" y="5154470"/>
            <a:ext cx="10507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바퀴 크기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ko-Kore-KR" altLang="en-US" sz="1600" spc="-40" dirty="0">
                <a:latin typeface="+mn-ea"/>
              </a:rPr>
              <a:t>튜브 각도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A1429-5B7F-E780-6B0E-BC0F4B460CC5}"/>
              </a:ext>
            </a:extLst>
          </p:cNvPr>
          <p:cNvSpPr txBox="1"/>
          <p:nvPr/>
        </p:nvSpPr>
        <p:spPr>
          <a:xfrm flipH="1">
            <a:off x="9381023" y="5241262"/>
            <a:ext cx="908021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조향성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5D77F66D-E8BF-F656-DF98-D2ED23E030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08338" y="4148904"/>
            <a:ext cx="86792" cy="3833401"/>
          </a:xfrm>
          <a:prstGeom prst="curvedConnector3">
            <a:avLst>
              <a:gd name="adj1" fmla="val -263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삼각형 44">
            <a:extLst>
              <a:ext uri="{FF2B5EF4-FFF2-40B4-BE49-F238E27FC236}">
                <a16:creationId xmlns:a16="http://schemas.microsoft.com/office/drawing/2014/main" id="{9C29E6F7-D212-F669-3370-54DC123802E1}"/>
              </a:ext>
            </a:extLst>
          </p:cNvPr>
          <p:cNvSpPr/>
          <p:nvPr/>
        </p:nvSpPr>
        <p:spPr>
          <a:xfrm rot="5400000">
            <a:off x="9908378" y="5295194"/>
            <a:ext cx="1371412" cy="223494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1" name="삼각형 50">
            <a:extLst>
              <a:ext uri="{FF2B5EF4-FFF2-40B4-BE49-F238E27FC236}">
                <a16:creationId xmlns:a16="http://schemas.microsoft.com/office/drawing/2014/main" id="{DCC2B94F-B15E-EA63-79BC-ED6965F15F64}"/>
              </a:ext>
            </a:extLst>
          </p:cNvPr>
          <p:cNvSpPr/>
          <p:nvPr/>
        </p:nvSpPr>
        <p:spPr>
          <a:xfrm rot="5400000">
            <a:off x="11172449" y="5295194"/>
            <a:ext cx="1371412" cy="223494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E4B86B69-F5CD-7722-8428-182FC08DEB54}"/>
              </a:ext>
            </a:extLst>
          </p:cNvPr>
          <p:cNvSpPr/>
          <p:nvPr/>
        </p:nvSpPr>
        <p:spPr>
          <a:xfrm rot="5400000">
            <a:off x="12251116" y="5295194"/>
            <a:ext cx="1371412" cy="223494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A6431-7277-C52E-6F3C-9991994650D9}"/>
              </a:ext>
            </a:extLst>
          </p:cNvPr>
          <p:cNvSpPr txBox="1"/>
          <p:nvPr/>
        </p:nvSpPr>
        <p:spPr>
          <a:xfrm>
            <a:off x="10765947" y="4436468"/>
            <a:ext cx="8672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  <a:sym typeface="Wingdings" pitchFamily="2" charset="2"/>
              </a:rPr>
              <a:t>제품 속성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005E27-8BAC-1BA9-ADBF-C409F751D28E}"/>
              </a:ext>
            </a:extLst>
          </p:cNvPr>
          <p:cNvSpPr txBox="1"/>
          <p:nvPr/>
        </p:nvSpPr>
        <p:spPr>
          <a:xfrm>
            <a:off x="12194557" y="4436468"/>
            <a:ext cx="4001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  <a:sym typeface="Wingdings" pitchFamily="2" charset="2"/>
              </a:rPr>
              <a:t>부품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CB9F8FC5-A29A-02A0-1E4F-18849A6B26A5}"/>
              </a:ext>
            </a:extLst>
          </p:cNvPr>
          <p:cNvSpPr txBox="1"/>
          <p:nvPr/>
        </p:nvSpPr>
        <p:spPr>
          <a:xfrm>
            <a:off x="13067611" y="4436468"/>
            <a:ext cx="12673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  <a:sym typeface="Wingdings" pitchFamily="2" charset="2"/>
              </a:rPr>
              <a:t>설계 파라미터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8573EB07-099B-21B3-E303-8C2DEBD02382}"/>
              </a:ext>
            </a:extLst>
          </p:cNvPr>
          <p:cNvSpPr/>
          <p:nvPr/>
        </p:nvSpPr>
        <p:spPr>
          <a:xfrm>
            <a:off x="9381024" y="4358988"/>
            <a:ext cx="5005966" cy="20674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0" name="삼각형 459">
            <a:extLst>
              <a:ext uri="{FF2B5EF4-FFF2-40B4-BE49-F238E27FC236}">
                <a16:creationId xmlns:a16="http://schemas.microsoft.com/office/drawing/2014/main" id="{7E6E071F-FE22-732A-6061-0855D50B90D7}"/>
              </a:ext>
            </a:extLst>
          </p:cNvPr>
          <p:cNvSpPr/>
          <p:nvPr/>
        </p:nvSpPr>
        <p:spPr>
          <a:xfrm rot="5400000">
            <a:off x="9824361" y="3056176"/>
            <a:ext cx="830479" cy="13534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A05BB635-409B-8762-6392-D669C3279779}"/>
              </a:ext>
            </a:extLst>
          </p:cNvPr>
          <p:cNvSpPr txBox="1"/>
          <p:nvPr/>
        </p:nvSpPr>
        <p:spPr>
          <a:xfrm>
            <a:off x="10534858" y="2944513"/>
            <a:ext cx="10983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ko-Kore-KR" altLang="en-US" spc="-40" dirty="0">
                <a:latin typeface="+mn-ea"/>
              </a:rPr>
              <a:t>실제 </a:t>
            </a:r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470" name="구부러진 연결선[U] 469">
            <a:extLst>
              <a:ext uri="{FF2B5EF4-FFF2-40B4-BE49-F238E27FC236}">
                <a16:creationId xmlns:a16="http://schemas.microsoft.com/office/drawing/2014/main" id="{AC5090A3-63E5-7364-A3B4-E6B6F6C042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65665" y="3473721"/>
            <a:ext cx="12700" cy="538314"/>
          </a:xfrm>
          <a:prstGeom prst="curvedConnector3">
            <a:avLst>
              <a:gd name="adj1" fmla="val 1017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DBB8E9C7-BA17-82BD-6A8E-9482C19FD201}"/>
              </a:ext>
            </a:extLst>
          </p:cNvPr>
          <p:cNvSpPr txBox="1"/>
          <p:nvPr/>
        </p:nvSpPr>
        <p:spPr>
          <a:xfrm>
            <a:off x="10534858" y="3640252"/>
            <a:ext cx="14346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abstract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486" name="그림 485">
            <a:extLst>
              <a:ext uri="{FF2B5EF4-FFF2-40B4-BE49-F238E27FC236}">
                <a16:creationId xmlns:a16="http://schemas.microsoft.com/office/drawing/2014/main" id="{14C9B30B-96DB-563E-EBF2-4C8CDD27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1" y="5091997"/>
            <a:ext cx="3511880" cy="1432707"/>
          </a:xfrm>
          <a:prstGeom prst="rect">
            <a:avLst/>
          </a:prstGeom>
        </p:spPr>
      </p:pic>
      <p:pic>
        <p:nvPicPr>
          <p:cNvPr id="487" name="그림 486">
            <a:extLst>
              <a:ext uri="{FF2B5EF4-FFF2-40B4-BE49-F238E27FC236}">
                <a16:creationId xmlns:a16="http://schemas.microsoft.com/office/drawing/2014/main" id="{6DEA20E5-1FE5-1CBB-E216-9CE51961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9" y="5288847"/>
            <a:ext cx="1656393" cy="1018587"/>
          </a:xfrm>
          <a:prstGeom prst="rect">
            <a:avLst/>
          </a:prstGeom>
        </p:spPr>
      </p:pic>
      <p:cxnSp>
        <p:nvCxnSpPr>
          <p:cNvPr id="500" name="꺾인 연결선[E] 499">
            <a:extLst>
              <a:ext uri="{FF2B5EF4-FFF2-40B4-BE49-F238E27FC236}">
                <a16:creationId xmlns:a16="http://schemas.microsoft.com/office/drawing/2014/main" id="{F114DF3E-AD9E-51DE-9B27-A64D39B595BF}"/>
              </a:ext>
            </a:extLst>
          </p:cNvPr>
          <p:cNvCxnSpPr>
            <a:stCxn id="463" idx="2"/>
            <a:endCxn id="464" idx="2"/>
          </p:cNvCxnSpPr>
          <p:nvPr/>
        </p:nvCxnSpPr>
        <p:spPr>
          <a:xfrm rot="16200000" flipH="1">
            <a:off x="6536417" y="3580596"/>
            <a:ext cx="12700" cy="1001486"/>
          </a:xfrm>
          <a:prstGeom prst="bentConnector3">
            <a:avLst>
              <a:gd name="adj1" fmla="val 7509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꺾인 연결선[E] 501">
            <a:extLst>
              <a:ext uri="{FF2B5EF4-FFF2-40B4-BE49-F238E27FC236}">
                <a16:creationId xmlns:a16="http://schemas.microsoft.com/office/drawing/2014/main" id="{C3B988FE-6BEF-2852-2F2C-5E0C35D60EDF}"/>
              </a:ext>
            </a:extLst>
          </p:cNvPr>
          <p:cNvCxnSpPr>
            <a:cxnSpLocks/>
            <a:stCxn id="462" idx="2"/>
            <a:endCxn id="464" idx="2"/>
          </p:cNvCxnSpPr>
          <p:nvPr/>
        </p:nvCxnSpPr>
        <p:spPr>
          <a:xfrm rot="16200000" flipH="1">
            <a:off x="6205491" y="3249670"/>
            <a:ext cx="12700" cy="16633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D1F0530C-4F34-CF92-1B0B-E08654154AA0}"/>
              </a:ext>
            </a:extLst>
          </p:cNvPr>
          <p:cNvSpPr txBox="1"/>
          <p:nvPr/>
        </p:nvSpPr>
        <p:spPr>
          <a:xfrm>
            <a:off x="6467824" y="4075510"/>
            <a:ext cx="958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latin typeface="+mn-ea"/>
              </a:rPr>
              <a:t>X</a:t>
            </a:r>
            <a:endParaRPr kumimoji="1" lang="ko-Kore-KR" altLang="en-US" sz="1200" b="1" spc="-40" dirty="0">
              <a:latin typeface="+mn-ea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4924C885-DD25-92E2-8889-D9B94E190604}"/>
              </a:ext>
            </a:extLst>
          </p:cNvPr>
          <p:cNvSpPr txBox="1"/>
          <p:nvPr/>
        </p:nvSpPr>
        <p:spPr>
          <a:xfrm>
            <a:off x="6139248" y="4200613"/>
            <a:ext cx="958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latin typeface="+mn-ea"/>
              </a:rPr>
              <a:t>X</a:t>
            </a:r>
            <a:endParaRPr kumimoji="1" lang="ko-Kore-KR" altLang="en-US" sz="1200" b="1" spc="-40" dirty="0">
              <a:latin typeface="+mn-ea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F8ACF98-6B36-460F-81C5-775EABB97A15}"/>
              </a:ext>
            </a:extLst>
          </p:cNvPr>
          <p:cNvSpPr txBox="1"/>
          <p:nvPr/>
        </p:nvSpPr>
        <p:spPr>
          <a:xfrm>
            <a:off x="6742790" y="4713079"/>
            <a:ext cx="236859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X</a:t>
            </a:r>
            <a:r>
              <a:rPr kumimoji="1" lang="en-US" altLang="ko-Kore-KR" sz="1600" spc="-40" dirty="0">
                <a:latin typeface="+mn-ea"/>
              </a:rPr>
              <a:t> : infeasible combination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∆ : conflict combination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06" name="직선 연결선[R] 505">
            <a:extLst>
              <a:ext uri="{FF2B5EF4-FFF2-40B4-BE49-F238E27FC236}">
                <a16:creationId xmlns:a16="http://schemas.microsoft.com/office/drawing/2014/main" id="{AB0CC6BF-7E1F-0AC5-0944-8E24ACA38D41}"/>
              </a:ext>
            </a:extLst>
          </p:cNvPr>
          <p:cNvCxnSpPr>
            <a:cxnSpLocks/>
          </p:cNvCxnSpPr>
          <p:nvPr/>
        </p:nvCxnSpPr>
        <p:spPr>
          <a:xfrm>
            <a:off x="163615" y="4951412"/>
            <a:ext cx="3498385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꺾인 연결선[E] 507">
            <a:extLst>
              <a:ext uri="{FF2B5EF4-FFF2-40B4-BE49-F238E27FC236}">
                <a16:creationId xmlns:a16="http://schemas.microsoft.com/office/drawing/2014/main" id="{192CCC4D-502B-337C-0CB9-7E6686A68445}"/>
              </a:ext>
            </a:extLst>
          </p:cNvPr>
          <p:cNvCxnSpPr>
            <a:cxnSpLocks/>
            <a:stCxn id="13" idx="3"/>
            <a:endCxn id="18" idx="3"/>
          </p:cNvCxnSpPr>
          <p:nvPr/>
        </p:nvCxnSpPr>
        <p:spPr>
          <a:xfrm rot="16200000" flipH="1">
            <a:off x="6136118" y="2154863"/>
            <a:ext cx="12700" cy="3871609"/>
          </a:xfrm>
          <a:prstGeom prst="bentConnector3">
            <a:avLst>
              <a:gd name="adj1" fmla="val 3525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7064E1-9138-C2BA-E517-47799B94071F}"/>
              </a:ext>
            </a:extLst>
          </p:cNvPr>
          <p:cNvSpPr txBox="1"/>
          <p:nvPr/>
        </p:nvSpPr>
        <p:spPr>
          <a:xfrm>
            <a:off x="6120720" y="4419250"/>
            <a:ext cx="5206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∆</a:t>
            </a:r>
            <a:r>
              <a:rPr kumimoji="1" lang="en-US" altLang="ko-Kore-KR" sz="1600" spc="-40" dirty="0">
                <a:latin typeface="+mn-ea"/>
              </a:rPr>
              <a:t>(E-1)</a:t>
            </a:r>
            <a:endParaRPr kumimoji="1" lang="ko-Kore-KR" altLang="en-US" sz="16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5667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822FFC-94B6-1A65-6C6E-3A3BA35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pPr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01B15-4D2E-581E-1D36-0A8D9A06F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9D894F-25F7-4917-ADA5-815971E9FF5F}"/>
              </a:ext>
            </a:extLst>
          </p:cNvPr>
          <p:cNvSpPr txBox="1"/>
          <p:nvPr/>
        </p:nvSpPr>
        <p:spPr>
          <a:xfrm rot="5400000">
            <a:off x="-1194383" y="2069749"/>
            <a:ext cx="3094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Direct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A4A5C7-C6EA-07F1-39E9-9B4063961355}"/>
              </a:ext>
            </a:extLst>
          </p:cNvPr>
          <p:cNvSpPr txBox="1"/>
          <p:nvPr/>
        </p:nvSpPr>
        <p:spPr>
          <a:xfrm>
            <a:off x="10534150" y="1440461"/>
            <a:ext cx="7411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A7D2BA-2FAA-3182-91DD-732419A5E865}"/>
              </a:ext>
            </a:extLst>
          </p:cNvPr>
          <p:cNvSpPr txBox="1"/>
          <p:nvPr/>
        </p:nvSpPr>
        <p:spPr>
          <a:xfrm>
            <a:off x="10711003" y="2224104"/>
            <a:ext cx="8088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BB drop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BF821F-F66C-CF96-3FE8-2E603D97BAC3}"/>
              </a:ext>
            </a:extLst>
          </p:cNvPr>
          <p:cNvSpPr txBox="1"/>
          <p:nvPr/>
        </p:nvSpPr>
        <p:spPr>
          <a:xfrm>
            <a:off x="10534150" y="3152001"/>
            <a:ext cx="11089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Chain stay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04085-163B-7893-B5FF-C45DC2BAC981}"/>
              </a:ext>
            </a:extLst>
          </p:cNvPr>
          <p:cNvSpPr txBox="1"/>
          <p:nvPr/>
        </p:nvSpPr>
        <p:spPr>
          <a:xfrm>
            <a:off x="1343186" y="4826127"/>
            <a:ext cx="22068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E14F0-4006-C2A3-8961-AB6035A727F1}"/>
              </a:ext>
            </a:extLst>
          </p:cNvPr>
          <p:cNvSpPr txBox="1"/>
          <p:nvPr/>
        </p:nvSpPr>
        <p:spPr>
          <a:xfrm>
            <a:off x="1352360" y="5581944"/>
            <a:ext cx="21780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-1)    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E0AB1-A6E8-4C79-8D7E-19D09BFA4394}"/>
              </a:ext>
            </a:extLst>
          </p:cNvPr>
          <p:cNvSpPr txBox="1"/>
          <p:nvPr/>
        </p:nvSpPr>
        <p:spPr>
          <a:xfrm>
            <a:off x="5947634" y="3230111"/>
            <a:ext cx="3475700" cy="4140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* FR</a:t>
            </a:r>
            <a:r>
              <a:rPr kumimoji="1" lang="en-US" altLang="en-US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*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sz="1600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CF54A62-E450-222C-B655-FC7B2FA8F5B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1782580" y="988649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2E4B766C-AE54-6F2A-3647-A14AC75B6513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1302752" y="1201618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34886341-2B77-A5DD-8D14-0C24FAECEBE3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3319215" y="705755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755E355-AB85-C174-51F1-C89E0CEAB237}"/>
              </a:ext>
            </a:extLst>
          </p:cNvPr>
          <p:cNvCxnSpPr>
            <a:cxnSpLocks/>
          </p:cNvCxnSpPr>
          <p:nvPr/>
        </p:nvCxnSpPr>
        <p:spPr>
          <a:xfrm flipV="1">
            <a:off x="1939589" y="1171985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0E7FC2DC-5725-9F3D-BE41-3FCF1C8CF249}"/>
              </a:ext>
            </a:extLst>
          </p:cNvPr>
          <p:cNvSpPr/>
          <p:nvPr/>
        </p:nvSpPr>
        <p:spPr>
          <a:xfrm>
            <a:off x="2371737" y="1727891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0FBC36D-6B39-DC5D-3D74-7E374A10A44D}"/>
              </a:ext>
            </a:extLst>
          </p:cNvPr>
          <p:cNvSpPr/>
          <p:nvPr/>
        </p:nvSpPr>
        <p:spPr>
          <a:xfrm>
            <a:off x="8735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E9C777D-309B-2330-783F-6290A9587BDE}"/>
              </a:ext>
            </a:extLst>
          </p:cNvPr>
          <p:cNvSpPr/>
          <p:nvPr/>
        </p:nvSpPr>
        <p:spPr>
          <a:xfrm>
            <a:off x="11842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7DD3AB42-0659-06BD-87AC-3AAD15767AA9}"/>
              </a:ext>
            </a:extLst>
          </p:cNvPr>
          <p:cNvCxnSpPr>
            <a:cxnSpLocks/>
            <a:stCxn id="132" idx="2"/>
            <a:endCxn id="134" idx="6"/>
          </p:cNvCxnSpPr>
          <p:nvPr/>
        </p:nvCxnSpPr>
        <p:spPr>
          <a:xfrm flipH="1">
            <a:off x="1323086" y="1888252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934FA726-6531-7BFB-58DC-E3388B66C99F}"/>
              </a:ext>
            </a:extLst>
          </p:cNvPr>
          <p:cNvSpPr/>
          <p:nvPr/>
        </p:nvSpPr>
        <p:spPr>
          <a:xfrm>
            <a:off x="36399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06C772-956A-6D45-A5B6-5CA367F46CD7}"/>
              </a:ext>
            </a:extLst>
          </p:cNvPr>
          <p:cNvSpPr/>
          <p:nvPr/>
        </p:nvSpPr>
        <p:spPr>
          <a:xfrm>
            <a:off x="39506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B0640B66-D743-898D-5627-F7F7898C4359}"/>
              </a:ext>
            </a:extLst>
          </p:cNvPr>
          <p:cNvCxnSpPr>
            <a:cxnSpLocks/>
            <a:endCxn id="132" idx="7"/>
          </p:cNvCxnSpPr>
          <p:nvPr/>
        </p:nvCxnSpPr>
        <p:spPr>
          <a:xfrm flipH="1">
            <a:off x="2645493" y="1303127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63ADDEBE-0A1F-60B6-8D5D-F6FB7DD27B37}"/>
              </a:ext>
            </a:extLst>
          </p:cNvPr>
          <p:cNvCxnSpPr>
            <a:cxnSpLocks/>
          </p:cNvCxnSpPr>
          <p:nvPr/>
        </p:nvCxnSpPr>
        <p:spPr>
          <a:xfrm>
            <a:off x="1608016" y="98864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2FBF0E34-DFDE-97BE-E8F3-661E0D87F6D5}"/>
              </a:ext>
            </a:extLst>
          </p:cNvPr>
          <p:cNvCxnSpPr>
            <a:cxnSpLocks/>
          </p:cNvCxnSpPr>
          <p:nvPr/>
        </p:nvCxnSpPr>
        <p:spPr>
          <a:xfrm>
            <a:off x="2976316" y="711988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4392F534-4234-4760-6F52-4A371165F0D6}"/>
              </a:ext>
            </a:extLst>
          </p:cNvPr>
          <p:cNvCxnSpPr>
            <a:cxnSpLocks/>
          </p:cNvCxnSpPr>
          <p:nvPr/>
        </p:nvCxnSpPr>
        <p:spPr>
          <a:xfrm flipH="1">
            <a:off x="2526565" y="1626912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6A6979EE-399A-1D73-D7AB-AAD4F6B9C8B6}"/>
              </a:ext>
            </a:extLst>
          </p:cNvPr>
          <p:cNvCxnSpPr>
            <a:cxnSpLocks/>
          </p:cNvCxnSpPr>
          <p:nvPr/>
        </p:nvCxnSpPr>
        <p:spPr>
          <a:xfrm>
            <a:off x="2457450" y="1626912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A95943C8-BFB9-EB59-A2A1-2236C017C608}"/>
              </a:ext>
            </a:extLst>
          </p:cNvPr>
          <p:cNvCxnSpPr>
            <a:cxnSpLocks/>
          </p:cNvCxnSpPr>
          <p:nvPr/>
        </p:nvCxnSpPr>
        <p:spPr>
          <a:xfrm>
            <a:off x="2443635" y="2149590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042515FF-C18D-58CB-744C-9AC260659984}"/>
              </a:ext>
            </a:extLst>
          </p:cNvPr>
          <p:cNvSpPr/>
          <p:nvPr/>
        </p:nvSpPr>
        <p:spPr>
          <a:xfrm>
            <a:off x="926753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6E4EBF8-CE45-B8FA-B146-6A91107A0E90}"/>
              </a:ext>
            </a:extLst>
          </p:cNvPr>
          <p:cNvSpPr/>
          <p:nvPr/>
        </p:nvSpPr>
        <p:spPr>
          <a:xfrm>
            <a:off x="3688186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오른쪽 대괄호[R] 120">
            <a:extLst>
              <a:ext uri="{FF2B5EF4-FFF2-40B4-BE49-F238E27FC236}">
                <a16:creationId xmlns:a16="http://schemas.microsoft.com/office/drawing/2014/main" id="{48F5AC28-C56B-7A17-1C2B-88F3045FA49D}"/>
              </a:ext>
            </a:extLst>
          </p:cNvPr>
          <p:cNvSpPr/>
          <p:nvPr/>
        </p:nvSpPr>
        <p:spPr>
          <a:xfrm>
            <a:off x="2703529" y="1888251"/>
            <a:ext cx="88555" cy="365714"/>
          </a:xfrm>
          <a:prstGeom prst="rightBracke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743BE3-CB79-B1F6-F0B0-433FF98A8254}"/>
              </a:ext>
            </a:extLst>
          </p:cNvPr>
          <p:cNvSpPr txBox="1"/>
          <p:nvPr/>
        </p:nvSpPr>
        <p:spPr>
          <a:xfrm>
            <a:off x="3291213" y="2749521"/>
            <a:ext cx="176530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0070C0"/>
                </a:solidFill>
                <a:latin typeface="+mn-ea"/>
              </a:rPr>
              <a:t>2 </a:t>
            </a:r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BB drop ↓ </a:t>
            </a:r>
          </a:p>
          <a:p>
            <a:pPr algn="ctr"/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D-1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</a:p>
        </p:txBody>
      </p: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8ED9480B-02A5-E2FB-07C3-D2B788573D3E}"/>
              </a:ext>
            </a:extLst>
          </p:cNvPr>
          <p:cNvCxnSpPr>
            <a:cxnSpLocks/>
            <a:stCxn id="112" idx="0"/>
            <a:endCxn id="110" idx="1"/>
          </p:cNvCxnSpPr>
          <p:nvPr/>
        </p:nvCxnSpPr>
        <p:spPr>
          <a:xfrm rot="16200000" flipV="1">
            <a:off x="3270349" y="1462502"/>
            <a:ext cx="797574" cy="58388"/>
          </a:xfrm>
          <a:prstGeom prst="bentConnector4">
            <a:avLst>
              <a:gd name="adj1" fmla="val 14332"/>
              <a:gd name="adj2" fmla="val 55489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17D860C-2628-2EA2-D21C-98DF8F4AB176}"/>
              </a:ext>
            </a:extLst>
          </p:cNvPr>
          <p:cNvSpPr txBox="1"/>
          <p:nvPr/>
        </p:nvSpPr>
        <p:spPr>
          <a:xfrm flipH="1">
            <a:off x="3602938" y="1890483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F8EFF1-0E04-EE4B-190E-8477042F3FCF}"/>
              </a:ext>
            </a:extLst>
          </p:cNvPr>
          <p:cNvSpPr txBox="1"/>
          <p:nvPr/>
        </p:nvSpPr>
        <p:spPr>
          <a:xfrm flipH="1">
            <a:off x="3364194" y="777251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A6342-3D38-E362-55B2-B56516ACDDD2}"/>
              </a:ext>
            </a:extLst>
          </p:cNvPr>
          <p:cNvSpPr txBox="1"/>
          <p:nvPr/>
        </p:nvSpPr>
        <p:spPr>
          <a:xfrm flipH="1">
            <a:off x="1777342" y="1889677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AF620B-C3E3-3401-DD5B-FF57D9347989}"/>
              </a:ext>
            </a:extLst>
          </p:cNvPr>
          <p:cNvSpPr txBox="1"/>
          <p:nvPr/>
        </p:nvSpPr>
        <p:spPr>
          <a:xfrm flipH="1">
            <a:off x="2083827" y="1291044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9AD3A3-B426-D8FB-A7F0-BFFA2E7FFC6A}"/>
              </a:ext>
            </a:extLst>
          </p:cNvPr>
          <p:cNvSpPr txBox="1"/>
          <p:nvPr/>
        </p:nvSpPr>
        <p:spPr>
          <a:xfrm flipH="1">
            <a:off x="2975751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87D7-842A-0155-5047-9198A7D442FA}"/>
              </a:ext>
            </a:extLst>
          </p:cNvPr>
          <p:cNvSpPr txBox="1"/>
          <p:nvPr/>
        </p:nvSpPr>
        <p:spPr>
          <a:xfrm flipH="1">
            <a:off x="2494048" y="1742981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EA92BD-C9E4-C6DA-3856-4B686A5E98B3}"/>
              </a:ext>
            </a:extLst>
          </p:cNvPr>
          <p:cNvSpPr txBox="1"/>
          <p:nvPr/>
        </p:nvSpPr>
        <p:spPr>
          <a:xfrm>
            <a:off x="3639942" y="846687"/>
            <a:ext cx="25491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en-US" altLang="ko-Kore-KR" sz="1400" i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 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54601E-974A-991F-3B3C-AB2E7F7B6DA0}"/>
              </a:ext>
            </a:extLst>
          </p:cNvPr>
          <p:cNvSpPr txBox="1"/>
          <p:nvPr/>
        </p:nvSpPr>
        <p:spPr>
          <a:xfrm>
            <a:off x="886830" y="2734133"/>
            <a:ext cx="22323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5AB87C0-2641-B480-6AAB-4915AD400E84}"/>
              </a:ext>
            </a:extLst>
          </p:cNvPr>
          <p:cNvGrpSpPr/>
          <p:nvPr/>
        </p:nvGrpSpPr>
        <p:grpSpPr>
          <a:xfrm>
            <a:off x="6306375" y="596282"/>
            <a:ext cx="2751218" cy="2711266"/>
            <a:chOff x="6233435" y="477176"/>
            <a:chExt cx="2751218" cy="271126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512136F-CD5B-F30E-D3CD-5B0F15E6130F}"/>
                </a:ext>
              </a:extLst>
            </p:cNvPr>
            <p:cNvSpPr txBox="1"/>
            <p:nvPr/>
          </p:nvSpPr>
          <p:spPr>
            <a:xfrm>
              <a:off x="6233435" y="477176"/>
              <a:ext cx="26548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Bike component &amp; parameter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A57E52D-45F7-75C5-9D96-90019504A4DE}"/>
                </a:ext>
              </a:extLst>
            </p:cNvPr>
            <p:cNvSpPr txBox="1"/>
            <p:nvPr/>
          </p:nvSpPr>
          <p:spPr>
            <a:xfrm>
              <a:off x="6290706" y="770462"/>
              <a:ext cx="1394287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A. </a:t>
              </a:r>
              <a:r>
                <a:rPr kumimoji="1" lang="en-US" altLang="ko-Kore-KR" sz="1600" spc="-40" dirty="0">
                  <a:latin typeface="+mn-ea"/>
                </a:rPr>
                <a:t>Front wheel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2) Weight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3) sprocket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B. </a:t>
              </a:r>
              <a:r>
                <a:rPr kumimoji="1" lang="en-US" altLang="ko-Kore-KR" sz="1600" spc="-40" dirty="0">
                  <a:latin typeface="+mn-ea"/>
                </a:rPr>
                <a:t>Head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A58DFC-19FC-40C7-66BF-2BBCD6F036F4}"/>
                </a:ext>
              </a:extLst>
            </p:cNvPr>
            <p:cNvSpPr txBox="1"/>
            <p:nvPr/>
          </p:nvSpPr>
          <p:spPr>
            <a:xfrm>
              <a:off x="6296272" y="2197894"/>
              <a:ext cx="1541461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E. </a:t>
              </a:r>
              <a:r>
                <a:rPr kumimoji="1" lang="en-US" altLang="ko-Kore-KR" sz="1600" spc="-40" dirty="0">
                  <a:latin typeface="+mn-ea"/>
                </a:rPr>
                <a:t>Bottom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r>
                <a:rPr kumimoji="1" lang="en-US" altLang="ko-Kore-KR" sz="1600" spc="-40" dirty="0">
                  <a:latin typeface="+mn-ea"/>
                </a:rPr>
                <a:t> 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F. </a:t>
              </a:r>
              <a:r>
                <a:rPr kumimoji="1" lang="en-US" altLang="ko-Kore-KR" sz="1600" spc="-40" dirty="0">
                  <a:latin typeface="+mn-ea"/>
                </a:rPr>
                <a:t>Crank set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chain ring size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274FB73-C374-6ECE-885A-AFB2D8C66763}"/>
                </a:ext>
              </a:extLst>
            </p:cNvPr>
            <p:cNvSpPr txBox="1"/>
            <p:nvPr/>
          </p:nvSpPr>
          <p:spPr>
            <a:xfrm>
              <a:off x="7742884" y="783381"/>
              <a:ext cx="1240208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C. </a:t>
              </a:r>
              <a:r>
                <a:rPr kumimoji="1" lang="en-US" altLang="ko-Kore-KR" sz="1600" spc="-40" dirty="0">
                  <a:latin typeface="+mn-ea"/>
                </a:rPr>
                <a:t>Chain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br>
                <a:rPr kumimoji="1" lang="en-US" altLang="ko-Kore-KR" sz="1400" spc="-40" dirty="0">
                  <a:latin typeface="+mn-ea"/>
                </a:rPr>
              </a:br>
              <a:br>
                <a:rPr kumimoji="1" lang="en-US" altLang="ko-Kore-KR" sz="1400" spc="-40" dirty="0">
                  <a:latin typeface="+mn-ea"/>
                </a:rPr>
              </a:br>
              <a:endParaRPr kumimoji="1" lang="en-US" altLang="ko-Kore-KR" sz="1400" spc="-40" dirty="0">
                <a:latin typeface="+mn-ea"/>
              </a:endParaRP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D. </a:t>
              </a:r>
              <a:r>
                <a:rPr kumimoji="1" lang="en-US" altLang="ko-Kore-KR" sz="1600" spc="-40" dirty="0">
                  <a:latin typeface="+mn-ea"/>
                </a:rPr>
                <a:t>Seat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3BE48D3C-52F3-F6F3-3A2C-DB0A2F55D07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993" y="790765"/>
              <a:ext cx="0" cy="1384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4B160C8A-7F2C-2A05-A5B3-3CF2C4DAB1E0}"/>
                </a:ext>
              </a:extLst>
            </p:cNvPr>
            <p:cNvCxnSpPr>
              <a:cxnSpLocks/>
            </p:cNvCxnSpPr>
            <p:nvPr/>
          </p:nvCxnSpPr>
          <p:spPr>
            <a:xfrm>
              <a:off x="8984653" y="783381"/>
              <a:ext cx="0" cy="24046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3C2EEB32-1087-9654-7510-03D118380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557" y="783381"/>
              <a:ext cx="0" cy="2397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5CCC7E73-64C1-B2D2-408D-3DBA3B3E0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2175614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AAE7ED95-8595-E2D9-169E-545543E00F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96" y="3188442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30972A59-1CCB-D4B4-818C-EA027DE66B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787258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EEDAA8-F6BF-19FF-372C-12473D3EAA84}"/>
                </a:ext>
              </a:extLst>
            </p:cNvPr>
            <p:cNvSpPr txBox="1"/>
            <p:nvPr/>
          </p:nvSpPr>
          <p:spPr>
            <a:xfrm>
              <a:off x="7823232" y="2197894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G. </a:t>
              </a:r>
              <a:r>
                <a:rPr kumimoji="1" lang="en-US" altLang="ko-Kore-KR" sz="1600" spc="-40" dirty="0">
                  <a:latin typeface="+mn-ea"/>
                </a:rPr>
                <a:t>Seat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2E73B989-4938-890C-CD38-7C11C6C5DC38}"/>
                </a:ext>
              </a:extLst>
            </p:cNvPr>
            <p:cNvSpPr txBox="1"/>
            <p:nvPr/>
          </p:nvSpPr>
          <p:spPr>
            <a:xfrm>
              <a:off x="7823232" y="2683317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H. </a:t>
              </a:r>
              <a:r>
                <a:rPr kumimoji="1" lang="en-US" altLang="ko-Kore-KR" sz="1600" spc="-40" dirty="0">
                  <a:latin typeface="+mn-ea"/>
                </a:rPr>
                <a:t>Top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</p:grpSp>
      <p:sp>
        <p:nvSpPr>
          <p:cNvPr id="166" name="오른쪽 대괄호[R] 165">
            <a:extLst>
              <a:ext uri="{FF2B5EF4-FFF2-40B4-BE49-F238E27FC236}">
                <a16:creationId xmlns:a16="http://schemas.microsoft.com/office/drawing/2014/main" id="{F1BB97BE-D713-3D3A-F995-0AA5C0E2F913}"/>
              </a:ext>
            </a:extLst>
          </p:cNvPr>
          <p:cNvSpPr/>
          <p:nvPr/>
        </p:nvSpPr>
        <p:spPr>
          <a:xfrm rot="5400000">
            <a:off x="2584631" y="950228"/>
            <a:ext cx="104185" cy="2731439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89F164D1-5F9E-58DA-96F6-497D9684F093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rot="10800000" flipH="1" flipV="1">
            <a:off x="2792084" y="2071107"/>
            <a:ext cx="1381782" cy="678413"/>
          </a:xfrm>
          <a:prstGeom prst="bentConnector4">
            <a:avLst>
              <a:gd name="adj1" fmla="val 41264"/>
              <a:gd name="adj2" fmla="val 85167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C10DE556-827F-D5D5-ABD7-26CA162406BC}"/>
              </a:ext>
            </a:extLst>
          </p:cNvPr>
          <p:cNvCxnSpPr>
            <a:cxnSpLocks/>
            <a:stCxn id="166" idx="2"/>
            <a:endCxn id="108" idx="0"/>
          </p:cNvCxnSpPr>
          <p:nvPr/>
        </p:nvCxnSpPr>
        <p:spPr>
          <a:xfrm rot="16200000" flipH="1" flipV="1">
            <a:off x="2136810" y="2234219"/>
            <a:ext cx="366093" cy="633733"/>
          </a:xfrm>
          <a:prstGeom prst="bentConnector3">
            <a:avLst>
              <a:gd name="adj1" fmla="val 61304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FEFE9E37-FF8A-DA3B-9D4F-8C9306236D26}"/>
              </a:ext>
            </a:extLst>
          </p:cNvPr>
          <p:cNvSpPr txBox="1"/>
          <p:nvPr/>
        </p:nvSpPr>
        <p:spPr>
          <a:xfrm>
            <a:off x="4478683" y="1381754"/>
            <a:ext cx="156555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A-1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1D7FA5-0478-BF1C-F577-0ED771EC97DF}"/>
              </a:ext>
            </a:extLst>
          </p:cNvPr>
          <p:cNvSpPr txBox="1"/>
          <p:nvPr/>
        </p:nvSpPr>
        <p:spPr>
          <a:xfrm>
            <a:off x="2314015" y="3428169"/>
            <a:ext cx="15318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E-1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94" name="오른쪽 중괄호[R] 193">
            <a:extLst>
              <a:ext uri="{FF2B5EF4-FFF2-40B4-BE49-F238E27FC236}">
                <a16:creationId xmlns:a16="http://schemas.microsoft.com/office/drawing/2014/main" id="{18F0DEC5-A640-EB26-365C-D50F8BAE286B}"/>
              </a:ext>
            </a:extLst>
          </p:cNvPr>
          <p:cNvSpPr/>
          <p:nvPr/>
        </p:nvSpPr>
        <p:spPr>
          <a:xfrm rot="5400000">
            <a:off x="3280910" y="2202296"/>
            <a:ext cx="121508" cy="22901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5CECEAD-A158-5986-305C-25FC4AC5BA5E}"/>
              </a:ext>
            </a:extLst>
          </p:cNvPr>
          <p:cNvSpPr txBox="1"/>
          <p:nvPr/>
        </p:nvSpPr>
        <p:spPr>
          <a:xfrm rot="5400000">
            <a:off x="-989090" y="4958490"/>
            <a:ext cx="26834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Indirect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3C68400A-9011-28E1-907F-E63F15D6A204}"/>
              </a:ext>
            </a:extLst>
          </p:cNvPr>
          <p:cNvCxnSpPr>
            <a:cxnSpLocks/>
          </p:cNvCxnSpPr>
          <p:nvPr/>
        </p:nvCxnSpPr>
        <p:spPr>
          <a:xfrm>
            <a:off x="0" y="3801430"/>
            <a:ext cx="891799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05C2FD10-6BCE-0A63-934A-26A6C4E770A6}"/>
              </a:ext>
            </a:extLst>
          </p:cNvPr>
          <p:cNvCxnSpPr>
            <a:cxnSpLocks/>
          </p:cNvCxnSpPr>
          <p:nvPr/>
        </p:nvCxnSpPr>
        <p:spPr>
          <a:xfrm>
            <a:off x="641131" y="689927"/>
            <a:ext cx="0" cy="57949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2EE43C2-66EF-27F4-EC7F-118AFD846F4A}"/>
              </a:ext>
            </a:extLst>
          </p:cNvPr>
          <p:cNvSpPr txBox="1"/>
          <p:nvPr/>
        </p:nvSpPr>
        <p:spPr>
          <a:xfrm>
            <a:off x="1411620" y="3963984"/>
            <a:ext cx="20105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Redesign alternative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2196DBC-A268-872A-3FAC-104689017B67}"/>
              </a:ext>
            </a:extLst>
          </p:cNvPr>
          <p:cNvSpPr txBox="1"/>
          <p:nvPr/>
        </p:nvSpPr>
        <p:spPr>
          <a:xfrm>
            <a:off x="3821474" y="3963984"/>
            <a:ext cx="17325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physical Method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B7C92B7-B46A-0170-BAD3-E3BDFA19CCF0}"/>
              </a:ext>
            </a:extLst>
          </p:cNvPr>
          <p:cNvSpPr txBox="1"/>
          <p:nvPr/>
        </p:nvSpPr>
        <p:spPr>
          <a:xfrm>
            <a:off x="5761863" y="3970167"/>
            <a:ext cx="14700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</a:t>
            </a:r>
            <a:r>
              <a:rPr kumimoji="1" lang="en-US" altLang="ko-Kore-KR" spc="-40" baseline="30000" dirty="0">
                <a:latin typeface="+mn-ea"/>
              </a:rPr>
              <a:t>st</a:t>
            </a:r>
            <a:r>
              <a:rPr kumimoji="1" lang="en-US" altLang="ko-Kore-KR" spc="-40" dirty="0">
                <a:latin typeface="+mn-ea"/>
              </a:rPr>
              <a:t> propagated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F51A7D6-BDEA-3B93-062D-0F0161A08C8E}"/>
              </a:ext>
            </a:extLst>
          </p:cNvPr>
          <p:cNvSpPr txBox="1"/>
          <p:nvPr/>
        </p:nvSpPr>
        <p:spPr>
          <a:xfrm>
            <a:off x="3928435" y="4607854"/>
            <a:ext cx="12786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 - length↓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6DCDF9-5098-91BD-0DAE-BE1FA43CF374}"/>
              </a:ext>
            </a:extLst>
          </p:cNvPr>
          <p:cNvSpPr txBox="1"/>
          <p:nvPr/>
        </p:nvSpPr>
        <p:spPr>
          <a:xfrm>
            <a:off x="3918897" y="5581944"/>
            <a:ext cx="12846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 - size↑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FEB8680-9726-7F7C-0E01-D6F5424226FC}"/>
              </a:ext>
            </a:extLst>
          </p:cNvPr>
          <p:cNvSpPr txBox="1"/>
          <p:nvPr/>
        </p:nvSpPr>
        <p:spPr>
          <a:xfrm>
            <a:off x="3928436" y="5044399"/>
            <a:ext cx="12786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 - length↓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452A60-109C-EFD7-F764-95D0DFE811C9}"/>
              </a:ext>
            </a:extLst>
          </p:cNvPr>
          <p:cNvSpPr txBox="1"/>
          <p:nvPr/>
        </p:nvSpPr>
        <p:spPr>
          <a:xfrm>
            <a:off x="10505175" y="5750412"/>
            <a:ext cx="16052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상충관계 </a:t>
            </a:r>
            <a:r>
              <a:rPr kumimoji="1" lang="en-US" altLang="ko-Kore-KR" sz="1600" spc="-40" dirty="0">
                <a:latin typeface="+mn-ea"/>
              </a:rPr>
              <a:t>B-1, G-2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75" name="직선 연결선[R] 274">
            <a:extLst>
              <a:ext uri="{FF2B5EF4-FFF2-40B4-BE49-F238E27FC236}">
                <a16:creationId xmlns:a16="http://schemas.microsoft.com/office/drawing/2014/main" id="{92A9EA40-D918-0577-4FE5-CAEF0B21F2E8}"/>
              </a:ext>
            </a:extLst>
          </p:cNvPr>
          <p:cNvCxnSpPr>
            <a:cxnSpLocks/>
            <a:endCxn id="279" idx="1"/>
          </p:cNvCxnSpPr>
          <p:nvPr/>
        </p:nvCxnSpPr>
        <p:spPr>
          <a:xfrm>
            <a:off x="-3426835" y="1233275"/>
            <a:ext cx="264131" cy="8352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D63333B4-5A52-C4FE-AB63-70FB7D9FDB63}"/>
              </a:ext>
            </a:extLst>
          </p:cNvPr>
          <p:cNvCxnSpPr>
            <a:cxnSpLocks/>
            <a:endCxn id="281" idx="7"/>
          </p:cNvCxnSpPr>
          <p:nvPr/>
        </p:nvCxnSpPr>
        <p:spPr>
          <a:xfrm flipH="1">
            <a:off x="-4015844" y="1495331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[R] 276">
            <a:extLst>
              <a:ext uri="{FF2B5EF4-FFF2-40B4-BE49-F238E27FC236}">
                <a16:creationId xmlns:a16="http://schemas.microsoft.com/office/drawing/2014/main" id="{83A2200D-7B74-9BA9-EDBA-D3D0F0EEF35E}"/>
              </a:ext>
            </a:extLst>
          </p:cNvPr>
          <p:cNvCxnSpPr>
            <a:cxnSpLocks/>
            <a:endCxn id="284" idx="1"/>
          </p:cNvCxnSpPr>
          <p:nvPr/>
        </p:nvCxnSpPr>
        <p:spPr>
          <a:xfrm>
            <a:off x="-2603341" y="999470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[R] 277">
            <a:extLst>
              <a:ext uri="{FF2B5EF4-FFF2-40B4-BE49-F238E27FC236}">
                <a16:creationId xmlns:a16="http://schemas.microsoft.com/office/drawing/2014/main" id="{C3DEAC98-7F4D-8F20-82B7-80B530A71217}"/>
              </a:ext>
            </a:extLst>
          </p:cNvPr>
          <p:cNvCxnSpPr>
            <a:cxnSpLocks/>
          </p:cNvCxnSpPr>
          <p:nvPr/>
        </p:nvCxnSpPr>
        <p:spPr>
          <a:xfrm flipV="1">
            <a:off x="-3367208" y="1468685"/>
            <a:ext cx="990559" cy="92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:a16="http://schemas.microsoft.com/office/drawing/2014/main" id="{5C62DD15-7DD3-2750-BCDA-52BEC87FF691}"/>
              </a:ext>
            </a:extLst>
          </p:cNvPr>
          <p:cNvSpPr/>
          <p:nvPr/>
        </p:nvSpPr>
        <p:spPr>
          <a:xfrm>
            <a:off x="-3209673" y="2021604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7BE83A5-160B-4658-4A2A-DEB31E7CB8EF}"/>
              </a:ext>
            </a:extLst>
          </p:cNvPr>
          <p:cNvSpPr/>
          <p:nvPr/>
        </p:nvSpPr>
        <p:spPr>
          <a:xfrm>
            <a:off x="-444505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1F790C24-4864-C44C-9496-8D84D2DDAB0D}"/>
              </a:ext>
            </a:extLst>
          </p:cNvPr>
          <p:cNvSpPr/>
          <p:nvPr/>
        </p:nvSpPr>
        <p:spPr>
          <a:xfrm>
            <a:off x="-413434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2" name="직선 연결선[R] 281">
            <a:extLst>
              <a:ext uri="{FF2B5EF4-FFF2-40B4-BE49-F238E27FC236}">
                <a16:creationId xmlns:a16="http://schemas.microsoft.com/office/drawing/2014/main" id="{3994FA79-DA59-BC74-A257-1CFC3CD45822}"/>
              </a:ext>
            </a:extLst>
          </p:cNvPr>
          <p:cNvCxnSpPr>
            <a:cxnSpLocks/>
            <a:stCxn id="279" idx="2"/>
            <a:endCxn id="281" idx="6"/>
          </p:cNvCxnSpPr>
          <p:nvPr/>
        </p:nvCxnSpPr>
        <p:spPr>
          <a:xfrm flipH="1">
            <a:off x="-3995512" y="2181967"/>
            <a:ext cx="785839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타원 282">
            <a:extLst>
              <a:ext uri="{FF2B5EF4-FFF2-40B4-BE49-F238E27FC236}">
                <a16:creationId xmlns:a16="http://schemas.microsoft.com/office/drawing/2014/main" id="{C8DC7446-B79F-7167-A75E-B64BC9AE53BD}"/>
              </a:ext>
            </a:extLst>
          </p:cNvPr>
          <p:cNvSpPr/>
          <p:nvPr/>
        </p:nvSpPr>
        <p:spPr>
          <a:xfrm>
            <a:off x="-228261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F6C248C9-DDBD-BB44-1C46-7D3F521B5DCF}"/>
              </a:ext>
            </a:extLst>
          </p:cNvPr>
          <p:cNvSpPr/>
          <p:nvPr/>
        </p:nvSpPr>
        <p:spPr>
          <a:xfrm>
            <a:off x="-197190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5" name="직선 연결선[R] 284">
            <a:extLst>
              <a:ext uri="{FF2B5EF4-FFF2-40B4-BE49-F238E27FC236}">
                <a16:creationId xmlns:a16="http://schemas.microsoft.com/office/drawing/2014/main" id="{77B47692-A702-C74C-1B4D-652D03C821E3}"/>
              </a:ext>
            </a:extLst>
          </p:cNvPr>
          <p:cNvCxnSpPr>
            <a:cxnSpLocks/>
            <a:endCxn id="279" idx="7"/>
          </p:cNvCxnSpPr>
          <p:nvPr/>
        </p:nvCxnSpPr>
        <p:spPr>
          <a:xfrm flipH="1">
            <a:off x="-2935917" y="1742403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직선 연결선[R] 285">
            <a:extLst>
              <a:ext uri="{FF2B5EF4-FFF2-40B4-BE49-F238E27FC236}">
                <a16:creationId xmlns:a16="http://schemas.microsoft.com/office/drawing/2014/main" id="{414D09FD-1E44-9826-B5F7-03E1992F7177}"/>
              </a:ext>
            </a:extLst>
          </p:cNvPr>
          <p:cNvCxnSpPr>
            <a:cxnSpLocks/>
          </p:cNvCxnSpPr>
          <p:nvPr/>
        </p:nvCxnSpPr>
        <p:spPr>
          <a:xfrm>
            <a:off x="-3635562" y="123327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직선 연결선[R] 286">
            <a:extLst>
              <a:ext uri="{FF2B5EF4-FFF2-40B4-BE49-F238E27FC236}">
                <a16:creationId xmlns:a16="http://schemas.microsoft.com/office/drawing/2014/main" id="{73FE762D-93E0-9A1F-5336-FF9C7DFA760C}"/>
              </a:ext>
            </a:extLst>
          </p:cNvPr>
          <p:cNvCxnSpPr>
            <a:cxnSpLocks/>
          </p:cNvCxnSpPr>
          <p:nvPr/>
        </p:nvCxnSpPr>
        <p:spPr>
          <a:xfrm>
            <a:off x="-2851957" y="1005703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[R] 287">
            <a:extLst>
              <a:ext uri="{FF2B5EF4-FFF2-40B4-BE49-F238E27FC236}">
                <a16:creationId xmlns:a16="http://schemas.microsoft.com/office/drawing/2014/main" id="{492367E9-29B8-13C0-9C04-21FAD997AAD5}"/>
              </a:ext>
            </a:extLst>
          </p:cNvPr>
          <p:cNvCxnSpPr>
            <a:cxnSpLocks/>
          </p:cNvCxnSpPr>
          <p:nvPr/>
        </p:nvCxnSpPr>
        <p:spPr>
          <a:xfrm flipH="1">
            <a:off x="-3054843" y="1920627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[R] 288">
            <a:extLst>
              <a:ext uri="{FF2B5EF4-FFF2-40B4-BE49-F238E27FC236}">
                <a16:creationId xmlns:a16="http://schemas.microsoft.com/office/drawing/2014/main" id="{C4B35B03-6116-E7BC-79F5-10099F68EC7E}"/>
              </a:ext>
            </a:extLst>
          </p:cNvPr>
          <p:cNvCxnSpPr>
            <a:cxnSpLocks/>
          </p:cNvCxnSpPr>
          <p:nvPr/>
        </p:nvCxnSpPr>
        <p:spPr>
          <a:xfrm>
            <a:off x="-3123958" y="192062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[R] 289">
            <a:extLst>
              <a:ext uri="{FF2B5EF4-FFF2-40B4-BE49-F238E27FC236}">
                <a16:creationId xmlns:a16="http://schemas.microsoft.com/office/drawing/2014/main" id="{CC8F46E5-A64D-B17B-40EA-EEB5385A7230}"/>
              </a:ext>
            </a:extLst>
          </p:cNvPr>
          <p:cNvCxnSpPr>
            <a:cxnSpLocks/>
          </p:cNvCxnSpPr>
          <p:nvPr/>
        </p:nvCxnSpPr>
        <p:spPr>
          <a:xfrm>
            <a:off x="-3137773" y="244330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5EDE419A-4B83-8E45-782F-0C855CF277AB}"/>
              </a:ext>
            </a:extLst>
          </p:cNvPr>
          <p:cNvSpPr/>
          <p:nvPr/>
        </p:nvSpPr>
        <p:spPr>
          <a:xfrm>
            <a:off x="-4391845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5FDD4C7-26AC-4B45-FFF3-B0E353526FD9}"/>
              </a:ext>
            </a:extLst>
          </p:cNvPr>
          <p:cNvSpPr/>
          <p:nvPr/>
        </p:nvSpPr>
        <p:spPr>
          <a:xfrm>
            <a:off x="-2234372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3" name="직선 연결선[R] 292">
            <a:extLst>
              <a:ext uri="{FF2B5EF4-FFF2-40B4-BE49-F238E27FC236}">
                <a16:creationId xmlns:a16="http://schemas.microsoft.com/office/drawing/2014/main" id="{114C465A-F924-641C-A02B-A24ED203F7BF}"/>
              </a:ext>
            </a:extLst>
          </p:cNvPr>
          <p:cNvCxnSpPr>
            <a:cxnSpLocks/>
            <a:endCxn id="284" idx="2"/>
          </p:cNvCxnSpPr>
          <p:nvPr/>
        </p:nvCxnSpPr>
        <p:spPr>
          <a:xfrm flipV="1">
            <a:off x="-2435132" y="2527679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호 293">
            <a:extLst>
              <a:ext uri="{FF2B5EF4-FFF2-40B4-BE49-F238E27FC236}">
                <a16:creationId xmlns:a16="http://schemas.microsoft.com/office/drawing/2014/main" id="{C48EC55E-0A4C-60CC-B0A8-274285EF0975}"/>
              </a:ext>
            </a:extLst>
          </p:cNvPr>
          <p:cNvSpPr/>
          <p:nvPr/>
        </p:nvSpPr>
        <p:spPr>
          <a:xfrm rot="5400000">
            <a:off x="-2143457" y="2273238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5" name="직선 연결선[R] 294">
            <a:extLst>
              <a:ext uri="{FF2B5EF4-FFF2-40B4-BE49-F238E27FC236}">
                <a16:creationId xmlns:a16="http://schemas.microsoft.com/office/drawing/2014/main" id="{D221C86E-9381-29D3-AD87-23941F9D3685}"/>
              </a:ext>
            </a:extLst>
          </p:cNvPr>
          <p:cNvCxnSpPr>
            <a:cxnSpLocks/>
          </p:cNvCxnSpPr>
          <p:nvPr/>
        </p:nvCxnSpPr>
        <p:spPr>
          <a:xfrm>
            <a:off x="-4185782" y="3121493"/>
            <a:ext cx="28426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직선 연결선[R] 295">
            <a:extLst>
              <a:ext uri="{FF2B5EF4-FFF2-40B4-BE49-F238E27FC236}">
                <a16:creationId xmlns:a16="http://schemas.microsoft.com/office/drawing/2014/main" id="{A058E237-2A06-A27D-A159-0AD93BE622C0}"/>
              </a:ext>
            </a:extLst>
          </p:cNvPr>
          <p:cNvCxnSpPr>
            <a:cxnSpLocks/>
          </p:cNvCxnSpPr>
          <p:nvPr/>
        </p:nvCxnSpPr>
        <p:spPr>
          <a:xfrm>
            <a:off x="-4212628" y="3309957"/>
            <a:ext cx="23527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직선 연결선[R] 296">
            <a:extLst>
              <a:ext uri="{FF2B5EF4-FFF2-40B4-BE49-F238E27FC236}">
                <a16:creationId xmlns:a16="http://schemas.microsoft.com/office/drawing/2014/main" id="{A4411F6D-2C7D-6CEB-BDA7-ED4491701FBF}"/>
              </a:ext>
            </a:extLst>
          </p:cNvPr>
          <p:cNvCxnSpPr>
            <a:cxnSpLocks/>
            <a:endCxn id="301" idx="1"/>
          </p:cNvCxnSpPr>
          <p:nvPr/>
        </p:nvCxnSpPr>
        <p:spPr>
          <a:xfrm>
            <a:off x="-3376415" y="3891252"/>
            <a:ext cx="247550" cy="92698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연결선[R] 297">
            <a:extLst>
              <a:ext uri="{FF2B5EF4-FFF2-40B4-BE49-F238E27FC236}">
                <a16:creationId xmlns:a16="http://schemas.microsoft.com/office/drawing/2014/main" id="{9B8809BF-D1C3-CADE-087D-53B8FB44AA2C}"/>
              </a:ext>
            </a:extLst>
          </p:cNvPr>
          <p:cNvCxnSpPr>
            <a:cxnSpLocks/>
            <a:endCxn id="303" idx="7"/>
          </p:cNvCxnSpPr>
          <p:nvPr/>
        </p:nvCxnSpPr>
        <p:spPr>
          <a:xfrm flipH="1">
            <a:off x="-4015844" y="4091733"/>
            <a:ext cx="709633" cy="8167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직선 연결선[R] 298">
            <a:extLst>
              <a:ext uri="{FF2B5EF4-FFF2-40B4-BE49-F238E27FC236}">
                <a16:creationId xmlns:a16="http://schemas.microsoft.com/office/drawing/2014/main" id="{73D39A27-627B-4CA7-FD12-F26E029D4D48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-2410634" y="3682520"/>
            <a:ext cx="459057" cy="12259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직선 연결선[R] 299">
            <a:extLst>
              <a:ext uri="{FF2B5EF4-FFF2-40B4-BE49-F238E27FC236}">
                <a16:creationId xmlns:a16="http://schemas.microsoft.com/office/drawing/2014/main" id="{FB529D1C-DC7D-1BC9-6B62-27702194FD2E}"/>
              </a:ext>
            </a:extLst>
          </p:cNvPr>
          <p:cNvCxnSpPr>
            <a:cxnSpLocks/>
          </p:cNvCxnSpPr>
          <p:nvPr/>
        </p:nvCxnSpPr>
        <p:spPr>
          <a:xfrm>
            <a:off x="-3297185" y="4090673"/>
            <a:ext cx="10434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타원 300">
            <a:extLst>
              <a:ext uri="{FF2B5EF4-FFF2-40B4-BE49-F238E27FC236}">
                <a16:creationId xmlns:a16="http://schemas.microsoft.com/office/drawing/2014/main" id="{8D4F6ACB-E831-542E-108B-B800065B0AFF}"/>
              </a:ext>
            </a:extLst>
          </p:cNvPr>
          <p:cNvSpPr/>
          <p:nvPr/>
        </p:nvSpPr>
        <p:spPr>
          <a:xfrm>
            <a:off x="-3175834" y="477127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91CC10F6-81A7-BE37-409A-C21CBAA2984C}"/>
              </a:ext>
            </a:extLst>
          </p:cNvPr>
          <p:cNvSpPr/>
          <p:nvPr/>
        </p:nvSpPr>
        <p:spPr>
          <a:xfrm>
            <a:off x="-444505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1FBAFEBE-0A69-3E01-31C6-290A00D730C6}"/>
              </a:ext>
            </a:extLst>
          </p:cNvPr>
          <p:cNvSpPr/>
          <p:nvPr/>
        </p:nvSpPr>
        <p:spPr>
          <a:xfrm>
            <a:off x="-413434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4" name="직선 연결선[R] 303">
            <a:extLst>
              <a:ext uri="{FF2B5EF4-FFF2-40B4-BE49-F238E27FC236}">
                <a16:creationId xmlns:a16="http://schemas.microsoft.com/office/drawing/2014/main" id="{828A243B-4323-DFCB-8850-7577D32C629C}"/>
              </a:ext>
            </a:extLst>
          </p:cNvPr>
          <p:cNvCxnSpPr>
            <a:cxnSpLocks/>
            <a:stCxn id="301" idx="2"/>
            <a:endCxn id="303" idx="6"/>
          </p:cNvCxnSpPr>
          <p:nvPr/>
        </p:nvCxnSpPr>
        <p:spPr>
          <a:xfrm flipH="1">
            <a:off x="-3995512" y="4931635"/>
            <a:ext cx="819678" cy="259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79F205DB-6AED-3CF8-F40D-86CD6EC69816}"/>
              </a:ext>
            </a:extLst>
          </p:cNvPr>
          <p:cNvSpPr/>
          <p:nvPr/>
        </p:nvSpPr>
        <p:spPr>
          <a:xfrm>
            <a:off x="-228261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709CEBBB-CDB9-5716-871A-E09D40342947}"/>
              </a:ext>
            </a:extLst>
          </p:cNvPr>
          <p:cNvSpPr/>
          <p:nvPr/>
        </p:nvSpPr>
        <p:spPr>
          <a:xfrm>
            <a:off x="-197190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7" name="직선 연결선[R] 306">
            <a:extLst>
              <a:ext uri="{FF2B5EF4-FFF2-40B4-BE49-F238E27FC236}">
                <a16:creationId xmlns:a16="http://schemas.microsoft.com/office/drawing/2014/main" id="{81AD1B5B-B999-C593-FDB9-F28091048DB6}"/>
              </a:ext>
            </a:extLst>
          </p:cNvPr>
          <p:cNvCxnSpPr>
            <a:cxnSpLocks/>
            <a:endCxn id="301" idx="7"/>
          </p:cNvCxnSpPr>
          <p:nvPr/>
        </p:nvCxnSpPr>
        <p:spPr>
          <a:xfrm flipH="1">
            <a:off x="-2902078" y="4315302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연결선[R] 307">
            <a:extLst>
              <a:ext uri="{FF2B5EF4-FFF2-40B4-BE49-F238E27FC236}">
                <a16:creationId xmlns:a16="http://schemas.microsoft.com/office/drawing/2014/main" id="{36CDFE2B-AB80-E0F1-31CE-C0FBC1456696}"/>
              </a:ext>
            </a:extLst>
          </p:cNvPr>
          <p:cNvCxnSpPr>
            <a:cxnSpLocks/>
          </p:cNvCxnSpPr>
          <p:nvPr/>
        </p:nvCxnSpPr>
        <p:spPr>
          <a:xfrm>
            <a:off x="-3607770" y="388600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연결선[R] 308">
            <a:extLst>
              <a:ext uri="{FF2B5EF4-FFF2-40B4-BE49-F238E27FC236}">
                <a16:creationId xmlns:a16="http://schemas.microsoft.com/office/drawing/2014/main" id="{072E3E29-B620-4F6F-7796-BC1044BD917E}"/>
              </a:ext>
            </a:extLst>
          </p:cNvPr>
          <p:cNvCxnSpPr>
            <a:cxnSpLocks/>
          </p:cNvCxnSpPr>
          <p:nvPr/>
        </p:nvCxnSpPr>
        <p:spPr>
          <a:xfrm>
            <a:off x="-2677391" y="366572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연결선[R] 309">
            <a:extLst>
              <a:ext uri="{FF2B5EF4-FFF2-40B4-BE49-F238E27FC236}">
                <a16:creationId xmlns:a16="http://schemas.microsoft.com/office/drawing/2014/main" id="{FA71689B-B9B0-7A8E-1363-022822D03FC6}"/>
              </a:ext>
            </a:extLst>
          </p:cNvPr>
          <p:cNvCxnSpPr>
            <a:cxnSpLocks/>
          </p:cNvCxnSpPr>
          <p:nvPr/>
        </p:nvCxnSpPr>
        <p:spPr>
          <a:xfrm flipH="1">
            <a:off x="-3021004" y="4670295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직선 연결선[R] 310">
            <a:extLst>
              <a:ext uri="{FF2B5EF4-FFF2-40B4-BE49-F238E27FC236}">
                <a16:creationId xmlns:a16="http://schemas.microsoft.com/office/drawing/2014/main" id="{F0C76841-2C47-D258-3097-93886A724394}"/>
              </a:ext>
            </a:extLst>
          </p:cNvPr>
          <p:cNvCxnSpPr>
            <a:cxnSpLocks/>
          </p:cNvCxnSpPr>
          <p:nvPr/>
        </p:nvCxnSpPr>
        <p:spPr>
          <a:xfrm>
            <a:off x="-3090119" y="467029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연결선[R] 311">
            <a:extLst>
              <a:ext uri="{FF2B5EF4-FFF2-40B4-BE49-F238E27FC236}">
                <a16:creationId xmlns:a16="http://schemas.microsoft.com/office/drawing/2014/main" id="{808C80EA-8F1B-401F-D806-7B3C565DFCA1}"/>
              </a:ext>
            </a:extLst>
          </p:cNvPr>
          <p:cNvCxnSpPr>
            <a:cxnSpLocks/>
          </p:cNvCxnSpPr>
          <p:nvPr/>
        </p:nvCxnSpPr>
        <p:spPr>
          <a:xfrm>
            <a:off x="-3103934" y="519297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타원 312">
            <a:extLst>
              <a:ext uri="{FF2B5EF4-FFF2-40B4-BE49-F238E27FC236}">
                <a16:creationId xmlns:a16="http://schemas.microsoft.com/office/drawing/2014/main" id="{F21BC735-254F-B0AB-EA11-39AF9DC8B565}"/>
              </a:ext>
            </a:extLst>
          </p:cNvPr>
          <p:cNvSpPr/>
          <p:nvPr/>
        </p:nvSpPr>
        <p:spPr>
          <a:xfrm>
            <a:off x="-4391845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3FF0732A-595C-1107-E0CB-2E1930DA391E}"/>
              </a:ext>
            </a:extLst>
          </p:cNvPr>
          <p:cNvSpPr/>
          <p:nvPr/>
        </p:nvSpPr>
        <p:spPr>
          <a:xfrm>
            <a:off x="-2234372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5" name="직선 연결선[R] 314">
            <a:extLst>
              <a:ext uri="{FF2B5EF4-FFF2-40B4-BE49-F238E27FC236}">
                <a16:creationId xmlns:a16="http://schemas.microsoft.com/office/drawing/2014/main" id="{D229D999-AAE6-F1F0-10C9-D559758D0E9D}"/>
              </a:ext>
            </a:extLst>
          </p:cNvPr>
          <p:cNvCxnSpPr>
            <a:cxnSpLocks/>
            <a:endCxn id="306" idx="2"/>
          </p:cNvCxnSpPr>
          <p:nvPr/>
        </p:nvCxnSpPr>
        <p:spPr>
          <a:xfrm flipV="1">
            <a:off x="-2435132" y="4957580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호 315">
            <a:extLst>
              <a:ext uri="{FF2B5EF4-FFF2-40B4-BE49-F238E27FC236}">
                <a16:creationId xmlns:a16="http://schemas.microsoft.com/office/drawing/2014/main" id="{58AAF19E-FCE4-CC18-5270-03221323790F}"/>
              </a:ext>
            </a:extLst>
          </p:cNvPr>
          <p:cNvSpPr/>
          <p:nvPr/>
        </p:nvSpPr>
        <p:spPr>
          <a:xfrm rot="5400000">
            <a:off x="-2143457" y="4703139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7" name="직선 연결선[R] 316">
            <a:extLst>
              <a:ext uri="{FF2B5EF4-FFF2-40B4-BE49-F238E27FC236}">
                <a16:creationId xmlns:a16="http://schemas.microsoft.com/office/drawing/2014/main" id="{72854807-7608-6EF9-166D-889C68323412}"/>
              </a:ext>
            </a:extLst>
          </p:cNvPr>
          <p:cNvCxnSpPr>
            <a:cxnSpLocks/>
          </p:cNvCxnSpPr>
          <p:nvPr/>
        </p:nvCxnSpPr>
        <p:spPr>
          <a:xfrm flipH="1" flipV="1">
            <a:off x="-3944561" y="5446651"/>
            <a:ext cx="1004" cy="3500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연결선[R] 317">
            <a:extLst>
              <a:ext uri="{FF2B5EF4-FFF2-40B4-BE49-F238E27FC236}">
                <a16:creationId xmlns:a16="http://schemas.microsoft.com/office/drawing/2014/main" id="{6ED411D7-A0EF-69E4-EE3C-BD5BDABA918C}"/>
              </a:ext>
            </a:extLst>
          </p:cNvPr>
          <p:cNvCxnSpPr>
            <a:cxnSpLocks/>
          </p:cNvCxnSpPr>
          <p:nvPr/>
        </p:nvCxnSpPr>
        <p:spPr>
          <a:xfrm flipH="1" flipV="1">
            <a:off x="-3759062" y="5479450"/>
            <a:ext cx="3846" cy="20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직선 연결선[R] 318">
            <a:extLst>
              <a:ext uri="{FF2B5EF4-FFF2-40B4-BE49-F238E27FC236}">
                <a16:creationId xmlns:a16="http://schemas.microsoft.com/office/drawing/2014/main" id="{F9CFB1B3-F4B5-B724-05C4-C0B3F0409839}"/>
              </a:ext>
            </a:extLst>
          </p:cNvPr>
          <p:cNvCxnSpPr>
            <a:cxnSpLocks/>
          </p:cNvCxnSpPr>
          <p:nvPr/>
        </p:nvCxnSpPr>
        <p:spPr>
          <a:xfrm flipH="1">
            <a:off x="-4248595" y="6252023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직선 연결선[R] 319">
            <a:extLst>
              <a:ext uri="{FF2B5EF4-FFF2-40B4-BE49-F238E27FC236}">
                <a16:creationId xmlns:a16="http://schemas.microsoft.com/office/drawing/2014/main" id="{ACF712F0-8F37-FE37-B48D-731FCC9FB4E3}"/>
              </a:ext>
            </a:extLst>
          </p:cNvPr>
          <p:cNvCxnSpPr>
            <a:cxnSpLocks/>
          </p:cNvCxnSpPr>
          <p:nvPr/>
        </p:nvCxnSpPr>
        <p:spPr>
          <a:xfrm flipH="1">
            <a:off x="-3146222" y="6299678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934F4A46-61B6-38EB-E5E4-2266D5E0BE85}"/>
              </a:ext>
            </a:extLst>
          </p:cNvPr>
          <p:cNvCxnSpPr>
            <a:cxnSpLocks/>
          </p:cNvCxnSpPr>
          <p:nvPr/>
        </p:nvCxnSpPr>
        <p:spPr>
          <a:xfrm flipH="1">
            <a:off x="-2238145" y="6252023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48B4EF57-37C8-46AC-DCE2-1D0855BA57D2}"/>
              </a:ext>
            </a:extLst>
          </p:cNvPr>
          <p:cNvGrpSpPr/>
          <p:nvPr/>
        </p:nvGrpSpPr>
        <p:grpSpPr>
          <a:xfrm>
            <a:off x="-4766730" y="-1216351"/>
            <a:ext cx="3901612" cy="1903886"/>
            <a:chOff x="2004309" y="558006"/>
            <a:chExt cx="3901612" cy="1903886"/>
          </a:xfrm>
        </p:grpSpPr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39DC2A5B-0BF4-F355-78C7-26F85C5F41A4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326" name="그룹 325">
                <a:extLst>
                  <a:ext uri="{FF2B5EF4-FFF2-40B4-BE49-F238E27FC236}">
                    <a16:creationId xmlns:a16="http://schemas.microsoft.com/office/drawing/2014/main" id="{069A183D-70FF-5465-DF0F-2FBC351513DA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40BBBEC2-B686-C7FC-9362-8D7A8C6875B4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337" name="직선 연결선[R] 336">
                    <a:extLst>
                      <a:ext uri="{FF2B5EF4-FFF2-40B4-BE49-F238E27FC236}">
                        <a16:creationId xmlns:a16="http://schemas.microsoft.com/office/drawing/2014/main" id="{27541165-4EE2-1C29-9138-7301A2B08C7A}"/>
                      </a:ext>
                    </a:extLst>
                  </p:cNvPr>
                  <p:cNvCxnSpPr>
                    <a:cxnSpLocks/>
                    <a:endCxn id="341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[R] 337">
                    <a:extLst>
                      <a:ext uri="{FF2B5EF4-FFF2-40B4-BE49-F238E27FC236}">
                        <a16:creationId xmlns:a16="http://schemas.microsoft.com/office/drawing/2014/main" id="{B8F86E30-2131-37E1-1151-F5A3919200A3}"/>
                      </a:ext>
                    </a:extLst>
                  </p:cNvPr>
                  <p:cNvCxnSpPr>
                    <a:cxnSpLocks/>
                    <a:endCxn id="343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[R] 338">
                    <a:extLst>
                      <a:ext uri="{FF2B5EF4-FFF2-40B4-BE49-F238E27FC236}">
                        <a16:creationId xmlns:a16="http://schemas.microsoft.com/office/drawing/2014/main" id="{D2B2A253-717B-C332-CE62-517A2D237622}"/>
                      </a:ext>
                    </a:extLst>
                  </p:cNvPr>
                  <p:cNvCxnSpPr>
                    <a:cxnSpLocks/>
                    <a:endCxn id="346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[R] 339">
                    <a:extLst>
                      <a:ext uri="{FF2B5EF4-FFF2-40B4-BE49-F238E27FC236}">
                        <a16:creationId xmlns:a16="http://schemas.microsoft.com/office/drawing/2014/main" id="{EAFCA443-18ED-537D-5389-665C9A9DD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1" name="타원 340">
                    <a:extLst>
                      <a:ext uri="{FF2B5EF4-FFF2-40B4-BE49-F238E27FC236}">
                        <a16:creationId xmlns:a16="http://schemas.microsoft.com/office/drawing/2014/main" id="{BB809A1C-A533-3631-D2F1-943EA0904BCD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2" name="타원 341">
                    <a:extLst>
                      <a:ext uri="{FF2B5EF4-FFF2-40B4-BE49-F238E27FC236}">
                        <a16:creationId xmlns:a16="http://schemas.microsoft.com/office/drawing/2014/main" id="{0CFB660F-7B37-094F-5098-EDE31A9CA7A6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3" name="타원 342">
                    <a:extLst>
                      <a:ext uri="{FF2B5EF4-FFF2-40B4-BE49-F238E27FC236}">
                        <a16:creationId xmlns:a16="http://schemas.microsoft.com/office/drawing/2014/main" id="{5FB29595-E8B0-AAEC-E8BC-66EFB432F513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4" name="직선 연결선[R] 343">
                    <a:extLst>
                      <a:ext uri="{FF2B5EF4-FFF2-40B4-BE49-F238E27FC236}">
                        <a16:creationId xmlns:a16="http://schemas.microsoft.com/office/drawing/2014/main" id="{DD4BAA0A-85C4-4780-FE23-D1D585DF18D7}"/>
                      </a:ext>
                    </a:extLst>
                  </p:cNvPr>
                  <p:cNvCxnSpPr>
                    <a:cxnSpLocks/>
                    <a:stCxn id="341" idx="2"/>
                    <a:endCxn id="343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5" name="타원 344">
                    <a:extLst>
                      <a:ext uri="{FF2B5EF4-FFF2-40B4-BE49-F238E27FC236}">
                        <a16:creationId xmlns:a16="http://schemas.microsoft.com/office/drawing/2014/main" id="{EA88EBD8-0D1F-8EFF-566C-AFC0DA227FF7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46" name="타원 345">
                    <a:extLst>
                      <a:ext uri="{FF2B5EF4-FFF2-40B4-BE49-F238E27FC236}">
                        <a16:creationId xmlns:a16="http://schemas.microsoft.com/office/drawing/2014/main" id="{A41FA3C7-3772-E28D-07D6-324B30ECB9AA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7" name="직선 연결선[R] 346">
                    <a:extLst>
                      <a:ext uri="{FF2B5EF4-FFF2-40B4-BE49-F238E27FC236}">
                        <a16:creationId xmlns:a16="http://schemas.microsoft.com/office/drawing/2014/main" id="{7147535F-6EED-354D-EEEE-E124314A183F}"/>
                      </a:ext>
                    </a:extLst>
                  </p:cNvPr>
                  <p:cNvCxnSpPr>
                    <a:cxnSpLocks/>
                    <a:endCxn id="341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[R] 347">
                    <a:extLst>
                      <a:ext uri="{FF2B5EF4-FFF2-40B4-BE49-F238E27FC236}">
                        <a16:creationId xmlns:a16="http://schemas.microsoft.com/office/drawing/2014/main" id="{D81C9FEC-8854-73ED-BE6E-18F108510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[R] 348">
                    <a:extLst>
                      <a:ext uri="{FF2B5EF4-FFF2-40B4-BE49-F238E27FC236}">
                        <a16:creationId xmlns:a16="http://schemas.microsoft.com/office/drawing/2014/main" id="{579BB04D-1251-B9CC-07B4-2AAAE78E88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[R] 349">
                    <a:extLst>
                      <a:ext uri="{FF2B5EF4-FFF2-40B4-BE49-F238E27FC236}">
                        <a16:creationId xmlns:a16="http://schemas.microsoft.com/office/drawing/2014/main" id="{BF166CCB-2591-B488-6F53-3737B75045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[R] 350">
                    <a:extLst>
                      <a:ext uri="{FF2B5EF4-FFF2-40B4-BE49-F238E27FC236}">
                        <a16:creationId xmlns:a16="http://schemas.microsoft.com/office/drawing/2014/main" id="{8FECD13D-C6B0-6D7D-3ADC-236F8120F6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[R] 351">
                    <a:extLst>
                      <a:ext uri="{FF2B5EF4-FFF2-40B4-BE49-F238E27FC236}">
                        <a16:creationId xmlns:a16="http://schemas.microsoft.com/office/drawing/2014/main" id="{0440275B-F2CD-1A5D-A00B-BE64E8EF8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3" name="타원 352">
                    <a:extLst>
                      <a:ext uri="{FF2B5EF4-FFF2-40B4-BE49-F238E27FC236}">
                        <a16:creationId xmlns:a16="http://schemas.microsoft.com/office/drawing/2014/main" id="{451D1709-9EC1-C4A7-F4BB-CDD6C9EF3B11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54" name="타원 353">
                    <a:extLst>
                      <a:ext uri="{FF2B5EF4-FFF2-40B4-BE49-F238E27FC236}">
                        <a16:creationId xmlns:a16="http://schemas.microsoft.com/office/drawing/2014/main" id="{BAE40792-FC41-73C4-E4D7-5AFBA1024221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334" name="직선 연결선[R] 333">
                  <a:extLst>
                    <a:ext uri="{FF2B5EF4-FFF2-40B4-BE49-F238E27FC236}">
                      <a16:creationId xmlns:a16="http://schemas.microsoft.com/office/drawing/2014/main" id="{05287B1A-4D60-9173-916C-40CE2E4F9537}"/>
                    </a:ext>
                  </a:extLst>
                </p:cNvPr>
                <p:cNvCxnSpPr>
                  <a:cxnSpLocks/>
                  <a:endCxn id="346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호 334">
                  <a:extLst>
                    <a:ext uri="{FF2B5EF4-FFF2-40B4-BE49-F238E27FC236}">
                      <a16:creationId xmlns:a16="http://schemas.microsoft.com/office/drawing/2014/main" id="{FBF0C79B-E5D4-4176-0BB7-66F912B0ABB2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336" name="꺾인 연결선[E] 335">
                  <a:extLst>
                    <a:ext uri="{FF2B5EF4-FFF2-40B4-BE49-F238E27FC236}">
                      <a16:creationId xmlns:a16="http://schemas.microsoft.com/office/drawing/2014/main" id="{41585D28-9BF0-DA5D-7CFD-B4DD9C47AA1B}"/>
                    </a:ext>
                  </a:extLst>
                </p:cNvPr>
                <p:cNvCxnSpPr>
                  <a:cxnSpLocks/>
                  <a:stCxn id="327" idx="0"/>
                  <a:endCxn id="324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189C54B-90A2-8A06-20DF-8B0267724AF7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65AF9CE7-F87C-492E-69B6-0D23FE38D369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D3896F14-D6F9-8C7F-774E-C6BA2DB7C1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80EC5F3-FB47-A84C-B5F2-DB5D5AA46899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47FD146-EBD3-5FDE-793C-38EE9E0844F7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A30A17E-0209-1F21-31F8-0592DE24D7F3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E1B2B066-BFEA-26D0-E6CC-EF00DFC73BE5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B87663E-9997-132A-EC3A-C8D2FC0673A5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355" name="꺾인 연결선[E] 354">
            <a:extLst>
              <a:ext uri="{FF2B5EF4-FFF2-40B4-BE49-F238E27FC236}">
                <a16:creationId xmlns:a16="http://schemas.microsoft.com/office/drawing/2014/main" id="{377F7764-A4F1-0725-DEA6-3A30141A48CD}"/>
              </a:ext>
            </a:extLst>
          </p:cNvPr>
          <p:cNvCxnSpPr>
            <a:cxnSpLocks/>
            <a:stCxn id="328" idx="0"/>
            <a:endCxn id="325" idx="1"/>
          </p:cNvCxnSpPr>
          <p:nvPr/>
        </p:nvCxnSpPr>
        <p:spPr>
          <a:xfrm rot="5400000" flipH="1" flipV="1">
            <a:off x="-1749158" y="-1070502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DE6130F4-1C69-0675-94D7-5397A35111E3}"/>
              </a:ext>
            </a:extLst>
          </p:cNvPr>
          <p:cNvSpPr txBox="1"/>
          <p:nvPr/>
        </p:nvSpPr>
        <p:spPr>
          <a:xfrm>
            <a:off x="-2459716" y="-9392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7" name="꺾인 연결선[E] 356">
            <a:extLst>
              <a:ext uri="{FF2B5EF4-FFF2-40B4-BE49-F238E27FC236}">
                <a16:creationId xmlns:a16="http://schemas.microsoft.com/office/drawing/2014/main" id="{44A82287-502B-CDF1-813B-829BF82FF420}"/>
              </a:ext>
            </a:extLst>
          </p:cNvPr>
          <p:cNvCxnSpPr>
            <a:cxnSpLocks/>
            <a:stCxn id="356" idx="1"/>
            <a:endCxn id="331" idx="2"/>
          </p:cNvCxnSpPr>
          <p:nvPr/>
        </p:nvCxnSpPr>
        <p:spPr>
          <a:xfrm rot="10800000">
            <a:off x="-2592820" y="-196281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F4684DC-728C-8E58-C4C8-DF5CAF94093A}"/>
              </a:ext>
            </a:extLst>
          </p:cNvPr>
          <p:cNvSpPr txBox="1"/>
          <p:nvPr/>
        </p:nvSpPr>
        <p:spPr>
          <a:xfrm>
            <a:off x="-2912303" y="408649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9" name="꺾인 연결선[E] 358">
            <a:extLst>
              <a:ext uri="{FF2B5EF4-FFF2-40B4-BE49-F238E27FC236}">
                <a16:creationId xmlns:a16="http://schemas.microsoft.com/office/drawing/2014/main" id="{08F3C20C-EE84-B137-4DAC-4794748DF457}"/>
              </a:ext>
            </a:extLst>
          </p:cNvPr>
          <p:cNvCxnSpPr>
            <a:cxnSpLocks/>
            <a:stCxn id="358" idx="0"/>
            <a:endCxn id="341" idx="6"/>
          </p:cNvCxnSpPr>
          <p:nvPr/>
        </p:nvCxnSpPr>
        <p:spPr>
          <a:xfrm rot="16200000" flipV="1">
            <a:off x="-3088630" y="106967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47F420B7-63B1-6121-A5C3-1F3DBADA57F6}"/>
              </a:ext>
            </a:extLst>
          </p:cNvPr>
          <p:cNvSpPr txBox="1"/>
          <p:nvPr/>
        </p:nvSpPr>
        <p:spPr>
          <a:xfrm>
            <a:off x="-3755216" y="412429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1" name="꺾인 연결선[E] 360">
            <a:extLst>
              <a:ext uri="{FF2B5EF4-FFF2-40B4-BE49-F238E27FC236}">
                <a16:creationId xmlns:a16="http://schemas.microsoft.com/office/drawing/2014/main" id="{D54C5F22-6D3D-C58B-6425-E6568B306F48}"/>
              </a:ext>
            </a:extLst>
          </p:cNvPr>
          <p:cNvCxnSpPr>
            <a:cxnSpLocks/>
            <a:stCxn id="360" idx="0"/>
            <a:endCxn id="329" idx="2"/>
          </p:cNvCxnSpPr>
          <p:nvPr/>
        </p:nvCxnSpPr>
        <p:spPr>
          <a:xfrm rot="16200000" flipV="1">
            <a:off x="-3783229" y="248641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079C9217-1386-01DA-7BA5-E82FB1CF9C83}"/>
              </a:ext>
            </a:extLst>
          </p:cNvPr>
          <p:cNvSpPr txBox="1"/>
          <p:nvPr/>
        </p:nvSpPr>
        <p:spPr>
          <a:xfrm>
            <a:off x="-3254243" y="-1113217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3" name="꺾인 연결선[E] 362">
            <a:extLst>
              <a:ext uri="{FF2B5EF4-FFF2-40B4-BE49-F238E27FC236}">
                <a16:creationId xmlns:a16="http://schemas.microsoft.com/office/drawing/2014/main" id="{B39CDB84-502F-BEF0-B910-0494826BE9A3}"/>
              </a:ext>
            </a:extLst>
          </p:cNvPr>
          <p:cNvCxnSpPr>
            <a:cxnSpLocks/>
            <a:stCxn id="362" idx="1"/>
            <a:endCxn id="330" idx="0"/>
          </p:cNvCxnSpPr>
          <p:nvPr/>
        </p:nvCxnSpPr>
        <p:spPr>
          <a:xfrm rot="10800000" flipV="1">
            <a:off x="-3481017" y="-1005496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F75484CE-75B0-3302-83CF-3917A3BC9737}"/>
              </a:ext>
            </a:extLst>
          </p:cNvPr>
          <p:cNvSpPr txBox="1"/>
          <p:nvPr/>
        </p:nvSpPr>
        <p:spPr>
          <a:xfrm flipH="1">
            <a:off x="-2650165" y="1742785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FFBB45D-EAA5-36A3-61F2-18854C3BE0A5}"/>
              </a:ext>
            </a:extLst>
          </p:cNvPr>
          <p:cNvSpPr txBox="1"/>
          <p:nvPr/>
        </p:nvSpPr>
        <p:spPr>
          <a:xfrm flipH="1">
            <a:off x="-2544941" y="4390870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9EE5FD73-DB7D-0EDD-31EE-3A07BA7074F9}"/>
              </a:ext>
            </a:extLst>
          </p:cNvPr>
          <p:cNvSpPr txBox="1"/>
          <p:nvPr/>
        </p:nvSpPr>
        <p:spPr>
          <a:xfrm>
            <a:off x="-5198080" y="2955938"/>
            <a:ext cx="9794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휠베이스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266796A-1A4C-A5CC-D8B5-84BF7AF9E4BA}"/>
              </a:ext>
            </a:extLst>
          </p:cNvPr>
          <p:cNvSpPr txBox="1"/>
          <p:nvPr/>
        </p:nvSpPr>
        <p:spPr>
          <a:xfrm>
            <a:off x="-5178920" y="5378846"/>
            <a:ext cx="7870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BB</a:t>
            </a:r>
            <a:r>
              <a:rPr kumimoji="1" lang="ko-Kore-KR" altLang="en-US" spc="-40" dirty="0">
                <a:latin typeface="+mn-ea"/>
              </a:rPr>
              <a:t> 드랍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9F0D32C-2AB8-A39E-B1E8-2002894A42E1}"/>
              </a:ext>
            </a:extLst>
          </p:cNvPr>
          <p:cNvSpPr txBox="1"/>
          <p:nvPr/>
        </p:nvSpPr>
        <p:spPr>
          <a:xfrm>
            <a:off x="-5297533" y="6546504"/>
            <a:ext cx="852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E-1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6F246CE-F6F0-3CBE-DF54-9CB1F565CC89}"/>
              </a:ext>
            </a:extLst>
          </p:cNvPr>
          <p:cNvSpPr txBox="1"/>
          <p:nvPr/>
        </p:nvSpPr>
        <p:spPr>
          <a:xfrm>
            <a:off x="-4302622" y="7002906"/>
            <a:ext cx="57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origin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A022AFE-6923-384C-0E26-B0AE8C4227BA}"/>
              </a:ext>
            </a:extLst>
          </p:cNvPr>
          <p:cNvSpPr txBox="1"/>
          <p:nvPr/>
        </p:nvSpPr>
        <p:spPr>
          <a:xfrm>
            <a:off x="-2994779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31D92A59-7359-9ACF-12E3-D541167ABD7B}"/>
              </a:ext>
            </a:extLst>
          </p:cNvPr>
          <p:cNvSpPr txBox="1"/>
          <p:nvPr/>
        </p:nvSpPr>
        <p:spPr>
          <a:xfrm>
            <a:off x="-1946885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72" name="직선 연결선[R] 371">
            <a:extLst>
              <a:ext uri="{FF2B5EF4-FFF2-40B4-BE49-F238E27FC236}">
                <a16:creationId xmlns:a16="http://schemas.microsoft.com/office/drawing/2014/main" id="{714F5422-FD0F-55D4-553B-79F1C346B025}"/>
              </a:ext>
            </a:extLst>
          </p:cNvPr>
          <p:cNvCxnSpPr>
            <a:cxnSpLocks/>
          </p:cNvCxnSpPr>
          <p:nvPr/>
        </p:nvCxnSpPr>
        <p:spPr>
          <a:xfrm>
            <a:off x="3724674" y="3886004"/>
            <a:ext cx="0" cy="273984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[R] 373">
            <a:extLst>
              <a:ext uri="{FF2B5EF4-FFF2-40B4-BE49-F238E27FC236}">
                <a16:creationId xmlns:a16="http://schemas.microsoft.com/office/drawing/2014/main" id="{4783C71B-343E-10E0-DB24-65A396BF3FDE}"/>
              </a:ext>
            </a:extLst>
          </p:cNvPr>
          <p:cNvCxnSpPr>
            <a:cxnSpLocks/>
          </p:cNvCxnSpPr>
          <p:nvPr/>
        </p:nvCxnSpPr>
        <p:spPr>
          <a:xfrm>
            <a:off x="5611221" y="3886004"/>
            <a:ext cx="0" cy="26605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9D3F565F-0D9F-B7F9-EF35-37A2581769B1}"/>
              </a:ext>
            </a:extLst>
          </p:cNvPr>
          <p:cNvSpPr txBox="1"/>
          <p:nvPr/>
        </p:nvSpPr>
        <p:spPr>
          <a:xfrm>
            <a:off x="5911886" y="5532135"/>
            <a:ext cx="1180901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B - angle↓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B - angle↑</a:t>
            </a:r>
          </a:p>
        </p:txBody>
      </p: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3CFD6FE6-E3E9-2336-D0F5-BA0F4CCDAFD0}"/>
              </a:ext>
            </a:extLst>
          </p:cNvPr>
          <p:cNvCxnSpPr>
            <a:cxnSpLocks/>
            <a:stCxn id="102" idx="3"/>
            <a:endCxn id="268" idx="1"/>
          </p:cNvCxnSpPr>
          <p:nvPr/>
        </p:nvCxnSpPr>
        <p:spPr>
          <a:xfrm flipV="1">
            <a:off x="3550009" y="4730965"/>
            <a:ext cx="378426" cy="2182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연결선[R] 383">
            <a:extLst>
              <a:ext uri="{FF2B5EF4-FFF2-40B4-BE49-F238E27FC236}">
                <a16:creationId xmlns:a16="http://schemas.microsoft.com/office/drawing/2014/main" id="{92F13A55-297F-7A16-2640-937859368802}"/>
              </a:ext>
            </a:extLst>
          </p:cNvPr>
          <p:cNvCxnSpPr>
            <a:cxnSpLocks/>
            <a:stCxn id="102" idx="3"/>
            <a:endCxn id="270" idx="1"/>
          </p:cNvCxnSpPr>
          <p:nvPr/>
        </p:nvCxnSpPr>
        <p:spPr>
          <a:xfrm>
            <a:off x="3550009" y="4949238"/>
            <a:ext cx="378427" cy="2182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연결선[R] 394">
            <a:extLst>
              <a:ext uri="{FF2B5EF4-FFF2-40B4-BE49-F238E27FC236}">
                <a16:creationId xmlns:a16="http://schemas.microsoft.com/office/drawing/2014/main" id="{F903AC3A-F193-D41C-AAB1-CE8BE16B766E}"/>
              </a:ext>
            </a:extLst>
          </p:cNvPr>
          <p:cNvCxnSpPr>
            <a:cxnSpLocks/>
            <a:stCxn id="103" idx="3"/>
            <a:endCxn id="269" idx="1"/>
          </p:cNvCxnSpPr>
          <p:nvPr/>
        </p:nvCxnSpPr>
        <p:spPr>
          <a:xfrm>
            <a:off x="3530451" y="5705055"/>
            <a:ext cx="388446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연결선[R] 398">
            <a:extLst>
              <a:ext uri="{FF2B5EF4-FFF2-40B4-BE49-F238E27FC236}">
                <a16:creationId xmlns:a16="http://schemas.microsoft.com/office/drawing/2014/main" id="{568D1D50-237C-A0F7-6923-6BA2EFE23630}"/>
              </a:ext>
            </a:extLst>
          </p:cNvPr>
          <p:cNvCxnSpPr>
            <a:cxnSpLocks/>
            <a:stCxn id="270" idx="3"/>
            <a:endCxn id="379" idx="1"/>
          </p:cNvCxnSpPr>
          <p:nvPr/>
        </p:nvCxnSpPr>
        <p:spPr>
          <a:xfrm>
            <a:off x="5207080" y="5167510"/>
            <a:ext cx="704806" cy="6108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[R] 403">
            <a:extLst>
              <a:ext uri="{FF2B5EF4-FFF2-40B4-BE49-F238E27FC236}">
                <a16:creationId xmlns:a16="http://schemas.microsoft.com/office/drawing/2014/main" id="{02F1E0E6-340C-F29F-E5AF-DB7F2C0C414C}"/>
              </a:ext>
            </a:extLst>
          </p:cNvPr>
          <p:cNvCxnSpPr>
            <a:cxnSpLocks/>
            <a:stCxn id="269" idx="3"/>
            <a:endCxn id="379" idx="1"/>
          </p:cNvCxnSpPr>
          <p:nvPr/>
        </p:nvCxnSpPr>
        <p:spPr>
          <a:xfrm>
            <a:off x="5203530" y="5705055"/>
            <a:ext cx="708356" cy="733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6F90E711-FE71-9334-E73A-22A918F2E824}"/>
              </a:ext>
            </a:extLst>
          </p:cNvPr>
          <p:cNvSpPr txBox="1"/>
          <p:nvPr/>
        </p:nvSpPr>
        <p:spPr>
          <a:xfrm flipH="1">
            <a:off x="1617468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A7492031-6C60-2479-0C6A-3B446664066B}"/>
              </a:ext>
            </a:extLst>
          </p:cNvPr>
          <p:cNvSpPr txBox="1"/>
          <p:nvPr/>
        </p:nvSpPr>
        <p:spPr>
          <a:xfrm>
            <a:off x="5909023" y="4427743"/>
            <a:ext cx="1180900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G - angle↑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G - angle↓</a:t>
            </a:r>
          </a:p>
        </p:txBody>
      </p:sp>
      <p:cxnSp>
        <p:nvCxnSpPr>
          <p:cNvPr id="427" name="직선 연결선[R] 426">
            <a:extLst>
              <a:ext uri="{FF2B5EF4-FFF2-40B4-BE49-F238E27FC236}">
                <a16:creationId xmlns:a16="http://schemas.microsoft.com/office/drawing/2014/main" id="{532BF57D-6D15-29DC-E1C4-36A6F816DB6D}"/>
              </a:ext>
            </a:extLst>
          </p:cNvPr>
          <p:cNvCxnSpPr>
            <a:cxnSpLocks/>
            <a:stCxn id="268" idx="3"/>
            <a:endCxn id="426" idx="1"/>
          </p:cNvCxnSpPr>
          <p:nvPr/>
        </p:nvCxnSpPr>
        <p:spPr>
          <a:xfrm flipV="1">
            <a:off x="5207079" y="4673965"/>
            <a:ext cx="701944" cy="57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직선 연결선[R] 432">
            <a:extLst>
              <a:ext uri="{FF2B5EF4-FFF2-40B4-BE49-F238E27FC236}">
                <a16:creationId xmlns:a16="http://schemas.microsoft.com/office/drawing/2014/main" id="{949730F6-4D8A-5102-D201-168BE2AE6F98}"/>
              </a:ext>
            </a:extLst>
          </p:cNvPr>
          <p:cNvCxnSpPr>
            <a:cxnSpLocks/>
            <a:stCxn id="269" idx="3"/>
            <a:endCxn id="426" idx="1"/>
          </p:cNvCxnSpPr>
          <p:nvPr/>
        </p:nvCxnSpPr>
        <p:spPr>
          <a:xfrm flipV="1">
            <a:off x="5203530" y="4673965"/>
            <a:ext cx="705493" cy="10310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EA8898C6-B1A3-EAB3-286E-A97A65F9C862}"/>
              </a:ext>
            </a:extLst>
          </p:cNvPr>
          <p:cNvSpPr txBox="1"/>
          <p:nvPr/>
        </p:nvSpPr>
        <p:spPr>
          <a:xfrm>
            <a:off x="5909023" y="6207443"/>
            <a:ext cx="118089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 - weight↑</a:t>
            </a:r>
          </a:p>
        </p:txBody>
      </p:sp>
      <p:cxnSp>
        <p:nvCxnSpPr>
          <p:cNvPr id="440" name="직선 연결선[R] 439">
            <a:extLst>
              <a:ext uri="{FF2B5EF4-FFF2-40B4-BE49-F238E27FC236}">
                <a16:creationId xmlns:a16="http://schemas.microsoft.com/office/drawing/2014/main" id="{A084210A-078A-47E5-B724-B225AD834C02}"/>
              </a:ext>
            </a:extLst>
          </p:cNvPr>
          <p:cNvCxnSpPr>
            <a:cxnSpLocks/>
            <a:stCxn id="269" idx="3"/>
            <a:endCxn id="439" idx="1"/>
          </p:cNvCxnSpPr>
          <p:nvPr/>
        </p:nvCxnSpPr>
        <p:spPr>
          <a:xfrm>
            <a:off x="5203530" y="5705055"/>
            <a:ext cx="705493" cy="6254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E9D3FBE6-9E2F-2150-D11A-8ECC312CFDED}"/>
              </a:ext>
            </a:extLst>
          </p:cNvPr>
          <p:cNvSpPr txBox="1"/>
          <p:nvPr/>
        </p:nvSpPr>
        <p:spPr>
          <a:xfrm flipH="1">
            <a:off x="2592779" y="1054791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B29E120-19F8-E9A6-34C8-31516463C15A}"/>
              </a:ext>
            </a:extLst>
          </p:cNvPr>
          <p:cNvSpPr txBox="1"/>
          <p:nvPr/>
        </p:nvSpPr>
        <p:spPr>
          <a:xfrm>
            <a:off x="5914753" y="5103050"/>
            <a:ext cx="1175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H - length↓</a:t>
            </a:r>
          </a:p>
        </p:txBody>
      </p:sp>
      <p:cxnSp>
        <p:nvCxnSpPr>
          <p:cNvPr id="449" name="직선 연결선[R] 448">
            <a:extLst>
              <a:ext uri="{FF2B5EF4-FFF2-40B4-BE49-F238E27FC236}">
                <a16:creationId xmlns:a16="http://schemas.microsoft.com/office/drawing/2014/main" id="{8EFE4148-42F7-B266-D0BD-A54CDB637D8D}"/>
              </a:ext>
            </a:extLst>
          </p:cNvPr>
          <p:cNvCxnSpPr>
            <a:cxnSpLocks/>
            <a:stCxn id="270" idx="3"/>
            <a:endCxn id="448" idx="1"/>
          </p:cNvCxnSpPr>
          <p:nvPr/>
        </p:nvCxnSpPr>
        <p:spPr>
          <a:xfrm>
            <a:off x="5207080" y="5167510"/>
            <a:ext cx="707673" cy="5865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" name="오른쪽 중괄호[R] 491">
            <a:extLst>
              <a:ext uri="{FF2B5EF4-FFF2-40B4-BE49-F238E27FC236}">
                <a16:creationId xmlns:a16="http://schemas.microsoft.com/office/drawing/2014/main" id="{2DA13143-342C-3502-04B5-19380BB7BDD9}"/>
              </a:ext>
            </a:extLst>
          </p:cNvPr>
          <p:cNvSpPr/>
          <p:nvPr/>
        </p:nvSpPr>
        <p:spPr>
          <a:xfrm>
            <a:off x="7134803" y="4544910"/>
            <a:ext cx="96395" cy="3203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493" name="오른쪽 중괄호[R] 492">
            <a:extLst>
              <a:ext uri="{FF2B5EF4-FFF2-40B4-BE49-F238E27FC236}">
                <a16:creationId xmlns:a16="http://schemas.microsoft.com/office/drawing/2014/main" id="{B267ABD6-8FD9-E87C-2EF6-BF46BA97EF33}"/>
              </a:ext>
            </a:extLst>
          </p:cNvPr>
          <p:cNvSpPr/>
          <p:nvPr/>
        </p:nvSpPr>
        <p:spPr>
          <a:xfrm>
            <a:off x="7134803" y="5637589"/>
            <a:ext cx="96395" cy="3203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9BC6713A-3DD9-BF12-1AC3-286375BE5410}"/>
              </a:ext>
            </a:extLst>
          </p:cNvPr>
          <p:cNvSpPr txBox="1"/>
          <p:nvPr/>
        </p:nvSpPr>
        <p:spPr>
          <a:xfrm>
            <a:off x="7387724" y="4425730"/>
            <a:ext cx="7344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Conflict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G-1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AC23E07-C75F-985A-A3BA-9CC57E7413A3}"/>
              </a:ext>
            </a:extLst>
          </p:cNvPr>
          <p:cNvSpPr txBox="1"/>
          <p:nvPr/>
        </p:nvSpPr>
        <p:spPr>
          <a:xfrm>
            <a:off x="7387724" y="5526110"/>
            <a:ext cx="7344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Conflict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B-1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5D23B-5391-A633-0982-ED8F228DA0C4}"/>
              </a:ext>
            </a:extLst>
          </p:cNvPr>
          <p:cNvSpPr txBox="1"/>
          <p:nvPr/>
        </p:nvSpPr>
        <p:spPr>
          <a:xfrm>
            <a:off x="289965" y="119338"/>
            <a:ext cx="37420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Conflict resolution strategy for ~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5" name="오른쪽 중괄호[R] 193">
            <a:extLst>
              <a:ext uri="{FF2B5EF4-FFF2-40B4-BE49-F238E27FC236}">
                <a16:creationId xmlns:a16="http://schemas.microsoft.com/office/drawing/2014/main" id="{9393E639-929F-0D84-8E68-AC2BEEE1AE80}"/>
              </a:ext>
            </a:extLst>
          </p:cNvPr>
          <p:cNvSpPr/>
          <p:nvPr/>
        </p:nvSpPr>
        <p:spPr>
          <a:xfrm>
            <a:off x="6043848" y="988046"/>
            <a:ext cx="98516" cy="2927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8291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822FFC-94B6-1A65-6C6E-3A3BA35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pPr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01B15-4D2E-581E-1D36-0A8D9A06F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9D894F-25F7-4917-ADA5-815971E9FF5F}"/>
              </a:ext>
            </a:extLst>
          </p:cNvPr>
          <p:cNvSpPr txBox="1"/>
          <p:nvPr/>
        </p:nvSpPr>
        <p:spPr>
          <a:xfrm rot="5400000">
            <a:off x="-1279101" y="2069749"/>
            <a:ext cx="3094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Direct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04085-163B-7893-B5FF-C45DC2BAC981}"/>
              </a:ext>
            </a:extLst>
          </p:cNvPr>
          <p:cNvSpPr txBox="1"/>
          <p:nvPr/>
        </p:nvSpPr>
        <p:spPr>
          <a:xfrm>
            <a:off x="585921" y="4743539"/>
            <a:ext cx="22068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latin typeface="+mn-ea"/>
              </a:rPr>
              <a:t>wheelbase size↓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E14F0-4006-C2A3-8961-AB6035A727F1}"/>
              </a:ext>
            </a:extLst>
          </p:cNvPr>
          <p:cNvSpPr txBox="1"/>
          <p:nvPr/>
        </p:nvSpPr>
        <p:spPr>
          <a:xfrm>
            <a:off x="595095" y="5689071"/>
            <a:ext cx="21780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-1) </a:t>
            </a:r>
            <a:r>
              <a:rPr kumimoji="1" lang="en-US" altLang="ko-Kore-KR" sz="1600" i="1" spc="-40" dirty="0">
                <a:latin typeface="+mn-ea"/>
              </a:rPr>
              <a:t>Trail length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5CECEAD-A158-5986-305C-25FC4AC5BA5E}"/>
              </a:ext>
            </a:extLst>
          </p:cNvPr>
          <p:cNvSpPr txBox="1"/>
          <p:nvPr/>
        </p:nvSpPr>
        <p:spPr>
          <a:xfrm rot="5400000">
            <a:off x="-1085961" y="4958490"/>
            <a:ext cx="26834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Indirect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3C68400A-9011-28E1-907F-E63F15D6A204}"/>
              </a:ext>
            </a:extLst>
          </p:cNvPr>
          <p:cNvCxnSpPr>
            <a:cxnSpLocks/>
          </p:cNvCxnSpPr>
          <p:nvPr/>
        </p:nvCxnSpPr>
        <p:spPr>
          <a:xfrm>
            <a:off x="0" y="3801430"/>
            <a:ext cx="6421601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05C2FD10-6BCE-0A63-934A-26A6C4E770A6}"/>
              </a:ext>
            </a:extLst>
          </p:cNvPr>
          <p:cNvCxnSpPr>
            <a:cxnSpLocks/>
          </p:cNvCxnSpPr>
          <p:nvPr/>
        </p:nvCxnSpPr>
        <p:spPr>
          <a:xfrm>
            <a:off x="458447" y="689927"/>
            <a:ext cx="0" cy="57949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2EE43C2-66EF-27F4-EC7F-118AFD846F4A}"/>
              </a:ext>
            </a:extLst>
          </p:cNvPr>
          <p:cNvSpPr txBox="1"/>
          <p:nvPr/>
        </p:nvSpPr>
        <p:spPr>
          <a:xfrm>
            <a:off x="812521" y="3916436"/>
            <a:ext cx="17809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Redesign alternative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2196DBC-A268-872A-3FAC-104689017B67}"/>
              </a:ext>
            </a:extLst>
          </p:cNvPr>
          <p:cNvSpPr txBox="1"/>
          <p:nvPr/>
        </p:nvSpPr>
        <p:spPr>
          <a:xfrm>
            <a:off x="3342354" y="3882271"/>
            <a:ext cx="6915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Physical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method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B7C92B7-B46A-0170-BAD3-E3BDFA19CCF0}"/>
              </a:ext>
            </a:extLst>
          </p:cNvPr>
          <p:cNvSpPr txBox="1"/>
          <p:nvPr/>
        </p:nvSpPr>
        <p:spPr>
          <a:xfrm>
            <a:off x="4610964" y="3879329"/>
            <a:ext cx="13011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</a:t>
            </a:r>
            <a:r>
              <a:rPr kumimoji="1" lang="en-US" altLang="ko-Kore-KR" sz="1600" spc="-40" baseline="30000" dirty="0">
                <a:latin typeface="+mn-ea"/>
              </a:rPr>
              <a:t>st</a:t>
            </a:r>
            <a:r>
              <a:rPr kumimoji="1" lang="en-US" altLang="ko-Kore-KR" sz="1600" spc="-40" dirty="0">
                <a:latin typeface="+mn-ea"/>
              </a:rPr>
              <a:t> propagated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F51A7D6-BDEA-3B93-062D-0F0161A08C8E}"/>
              </a:ext>
            </a:extLst>
          </p:cNvPr>
          <p:cNvSpPr txBox="1"/>
          <p:nvPr/>
        </p:nvSpPr>
        <p:spPr>
          <a:xfrm>
            <a:off x="3373490" y="4525266"/>
            <a:ext cx="6120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C-1↓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6DCDF9-5098-91BD-0DAE-BE1FA43CF374}"/>
              </a:ext>
            </a:extLst>
          </p:cNvPr>
          <p:cNvSpPr txBox="1"/>
          <p:nvPr/>
        </p:nvSpPr>
        <p:spPr>
          <a:xfrm>
            <a:off x="3376354" y="5689071"/>
            <a:ext cx="614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A-1↑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FEB8680-9726-7F7C-0E01-D6F5424226FC}"/>
              </a:ext>
            </a:extLst>
          </p:cNvPr>
          <p:cNvSpPr txBox="1"/>
          <p:nvPr/>
        </p:nvSpPr>
        <p:spPr>
          <a:xfrm>
            <a:off x="3373491" y="4961811"/>
            <a:ext cx="6120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E-1↓</a:t>
            </a:r>
          </a:p>
        </p:txBody>
      </p:sp>
      <p:cxnSp>
        <p:nvCxnSpPr>
          <p:cNvPr id="275" name="직선 연결선[R] 274">
            <a:extLst>
              <a:ext uri="{FF2B5EF4-FFF2-40B4-BE49-F238E27FC236}">
                <a16:creationId xmlns:a16="http://schemas.microsoft.com/office/drawing/2014/main" id="{92A9EA40-D918-0577-4FE5-CAEF0B21F2E8}"/>
              </a:ext>
            </a:extLst>
          </p:cNvPr>
          <p:cNvCxnSpPr>
            <a:cxnSpLocks/>
            <a:endCxn id="279" idx="1"/>
          </p:cNvCxnSpPr>
          <p:nvPr/>
        </p:nvCxnSpPr>
        <p:spPr>
          <a:xfrm>
            <a:off x="-3426835" y="1233275"/>
            <a:ext cx="264131" cy="8352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D63333B4-5A52-C4FE-AB63-70FB7D9FDB63}"/>
              </a:ext>
            </a:extLst>
          </p:cNvPr>
          <p:cNvCxnSpPr>
            <a:cxnSpLocks/>
            <a:endCxn id="281" idx="7"/>
          </p:cNvCxnSpPr>
          <p:nvPr/>
        </p:nvCxnSpPr>
        <p:spPr>
          <a:xfrm flipH="1">
            <a:off x="-4015844" y="1495331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[R] 276">
            <a:extLst>
              <a:ext uri="{FF2B5EF4-FFF2-40B4-BE49-F238E27FC236}">
                <a16:creationId xmlns:a16="http://schemas.microsoft.com/office/drawing/2014/main" id="{83A2200D-7B74-9BA9-EDBA-D3D0F0EEF35E}"/>
              </a:ext>
            </a:extLst>
          </p:cNvPr>
          <p:cNvCxnSpPr>
            <a:cxnSpLocks/>
            <a:endCxn id="284" idx="1"/>
          </p:cNvCxnSpPr>
          <p:nvPr/>
        </p:nvCxnSpPr>
        <p:spPr>
          <a:xfrm>
            <a:off x="-2603341" y="999470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[R] 277">
            <a:extLst>
              <a:ext uri="{FF2B5EF4-FFF2-40B4-BE49-F238E27FC236}">
                <a16:creationId xmlns:a16="http://schemas.microsoft.com/office/drawing/2014/main" id="{C3DEAC98-7F4D-8F20-82B7-80B530A71217}"/>
              </a:ext>
            </a:extLst>
          </p:cNvPr>
          <p:cNvCxnSpPr>
            <a:cxnSpLocks/>
          </p:cNvCxnSpPr>
          <p:nvPr/>
        </p:nvCxnSpPr>
        <p:spPr>
          <a:xfrm flipV="1">
            <a:off x="-3367208" y="1468685"/>
            <a:ext cx="990559" cy="92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:a16="http://schemas.microsoft.com/office/drawing/2014/main" id="{5C62DD15-7DD3-2750-BCDA-52BEC87FF691}"/>
              </a:ext>
            </a:extLst>
          </p:cNvPr>
          <p:cNvSpPr/>
          <p:nvPr/>
        </p:nvSpPr>
        <p:spPr>
          <a:xfrm>
            <a:off x="-3209673" y="2021604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7BE83A5-160B-4658-4A2A-DEB31E7CB8EF}"/>
              </a:ext>
            </a:extLst>
          </p:cNvPr>
          <p:cNvSpPr/>
          <p:nvPr/>
        </p:nvSpPr>
        <p:spPr>
          <a:xfrm>
            <a:off x="-444505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1F790C24-4864-C44C-9496-8D84D2DDAB0D}"/>
              </a:ext>
            </a:extLst>
          </p:cNvPr>
          <p:cNvSpPr/>
          <p:nvPr/>
        </p:nvSpPr>
        <p:spPr>
          <a:xfrm>
            <a:off x="-413434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2" name="직선 연결선[R] 281">
            <a:extLst>
              <a:ext uri="{FF2B5EF4-FFF2-40B4-BE49-F238E27FC236}">
                <a16:creationId xmlns:a16="http://schemas.microsoft.com/office/drawing/2014/main" id="{3994FA79-DA59-BC74-A257-1CFC3CD45822}"/>
              </a:ext>
            </a:extLst>
          </p:cNvPr>
          <p:cNvCxnSpPr>
            <a:cxnSpLocks/>
            <a:stCxn id="279" idx="2"/>
            <a:endCxn id="281" idx="6"/>
          </p:cNvCxnSpPr>
          <p:nvPr/>
        </p:nvCxnSpPr>
        <p:spPr>
          <a:xfrm flipH="1">
            <a:off x="-3995512" y="2181967"/>
            <a:ext cx="785839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타원 282">
            <a:extLst>
              <a:ext uri="{FF2B5EF4-FFF2-40B4-BE49-F238E27FC236}">
                <a16:creationId xmlns:a16="http://schemas.microsoft.com/office/drawing/2014/main" id="{C8DC7446-B79F-7167-A75E-B64BC9AE53BD}"/>
              </a:ext>
            </a:extLst>
          </p:cNvPr>
          <p:cNvSpPr/>
          <p:nvPr/>
        </p:nvSpPr>
        <p:spPr>
          <a:xfrm>
            <a:off x="-228261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F6C248C9-DDBD-BB44-1C46-7D3F521B5DCF}"/>
              </a:ext>
            </a:extLst>
          </p:cNvPr>
          <p:cNvSpPr/>
          <p:nvPr/>
        </p:nvSpPr>
        <p:spPr>
          <a:xfrm>
            <a:off x="-197190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5" name="직선 연결선[R] 284">
            <a:extLst>
              <a:ext uri="{FF2B5EF4-FFF2-40B4-BE49-F238E27FC236}">
                <a16:creationId xmlns:a16="http://schemas.microsoft.com/office/drawing/2014/main" id="{77B47692-A702-C74C-1B4D-652D03C821E3}"/>
              </a:ext>
            </a:extLst>
          </p:cNvPr>
          <p:cNvCxnSpPr>
            <a:cxnSpLocks/>
            <a:endCxn id="279" idx="7"/>
          </p:cNvCxnSpPr>
          <p:nvPr/>
        </p:nvCxnSpPr>
        <p:spPr>
          <a:xfrm flipH="1">
            <a:off x="-2935917" y="1742403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직선 연결선[R] 285">
            <a:extLst>
              <a:ext uri="{FF2B5EF4-FFF2-40B4-BE49-F238E27FC236}">
                <a16:creationId xmlns:a16="http://schemas.microsoft.com/office/drawing/2014/main" id="{414D09FD-1E44-9826-B5F7-03E1992F7177}"/>
              </a:ext>
            </a:extLst>
          </p:cNvPr>
          <p:cNvCxnSpPr>
            <a:cxnSpLocks/>
          </p:cNvCxnSpPr>
          <p:nvPr/>
        </p:nvCxnSpPr>
        <p:spPr>
          <a:xfrm>
            <a:off x="-3635562" y="123327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직선 연결선[R] 286">
            <a:extLst>
              <a:ext uri="{FF2B5EF4-FFF2-40B4-BE49-F238E27FC236}">
                <a16:creationId xmlns:a16="http://schemas.microsoft.com/office/drawing/2014/main" id="{73FE762D-93E0-9A1F-5336-FF9C7DFA760C}"/>
              </a:ext>
            </a:extLst>
          </p:cNvPr>
          <p:cNvCxnSpPr>
            <a:cxnSpLocks/>
          </p:cNvCxnSpPr>
          <p:nvPr/>
        </p:nvCxnSpPr>
        <p:spPr>
          <a:xfrm>
            <a:off x="-2851957" y="1005703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[R] 287">
            <a:extLst>
              <a:ext uri="{FF2B5EF4-FFF2-40B4-BE49-F238E27FC236}">
                <a16:creationId xmlns:a16="http://schemas.microsoft.com/office/drawing/2014/main" id="{492367E9-29B8-13C0-9C04-21FAD997AAD5}"/>
              </a:ext>
            </a:extLst>
          </p:cNvPr>
          <p:cNvCxnSpPr>
            <a:cxnSpLocks/>
          </p:cNvCxnSpPr>
          <p:nvPr/>
        </p:nvCxnSpPr>
        <p:spPr>
          <a:xfrm flipH="1">
            <a:off x="-3054843" y="1920627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[R] 288">
            <a:extLst>
              <a:ext uri="{FF2B5EF4-FFF2-40B4-BE49-F238E27FC236}">
                <a16:creationId xmlns:a16="http://schemas.microsoft.com/office/drawing/2014/main" id="{C4B35B03-6116-E7BC-79F5-10099F68EC7E}"/>
              </a:ext>
            </a:extLst>
          </p:cNvPr>
          <p:cNvCxnSpPr>
            <a:cxnSpLocks/>
          </p:cNvCxnSpPr>
          <p:nvPr/>
        </p:nvCxnSpPr>
        <p:spPr>
          <a:xfrm>
            <a:off x="-3123958" y="192062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[R] 289">
            <a:extLst>
              <a:ext uri="{FF2B5EF4-FFF2-40B4-BE49-F238E27FC236}">
                <a16:creationId xmlns:a16="http://schemas.microsoft.com/office/drawing/2014/main" id="{CC8F46E5-A64D-B17B-40EA-EEB5385A7230}"/>
              </a:ext>
            </a:extLst>
          </p:cNvPr>
          <p:cNvCxnSpPr>
            <a:cxnSpLocks/>
          </p:cNvCxnSpPr>
          <p:nvPr/>
        </p:nvCxnSpPr>
        <p:spPr>
          <a:xfrm>
            <a:off x="-3137773" y="244330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5EDE419A-4B83-8E45-782F-0C855CF277AB}"/>
              </a:ext>
            </a:extLst>
          </p:cNvPr>
          <p:cNvSpPr/>
          <p:nvPr/>
        </p:nvSpPr>
        <p:spPr>
          <a:xfrm>
            <a:off x="-4391845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5FDD4C7-26AC-4B45-FFF3-B0E353526FD9}"/>
              </a:ext>
            </a:extLst>
          </p:cNvPr>
          <p:cNvSpPr/>
          <p:nvPr/>
        </p:nvSpPr>
        <p:spPr>
          <a:xfrm>
            <a:off x="-2234372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3" name="직선 연결선[R] 292">
            <a:extLst>
              <a:ext uri="{FF2B5EF4-FFF2-40B4-BE49-F238E27FC236}">
                <a16:creationId xmlns:a16="http://schemas.microsoft.com/office/drawing/2014/main" id="{114C465A-F924-641C-A02B-A24ED203F7BF}"/>
              </a:ext>
            </a:extLst>
          </p:cNvPr>
          <p:cNvCxnSpPr>
            <a:cxnSpLocks/>
            <a:endCxn id="284" idx="2"/>
          </p:cNvCxnSpPr>
          <p:nvPr/>
        </p:nvCxnSpPr>
        <p:spPr>
          <a:xfrm flipV="1">
            <a:off x="-2435132" y="2527679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호 293">
            <a:extLst>
              <a:ext uri="{FF2B5EF4-FFF2-40B4-BE49-F238E27FC236}">
                <a16:creationId xmlns:a16="http://schemas.microsoft.com/office/drawing/2014/main" id="{C48EC55E-0A4C-60CC-B0A8-274285EF0975}"/>
              </a:ext>
            </a:extLst>
          </p:cNvPr>
          <p:cNvSpPr/>
          <p:nvPr/>
        </p:nvSpPr>
        <p:spPr>
          <a:xfrm rot="5400000">
            <a:off x="-2143457" y="2273238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5" name="직선 연결선[R] 294">
            <a:extLst>
              <a:ext uri="{FF2B5EF4-FFF2-40B4-BE49-F238E27FC236}">
                <a16:creationId xmlns:a16="http://schemas.microsoft.com/office/drawing/2014/main" id="{D221C86E-9381-29D3-AD87-23941F9D3685}"/>
              </a:ext>
            </a:extLst>
          </p:cNvPr>
          <p:cNvCxnSpPr>
            <a:cxnSpLocks/>
          </p:cNvCxnSpPr>
          <p:nvPr/>
        </p:nvCxnSpPr>
        <p:spPr>
          <a:xfrm>
            <a:off x="-4185782" y="3121493"/>
            <a:ext cx="28426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직선 연결선[R] 295">
            <a:extLst>
              <a:ext uri="{FF2B5EF4-FFF2-40B4-BE49-F238E27FC236}">
                <a16:creationId xmlns:a16="http://schemas.microsoft.com/office/drawing/2014/main" id="{A058E237-2A06-A27D-A159-0AD93BE622C0}"/>
              </a:ext>
            </a:extLst>
          </p:cNvPr>
          <p:cNvCxnSpPr>
            <a:cxnSpLocks/>
          </p:cNvCxnSpPr>
          <p:nvPr/>
        </p:nvCxnSpPr>
        <p:spPr>
          <a:xfrm>
            <a:off x="-4212628" y="3309957"/>
            <a:ext cx="23527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직선 연결선[R] 296">
            <a:extLst>
              <a:ext uri="{FF2B5EF4-FFF2-40B4-BE49-F238E27FC236}">
                <a16:creationId xmlns:a16="http://schemas.microsoft.com/office/drawing/2014/main" id="{A4411F6D-2C7D-6CEB-BDA7-ED4491701FBF}"/>
              </a:ext>
            </a:extLst>
          </p:cNvPr>
          <p:cNvCxnSpPr>
            <a:cxnSpLocks/>
            <a:endCxn id="301" idx="1"/>
          </p:cNvCxnSpPr>
          <p:nvPr/>
        </p:nvCxnSpPr>
        <p:spPr>
          <a:xfrm>
            <a:off x="-3376415" y="3891252"/>
            <a:ext cx="247550" cy="92698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연결선[R] 297">
            <a:extLst>
              <a:ext uri="{FF2B5EF4-FFF2-40B4-BE49-F238E27FC236}">
                <a16:creationId xmlns:a16="http://schemas.microsoft.com/office/drawing/2014/main" id="{9B8809BF-D1C3-CADE-087D-53B8FB44AA2C}"/>
              </a:ext>
            </a:extLst>
          </p:cNvPr>
          <p:cNvCxnSpPr>
            <a:cxnSpLocks/>
            <a:endCxn id="303" idx="7"/>
          </p:cNvCxnSpPr>
          <p:nvPr/>
        </p:nvCxnSpPr>
        <p:spPr>
          <a:xfrm flipH="1">
            <a:off x="-4015844" y="4091733"/>
            <a:ext cx="709633" cy="8167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직선 연결선[R] 298">
            <a:extLst>
              <a:ext uri="{FF2B5EF4-FFF2-40B4-BE49-F238E27FC236}">
                <a16:creationId xmlns:a16="http://schemas.microsoft.com/office/drawing/2014/main" id="{73D39A27-627B-4CA7-FD12-F26E029D4D48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-2410634" y="3682520"/>
            <a:ext cx="459057" cy="12259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직선 연결선[R] 299">
            <a:extLst>
              <a:ext uri="{FF2B5EF4-FFF2-40B4-BE49-F238E27FC236}">
                <a16:creationId xmlns:a16="http://schemas.microsoft.com/office/drawing/2014/main" id="{FB529D1C-DC7D-1BC9-6B62-27702194FD2E}"/>
              </a:ext>
            </a:extLst>
          </p:cNvPr>
          <p:cNvCxnSpPr>
            <a:cxnSpLocks/>
          </p:cNvCxnSpPr>
          <p:nvPr/>
        </p:nvCxnSpPr>
        <p:spPr>
          <a:xfrm>
            <a:off x="-3297185" y="4090673"/>
            <a:ext cx="10434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타원 300">
            <a:extLst>
              <a:ext uri="{FF2B5EF4-FFF2-40B4-BE49-F238E27FC236}">
                <a16:creationId xmlns:a16="http://schemas.microsoft.com/office/drawing/2014/main" id="{8D4F6ACB-E831-542E-108B-B800065B0AFF}"/>
              </a:ext>
            </a:extLst>
          </p:cNvPr>
          <p:cNvSpPr/>
          <p:nvPr/>
        </p:nvSpPr>
        <p:spPr>
          <a:xfrm>
            <a:off x="-3175834" y="477127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91CC10F6-81A7-BE37-409A-C21CBAA2984C}"/>
              </a:ext>
            </a:extLst>
          </p:cNvPr>
          <p:cNvSpPr/>
          <p:nvPr/>
        </p:nvSpPr>
        <p:spPr>
          <a:xfrm>
            <a:off x="-444505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1FBAFEBE-0A69-3E01-31C6-290A00D730C6}"/>
              </a:ext>
            </a:extLst>
          </p:cNvPr>
          <p:cNvSpPr/>
          <p:nvPr/>
        </p:nvSpPr>
        <p:spPr>
          <a:xfrm>
            <a:off x="-413434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4" name="직선 연결선[R] 303">
            <a:extLst>
              <a:ext uri="{FF2B5EF4-FFF2-40B4-BE49-F238E27FC236}">
                <a16:creationId xmlns:a16="http://schemas.microsoft.com/office/drawing/2014/main" id="{828A243B-4323-DFCB-8850-7577D32C629C}"/>
              </a:ext>
            </a:extLst>
          </p:cNvPr>
          <p:cNvCxnSpPr>
            <a:cxnSpLocks/>
            <a:stCxn id="301" idx="2"/>
            <a:endCxn id="303" idx="6"/>
          </p:cNvCxnSpPr>
          <p:nvPr/>
        </p:nvCxnSpPr>
        <p:spPr>
          <a:xfrm flipH="1">
            <a:off x="-3995512" y="4931635"/>
            <a:ext cx="819678" cy="259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79F205DB-6AED-3CF8-F40D-86CD6EC69816}"/>
              </a:ext>
            </a:extLst>
          </p:cNvPr>
          <p:cNvSpPr/>
          <p:nvPr/>
        </p:nvSpPr>
        <p:spPr>
          <a:xfrm>
            <a:off x="-228261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709CEBBB-CDB9-5716-871A-E09D40342947}"/>
              </a:ext>
            </a:extLst>
          </p:cNvPr>
          <p:cNvSpPr/>
          <p:nvPr/>
        </p:nvSpPr>
        <p:spPr>
          <a:xfrm>
            <a:off x="-197190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7" name="직선 연결선[R] 306">
            <a:extLst>
              <a:ext uri="{FF2B5EF4-FFF2-40B4-BE49-F238E27FC236}">
                <a16:creationId xmlns:a16="http://schemas.microsoft.com/office/drawing/2014/main" id="{81AD1B5B-B999-C593-FDB9-F28091048DB6}"/>
              </a:ext>
            </a:extLst>
          </p:cNvPr>
          <p:cNvCxnSpPr>
            <a:cxnSpLocks/>
            <a:endCxn id="301" idx="7"/>
          </p:cNvCxnSpPr>
          <p:nvPr/>
        </p:nvCxnSpPr>
        <p:spPr>
          <a:xfrm flipH="1">
            <a:off x="-2902078" y="4315302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연결선[R] 307">
            <a:extLst>
              <a:ext uri="{FF2B5EF4-FFF2-40B4-BE49-F238E27FC236}">
                <a16:creationId xmlns:a16="http://schemas.microsoft.com/office/drawing/2014/main" id="{36CDFE2B-AB80-E0F1-31CE-C0FBC1456696}"/>
              </a:ext>
            </a:extLst>
          </p:cNvPr>
          <p:cNvCxnSpPr>
            <a:cxnSpLocks/>
          </p:cNvCxnSpPr>
          <p:nvPr/>
        </p:nvCxnSpPr>
        <p:spPr>
          <a:xfrm>
            <a:off x="-3607770" y="388600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연결선[R] 308">
            <a:extLst>
              <a:ext uri="{FF2B5EF4-FFF2-40B4-BE49-F238E27FC236}">
                <a16:creationId xmlns:a16="http://schemas.microsoft.com/office/drawing/2014/main" id="{072E3E29-B620-4F6F-7796-BC1044BD917E}"/>
              </a:ext>
            </a:extLst>
          </p:cNvPr>
          <p:cNvCxnSpPr>
            <a:cxnSpLocks/>
          </p:cNvCxnSpPr>
          <p:nvPr/>
        </p:nvCxnSpPr>
        <p:spPr>
          <a:xfrm>
            <a:off x="-2677391" y="366572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연결선[R] 309">
            <a:extLst>
              <a:ext uri="{FF2B5EF4-FFF2-40B4-BE49-F238E27FC236}">
                <a16:creationId xmlns:a16="http://schemas.microsoft.com/office/drawing/2014/main" id="{FA71689B-B9B0-7A8E-1363-022822D03FC6}"/>
              </a:ext>
            </a:extLst>
          </p:cNvPr>
          <p:cNvCxnSpPr>
            <a:cxnSpLocks/>
          </p:cNvCxnSpPr>
          <p:nvPr/>
        </p:nvCxnSpPr>
        <p:spPr>
          <a:xfrm flipH="1">
            <a:off x="-3021004" y="4670295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직선 연결선[R] 310">
            <a:extLst>
              <a:ext uri="{FF2B5EF4-FFF2-40B4-BE49-F238E27FC236}">
                <a16:creationId xmlns:a16="http://schemas.microsoft.com/office/drawing/2014/main" id="{F0C76841-2C47-D258-3097-93886A724394}"/>
              </a:ext>
            </a:extLst>
          </p:cNvPr>
          <p:cNvCxnSpPr>
            <a:cxnSpLocks/>
          </p:cNvCxnSpPr>
          <p:nvPr/>
        </p:nvCxnSpPr>
        <p:spPr>
          <a:xfrm>
            <a:off x="-3090119" y="467029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연결선[R] 311">
            <a:extLst>
              <a:ext uri="{FF2B5EF4-FFF2-40B4-BE49-F238E27FC236}">
                <a16:creationId xmlns:a16="http://schemas.microsoft.com/office/drawing/2014/main" id="{808C80EA-8F1B-401F-D806-7B3C565DFCA1}"/>
              </a:ext>
            </a:extLst>
          </p:cNvPr>
          <p:cNvCxnSpPr>
            <a:cxnSpLocks/>
          </p:cNvCxnSpPr>
          <p:nvPr/>
        </p:nvCxnSpPr>
        <p:spPr>
          <a:xfrm>
            <a:off x="-3103934" y="519297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타원 312">
            <a:extLst>
              <a:ext uri="{FF2B5EF4-FFF2-40B4-BE49-F238E27FC236}">
                <a16:creationId xmlns:a16="http://schemas.microsoft.com/office/drawing/2014/main" id="{F21BC735-254F-B0AB-EA11-39AF9DC8B565}"/>
              </a:ext>
            </a:extLst>
          </p:cNvPr>
          <p:cNvSpPr/>
          <p:nvPr/>
        </p:nvSpPr>
        <p:spPr>
          <a:xfrm>
            <a:off x="-4391845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3FF0732A-595C-1107-E0CB-2E1930DA391E}"/>
              </a:ext>
            </a:extLst>
          </p:cNvPr>
          <p:cNvSpPr/>
          <p:nvPr/>
        </p:nvSpPr>
        <p:spPr>
          <a:xfrm>
            <a:off x="-2234372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5" name="직선 연결선[R] 314">
            <a:extLst>
              <a:ext uri="{FF2B5EF4-FFF2-40B4-BE49-F238E27FC236}">
                <a16:creationId xmlns:a16="http://schemas.microsoft.com/office/drawing/2014/main" id="{D229D999-AAE6-F1F0-10C9-D559758D0E9D}"/>
              </a:ext>
            </a:extLst>
          </p:cNvPr>
          <p:cNvCxnSpPr>
            <a:cxnSpLocks/>
            <a:endCxn id="306" idx="2"/>
          </p:cNvCxnSpPr>
          <p:nvPr/>
        </p:nvCxnSpPr>
        <p:spPr>
          <a:xfrm flipV="1">
            <a:off x="-2435132" y="4957580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호 315">
            <a:extLst>
              <a:ext uri="{FF2B5EF4-FFF2-40B4-BE49-F238E27FC236}">
                <a16:creationId xmlns:a16="http://schemas.microsoft.com/office/drawing/2014/main" id="{58AAF19E-FCE4-CC18-5270-03221323790F}"/>
              </a:ext>
            </a:extLst>
          </p:cNvPr>
          <p:cNvSpPr/>
          <p:nvPr/>
        </p:nvSpPr>
        <p:spPr>
          <a:xfrm rot="5400000">
            <a:off x="-2143457" y="4703139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7" name="직선 연결선[R] 316">
            <a:extLst>
              <a:ext uri="{FF2B5EF4-FFF2-40B4-BE49-F238E27FC236}">
                <a16:creationId xmlns:a16="http://schemas.microsoft.com/office/drawing/2014/main" id="{72854807-7608-6EF9-166D-889C68323412}"/>
              </a:ext>
            </a:extLst>
          </p:cNvPr>
          <p:cNvCxnSpPr>
            <a:cxnSpLocks/>
          </p:cNvCxnSpPr>
          <p:nvPr/>
        </p:nvCxnSpPr>
        <p:spPr>
          <a:xfrm flipH="1" flipV="1">
            <a:off x="-3944561" y="5446651"/>
            <a:ext cx="1004" cy="3500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연결선[R] 317">
            <a:extLst>
              <a:ext uri="{FF2B5EF4-FFF2-40B4-BE49-F238E27FC236}">
                <a16:creationId xmlns:a16="http://schemas.microsoft.com/office/drawing/2014/main" id="{6ED411D7-A0EF-69E4-EE3C-BD5BDABA918C}"/>
              </a:ext>
            </a:extLst>
          </p:cNvPr>
          <p:cNvCxnSpPr>
            <a:cxnSpLocks/>
          </p:cNvCxnSpPr>
          <p:nvPr/>
        </p:nvCxnSpPr>
        <p:spPr>
          <a:xfrm flipH="1" flipV="1">
            <a:off x="-3759062" y="5479450"/>
            <a:ext cx="3846" cy="20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직선 연결선[R] 318">
            <a:extLst>
              <a:ext uri="{FF2B5EF4-FFF2-40B4-BE49-F238E27FC236}">
                <a16:creationId xmlns:a16="http://schemas.microsoft.com/office/drawing/2014/main" id="{F9CFB1B3-F4B5-B724-05C4-C0B3F0409839}"/>
              </a:ext>
            </a:extLst>
          </p:cNvPr>
          <p:cNvCxnSpPr>
            <a:cxnSpLocks/>
          </p:cNvCxnSpPr>
          <p:nvPr/>
        </p:nvCxnSpPr>
        <p:spPr>
          <a:xfrm flipH="1">
            <a:off x="-4248595" y="6252023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직선 연결선[R] 319">
            <a:extLst>
              <a:ext uri="{FF2B5EF4-FFF2-40B4-BE49-F238E27FC236}">
                <a16:creationId xmlns:a16="http://schemas.microsoft.com/office/drawing/2014/main" id="{ACF712F0-8F37-FE37-B48D-731FCC9FB4E3}"/>
              </a:ext>
            </a:extLst>
          </p:cNvPr>
          <p:cNvCxnSpPr>
            <a:cxnSpLocks/>
          </p:cNvCxnSpPr>
          <p:nvPr/>
        </p:nvCxnSpPr>
        <p:spPr>
          <a:xfrm flipH="1">
            <a:off x="-3146222" y="6299678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934F4A46-61B6-38EB-E5E4-2266D5E0BE85}"/>
              </a:ext>
            </a:extLst>
          </p:cNvPr>
          <p:cNvCxnSpPr>
            <a:cxnSpLocks/>
          </p:cNvCxnSpPr>
          <p:nvPr/>
        </p:nvCxnSpPr>
        <p:spPr>
          <a:xfrm flipH="1">
            <a:off x="-2238145" y="6252023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48B4EF57-37C8-46AC-DCE2-1D0855BA57D2}"/>
              </a:ext>
            </a:extLst>
          </p:cNvPr>
          <p:cNvGrpSpPr/>
          <p:nvPr/>
        </p:nvGrpSpPr>
        <p:grpSpPr>
          <a:xfrm>
            <a:off x="-4766730" y="-1216351"/>
            <a:ext cx="3901612" cy="1903886"/>
            <a:chOff x="2004309" y="558006"/>
            <a:chExt cx="3901612" cy="1903886"/>
          </a:xfrm>
        </p:grpSpPr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39DC2A5B-0BF4-F355-78C7-26F85C5F41A4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326" name="그룹 325">
                <a:extLst>
                  <a:ext uri="{FF2B5EF4-FFF2-40B4-BE49-F238E27FC236}">
                    <a16:creationId xmlns:a16="http://schemas.microsoft.com/office/drawing/2014/main" id="{069A183D-70FF-5465-DF0F-2FBC351513DA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40BBBEC2-B686-C7FC-9362-8D7A8C6875B4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337" name="직선 연결선[R] 336">
                    <a:extLst>
                      <a:ext uri="{FF2B5EF4-FFF2-40B4-BE49-F238E27FC236}">
                        <a16:creationId xmlns:a16="http://schemas.microsoft.com/office/drawing/2014/main" id="{27541165-4EE2-1C29-9138-7301A2B08C7A}"/>
                      </a:ext>
                    </a:extLst>
                  </p:cNvPr>
                  <p:cNvCxnSpPr>
                    <a:cxnSpLocks/>
                    <a:endCxn id="341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[R] 337">
                    <a:extLst>
                      <a:ext uri="{FF2B5EF4-FFF2-40B4-BE49-F238E27FC236}">
                        <a16:creationId xmlns:a16="http://schemas.microsoft.com/office/drawing/2014/main" id="{B8F86E30-2131-37E1-1151-F5A3919200A3}"/>
                      </a:ext>
                    </a:extLst>
                  </p:cNvPr>
                  <p:cNvCxnSpPr>
                    <a:cxnSpLocks/>
                    <a:endCxn id="343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[R] 338">
                    <a:extLst>
                      <a:ext uri="{FF2B5EF4-FFF2-40B4-BE49-F238E27FC236}">
                        <a16:creationId xmlns:a16="http://schemas.microsoft.com/office/drawing/2014/main" id="{D2B2A253-717B-C332-CE62-517A2D237622}"/>
                      </a:ext>
                    </a:extLst>
                  </p:cNvPr>
                  <p:cNvCxnSpPr>
                    <a:cxnSpLocks/>
                    <a:endCxn id="346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[R] 339">
                    <a:extLst>
                      <a:ext uri="{FF2B5EF4-FFF2-40B4-BE49-F238E27FC236}">
                        <a16:creationId xmlns:a16="http://schemas.microsoft.com/office/drawing/2014/main" id="{EAFCA443-18ED-537D-5389-665C9A9DD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1" name="타원 340">
                    <a:extLst>
                      <a:ext uri="{FF2B5EF4-FFF2-40B4-BE49-F238E27FC236}">
                        <a16:creationId xmlns:a16="http://schemas.microsoft.com/office/drawing/2014/main" id="{BB809A1C-A533-3631-D2F1-943EA0904BCD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2" name="타원 341">
                    <a:extLst>
                      <a:ext uri="{FF2B5EF4-FFF2-40B4-BE49-F238E27FC236}">
                        <a16:creationId xmlns:a16="http://schemas.microsoft.com/office/drawing/2014/main" id="{0CFB660F-7B37-094F-5098-EDE31A9CA7A6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3" name="타원 342">
                    <a:extLst>
                      <a:ext uri="{FF2B5EF4-FFF2-40B4-BE49-F238E27FC236}">
                        <a16:creationId xmlns:a16="http://schemas.microsoft.com/office/drawing/2014/main" id="{5FB29595-E8B0-AAEC-E8BC-66EFB432F513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4" name="직선 연결선[R] 343">
                    <a:extLst>
                      <a:ext uri="{FF2B5EF4-FFF2-40B4-BE49-F238E27FC236}">
                        <a16:creationId xmlns:a16="http://schemas.microsoft.com/office/drawing/2014/main" id="{DD4BAA0A-85C4-4780-FE23-D1D585DF18D7}"/>
                      </a:ext>
                    </a:extLst>
                  </p:cNvPr>
                  <p:cNvCxnSpPr>
                    <a:cxnSpLocks/>
                    <a:stCxn id="341" idx="2"/>
                    <a:endCxn id="343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5" name="타원 344">
                    <a:extLst>
                      <a:ext uri="{FF2B5EF4-FFF2-40B4-BE49-F238E27FC236}">
                        <a16:creationId xmlns:a16="http://schemas.microsoft.com/office/drawing/2014/main" id="{EA88EBD8-0D1F-8EFF-566C-AFC0DA227FF7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46" name="타원 345">
                    <a:extLst>
                      <a:ext uri="{FF2B5EF4-FFF2-40B4-BE49-F238E27FC236}">
                        <a16:creationId xmlns:a16="http://schemas.microsoft.com/office/drawing/2014/main" id="{A41FA3C7-3772-E28D-07D6-324B30ECB9AA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47" name="직선 연결선[R] 346">
                    <a:extLst>
                      <a:ext uri="{FF2B5EF4-FFF2-40B4-BE49-F238E27FC236}">
                        <a16:creationId xmlns:a16="http://schemas.microsoft.com/office/drawing/2014/main" id="{7147535F-6EED-354D-EEEE-E124314A183F}"/>
                      </a:ext>
                    </a:extLst>
                  </p:cNvPr>
                  <p:cNvCxnSpPr>
                    <a:cxnSpLocks/>
                    <a:endCxn id="341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[R] 347">
                    <a:extLst>
                      <a:ext uri="{FF2B5EF4-FFF2-40B4-BE49-F238E27FC236}">
                        <a16:creationId xmlns:a16="http://schemas.microsoft.com/office/drawing/2014/main" id="{D81C9FEC-8854-73ED-BE6E-18F108510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[R] 348">
                    <a:extLst>
                      <a:ext uri="{FF2B5EF4-FFF2-40B4-BE49-F238E27FC236}">
                        <a16:creationId xmlns:a16="http://schemas.microsoft.com/office/drawing/2014/main" id="{579BB04D-1251-B9CC-07B4-2AAAE78E88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[R] 349">
                    <a:extLst>
                      <a:ext uri="{FF2B5EF4-FFF2-40B4-BE49-F238E27FC236}">
                        <a16:creationId xmlns:a16="http://schemas.microsoft.com/office/drawing/2014/main" id="{BF166CCB-2591-B488-6F53-3737B75045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[R] 350">
                    <a:extLst>
                      <a:ext uri="{FF2B5EF4-FFF2-40B4-BE49-F238E27FC236}">
                        <a16:creationId xmlns:a16="http://schemas.microsoft.com/office/drawing/2014/main" id="{8FECD13D-C6B0-6D7D-3ADC-236F8120F6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[R] 351">
                    <a:extLst>
                      <a:ext uri="{FF2B5EF4-FFF2-40B4-BE49-F238E27FC236}">
                        <a16:creationId xmlns:a16="http://schemas.microsoft.com/office/drawing/2014/main" id="{0440275B-F2CD-1A5D-A00B-BE64E8EF8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3" name="타원 352">
                    <a:extLst>
                      <a:ext uri="{FF2B5EF4-FFF2-40B4-BE49-F238E27FC236}">
                        <a16:creationId xmlns:a16="http://schemas.microsoft.com/office/drawing/2014/main" id="{451D1709-9EC1-C4A7-F4BB-CDD6C9EF3B11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54" name="타원 353">
                    <a:extLst>
                      <a:ext uri="{FF2B5EF4-FFF2-40B4-BE49-F238E27FC236}">
                        <a16:creationId xmlns:a16="http://schemas.microsoft.com/office/drawing/2014/main" id="{BAE40792-FC41-73C4-E4D7-5AFBA1024221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334" name="직선 연결선[R] 333">
                  <a:extLst>
                    <a:ext uri="{FF2B5EF4-FFF2-40B4-BE49-F238E27FC236}">
                      <a16:creationId xmlns:a16="http://schemas.microsoft.com/office/drawing/2014/main" id="{05287B1A-4D60-9173-916C-40CE2E4F9537}"/>
                    </a:ext>
                  </a:extLst>
                </p:cNvPr>
                <p:cNvCxnSpPr>
                  <a:cxnSpLocks/>
                  <a:endCxn id="346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호 334">
                  <a:extLst>
                    <a:ext uri="{FF2B5EF4-FFF2-40B4-BE49-F238E27FC236}">
                      <a16:creationId xmlns:a16="http://schemas.microsoft.com/office/drawing/2014/main" id="{FBF0C79B-E5D4-4176-0BB7-66F912B0ABB2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336" name="꺾인 연결선[E] 335">
                  <a:extLst>
                    <a:ext uri="{FF2B5EF4-FFF2-40B4-BE49-F238E27FC236}">
                      <a16:creationId xmlns:a16="http://schemas.microsoft.com/office/drawing/2014/main" id="{41585D28-9BF0-DA5D-7CFD-B4DD9C47AA1B}"/>
                    </a:ext>
                  </a:extLst>
                </p:cNvPr>
                <p:cNvCxnSpPr>
                  <a:cxnSpLocks/>
                  <a:stCxn id="327" idx="0"/>
                  <a:endCxn id="324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189C54B-90A2-8A06-20DF-8B0267724AF7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65AF9CE7-F87C-492E-69B6-0D23FE38D369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D3896F14-D6F9-8C7F-774E-C6BA2DB7C1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80EC5F3-FB47-A84C-B5F2-DB5D5AA46899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47FD146-EBD3-5FDE-793C-38EE9E0844F7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A30A17E-0209-1F21-31F8-0592DE24D7F3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E1B2B066-BFEA-26D0-E6CC-EF00DFC73BE5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B87663E-9997-132A-EC3A-C8D2FC0673A5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355" name="꺾인 연결선[E] 354">
            <a:extLst>
              <a:ext uri="{FF2B5EF4-FFF2-40B4-BE49-F238E27FC236}">
                <a16:creationId xmlns:a16="http://schemas.microsoft.com/office/drawing/2014/main" id="{377F7764-A4F1-0725-DEA6-3A30141A48CD}"/>
              </a:ext>
            </a:extLst>
          </p:cNvPr>
          <p:cNvCxnSpPr>
            <a:cxnSpLocks/>
            <a:stCxn id="328" idx="0"/>
            <a:endCxn id="325" idx="1"/>
          </p:cNvCxnSpPr>
          <p:nvPr/>
        </p:nvCxnSpPr>
        <p:spPr>
          <a:xfrm rot="5400000" flipH="1" flipV="1">
            <a:off x="-1749158" y="-1070502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DE6130F4-1C69-0675-94D7-5397A35111E3}"/>
              </a:ext>
            </a:extLst>
          </p:cNvPr>
          <p:cNvSpPr txBox="1"/>
          <p:nvPr/>
        </p:nvSpPr>
        <p:spPr>
          <a:xfrm>
            <a:off x="-2459716" y="-9392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7" name="꺾인 연결선[E] 356">
            <a:extLst>
              <a:ext uri="{FF2B5EF4-FFF2-40B4-BE49-F238E27FC236}">
                <a16:creationId xmlns:a16="http://schemas.microsoft.com/office/drawing/2014/main" id="{44A82287-502B-CDF1-813B-829BF82FF420}"/>
              </a:ext>
            </a:extLst>
          </p:cNvPr>
          <p:cNvCxnSpPr>
            <a:cxnSpLocks/>
            <a:stCxn id="356" idx="1"/>
            <a:endCxn id="331" idx="2"/>
          </p:cNvCxnSpPr>
          <p:nvPr/>
        </p:nvCxnSpPr>
        <p:spPr>
          <a:xfrm rot="10800000">
            <a:off x="-2592820" y="-196281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F4684DC-728C-8E58-C4C8-DF5CAF94093A}"/>
              </a:ext>
            </a:extLst>
          </p:cNvPr>
          <p:cNvSpPr txBox="1"/>
          <p:nvPr/>
        </p:nvSpPr>
        <p:spPr>
          <a:xfrm>
            <a:off x="-2912303" y="408649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9" name="꺾인 연결선[E] 358">
            <a:extLst>
              <a:ext uri="{FF2B5EF4-FFF2-40B4-BE49-F238E27FC236}">
                <a16:creationId xmlns:a16="http://schemas.microsoft.com/office/drawing/2014/main" id="{08F3C20C-EE84-B137-4DAC-4794748DF457}"/>
              </a:ext>
            </a:extLst>
          </p:cNvPr>
          <p:cNvCxnSpPr>
            <a:cxnSpLocks/>
            <a:stCxn id="358" idx="0"/>
            <a:endCxn id="341" idx="6"/>
          </p:cNvCxnSpPr>
          <p:nvPr/>
        </p:nvCxnSpPr>
        <p:spPr>
          <a:xfrm rot="16200000" flipV="1">
            <a:off x="-3088630" y="106967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47F420B7-63B1-6121-A5C3-1F3DBADA57F6}"/>
              </a:ext>
            </a:extLst>
          </p:cNvPr>
          <p:cNvSpPr txBox="1"/>
          <p:nvPr/>
        </p:nvSpPr>
        <p:spPr>
          <a:xfrm>
            <a:off x="-3755216" y="412429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1" name="꺾인 연결선[E] 360">
            <a:extLst>
              <a:ext uri="{FF2B5EF4-FFF2-40B4-BE49-F238E27FC236}">
                <a16:creationId xmlns:a16="http://schemas.microsoft.com/office/drawing/2014/main" id="{D54C5F22-6D3D-C58B-6425-E6568B306F48}"/>
              </a:ext>
            </a:extLst>
          </p:cNvPr>
          <p:cNvCxnSpPr>
            <a:cxnSpLocks/>
            <a:stCxn id="360" idx="0"/>
            <a:endCxn id="329" idx="2"/>
          </p:cNvCxnSpPr>
          <p:nvPr/>
        </p:nvCxnSpPr>
        <p:spPr>
          <a:xfrm rot="16200000" flipV="1">
            <a:off x="-3783229" y="248641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079C9217-1386-01DA-7BA5-E82FB1CF9C83}"/>
              </a:ext>
            </a:extLst>
          </p:cNvPr>
          <p:cNvSpPr txBox="1"/>
          <p:nvPr/>
        </p:nvSpPr>
        <p:spPr>
          <a:xfrm>
            <a:off x="-3254243" y="-1113217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63" name="꺾인 연결선[E] 362">
            <a:extLst>
              <a:ext uri="{FF2B5EF4-FFF2-40B4-BE49-F238E27FC236}">
                <a16:creationId xmlns:a16="http://schemas.microsoft.com/office/drawing/2014/main" id="{B39CDB84-502F-BEF0-B910-0494826BE9A3}"/>
              </a:ext>
            </a:extLst>
          </p:cNvPr>
          <p:cNvCxnSpPr>
            <a:cxnSpLocks/>
            <a:stCxn id="362" idx="1"/>
            <a:endCxn id="330" idx="0"/>
          </p:cNvCxnSpPr>
          <p:nvPr/>
        </p:nvCxnSpPr>
        <p:spPr>
          <a:xfrm rot="10800000" flipV="1">
            <a:off x="-3481017" y="-1005496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F75484CE-75B0-3302-83CF-3917A3BC9737}"/>
              </a:ext>
            </a:extLst>
          </p:cNvPr>
          <p:cNvSpPr txBox="1"/>
          <p:nvPr/>
        </p:nvSpPr>
        <p:spPr>
          <a:xfrm flipH="1">
            <a:off x="-2650165" y="1742785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FFBB45D-EAA5-36A3-61F2-18854C3BE0A5}"/>
              </a:ext>
            </a:extLst>
          </p:cNvPr>
          <p:cNvSpPr txBox="1"/>
          <p:nvPr/>
        </p:nvSpPr>
        <p:spPr>
          <a:xfrm flipH="1">
            <a:off x="-2544941" y="4390870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9EE5FD73-DB7D-0EDD-31EE-3A07BA7074F9}"/>
              </a:ext>
            </a:extLst>
          </p:cNvPr>
          <p:cNvSpPr txBox="1"/>
          <p:nvPr/>
        </p:nvSpPr>
        <p:spPr>
          <a:xfrm>
            <a:off x="-5198080" y="2955938"/>
            <a:ext cx="9794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휠베이스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266796A-1A4C-A5CC-D8B5-84BF7AF9E4BA}"/>
              </a:ext>
            </a:extLst>
          </p:cNvPr>
          <p:cNvSpPr txBox="1"/>
          <p:nvPr/>
        </p:nvSpPr>
        <p:spPr>
          <a:xfrm>
            <a:off x="-5178920" y="5378846"/>
            <a:ext cx="7870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BB</a:t>
            </a:r>
            <a:r>
              <a:rPr kumimoji="1" lang="ko-Kore-KR" altLang="en-US" spc="-40" dirty="0">
                <a:latin typeface="+mn-ea"/>
              </a:rPr>
              <a:t> 드랍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9F0D32C-2AB8-A39E-B1E8-2002894A42E1}"/>
              </a:ext>
            </a:extLst>
          </p:cNvPr>
          <p:cNvSpPr txBox="1"/>
          <p:nvPr/>
        </p:nvSpPr>
        <p:spPr>
          <a:xfrm>
            <a:off x="-5297533" y="6546504"/>
            <a:ext cx="852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E-1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6F246CE-F6F0-3CBE-DF54-9CB1F565CC89}"/>
              </a:ext>
            </a:extLst>
          </p:cNvPr>
          <p:cNvSpPr txBox="1"/>
          <p:nvPr/>
        </p:nvSpPr>
        <p:spPr>
          <a:xfrm>
            <a:off x="-4302622" y="7002906"/>
            <a:ext cx="57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origin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A022AFE-6923-384C-0E26-B0AE8C4227BA}"/>
              </a:ext>
            </a:extLst>
          </p:cNvPr>
          <p:cNvSpPr txBox="1"/>
          <p:nvPr/>
        </p:nvSpPr>
        <p:spPr>
          <a:xfrm>
            <a:off x="-2994779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31D92A59-7359-9ACF-12E3-D541167ABD7B}"/>
              </a:ext>
            </a:extLst>
          </p:cNvPr>
          <p:cNvSpPr txBox="1"/>
          <p:nvPr/>
        </p:nvSpPr>
        <p:spPr>
          <a:xfrm>
            <a:off x="-1946885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72" name="직선 연결선[R] 371">
            <a:extLst>
              <a:ext uri="{FF2B5EF4-FFF2-40B4-BE49-F238E27FC236}">
                <a16:creationId xmlns:a16="http://schemas.microsoft.com/office/drawing/2014/main" id="{714F5422-FD0F-55D4-553B-79F1C346B025}"/>
              </a:ext>
            </a:extLst>
          </p:cNvPr>
          <p:cNvCxnSpPr>
            <a:cxnSpLocks/>
          </p:cNvCxnSpPr>
          <p:nvPr/>
        </p:nvCxnSpPr>
        <p:spPr>
          <a:xfrm>
            <a:off x="2967409" y="3886004"/>
            <a:ext cx="0" cy="273984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[R] 373">
            <a:extLst>
              <a:ext uri="{FF2B5EF4-FFF2-40B4-BE49-F238E27FC236}">
                <a16:creationId xmlns:a16="http://schemas.microsoft.com/office/drawing/2014/main" id="{4783C71B-343E-10E0-DB24-65A396BF3FDE}"/>
              </a:ext>
            </a:extLst>
          </p:cNvPr>
          <p:cNvCxnSpPr>
            <a:cxnSpLocks/>
          </p:cNvCxnSpPr>
          <p:nvPr/>
        </p:nvCxnSpPr>
        <p:spPr>
          <a:xfrm>
            <a:off x="4400192" y="3886004"/>
            <a:ext cx="0" cy="26605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9D3F565F-0D9F-B7F9-EF35-37A2581769B1}"/>
              </a:ext>
            </a:extLst>
          </p:cNvPr>
          <p:cNvSpPr txBox="1"/>
          <p:nvPr/>
        </p:nvSpPr>
        <p:spPr>
          <a:xfrm>
            <a:off x="4915873" y="5449547"/>
            <a:ext cx="594583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B-1↓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B-1↑</a:t>
            </a:r>
          </a:p>
        </p:txBody>
      </p: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3CFD6FE6-E3E9-2336-D0F5-BA0F4CCDAFD0}"/>
              </a:ext>
            </a:extLst>
          </p:cNvPr>
          <p:cNvCxnSpPr>
            <a:cxnSpLocks/>
            <a:stCxn id="102" idx="3"/>
            <a:endCxn id="268" idx="1"/>
          </p:cNvCxnSpPr>
          <p:nvPr/>
        </p:nvCxnSpPr>
        <p:spPr>
          <a:xfrm flipV="1">
            <a:off x="2792744" y="4648377"/>
            <a:ext cx="580746" cy="2182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연결선[R] 383">
            <a:extLst>
              <a:ext uri="{FF2B5EF4-FFF2-40B4-BE49-F238E27FC236}">
                <a16:creationId xmlns:a16="http://schemas.microsoft.com/office/drawing/2014/main" id="{92F13A55-297F-7A16-2640-937859368802}"/>
              </a:ext>
            </a:extLst>
          </p:cNvPr>
          <p:cNvCxnSpPr>
            <a:cxnSpLocks/>
            <a:stCxn id="102" idx="3"/>
            <a:endCxn id="270" idx="1"/>
          </p:cNvCxnSpPr>
          <p:nvPr/>
        </p:nvCxnSpPr>
        <p:spPr>
          <a:xfrm>
            <a:off x="2792744" y="4866650"/>
            <a:ext cx="580747" cy="2182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연결선[R] 394">
            <a:extLst>
              <a:ext uri="{FF2B5EF4-FFF2-40B4-BE49-F238E27FC236}">
                <a16:creationId xmlns:a16="http://schemas.microsoft.com/office/drawing/2014/main" id="{F903AC3A-F193-D41C-AAB1-CE8BE16B766E}"/>
              </a:ext>
            </a:extLst>
          </p:cNvPr>
          <p:cNvCxnSpPr>
            <a:cxnSpLocks/>
            <a:stCxn id="103" idx="3"/>
            <a:endCxn id="269" idx="1"/>
          </p:cNvCxnSpPr>
          <p:nvPr/>
        </p:nvCxnSpPr>
        <p:spPr>
          <a:xfrm>
            <a:off x="2773186" y="5812182"/>
            <a:ext cx="60316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연결선[R] 398">
            <a:extLst>
              <a:ext uri="{FF2B5EF4-FFF2-40B4-BE49-F238E27FC236}">
                <a16:creationId xmlns:a16="http://schemas.microsoft.com/office/drawing/2014/main" id="{568D1D50-237C-A0F7-6923-6BA2EFE23630}"/>
              </a:ext>
            </a:extLst>
          </p:cNvPr>
          <p:cNvCxnSpPr>
            <a:cxnSpLocks/>
            <a:stCxn id="270" idx="3"/>
            <a:endCxn id="379" idx="1"/>
          </p:cNvCxnSpPr>
          <p:nvPr/>
        </p:nvCxnSpPr>
        <p:spPr>
          <a:xfrm>
            <a:off x="3985518" y="5084922"/>
            <a:ext cx="930355" cy="6108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[R] 403">
            <a:extLst>
              <a:ext uri="{FF2B5EF4-FFF2-40B4-BE49-F238E27FC236}">
                <a16:creationId xmlns:a16="http://schemas.microsoft.com/office/drawing/2014/main" id="{02F1E0E6-340C-F29F-E5AF-DB7F2C0C414C}"/>
              </a:ext>
            </a:extLst>
          </p:cNvPr>
          <p:cNvCxnSpPr>
            <a:cxnSpLocks/>
            <a:stCxn id="269" idx="3"/>
            <a:endCxn id="379" idx="1"/>
          </p:cNvCxnSpPr>
          <p:nvPr/>
        </p:nvCxnSpPr>
        <p:spPr>
          <a:xfrm flipV="1">
            <a:off x="3991248" y="5695769"/>
            <a:ext cx="924625" cy="11641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7492031-6C60-2479-0C6A-3B446664066B}"/>
              </a:ext>
            </a:extLst>
          </p:cNvPr>
          <p:cNvSpPr txBox="1"/>
          <p:nvPr/>
        </p:nvSpPr>
        <p:spPr>
          <a:xfrm>
            <a:off x="4913009" y="4345155"/>
            <a:ext cx="594583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G-1↑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G-1↓</a:t>
            </a:r>
          </a:p>
        </p:txBody>
      </p:sp>
      <p:cxnSp>
        <p:nvCxnSpPr>
          <p:cNvPr id="427" name="직선 연결선[R] 426">
            <a:extLst>
              <a:ext uri="{FF2B5EF4-FFF2-40B4-BE49-F238E27FC236}">
                <a16:creationId xmlns:a16="http://schemas.microsoft.com/office/drawing/2014/main" id="{532BF57D-6D15-29DC-E1C4-36A6F816DB6D}"/>
              </a:ext>
            </a:extLst>
          </p:cNvPr>
          <p:cNvCxnSpPr>
            <a:cxnSpLocks/>
            <a:stCxn id="268" idx="3"/>
            <a:endCxn id="426" idx="1"/>
          </p:cNvCxnSpPr>
          <p:nvPr/>
        </p:nvCxnSpPr>
        <p:spPr>
          <a:xfrm flipV="1">
            <a:off x="3985517" y="4591377"/>
            <a:ext cx="927492" cy="57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직선 연결선[R] 432">
            <a:extLst>
              <a:ext uri="{FF2B5EF4-FFF2-40B4-BE49-F238E27FC236}">
                <a16:creationId xmlns:a16="http://schemas.microsoft.com/office/drawing/2014/main" id="{949730F6-4D8A-5102-D201-168BE2AE6F98}"/>
              </a:ext>
            </a:extLst>
          </p:cNvPr>
          <p:cNvCxnSpPr>
            <a:cxnSpLocks/>
            <a:stCxn id="269" idx="3"/>
            <a:endCxn id="426" idx="1"/>
          </p:cNvCxnSpPr>
          <p:nvPr/>
        </p:nvCxnSpPr>
        <p:spPr>
          <a:xfrm flipV="1">
            <a:off x="3991248" y="4591377"/>
            <a:ext cx="921761" cy="122080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EA8898C6-B1A3-EAB3-286E-A97A65F9C862}"/>
              </a:ext>
            </a:extLst>
          </p:cNvPr>
          <p:cNvSpPr txBox="1"/>
          <p:nvPr/>
        </p:nvSpPr>
        <p:spPr>
          <a:xfrm>
            <a:off x="4913010" y="6124855"/>
            <a:ext cx="59458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A-2↑</a:t>
            </a:r>
          </a:p>
        </p:txBody>
      </p:sp>
      <p:cxnSp>
        <p:nvCxnSpPr>
          <p:cNvPr id="440" name="직선 연결선[R] 439">
            <a:extLst>
              <a:ext uri="{FF2B5EF4-FFF2-40B4-BE49-F238E27FC236}">
                <a16:creationId xmlns:a16="http://schemas.microsoft.com/office/drawing/2014/main" id="{A084210A-078A-47E5-B724-B225AD834C02}"/>
              </a:ext>
            </a:extLst>
          </p:cNvPr>
          <p:cNvCxnSpPr>
            <a:cxnSpLocks/>
            <a:stCxn id="269" idx="3"/>
            <a:endCxn id="439" idx="1"/>
          </p:cNvCxnSpPr>
          <p:nvPr/>
        </p:nvCxnSpPr>
        <p:spPr>
          <a:xfrm>
            <a:off x="3991248" y="5812182"/>
            <a:ext cx="921762" cy="43578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7B29E120-19F8-E9A6-34C8-31516463C15A}"/>
              </a:ext>
            </a:extLst>
          </p:cNvPr>
          <p:cNvSpPr txBox="1"/>
          <p:nvPr/>
        </p:nvSpPr>
        <p:spPr>
          <a:xfrm>
            <a:off x="4918740" y="5020462"/>
            <a:ext cx="59185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H-1↓</a:t>
            </a:r>
          </a:p>
        </p:txBody>
      </p:sp>
      <p:cxnSp>
        <p:nvCxnSpPr>
          <p:cNvPr id="449" name="직선 연결선[R] 448">
            <a:extLst>
              <a:ext uri="{FF2B5EF4-FFF2-40B4-BE49-F238E27FC236}">
                <a16:creationId xmlns:a16="http://schemas.microsoft.com/office/drawing/2014/main" id="{8EFE4148-42F7-B266-D0BD-A54CDB637D8D}"/>
              </a:ext>
            </a:extLst>
          </p:cNvPr>
          <p:cNvCxnSpPr>
            <a:cxnSpLocks/>
            <a:stCxn id="270" idx="3"/>
            <a:endCxn id="448" idx="1"/>
          </p:cNvCxnSpPr>
          <p:nvPr/>
        </p:nvCxnSpPr>
        <p:spPr>
          <a:xfrm>
            <a:off x="3985518" y="5084922"/>
            <a:ext cx="933222" cy="5865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" name="오른쪽 중괄호[R] 491">
            <a:extLst>
              <a:ext uri="{FF2B5EF4-FFF2-40B4-BE49-F238E27FC236}">
                <a16:creationId xmlns:a16="http://schemas.microsoft.com/office/drawing/2014/main" id="{2DA13143-342C-3502-04B5-19380BB7BDD9}"/>
              </a:ext>
            </a:extLst>
          </p:cNvPr>
          <p:cNvSpPr/>
          <p:nvPr/>
        </p:nvSpPr>
        <p:spPr>
          <a:xfrm>
            <a:off x="5551792" y="4462322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493" name="오른쪽 중괄호[R] 492">
            <a:extLst>
              <a:ext uri="{FF2B5EF4-FFF2-40B4-BE49-F238E27FC236}">
                <a16:creationId xmlns:a16="http://schemas.microsoft.com/office/drawing/2014/main" id="{B267ABD6-8FD9-E87C-2EF6-BF46BA97EF33}"/>
              </a:ext>
            </a:extLst>
          </p:cNvPr>
          <p:cNvSpPr/>
          <p:nvPr/>
        </p:nvSpPr>
        <p:spPr>
          <a:xfrm>
            <a:off x="5551792" y="5555001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9BC6713A-3DD9-BF12-1AC3-286375BE5410}"/>
              </a:ext>
            </a:extLst>
          </p:cNvPr>
          <p:cNvSpPr txBox="1"/>
          <p:nvPr/>
        </p:nvSpPr>
        <p:spPr>
          <a:xfrm>
            <a:off x="5699321" y="4475028"/>
            <a:ext cx="7770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Conflict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G-1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AC23E07-C75F-985A-A3BA-9CC57E7413A3}"/>
              </a:ext>
            </a:extLst>
          </p:cNvPr>
          <p:cNvSpPr txBox="1"/>
          <p:nvPr/>
        </p:nvSpPr>
        <p:spPr>
          <a:xfrm>
            <a:off x="5732823" y="5546010"/>
            <a:ext cx="7100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Conflict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B-1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506" name="삼각형 505">
            <a:extLst>
              <a:ext uri="{FF2B5EF4-FFF2-40B4-BE49-F238E27FC236}">
                <a16:creationId xmlns:a16="http://schemas.microsoft.com/office/drawing/2014/main" id="{056D25E9-9C0E-304C-7617-C8B461A146C9}"/>
              </a:ext>
            </a:extLst>
          </p:cNvPr>
          <p:cNvSpPr/>
          <p:nvPr/>
        </p:nvSpPr>
        <p:spPr>
          <a:xfrm rot="5400000">
            <a:off x="5470503" y="5044429"/>
            <a:ext cx="2491746" cy="16154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4BE6712E-B557-C542-4DE7-05B48E4FE89B}"/>
              </a:ext>
            </a:extLst>
          </p:cNvPr>
          <p:cNvSpPr txBox="1"/>
          <p:nvPr/>
        </p:nvSpPr>
        <p:spPr>
          <a:xfrm>
            <a:off x="5947634" y="3230111"/>
            <a:ext cx="3475700" cy="4140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* FR</a:t>
            </a:r>
            <a:r>
              <a:rPr kumimoji="1" lang="en-US" altLang="en-US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*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sz="1600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08" name="직선 연결선[R] 507">
            <a:extLst>
              <a:ext uri="{FF2B5EF4-FFF2-40B4-BE49-F238E27FC236}">
                <a16:creationId xmlns:a16="http://schemas.microsoft.com/office/drawing/2014/main" id="{3907EC7B-8DAC-1DCF-C6A6-80053B9BF98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782580" y="988649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직선 연결선[R] 508">
            <a:extLst>
              <a:ext uri="{FF2B5EF4-FFF2-40B4-BE49-F238E27FC236}">
                <a16:creationId xmlns:a16="http://schemas.microsoft.com/office/drawing/2014/main" id="{21203D26-19A0-FBEE-2B53-694161B03585}"/>
              </a:ext>
            </a:extLst>
          </p:cNvPr>
          <p:cNvCxnSpPr>
            <a:cxnSpLocks/>
            <a:endCxn id="66" idx="7"/>
          </p:cNvCxnSpPr>
          <p:nvPr/>
        </p:nvCxnSpPr>
        <p:spPr>
          <a:xfrm flipH="1">
            <a:off x="1302752" y="1201618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직선 연결선[R] 509">
            <a:extLst>
              <a:ext uri="{FF2B5EF4-FFF2-40B4-BE49-F238E27FC236}">
                <a16:creationId xmlns:a16="http://schemas.microsoft.com/office/drawing/2014/main" id="{C83A452E-992E-2341-E2ED-EA014EB0C319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319215" y="705755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직선 연결선[R] 510">
            <a:extLst>
              <a:ext uri="{FF2B5EF4-FFF2-40B4-BE49-F238E27FC236}">
                <a16:creationId xmlns:a16="http://schemas.microsoft.com/office/drawing/2014/main" id="{3BBD22C5-1F3B-F7C2-71D7-94E3031CEFEE}"/>
              </a:ext>
            </a:extLst>
          </p:cNvPr>
          <p:cNvCxnSpPr>
            <a:cxnSpLocks/>
          </p:cNvCxnSpPr>
          <p:nvPr/>
        </p:nvCxnSpPr>
        <p:spPr>
          <a:xfrm flipV="1">
            <a:off x="1939589" y="1171985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4E96F774-A6BA-C50B-DC27-0946B4F71277}"/>
              </a:ext>
            </a:extLst>
          </p:cNvPr>
          <p:cNvSpPr/>
          <p:nvPr/>
        </p:nvSpPr>
        <p:spPr>
          <a:xfrm>
            <a:off x="2371737" y="1727891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2F2F6FF-2FF1-E011-7D79-CDF35CAD12B3}"/>
              </a:ext>
            </a:extLst>
          </p:cNvPr>
          <p:cNvSpPr/>
          <p:nvPr/>
        </p:nvSpPr>
        <p:spPr>
          <a:xfrm>
            <a:off x="8735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C3A3ABB-96FD-CD7E-FC7D-9DF3D2D9F3B4}"/>
              </a:ext>
            </a:extLst>
          </p:cNvPr>
          <p:cNvSpPr/>
          <p:nvPr/>
        </p:nvSpPr>
        <p:spPr>
          <a:xfrm>
            <a:off x="11842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AF36E51-5848-3EB3-62CB-6180BBC6A137}"/>
              </a:ext>
            </a:extLst>
          </p:cNvPr>
          <p:cNvCxnSpPr>
            <a:cxnSpLocks/>
            <a:stCxn id="64" idx="2"/>
            <a:endCxn id="66" idx="6"/>
          </p:cNvCxnSpPr>
          <p:nvPr/>
        </p:nvCxnSpPr>
        <p:spPr>
          <a:xfrm flipH="1">
            <a:off x="1323086" y="1888252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542AEEF3-8377-6207-8516-FEF1B92A7205}"/>
              </a:ext>
            </a:extLst>
          </p:cNvPr>
          <p:cNvSpPr/>
          <p:nvPr/>
        </p:nvSpPr>
        <p:spPr>
          <a:xfrm>
            <a:off x="36399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7F69B6C-E5FE-26ED-C5E7-61373B0DB191}"/>
              </a:ext>
            </a:extLst>
          </p:cNvPr>
          <p:cNvSpPr/>
          <p:nvPr/>
        </p:nvSpPr>
        <p:spPr>
          <a:xfrm>
            <a:off x="39506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D4AA37AB-3652-4398-B3FB-180A6771AC26}"/>
              </a:ext>
            </a:extLst>
          </p:cNvPr>
          <p:cNvCxnSpPr>
            <a:cxnSpLocks/>
            <a:endCxn id="64" idx="7"/>
          </p:cNvCxnSpPr>
          <p:nvPr/>
        </p:nvCxnSpPr>
        <p:spPr>
          <a:xfrm flipH="1">
            <a:off x="2645493" y="1303127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C7EE825D-183C-22DE-5C06-19C8CAFB8B61}"/>
              </a:ext>
            </a:extLst>
          </p:cNvPr>
          <p:cNvCxnSpPr>
            <a:cxnSpLocks/>
          </p:cNvCxnSpPr>
          <p:nvPr/>
        </p:nvCxnSpPr>
        <p:spPr>
          <a:xfrm>
            <a:off x="1608016" y="98864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D298511-8BA5-8C81-B4D3-EBBB193183B3}"/>
              </a:ext>
            </a:extLst>
          </p:cNvPr>
          <p:cNvCxnSpPr>
            <a:cxnSpLocks/>
          </p:cNvCxnSpPr>
          <p:nvPr/>
        </p:nvCxnSpPr>
        <p:spPr>
          <a:xfrm>
            <a:off x="2976316" y="711988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23E18AA-DB83-86FE-B637-7F2BF6243A74}"/>
              </a:ext>
            </a:extLst>
          </p:cNvPr>
          <p:cNvCxnSpPr>
            <a:cxnSpLocks/>
          </p:cNvCxnSpPr>
          <p:nvPr/>
        </p:nvCxnSpPr>
        <p:spPr>
          <a:xfrm flipH="1">
            <a:off x="2526565" y="1626912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60F00FBA-8044-F09A-3FDE-1FE7DEFAD3AA}"/>
              </a:ext>
            </a:extLst>
          </p:cNvPr>
          <p:cNvCxnSpPr>
            <a:cxnSpLocks/>
          </p:cNvCxnSpPr>
          <p:nvPr/>
        </p:nvCxnSpPr>
        <p:spPr>
          <a:xfrm>
            <a:off x="2457450" y="1626912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9B46E7D-4DEC-8830-D289-A434FF9338AC}"/>
              </a:ext>
            </a:extLst>
          </p:cNvPr>
          <p:cNvCxnSpPr>
            <a:cxnSpLocks/>
          </p:cNvCxnSpPr>
          <p:nvPr/>
        </p:nvCxnSpPr>
        <p:spPr>
          <a:xfrm>
            <a:off x="2443635" y="2149590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F8F87E2-2147-4314-737F-9A37A59DBA79}"/>
              </a:ext>
            </a:extLst>
          </p:cNvPr>
          <p:cNvSpPr/>
          <p:nvPr/>
        </p:nvSpPr>
        <p:spPr>
          <a:xfrm>
            <a:off x="926753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EA20DE6-E509-2416-FB06-E9C76C6EE0E9}"/>
              </a:ext>
            </a:extLst>
          </p:cNvPr>
          <p:cNvSpPr/>
          <p:nvPr/>
        </p:nvSpPr>
        <p:spPr>
          <a:xfrm>
            <a:off x="3688186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8" name="오른쪽 대괄호[R] 77">
            <a:extLst>
              <a:ext uri="{FF2B5EF4-FFF2-40B4-BE49-F238E27FC236}">
                <a16:creationId xmlns:a16="http://schemas.microsoft.com/office/drawing/2014/main" id="{46BCC34C-F6B6-61D8-65D7-00CC55DD6E95}"/>
              </a:ext>
            </a:extLst>
          </p:cNvPr>
          <p:cNvSpPr/>
          <p:nvPr/>
        </p:nvSpPr>
        <p:spPr>
          <a:xfrm>
            <a:off x="2703529" y="1888251"/>
            <a:ext cx="88555" cy="365714"/>
          </a:xfrm>
          <a:prstGeom prst="rightBracke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508A4D3-411E-064A-3B19-F92C8178588C}"/>
              </a:ext>
            </a:extLst>
          </p:cNvPr>
          <p:cNvSpPr txBox="1"/>
          <p:nvPr/>
        </p:nvSpPr>
        <p:spPr>
          <a:xfrm>
            <a:off x="3291213" y="2749521"/>
            <a:ext cx="176530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0070C0"/>
                </a:solidFill>
                <a:latin typeface="+mn-ea"/>
              </a:rPr>
              <a:t>2 </a:t>
            </a:r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BB drop ↓ </a:t>
            </a:r>
          </a:p>
          <a:p>
            <a:pPr algn="ctr"/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D-1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5A91E237-FA3C-02F8-9565-EDF22342BBBA}"/>
              </a:ext>
            </a:extLst>
          </p:cNvPr>
          <p:cNvCxnSpPr>
            <a:cxnSpLocks/>
            <a:stCxn id="81" idx="0"/>
            <a:endCxn id="87" idx="1"/>
          </p:cNvCxnSpPr>
          <p:nvPr/>
        </p:nvCxnSpPr>
        <p:spPr>
          <a:xfrm rot="16200000" flipV="1">
            <a:off x="3270349" y="1462502"/>
            <a:ext cx="797574" cy="58388"/>
          </a:xfrm>
          <a:prstGeom prst="bentConnector4">
            <a:avLst>
              <a:gd name="adj1" fmla="val 14332"/>
              <a:gd name="adj2" fmla="val 55489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2A00952-1039-5401-639B-8046A8CF0D75}"/>
              </a:ext>
            </a:extLst>
          </p:cNvPr>
          <p:cNvSpPr txBox="1"/>
          <p:nvPr/>
        </p:nvSpPr>
        <p:spPr>
          <a:xfrm flipH="1">
            <a:off x="3602938" y="1890483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0CD079-D912-197D-0649-019037715C62}"/>
              </a:ext>
            </a:extLst>
          </p:cNvPr>
          <p:cNvSpPr txBox="1"/>
          <p:nvPr/>
        </p:nvSpPr>
        <p:spPr>
          <a:xfrm flipH="1">
            <a:off x="3364194" y="777251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9012-78C6-BE7D-9890-77088C2FC36C}"/>
              </a:ext>
            </a:extLst>
          </p:cNvPr>
          <p:cNvSpPr txBox="1"/>
          <p:nvPr/>
        </p:nvSpPr>
        <p:spPr>
          <a:xfrm flipH="1">
            <a:off x="1777342" y="1889677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1C0B9A-405E-6D80-CA12-15735850D3F9}"/>
              </a:ext>
            </a:extLst>
          </p:cNvPr>
          <p:cNvSpPr txBox="1"/>
          <p:nvPr/>
        </p:nvSpPr>
        <p:spPr>
          <a:xfrm flipH="1">
            <a:off x="2083827" y="1291044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79E238-3DD7-6082-4FA5-612A7D717723}"/>
              </a:ext>
            </a:extLst>
          </p:cNvPr>
          <p:cNvSpPr txBox="1"/>
          <p:nvPr/>
        </p:nvSpPr>
        <p:spPr>
          <a:xfrm flipH="1">
            <a:off x="2975751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BE8005-AE13-3E2C-D42B-7D338170DDFA}"/>
              </a:ext>
            </a:extLst>
          </p:cNvPr>
          <p:cNvSpPr txBox="1"/>
          <p:nvPr/>
        </p:nvSpPr>
        <p:spPr>
          <a:xfrm flipH="1">
            <a:off x="2494048" y="1742981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2B4308-7FA4-D033-969A-301FA9EB4A29}"/>
              </a:ext>
            </a:extLst>
          </p:cNvPr>
          <p:cNvSpPr txBox="1"/>
          <p:nvPr/>
        </p:nvSpPr>
        <p:spPr>
          <a:xfrm>
            <a:off x="3639942" y="846687"/>
            <a:ext cx="25491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en-US" altLang="ko-Kore-KR" sz="1400" i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 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3101C6-7106-3ECB-F8A9-5AFFDC917C66}"/>
              </a:ext>
            </a:extLst>
          </p:cNvPr>
          <p:cNvSpPr txBox="1"/>
          <p:nvPr/>
        </p:nvSpPr>
        <p:spPr>
          <a:xfrm>
            <a:off x="886830" y="2734133"/>
            <a:ext cx="22323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1038082-9C68-19ED-7E84-C348C3EEF5D2}"/>
              </a:ext>
            </a:extLst>
          </p:cNvPr>
          <p:cNvGrpSpPr/>
          <p:nvPr/>
        </p:nvGrpSpPr>
        <p:grpSpPr>
          <a:xfrm>
            <a:off x="6306375" y="596282"/>
            <a:ext cx="2751218" cy="2711266"/>
            <a:chOff x="6233435" y="477176"/>
            <a:chExt cx="2751218" cy="27112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EF4091D-77AB-6F7D-6C2E-A8A7C4BD2A7A}"/>
                </a:ext>
              </a:extLst>
            </p:cNvPr>
            <p:cNvSpPr txBox="1"/>
            <p:nvPr/>
          </p:nvSpPr>
          <p:spPr>
            <a:xfrm>
              <a:off x="6233435" y="477176"/>
              <a:ext cx="26548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Bike component &amp; parameter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DF43-97F9-2D9B-64DD-5C75E2DD2847}"/>
                </a:ext>
              </a:extLst>
            </p:cNvPr>
            <p:cNvSpPr txBox="1"/>
            <p:nvPr/>
          </p:nvSpPr>
          <p:spPr>
            <a:xfrm>
              <a:off x="6290706" y="770462"/>
              <a:ext cx="1394287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A. </a:t>
              </a:r>
              <a:r>
                <a:rPr kumimoji="1" lang="en-US" altLang="ko-Kore-KR" sz="1600" spc="-40" dirty="0">
                  <a:latin typeface="+mn-ea"/>
                </a:rPr>
                <a:t>Front wheel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2) Weight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3) sprocket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B. </a:t>
              </a:r>
              <a:r>
                <a:rPr kumimoji="1" lang="en-US" altLang="ko-Kore-KR" sz="1600" spc="-40" dirty="0">
                  <a:latin typeface="+mn-ea"/>
                </a:rPr>
                <a:t>Head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28A37D-2F35-6449-45E7-7E9C320C91D1}"/>
                </a:ext>
              </a:extLst>
            </p:cNvPr>
            <p:cNvSpPr txBox="1"/>
            <p:nvPr/>
          </p:nvSpPr>
          <p:spPr>
            <a:xfrm>
              <a:off x="6296272" y="2197894"/>
              <a:ext cx="1541461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E. </a:t>
              </a:r>
              <a:r>
                <a:rPr kumimoji="1" lang="en-US" altLang="ko-Kore-KR" sz="1600" spc="-40" dirty="0">
                  <a:latin typeface="+mn-ea"/>
                </a:rPr>
                <a:t>Bottom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r>
                <a:rPr kumimoji="1" lang="en-US" altLang="ko-Kore-KR" sz="1600" spc="-40" dirty="0">
                  <a:latin typeface="+mn-ea"/>
                </a:rPr>
                <a:t> 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F. </a:t>
              </a:r>
              <a:r>
                <a:rPr kumimoji="1" lang="en-US" altLang="ko-Kore-KR" sz="1600" spc="-40" dirty="0">
                  <a:latin typeface="+mn-ea"/>
                </a:rPr>
                <a:t>Crank set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chain ring size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428D23-47F7-E658-9955-15DE19652B00}"/>
                </a:ext>
              </a:extLst>
            </p:cNvPr>
            <p:cNvSpPr txBox="1"/>
            <p:nvPr/>
          </p:nvSpPr>
          <p:spPr>
            <a:xfrm>
              <a:off x="7742884" y="783381"/>
              <a:ext cx="1240208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C. </a:t>
              </a:r>
              <a:r>
                <a:rPr kumimoji="1" lang="en-US" altLang="ko-Kore-KR" sz="1600" spc="-40" dirty="0">
                  <a:latin typeface="+mn-ea"/>
                </a:rPr>
                <a:t>Chain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br>
                <a:rPr kumimoji="1" lang="en-US" altLang="ko-Kore-KR" sz="1400" spc="-40" dirty="0">
                  <a:latin typeface="+mn-ea"/>
                </a:rPr>
              </a:br>
              <a:br>
                <a:rPr kumimoji="1" lang="en-US" altLang="ko-Kore-KR" sz="1400" spc="-40" dirty="0">
                  <a:latin typeface="+mn-ea"/>
                </a:rPr>
              </a:br>
              <a:endParaRPr kumimoji="1" lang="en-US" altLang="ko-Kore-KR" sz="1400" spc="-40" dirty="0">
                <a:latin typeface="+mn-ea"/>
              </a:endParaRP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D. </a:t>
              </a:r>
              <a:r>
                <a:rPr kumimoji="1" lang="en-US" altLang="ko-Kore-KR" sz="1600" spc="-40" dirty="0">
                  <a:latin typeface="+mn-ea"/>
                </a:rPr>
                <a:t>Seat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453764DF-3EB4-5732-F4CA-9F646321EBC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993" y="790765"/>
              <a:ext cx="0" cy="1384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5A92825C-830D-DE6F-0B2B-FDC2A770882E}"/>
                </a:ext>
              </a:extLst>
            </p:cNvPr>
            <p:cNvCxnSpPr>
              <a:cxnSpLocks/>
            </p:cNvCxnSpPr>
            <p:nvPr/>
          </p:nvCxnSpPr>
          <p:spPr>
            <a:xfrm>
              <a:off x="8984653" y="783381"/>
              <a:ext cx="0" cy="24046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BFAAAF0F-7824-982D-3E4F-54ECD96F4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557" y="783381"/>
              <a:ext cx="0" cy="2397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4804A51-21D2-6992-E9A0-4B5D87DAB9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2175614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B4628352-5D61-7A5A-6AD1-0410DEAC44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96" y="3188442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B35FC46A-C9DC-1F34-79C2-C6A8D7812470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787258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338BFE5-2A26-B5E5-76B5-7856ED23FA56}"/>
                </a:ext>
              </a:extLst>
            </p:cNvPr>
            <p:cNvSpPr txBox="1"/>
            <p:nvPr/>
          </p:nvSpPr>
          <p:spPr>
            <a:xfrm>
              <a:off x="7823232" y="2197894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G. </a:t>
              </a:r>
              <a:r>
                <a:rPr kumimoji="1" lang="en-US" altLang="ko-Kore-KR" sz="1600" spc="-40" dirty="0">
                  <a:latin typeface="+mn-ea"/>
                </a:rPr>
                <a:t>Seat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0CF01D8-B4B7-3B7E-6392-5204ED80E248}"/>
                </a:ext>
              </a:extLst>
            </p:cNvPr>
            <p:cNvSpPr txBox="1"/>
            <p:nvPr/>
          </p:nvSpPr>
          <p:spPr>
            <a:xfrm>
              <a:off x="7823232" y="2683317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H. </a:t>
              </a:r>
              <a:r>
                <a:rPr kumimoji="1" lang="en-US" altLang="ko-Kore-KR" sz="1600" spc="-40" dirty="0">
                  <a:latin typeface="+mn-ea"/>
                </a:rPr>
                <a:t>Top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</p:grpSp>
      <p:sp>
        <p:nvSpPr>
          <p:cNvPr id="111" name="오른쪽 대괄호[R] 110">
            <a:extLst>
              <a:ext uri="{FF2B5EF4-FFF2-40B4-BE49-F238E27FC236}">
                <a16:creationId xmlns:a16="http://schemas.microsoft.com/office/drawing/2014/main" id="{7E961DD4-0F80-8C1F-0EAF-53EFC15A0059}"/>
              </a:ext>
            </a:extLst>
          </p:cNvPr>
          <p:cNvSpPr/>
          <p:nvPr/>
        </p:nvSpPr>
        <p:spPr>
          <a:xfrm rot="5400000">
            <a:off x="2584631" y="950228"/>
            <a:ext cx="104185" cy="2731439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8" name="꺾인 연결선[E] 117">
            <a:extLst>
              <a:ext uri="{FF2B5EF4-FFF2-40B4-BE49-F238E27FC236}">
                <a16:creationId xmlns:a16="http://schemas.microsoft.com/office/drawing/2014/main" id="{BAB9D9D2-F84A-8327-47B5-E324DE2E6C7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rot="10800000" flipH="1" flipV="1">
            <a:off x="2792084" y="2071107"/>
            <a:ext cx="1381782" cy="678413"/>
          </a:xfrm>
          <a:prstGeom prst="bentConnector4">
            <a:avLst>
              <a:gd name="adj1" fmla="val 41264"/>
              <a:gd name="adj2" fmla="val 85167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881F0B98-0D13-8583-B898-9FEB781DF45A}"/>
              </a:ext>
            </a:extLst>
          </p:cNvPr>
          <p:cNvCxnSpPr>
            <a:cxnSpLocks/>
            <a:stCxn id="111" idx="2"/>
            <a:endCxn id="88" idx="0"/>
          </p:cNvCxnSpPr>
          <p:nvPr/>
        </p:nvCxnSpPr>
        <p:spPr>
          <a:xfrm rot="16200000" flipH="1" flipV="1">
            <a:off x="2136810" y="2234219"/>
            <a:ext cx="366093" cy="633733"/>
          </a:xfrm>
          <a:prstGeom prst="bentConnector3">
            <a:avLst>
              <a:gd name="adj1" fmla="val 61304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20D1515-5555-EF73-034B-74998C894A64}"/>
              </a:ext>
            </a:extLst>
          </p:cNvPr>
          <p:cNvSpPr txBox="1"/>
          <p:nvPr/>
        </p:nvSpPr>
        <p:spPr>
          <a:xfrm>
            <a:off x="4478683" y="1381754"/>
            <a:ext cx="156555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A-1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CA554A7-F908-9EDF-91D2-1D857C4FA25A}"/>
              </a:ext>
            </a:extLst>
          </p:cNvPr>
          <p:cNvSpPr txBox="1"/>
          <p:nvPr/>
        </p:nvSpPr>
        <p:spPr>
          <a:xfrm>
            <a:off x="2314015" y="3428169"/>
            <a:ext cx="15318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E-1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25" name="오른쪽 중괄호[R] 124">
            <a:extLst>
              <a:ext uri="{FF2B5EF4-FFF2-40B4-BE49-F238E27FC236}">
                <a16:creationId xmlns:a16="http://schemas.microsoft.com/office/drawing/2014/main" id="{EDC228C3-B613-3047-FB8F-8F1F505BEC65}"/>
              </a:ext>
            </a:extLst>
          </p:cNvPr>
          <p:cNvSpPr/>
          <p:nvPr/>
        </p:nvSpPr>
        <p:spPr>
          <a:xfrm rot="5400000">
            <a:off x="3280910" y="2202296"/>
            <a:ext cx="121508" cy="22901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91500E7-5082-D5B4-C148-532E7994FA6D}"/>
              </a:ext>
            </a:extLst>
          </p:cNvPr>
          <p:cNvSpPr txBox="1"/>
          <p:nvPr/>
        </p:nvSpPr>
        <p:spPr>
          <a:xfrm flipH="1">
            <a:off x="1617468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6CA27C-5BF5-EDC3-345E-4C757677B230}"/>
              </a:ext>
            </a:extLst>
          </p:cNvPr>
          <p:cNvSpPr txBox="1"/>
          <p:nvPr/>
        </p:nvSpPr>
        <p:spPr>
          <a:xfrm flipH="1">
            <a:off x="2592779" y="1054791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E6CAEBB-7B9E-C8A4-CE72-C8159C281BD6}"/>
              </a:ext>
            </a:extLst>
          </p:cNvPr>
          <p:cNvSpPr txBox="1"/>
          <p:nvPr/>
        </p:nvSpPr>
        <p:spPr>
          <a:xfrm>
            <a:off x="6956360" y="4755870"/>
            <a:ext cx="216476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Direct </a:t>
            </a:r>
            <a:r>
              <a:rPr kumimoji="1" lang="en-US" altLang="ko-Kore-KR" sz="1600" spc="-40" dirty="0">
                <a:latin typeface="+mn-ea"/>
              </a:rPr>
              <a:t>level of method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&amp;</a:t>
            </a:r>
          </a:p>
          <a:p>
            <a:pPr algn="ctr"/>
            <a:r>
              <a:rPr kumimoji="1" lang="en-US" altLang="ko-Kore-KR" sz="1600" b="1" spc="-40" dirty="0">
                <a:latin typeface="+mn-ea"/>
              </a:rPr>
              <a:t>Indirect</a:t>
            </a:r>
            <a:r>
              <a:rPr kumimoji="1" lang="en-US" altLang="ko-Kore-KR" sz="1600" spc="-40" dirty="0">
                <a:latin typeface="+mn-ea"/>
              </a:rPr>
              <a:t> path of product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3F4CC99-951B-00E5-5530-F63BF8868FCE}"/>
              </a:ext>
            </a:extLst>
          </p:cNvPr>
          <p:cNvSpPr txBox="1"/>
          <p:nvPr/>
        </p:nvSpPr>
        <p:spPr>
          <a:xfrm>
            <a:off x="289965" y="119338"/>
            <a:ext cx="37420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Conflict resolution strategy for ~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4" name="오른쪽 중괄호[R] 193">
            <a:extLst>
              <a:ext uri="{FF2B5EF4-FFF2-40B4-BE49-F238E27FC236}">
                <a16:creationId xmlns:a16="http://schemas.microsoft.com/office/drawing/2014/main" id="{D250E6D9-EDB5-A9E9-2526-DA63C0CC1A8D}"/>
              </a:ext>
            </a:extLst>
          </p:cNvPr>
          <p:cNvSpPr/>
          <p:nvPr/>
        </p:nvSpPr>
        <p:spPr>
          <a:xfrm>
            <a:off x="6043848" y="988046"/>
            <a:ext cx="98516" cy="2927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6665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34537C82-4C4C-42DE-EFEE-1CEED1DCFE77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-3426835" y="1233275"/>
            <a:ext cx="264131" cy="8352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235613F2-D7BD-87D8-11D9-45999D40891A}"/>
              </a:ext>
            </a:extLst>
          </p:cNvPr>
          <p:cNvCxnSpPr>
            <a:cxnSpLocks/>
            <a:endCxn id="76" idx="7"/>
          </p:cNvCxnSpPr>
          <p:nvPr/>
        </p:nvCxnSpPr>
        <p:spPr>
          <a:xfrm flipH="1">
            <a:off x="-4015844" y="1495331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94F0A1A4-6087-AA98-3550-C680D6DD6C8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-2603341" y="999470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4FCD22F7-2CF5-61A3-39CA-7243980589EA}"/>
              </a:ext>
            </a:extLst>
          </p:cNvPr>
          <p:cNvCxnSpPr>
            <a:cxnSpLocks/>
          </p:cNvCxnSpPr>
          <p:nvPr/>
        </p:nvCxnSpPr>
        <p:spPr>
          <a:xfrm flipV="1">
            <a:off x="-3367208" y="1468685"/>
            <a:ext cx="990559" cy="92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FEEA01FF-3ADA-676C-830C-671BC54CD0E2}"/>
              </a:ext>
            </a:extLst>
          </p:cNvPr>
          <p:cNvSpPr/>
          <p:nvPr/>
        </p:nvSpPr>
        <p:spPr>
          <a:xfrm>
            <a:off x="-3209673" y="2021604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69BDBD6-68A5-0977-1C10-18D22E5B22DE}"/>
              </a:ext>
            </a:extLst>
          </p:cNvPr>
          <p:cNvSpPr/>
          <p:nvPr/>
        </p:nvSpPr>
        <p:spPr>
          <a:xfrm>
            <a:off x="-444505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32797B9-340E-E5BF-F87A-9B040932889D}"/>
              </a:ext>
            </a:extLst>
          </p:cNvPr>
          <p:cNvSpPr/>
          <p:nvPr/>
        </p:nvSpPr>
        <p:spPr>
          <a:xfrm>
            <a:off x="-413434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F36C33D-B51F-71B8-0D91-EC47B27F92F9}"/>
              </a:ext>
            </a:extLst>
          </p:cNvPr>
          <p:cNvCxnSpPr>
            <a:cxnSpLocks/>
            <a:stCxn id="65" idx="2"/>
            <a:endCxn id="76" idx="6"/>
          </p:cNvCxnSpPr>
          <p:nvPr/>
        </p:nvCxnSpPr>
        <p:spPr>
          <a:xfrm flipH="1">
            <a:off x="-3995512" y="2181967"/>
            <a:ext cx="785839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DB7507B2-1663-674F-9639-EEF1EDE53AE6}"/>
              </a:ext>
            </a:extLst>
          </p:cNvPr>
          <p:cNvSpPr/>
          <p:nvPr/>
        </p:nvSpPr>
        <p:spPr>
          <a:xfrm>
            <a:off x="-228261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ED80E73-7A02-9E04-1804-29BCDF2E1DD9}"/>
              </a:ext>
            </a:extLst>
          </p:cNvPr>
          <p:cNvSpPr/>
          <p:nvPr/>
        </p:nvSpPr>
        <p:spPr>
          <a:xfrm>
            <a:off x="-197190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483E5DE2-1D82-335E-570F-7A35F8035E1C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-2935917" y="1742403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264C5491-10FE-C388-1943-F0E1198312D7}"/>
              </a:ext>
            </a:extLst>
          </p:cNvPr>
          <p:cNvCxnSpPr>
            <a:cxnSpLocks/>
          </p:cNvCxnSpPr>
          <p:nvPr/>
        </p:nvCxnSpPr>
        <p:spPr>
          <a:xfrm>
            <a:off x="-3635562" y="123327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4BA19EF-5F5E-6F04-58AB-1264BE4D8FB9}"/>
              </a:ext>
            </a:extLst>
          </p:cNvPr>
          <p:cNvCxnSpPr>
            <a:cxnSpLocks/>
          </p:cNvCxnSpPr>
          <p:nvPr/>
        </p:nvCxnSpPr>
        <p:spPr>
          <a:xfrm>
            <a:off x="-2851957" y="1005703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0D16E2CF-D20A-1E03-0711-CB973EC780B8}"/>
              </a:ext>
            </a:extLst>
          </p:cNvPr>
          <p:cNvCxnSpPr>
            <a:cxnSpLocks/>
          </p:cNvCxnSpPr>
          <p:nvPr/>
        </p:nvCxnSpPr>
        <p:spPr>
          <a:xfrm flipH="1">
            <a:off x="-3054843" y="1920627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23F339B-B82E-36D1-FF15-DD5E75884BE8}"/>
              </a:ext>
            </a:extLst>
          </p:cNvPr>
          <p:cNvCxnSpPr>
            <a:cxnSpLocks/>
          </p:cNvCxnSpPr>
          <p:nvPr/>
        </p:nvCxnSpPr>
        <p:spPr>
          <a:xfrm>
            <a:off x="-3123958" y="192062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F72F35BA-7160-15EB-F9E1-6A0DC99CAF1C}"/>
              </a:ext>
            </a:extLst>
          </p:cNvPr>
          <p:cNvCxnSpPr>
            <a:cxnSpLocks/>
          </p:cNvCxnSpPr>
          <p:nvPr/>
        </p:nvCxnSpPr>
        <p:spPr>
          <a:xfrm>
            <a:off x="-3137773" y="244330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D76902FA-C5F8-102D-4EB3-058F0733108C}"/>
              </a:ext>
            </a:extLst>
          </p:cNvPr>
          <p:cNvSpPr/>
          <p:nvPr/>
        </p:nvSpPr>
        <p:spPr>
          <a:xfrm>
            <a:off x="-4391845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0B8B2DF-AE05-4C90-F375-979EEBBFF28E}"/>
              </a:ext>
            </a:extLst>
          </p:cNvPr>
          <p:cNvSpPr/>
          <p:nvPr/>
        </p:nvSpPr>
        <p:spPr>
          <a:xfrm>
            <a:off x="-2234372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BF595604-FDA7-AB0B-ABCC-B6260FEE10D1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-2435132" y="2527679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호 43">
            <a:extLst>
              <a:ext uri="{FF2B5EF4-FFF2-40B4-BE49-F238E27FC236}">
                <a16:creationId xmlns:a16="http://schemas.microsoft.com/office/drawing/2014/main" id="{88A151DD-6B81-2A0B-AD92-BB357AFF67F0}"/>
              </a:ext>
            </a:extLst>
          </p:cNvPr>
          <p:cNvSpPr/>
          <p:nvPr/>
        </p:nvSpPr>
        <p:spPr>
          <a:xfrm rot="5400000">
            <a:off x="-2143457" y="2273238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103A312A-94F1-CDE5-0058-5A7EF30FCE20}"/>
              </a:ext>
            </a:extLst>
          </p:cNvPr>
          <p:cNvCxnSpPr>
            <a:cxnSpLocks/>
          </p:cNvCxnSpPr>
          <p:nvPr/>
        </p:nvCxnSpPr>
        <p:spPr>
          <a:xfrm>
            <a:off x="-4185782" y="3121493"/>
            <a:ext cx="28426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[R] 176">
            <a:extLst>
              <a:ext uri="{FF2B5EF4-FFF2-40B4-BE49-F238E27FC236}">
                <a16:creationId xmlns:a16="http://schemas.microsoft.com/office/drawing/2014/main" id="{DA3DE074-50FA-641C-3674-A8404483A5A2}"/>
              </a:ext>
            </a:extLst>
          </p:cNvPr>
          <p:cNvCxnSpPr>
            <a:cxnSpLocks/>
          </p:cNvCxnSpPr>
          <p:nvPr/>
        </p:nvCxnSpPr>
        <p:spPr>
          <a:xfrm>
            <a:off x="-4212628" y="3309957"/>
            <a:ext cx="23527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[R] 179">
            <a:extLst>
              <a:ext uri="{FF2B5EF4-FFF2-40B4-BE49-F238E27FC236}">
                <a16:creationId xmlns:a16="http://schemas.microsoft.com/office/drawing/2014/main" id="{36FFD123-247F-0B3E-4B49-2BB7170CDF94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-3376415" y="3891252"/>
            <a:ext cx="247550" cy="92698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[R] 180">
            <a:extLst>
              <a:ext uri="{FF2B5EF4-FFF2-40B4-BE49-F238E27FC236}">
                <a16:creationId xmlns:a16="http://schemas.microsoft.com/office/drawing/2014/main" id="{801D02CF-F7A3-345E-5999-47F41A7497CE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-4015844" y="4091733"/>
            <a:ext cx="709633" cy="8167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[R] 181">
            <a:extLst>
              <a:ext uri="{FF2B5EF4-FFF2-40B4-BE49-F238E27FC236}">
                <a16:creationId xmlns:a16="http://schemas.microsoft.com/office/drawing/2014/main" id="{1CC3C154-94C0-54A6-B86A-7F28D92BD508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-2410634" y="3682520"/>
            <a:ext cx="459057" cy="12259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1DC5352B-829A-34C2-2134-5BB859462AD2}"/>
              </a:ext>
            </a:extLst>
          </p:cNvPr>
          <p:cNvCxnSpPr>
            <a:cxnSpLocks/>
          </p:cNvCxnSpPr>
          <p:nvPr/>
        </p:nvCxnSpPr>
        <p:spPr>
          <a:xfrm>
            <a:off x="-3297185" y="4090673"/>
            <a:ext cx="10434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19E07F77-F9EB-1DC2-6CC7-A6BAFF120B22}"/>
              </a:ext>
            </a:extLst>
          </p:cNvPr>
          <p:cNvSpPr/>
          <p:nvPr/>
        </p:nvSpPr>
        <p:spPr>
          <a:xfrm>
            <a:off x="-3175834" y="477127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CACDFA7-C659-2694-3520-974AF295E4E3}"/>
              </a:ext>
            </a:extLst>
          </p:cNvPr>
          <p:cNvSpPr/>
          <p:nvPr/>
        </p:nvSpPr>
        <p:spPr>
          <a:xfrm>
            <a:off x="-444505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7ABFDC30-4F76-9A93-E8B3-AB07A24BB630}"/>
              </a:ext>
            </a:extLst>
          </p:cNvPr>
          <p:cNvSpPr/>
          <p:nvPr/>
        </p:nvSpPr>
        <p:spPr>
          <a:xfrm>
            <a:off x="-413434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7" name="직선 연결선[R] 186">
            <a:extLst>
              <a:ext uri="{FF2B5EF4-FFF2-40B4-BE49-F238E27FC236}">
                <a16:creationId xmlns:a16="http://schemas.microsoft.com/office/drawing/2014/main" id="{3B2BB782-EEA3-50DA-AA6E-011F426BC384}"/>
              </a:ext>
            </a:extLst>
          </p:cNvPr>
          <p:cNvCxnSpPr>
            <a:cxnSpLocks/>
            <a:stCxn id="184" idx="2"/>
            <a:endCxn id="186" idx="6"/>
          </p:cNvCxnSpPr>
          <p:nvPr/>
        </p:nvCxnSpPr>
        <p:spPr>
          <a:xfrm flipH="1">
            <a:off x="-3995512" y="4931635"/>
            <a:ext cx="819678" cy="259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F91664D5-FA04-B229-F6B7-351D033A44B0}"/>
              </a:ext>
            </a:extLst>
          </p:cNvPr>
          <p:cNvSpPr/>
          <p:nvPr/>
        </p:nvSpPr>
        <p:spPr>
          <a:xfrm>
            <a:off x="-228261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BEE95A47-F6F7-5D44-5CBA-F3A9130BCD9E}"/>
              </a:ext>
            </a:extLst>
          </p:cNvPr>
          <p:cNvSpPr/>
          <p:nvPr/>
        </p:nvSpPr>
        <p:spPr>
          <a:xfrm>
            <a:off x="-197190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0" name="직선 연결선[R] 189">
            <a:extLst>
              <a:ext uri="{FF2B5EF4-FFF2-40B4-BE49-F238E27FC236}">
                <a16:creationId xmlns:a16="http://schemas.microsoft.com/office/drawing/2014/main" id="{D44ABC1F-B480-D2B0-9435-B93409165456}"/>
              </a:ext>
            </a:extLst>
          </p:cNvPr>
          <p:cNvCxnSpPr>
            <a:cxnSpLocks/>
            <a:endCxn id="184" idx="7"/>
          </p:cNvCxnSpPr>
          <p:nvPr/>
        </p:nvCxnSpPr>
        <p:spPr>
          <a:xfrm flipH="1">
            <a:off x="-2902078" y="4315302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4F9EF940-7594-5375-340C-CF41554F2E8B}"/>
              </a:ext>
            </a:extLst>
          </p:cNvPr>
          <p:cNvCxnSpPr>
            <a:cxnSpLocks/>
          </p:cNvCxnSpPr>
          <p:nvPr/>
        </p:nvCxnSpPr>
        <p:spPr>
          <a:xfrm>
            <a:off x="-3607770" y="388600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[R] 191">
            <a:extLst>
              <a:ext uri="{FF2B5EF4-FFF2-40B4-BE49-F238E27FC236}">
                <a16:creationId xmlns:a16="http://schemas.microsoft.com/office/drawing/2014/main" id="{A05D5783-AE66-7623-9C2F-BC512842DD4D}"/>
              </a:ext>
            </a:extLst>
          </p:cNvPr>
          <p:cNvCxnSpPr>
            <a:cxnSpLocks/>
          </p:cNvCxnSpPr>
          <p:nvPr/>
        </p:nvCxnSpPr>
        <p:spPr>
          <a:xfrm>
            <a:off x="-2677391" y="366572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[R] 192">
            <a:extLst>
              <a:ext uri="{FF2B5EF4-FFF2-40B4-BE49-F238E27FC236}">
                <a16:creationId xmlns:a16="http://schemas.microsoft.com/office/drawing/2014/main" id="{7F90D3E0-3C66-0454-F669-86CF5F86E53D}"/>
              </a:ext>
            </a:extLst>
          </p:cNvPr>
          <p:cNvCxnSpPr>
            <a:cxnSpLocks/>
          </p:cNvCxnSpPr>
          <p:nvPr/>
        </p:nvCxnSpPr>
        <p:spPr>
          <a:xfrm flipH="1">
            <a:off x="-3021004" y="4670295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FC4260B3-D747-2CDA-6D01-C48D55E89B28}"/>
              </a:ext>
            </a:extLst>
          </p:cNvPr>
          <p:cNvCxnSpPr>
            <a:cxnSpLocks/>
          </p:cNvCxnSpPr>
          <p:nvPr/>
        </p:nvCxnSpPr>
        <p:spPr>
          <a:xfrm>
            <a:off x="-3090119" y="467029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[R] 194">
            <a:extLst>
              <a:ext uri="{FF2B5EF4-FFF2-40B4-BE49-F238E27FC236}">
                <a16:creationId xmlns:a16="http://schemas.microsoft.com/office/drawing/2014/main" id="{8C98949E-AB39-444B-A0BA-1C2453342C2F}"/>
              </a:ext>
            </a:extLst>
          </p:cNvPr>
          <p:cNvCxnSpPr>
            <a:cxnSpLocks/>
          </p:cNvCxnSpPr>
          <p:nvPr/>
        </p:nvCxnSpPr>
        <p:spPr>
          <a:xfrm>
            <a:off x="-3103934" y="519297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타원 195">
            <a:extLst>
              <a:ext uri="{FF2B5EF4-FFF2-40B4-BE49-F238E27FC236}">
                <a16:creationId xmlns:a16="http://schemas.microsoft.com/office/drawing/2014/main" id="{117FC745-187A-EF9C-C651-D89DAB7F76A7}"/>
              </a:ext>
            </a:extLst>
          </p:cNvPr>
          <p:cNvSpPr/>
          <p:nvPr/>
        </p:nvSpPr>
        <p:spPr>
          <a:xfrm>
            <a:off x="-4391845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81387BB-D7EF-0E56-D38E-CADFFB2EDC13}"/>
              </a:ext>
            </a:extLst>
          </p:cNvPr>
          <p:cNvSpPr/>
          <p:nvPr/>
        </p:nvSpPr>
        <p:spPr>
          <a:xfrm>
            <a:off x="-2234372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F072A1C8-3664-B890-D86E-DD79FBFC7743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-2435132" y="4957580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호 198">
            <a:extLst>
              <a:ext uri="{FF2B5EF4-FFF2-40B4-BE49-F238E27FC236}">
                <a16:creationId xmlns:a16="http://schemas.microsoft.com/office/drawing/2014/main" id="{30E4C2EC-FC63-16A9-D6EC-5C1B522277DF}"/>
              </a:ext>
            </a:extLst>
          </p:cNvPr>
          <p:cNvSpPr/>
          <p:nvPr/>
        </p:nvSpPr>
        <p:spPr>
          <a:xfrm rot="5400000">
            <a:off x="-2143457" y="4703139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11" name="직선 연결선[R] 210">
            <a:extLst>
              <a:ext uri="{FF2B5EF4-FFF2-40B4-BE49-F238E27FC236}">
                <a16:creationId xmlns:a16="http://schemas.microsoft.com/office/drawing/2014/main" id="{F84E48F7-04FC-0E71-E639-E1571935CE26}"/>
              </a:ext>
            </a:extLst>
          </p:cNvPr>
          <p:cNvCxnSpPr>
            <a:cxnSpLocks/>
          </p:cNvCxnSpPr>
          <p:nvPr/>
        </p:nvCxnSpPr>
        <p:spPr>
          <a:xfrm flipH="1" flipV="1">
            <a:off x="-3944561" y="5446651"/>
            <a:ext cx="1004" cy="3500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[R] 213">
            <a:extLst>
              <a:ext uri="{FF2B5EF4-FFF2-40B4-BE49-F238E27FC236}">
                <a16:creationId xmlns:a16="http://schemas.microsoft.com/office/drawing/2014/main" id="{DC748850-EA5B-9968-70FF-BBEBEB2C2288}"/>
              </a:ext>
            </a:extLst>
          </p:cNvPr>
          <p:cNvCxnSpPr>
            <a:cxnSpLocks/>
          </p:cNvCxnSpPr>
          <p:nvPr/>
        </p:nvCxnSpPr>
        <p:spPr>
          <a:xfrm flipH="1" flipV="1">
            <a:off x="-3759062" y="5479450"/>
            <a:ext cx="3846" cy="20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B60C57E3-8198-ED00-7A24-E4DA37E4CCBC}"/>
              </a:ext>
            </a:extLst>
          </p:cNvPr>
          <p:cNvCxnSpPr>
            <a:cxnSpLocks/>
          </p:cNvCxnSpPr>
          <p:nvPr/>
        </p:nvCxnSpPr>
        <p:spPr>
          <a:xfrm flipH="1">
            <a:off x="-4248595" y="6252023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4693AD12-C0CD-50BA-A53D-A203A8656FB2}"/>
              </a:ext>
            </a:extLst>
          </p:cNvPr>
          <p:cNvCxnSpPr>
            <a:cxnSpLocks/>
          </p:cNvCxnSpPr>
          <p:nvPr/>
        </p:nvCxnSpPr>
        <p:spPr>
          <a:xfrm flipH="1">
            <a:off x="-3146222" y="6299678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[R] 224">
            <a:extLst>
              <a:ext uri="{FF2B5EF4-FFF2-40B4-BE49-F238E27FC236}">
                <a16:creationId xmlns:a16="http://schemas.microsoft.com/office/drawing/2014/main" id="{12DCD4C3-4215-A33A-08A5-898342F0AFE4}"/>
              </a:ext>
            </a:extLst>
          </p:cNvPr>
          <p:cNvCxnSpPr>
            <a:cxnSpLocks/>
          </p:cNvCxnSpPr>
          <p:nvPr/>
        </p:nvCxnSpPr>
        <p:spPr>
          <a:xfrm flipH="1">
            <a:off x="-2238145" y="6252023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연결선[R] 221">
            <a:extLst>
              <a:ext uri="{FF2B5EF4-FFF2-40B4-BE49-F238E27FC236}">
                <a16:creationId xmlns:a16="http://schemas.microsoft.com/office/drawing/2014/main" id="{DD968E6C-4095-EB7C-703B-5B929B4B5F00}"/>
              </a:ext>
            </a:extLst>
          </p:cNvPr>
          <p:cNvCxnSpPr>
            <a:cxnSpLocks/>
            <a:stCxn id="216" idx="3"/>
            <a:endCxn id="16" idx="3"/>
          </p:cNvCxnSpPr>
          <p:nvPr/>
        </p:nvCxnSpPr>
        <p:spPr>
          <a:xfrm>
            <a:off x="480302" y="1050037"/>
            <a:ext cx="8018058" cy="2230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[R] 226">
            <a:extLst>
              <a:ext uri="{FF2B5EF4-FFF2-40B4-BE49-F238E27FC236}">
                <a16:creationId xmlns:a16="http://schemas.microsoft.com/office/drawing/2014/main" id="{3D4CAEE3-3414-B197-74F7-AE407AAF5E26}"/>
              </a:ext>
            </a:extLst>
          </p:cNvPr>
          <p:cNvCxnSpPr>
            <a:cxnSpLocks/>
            <a:endCxn id="142" idx="3"/>
          </p:cNvCxnSpPr>
          <p:nvPr/>
        </p:nvCxnSpPr>
        <p:spPr>
          <a:xfrm flipV="1">
            <a:off x="480302" y="1829673"/>
            <a:ext cx="8525642" cy="7764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9A4849DC-2C8A-4255-58AA-1E08B2AD6AEA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480302" y="2472935"/>
            <a:ext cx="8351075" cy="24902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57F04-C160-1D55-7441-E3D5F90D4CD5}"/>
              </a:ext>
            </a:extLst>
          </p:cNvPr>
          <p:cNvSpPr txBox="1"/>
          <p:nvPr/>
        </p:nvSpPr>
        <p:spPr>
          <a:xfrm>
            <a:off x="1826685" y="929156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ore-KR" sz="1600" spc="-40" baseline="-25000" dirty="0">
                <a:latin typeface="+mn-ea"/>
              </a:rPr>
              <a:t>1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ko-Kore-KR" altLang="en-US" sz="1600" spc="-40" dirty="0">
                <a:latin typeface="+mn-ea"/>
              </a:rPr>
              <a:t>조향성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9B9C6-1ABD-9287-F05B-9FEBC51D8EC8}"/>
              </a:ext>
            </a:extLst>
          </p:cNvPr>
          <p:cNvSpPr txBox="1"/>
          <p:nvPr/>
        </p:nvSpPr>
        <p:spPr>
          <a:xfrm>
            <a:off x="4647219" y="929156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baseline="-2500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ko-Kore-KR" altLang="en-US" sz="1600" spc="-40" dirty="0">
                <a:latin typeface="+mn-ea"/>
              </a:rPr>
              <a:t>안전성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E889D-8DC5-24CE-0755-1728F85222C3}"/>
              </a:ext>
            </a:extLst>
          </p:cNvPr>
          <p:cNvSpPr txBox="1"/>
          <p:nvPr/>
        </p:nvSpPr>
        <p:spPr>
          <a:xfrm>
            <a:off x="7449418" y="929156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R" sz="1600" spc="-40" baseline="-25000" dirty="0">
                <a:latin typeface="+mn-ea"/>
              </a:rPr>
              <a:t>3</a:t>
            </a:r>
            <a:r>
              <a:rPr kumimoji="1" lang="en-US" altLang="ko-Kore-KR" sz="1600" spc="-40" baseline="-2500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ko-Kore-KR" altLang="en-US" sz="1600" spc="-40" dirty="0">
                <a:latin typeface="+mn-ea"/>
              </a:rPr>
              <a:t>가속도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0926A-123A-F11B-C458-276C0DF6B8F6}"/>
              </a:ext>
            </a:extLst>
          </p:cNvPr>
          <p:cNvSpPr txBox="1"/>
          <p:nvPr/>
        </p:nvSpPr>
        <p:spPr>
          <a:xfrm>
            <a:off x="895831" y="1710288"/>
            <a:ext cx="107080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Trail </a:t>
            </a:r>
            <a:r>
              <a:rPr kumimoji="1" lang="ko-Kore-KR" altLang="en-US" sz="1600" spc="-40" dirty="0">
                <a:latin typeface="+mn-ea"/>
              </a:rPr>
              <a:t>길이 </a:t>
            </a:r>
            <a:r>
              <a:rPr kumimoji="1" lang="en-US" altLang="ko-Kore-KR" sz="1600" spc="-40" dirty="0">
                <a:latin typeface="+mn-ea"/>
              </a:rPr>
              <a:t>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BEC6B-8051-7B57-18DF-401605274408}"/>
              </a:ext>
            </a:extLst>
          </p:cNvPr>
          <p:cNvSpPr txBox="1"/>
          <p:nvPr/>
        </p:nvSpPr>
        <p:spPr>
          <a:xfrm>
            <a:off x="2734905" y="1710288"/>
            <a:ext cx="112466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휠베이스 </a:t>
            </a:r>
            <a:r>
              <a:rPr kumimoji="1" lang="en-US" altLang="ko-Kore-KR" sz="1600" spc="-40" dirty="0">
                <a:latin typeface="+mn-ea"/>
              </a:rPr>
              <a:t>↓</a:t>
            </a:r>
            <a:r>
              <a:rPr kumimoji="1" lang="ko-Kore-KR" altLang="en-US" sz="1600" spc="-40" dirty="0">
                <a:latin typeface="+mn-ea"/>
              </a:rPr>
              <a:t> 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EEC8EC0-5D85-A34D-B693-8A142A093E9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2351156" y="1175377"/>
            <a:ext cx="946083" cy="5349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F3DEA45-453A-CF04-477C-2B4D87D544C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1431234" y="1175377"/>
            <a:ext cx="919922" cy="5349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6E5B753-EE65-F340-846D-EDF663A9B14C}"/>
              </a:ext>
            </a:extLst>
          </p:cNvPr>
          <p:cNvCxnSpPr>
            <a:cxnSpLocks/>
            <a:stCxn id="17" idx="2"/>
            <a:endCxn id="107" idx="0"/>
          </p:cNvCxnSpPr>
          <p:nvPr/>
        </p:nvCxnSpPr>
        <p:spPr>
          <a:xfrm flipH="1">
            <a:off x="1035475" y="1956509"/>
            <a:ext cx="395759" cy="465673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94D9637-6CAA-5CF7-8F03-76E7770F7264}"/>
              </a:ext>
            </a:extLst>
          </p:cNvPr>
          <p:cNvSpPr txBox="1"/>
          <p:nvPr/>
        </p:nvSpPr>
        <p:spPr>
          <a:xfrm>
            <a:off x="1547186" y="2402491"/>
            <a:ext cx="50847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A-1↓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368DF2-C26C-BEE2-940E-BB1DC46CB0ED}"/>
              </a:ext>
            </a:extLst>
          </p:cNvPr>
          <p:cNvSpPr txBox="1"/>
          <p:nvPr/>
        </p:nvSpPr>
        <p:spPr>
          <a:xfrm>
            <a:off x="788452" y="2422182"/>
            <a:ext cx="49404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B-</a:t>
            </a:r>
            <a:r>
              <a:rPr kumimoji="1" lang="en-US" altLang="ko-KR" sz="1600" spc="-4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893DCA-563C-A1C5-41EC-D156622972E0}"/>
              </a:ext>
            </a:extLst>
          </p:cNvPr>
          <p:cNvSpPr txBox="1"/>
          <p:nvPr/>
        </p:nvSpPr>
        <p:spPr>
          <a:xfrm>
            <a:off x="1547186" y="2717802"/>
            <a:ext cx="5084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</a:t>
            </a:r>
            <a:r>
              <a:rPr kumimoji="1" lang="en-US" altLang="ko-KR" sz="1600" spc="-4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C232FABD-2550-B958-842D-FE9B3C6ECD88}"/>
              </a:ext>
            </a:extLst>
          </p:cNvPr>
          <p:cNvCxnSpPr>
            <a:cxnSpLocks/>
            <a:stCxn id="17" idx="2"/>
            <a:endCxn id="106" idx="0"/>
          </p:cNvCxnSpPr>
          <p:nvPr/>
        </p:nvCxnSpPr>
        <p:spPr>
          <a:xfrm>
            <a:off x="1431234" y="1956509"/>
            <a:ext cx="370189" cy="44598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841CFF3-57D6-52FA-2578-EE7DDBA2BD61}"/>
              </a:ext>
            </a:extLst>
          </p:cNvPr>
          <p:cNvSpPr txBox="1"/>
          <p:nvPr/>
        </p:nvSpPr>
        <p:spPr>
          <a:xfrm>
            <a:off x="3046506" y="2340799"/>
            <a:ext cx="503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r>
              <a:rPr kumimoji="1" lang="en-US" altLang="ko-Kore-KR" sz="1600" spc="-40" dirty="0">
                <a:latin typeface="+mn-ea"/>
              </a:rPr>
              <a:t>-1↓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5E9816-AED2-0BB1-FA5F-199E9BB95975}"/>
              </a:ext>
            </a:extLst>
          </p:cNvPr>
          <p:cNvSpPr txBox="1"/>
          <p:nvPr/>
        </p:nvSpPr>
        <p:spPr>
          <a:xfrm>
            <a:off x="3046506" y="2680664"/>
            <a:ext cx="47961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E-1↓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41E3336D-7D54-160D-A291-09BED4641FA4}"/>
              </a:ext>
            </a:extLst>
          </p:cNvPr>
          <p:cNvCxnSpPr>
            <a:cxnSpLocks/>
            <a:stCxn id="19" idx="2"/>
            <a:endCxn id="120" idx="0"/>
          </p:cNvCxnSpPr>
          <p:nvPr/>
        </p:nvCxnSpPr>
        <p:spPr>
          <a:xfrm>
            <a:off x="3297239" y="1956509"/>
            <a:ext cx="1099" cy="38429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A9D417-264C-9C07-2733-289AA4EAEAAF}"/>
              </a:ext>
            </a:extLst>
          </p:cNvPr>
          <p:cNvSpPr txBox="1"/>
          <p:nvPr/>
        </p:nvSpPr>
        <p:spPr>
          <a:xfrm>
            <a:off x="4350464" y="2348966"/>
            <a:ext cx="503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C-1↓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ED01C3-ACBD-7F93-D5FC-EE91849992DE}"/>
              </a:ext>
            </a:extLst>
          </p:cNvPr>
          <p:cNvSpPr txBox="1"/>
          <p:nvPr/>
        </p:nvSpPr>
        <p:spPr>
          <a:xfrm>
            <a:off x="4350664" y="2652081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D-1↑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4DA768-2F2D-1BFE-DEFA-462504E12C05}"/>
              </a:ext>
            </a:extLst>
          </p:cNvPr>
          <p:cNvSpPr txBox="1"/>
          <p:nvPr/>
        </p:nvSpPr>
        <p:spPr>
          <a:xfrm>
            <a:off x="4350464" y="2948059"/>
            <a:ext cx="503664" cy="254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E-1↑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BB439E-0B47-2309-CA60-03A0DE8A3088}"/>
              </a:ext>
            </a:extLst>
          </p:cNvPr>
          <p:cNvSpPr txBox="1"/>
          <p:nvPr/>
        </p:nvSpPr>
        <p:spPr>
          <a:xfrm>
            <a:off x="5449402" y="1712173"/>
            <a:ext cx="1003801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i="1" spc="-40" dirty="0">
                <a:latin typeface="+mn-ea"/>
              </a:rPr>
              <a:t>Trail</a:t>
            </a:r>
            <a:r>
              <a:rPr kumimoji="1" lang="ko-Kore-KR" altLang="en-US" sz="1600" i="1" spc="-40" dirty="0">
                <a:latin typeface="+mn-ea"/>
              </a:rPr>
              <a:t>길이 </a:t>
            </a:r>
            <a:r>
              <a:rPr kumimoji="1" lang="en-US" altLang="ko-Kore-KR" sz="1600" i="1" spc="-40" dirty="0">
                <a:latin typeface="+mn-ea"/>
              </a:rPr>
              <a:t>↑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CB9F43-15BB-DF17-03AF-6002C77073FA}"/>
              </a:ext>
            </a:extLst>
          </p:cNvPr>
          <p:cNvSpPr txBox="1"/>
          <p:nvPr/>
        </p:nvSpPr>
        <p:spPr>
          <a:xfrm>
            <a:off x="4086542" y="1712173"/>
            <a:ext cx="104067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i="1" spc="-40" dirty="0">
                <a:latin typeface="+mn-ea"/>
              </a:rPr>
              <a:t>BB drop </a:t>
            </a:r>
            <a:r>
              <a:rPr kumimoji="1" lang="en-US" altLang="ko-Kore-KR" sz="1600" spc="-40" dirty="0">
                <a:latin typeface="+mn-ea"/>
              </a:rPr>
              <a:t>↓</a:t>
            </a:r>
            <a:r>
              <a:rPr kumimoji="1" lang="en-US" altLang="ko-Kore-KR" sz="1600" i="1" spc="-40" dirty="0">
                <a:latin typeface="+mn-ea"/>
              </a:rPr>
              <a:t> 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BA7BEAD-C909-ED99-A801-4F3F37AF56EF}"/>
              </a:ext>
            </a:extLst>
          </p:cNvPr>
          <p:cNvSpPr txBox="1"/>
          <p:nvPr/>
        </p:nvSpPr>
        <p:spPr>
          <a:xfrm>
            <a:off x="5691640" y="2349824"/>
            <a:ext cx="5084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A-1↑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1E07FEB-486C-CD9F-3DB4-564F2204FEB4}"/>
              </a:ext>
            </a:extLst>
          </p:cNvPr>
          <p:cNvSpPr txBox="1"/>
          <p:nvPr/>
        </p:nvSpPr>
        <p:spPr>
          <a:xfrm>
            <a:off x="8322904" y="2349824"/>
            <a:ext cx="50847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A-1↓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2675164-E28A-2AF3-CB55-3320B83A9DF7}"/>
              </a:ext>
            </a:extLst>
          </p:cNvPr>
          <p:cNvSpPr txBox="1"/>
          <p:nvPr/>
        </p:nvSpPr>
        <p:spPr>
          <a:xfrm>
            <a:off x="7147724" y="2369515"/>
            <a:ext cx="642484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A-3 ↑ 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F-1 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6B0AE4C-44B4-DAC5-7A7B-C81041CF4D6C}"/>
              </a:ext>
            </a:extLst>
          </p:cNvPr>
          <p:cNvSpPr txBox="1"/>
          <p:nvPr/>
        </p:nvSpPr>
        <p:spPr>
          <a:xfrm>
            <a:off x="8322904" y="2654624"/>
            <a:ext cx="503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C-1↓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CF216A-3F54-EFF5-3793-4CA44F591015}"/>
              </a:ext>
            </a:extLst>
          </p:cNvPr>
          <p:cNvSpPr txBox="1"/>
          <p:nvPr/>
        </p:nvSpPr>
        <p:spPr>
          <a:xfrm>
            <a:off x="7099250" y="1706562"/>
            <a:ext cx="72936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Power↑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452A4B-15D8-058D-0441-139C81EB1191}"/>
              </a:ext>
            </a:extLst>
          </p:cNvPr>
          <p:cNvSpPr txBox="1"/>
          <p:nvPr/>
        </p:nvSpPr>
        <p:spPr>
          <a:xfrm>
            <a:off x="8148337" y="1706562"/>
            <a:ext cx="8576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제어비</a:t>
            </a:r>
            <a:r>
              <a:rPr kumimoji="1" lang="en-US" altLang="ko-Kore-KR" sz="1600" spc="-40" dirty="0">
                <a:latin typeface="+mn-ea"/>
              </a:rPr>
              <a:t>↑</a:t>
            </a:r>
            <a:r>
              <a:rPr kumimoji="1" lang="ko-Kore-KR" altLang="en-US" sz="1600" spc="-40" dirty="0">
                <a:latin typeface="+mn-ea"/>
              </a:rPr>
              <a:t> </a:t>
            </a:r>
          </a:p>
        </p:txBody>
      </p: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6BBC565-25C6-AC6C-69AA-BBD7BD2662D7}"/>
              </a:ext>
            </a:extLst>
          </p:cNvPr>
          <p:cNvCxnSpPr>
            <a:cxnSpLocks/>
            <a:stCxn id="130" idx="2"/>
            <a:endCxn id="126" idx="0"/>
          </p:cNvCxnSpPr>
          <p:nvPr/>
        </p:nvCxnSpPr>
        <p:spPr>
          <a:xfrm flipH="1">
            <a:off x="4602296" y="1958394"/>
            <a:ext cx="4581" cy="39057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E9535066-F572-748D-E066-B1E23A2E8052}"/>
              </a:ext>
            </a:extLst>
          </p:cNvPr>
          <p:cNvCxnSpPr>
            <a:cxnSpLocks/>
            <a:stCxn id="129" idx="2"/>
            <a:endCxn id="133" idx="0"/>
          </p:cNvCxnSpPr>
          <p:nvPr/>
        </p:nvCxnSpPr>
        <p:spPr>
          <a:xfrm flipH="1">
            <a:off x="5945877" y="1958394"/>
            <a:ext cx="5426" cy="39143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5FE0ADF6-4DC8-3861-AC8B-AF8525A01979}"/>
              </a:ext>
            </a:extLst>
          </p:cNvPr>
          <p:cNvCxnSpPr>
            <a:cxnSpLocks/>
            <a:stCxn id="139" idx="2"/>
            <a:endCxn id="135" idx="0"/>
          </p:cNvCxnSpPr>
          <p:nvPr/>
        </p:nvCxnSpPr>
        <p:spPr>
          <a:xfrm>
            <a:off x="7463934" y="1952783"/>
            <a:ext cx="5032" cy="41673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4F533ED-3F7E-CDC8-1331-9DCAF36316C2}"/>
              </a:ext>
            </a:extLst>
          </p:cNvPr>
          <p:cNvCxnSpPr>
            <a:cxnSpLocks/>
            <a:stCxn id="142" idx="2"/>
            <a:endCxn id="134" idx="0"/>
          </p:cNvCxnSpPr>
          <p:nvPr/>
        </p:nvCxnSpPr>
        <p:spPr>
          <a:xfrm>
            <a:off x="8577141" y="1952783"/>
            <a:ext cx="0" cy="39704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FAF01EF3-C7D1-DB48-6DD3-8D72E073D8FB}"/>
              </a:ext>
            </a:extLst>
          </p:cNvPr>
          <p:cNvCxnSpPr>
            <a:cxnSpLocks/>
            <a:stCxn id="14" idx="2"/>
            <a:endCxn id="129" idx="0"/>
          </p:cNvCxnSpPr>
          <p:nvPr/>
        </p:nvCxnSpPr>
        <p:spPr>
          <a:xfrm>
            <a:off x="5171690" y="1175377"/>
            <a:ext cx="779613" cy="53679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1A354CB9-3465-A771-F132-F4B2261B9ABD}"/>
              </a:ext>
            </a:extLst>
          </p:cNvPr>
          <p:cNvCxnSpPr>
            <a:cxnSpLocks/>
            <a:stCxn id="14" idx="2"/>
            <a:endCxn id="130" idx="0"/>
          </p:cNvCxnSpPr>
          <p:nvPr/>
        </p:nvCxnSpPr>
        <p:spPr>
          <a:xfrm flipH="1">
            <a:off x="4606877" y="1175377"/>
            <a:ext cx="564813" cy="53679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[R] 206">
            <a:extLst>
              <a:ext uri="{FF2B5EF4-FFF2-40B4-BE49-F238E27FC236}">
                <a16:creationId xmlns:a16="http://schemas.microsoft.com/office/drawing/2014/main" id="{C07A6AE5-1951-9407-2A44-A9260E9F414A}"/>
              </a:ext>
            </a:extLst>
          </p:cNvPr>
          <p:cNvCxnSpPr>
            <a:cxnSpLocks/>
            <a:stCxn id="16" idx="2"/>
            <a:endCxn id="139" idx="0"/>
          </p:cNvCxnSpPr>
          <p:nvPr/>
        </p:nvCxnSpPr>
        <p:spPr>
          <a:xfrm flipH="1">
            <a:off x="7463934" y="1175377"/>
            <a:ext cx="509955" cy="53118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E690DD32-DCB0-B434-3B89-48C0BCA03C7F}"/>
              </a:ext>
            </a:extLst>
          </p:cNvPr>
          <p:cNvCxnSpPr>
            <a:cxnSpLocks/>
            <a:stCxn id="16" idx="2"/>
            <a:endCxn id="142" idx="0"/>
          </p:cNvCxnSpPr>
          <p:nvPr/>
        </p:nvCxnSpPr>
        <p:spPr>
          <a:xfrm>
            <a:off x="7973889" y="1175377"/>
            <a:ext cx="603252" cy="53118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4F2A6FF-FB21-6357-C557-DF6527ED322F}"/>
              </a:ext>
            </a:extLst>
          </p:cNvPr>
          <p:cNvSpPr txBox="1"/>
          <p:nvPr/>
        </p:nvSpPr>
        <p:spPr>
          <a:xfrm>
            <a:off x="234081" y="926926"/>
            <a:ext cx="24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02BD21-1010-FD06-27BF-D0203ADA51CC}"/>
              </a:ext>
            </a:extLst>
          </p:cNvPr>
          <p:cNvSpPr txBox="1"/>
          <p:nvPr/>
        </p:nvSpPr>
        <p:spPr>
          <a:xfrm>
            <a:off x="29850" y="1689167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Means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852830D-C122-C8FC-E277-293B79657B98}"/>
              </a:ext>
            </a:extLst>
          </p:cNvPr>
          <p:cNvSpPr txBox="1"/>
          <p:nvPr/>
        </p:nvSpPr>
        <p:spPr>
          <a:xfrm>
            <a:off x="29850" y="2375354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DPs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33" name="꺾인 연결선[E] 232">
            <a:extLst>
              <a:ext uri="{FF2B5EF4-FFF2-40B4-BE49-F238E27FC236}">
                <a16:creationId xmlns:a16="http://schemas.microsoft.com/office/drawing/2014/main" id="{69AB20F7-5589-6163-0BCB-3CCD5B840FFE}"/>
              </a:ext>
            </a:extLst>
          </p:cNvPr>
          <p:cNvCxnSpPr>
            <a:cxnSpLocks/>
            <a:stCxn id="270" idx="3"/>
            <a:endCxn id="240" idx="4"/>
          </p:cNvCxnSpPr>
          <p:nvPr/>
        </p:nvCxnSpPr>
        <p:spPr>
          <a:xfrm rot="5400000" flipH="1" flipV="1">
            <a:off x="3513767" y="1363450"/>
            <a:ext cx="257817" cy="4647615"/>
          </a:xfrm>
          <a:prstGeom prst="bentConnector3">
            <a:avLst>
              <a:gd name="adj1" fmla="val -93789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DA2CFBCD-749E-92CA-78E9-BF4FEEBE9D8B}"/>
              </a:ext>
            </a:extLst>
          </p:cNvPr>
          <p:cNvCxnSpPr>
            <a:cxnSpLocks/>
          </p:cNvCxnSpPr>
          <p:nvPr/>
        </p:nvCxnSpPr>
        <p:spPr>
          <a:xfrm>
            <a:off x="480302" y="3502315"/>
            <a:ext cx="8439580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타원 239">
            <a:extLst>
              <a:ext uri="{FF2B5EF4-FFF2-40B4-BE49-F238E27FC236}">
                <a16:creationId xmlns:a16="http://schemas.microsoft.com/office/drawing/2014/main" id="{150285F1-05F6-1A7E-B66C-94B941FA3F0A}"/>
              </a:ext>
            </a:extLst>
          </p:cNvPr>
          <p:cNvSpPr/>
          <p:nvPr/>
        </p:nvSpPr>
        <p:spPr>
          <a:xfrm>
            <a:off x="5921406" y="3468193"/>
            <a:ext cx="90156" cy="901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B0157CB4-047B-5EE5-4AD1-ABA02A376FEE}"/>
              </a:ext>
            </a:extLst>
          </p:cNvPr>
          <p:cNvSpPr/>
          <p:nvPr/>
        </p:nvSpPr>
        <p:spPr>
          <a:xfrm>
            <a:off x="1689217" y="3468193"/>
            <a:ext cx="90156" cy="901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01DD05CE-0824-E90D-5EEE-7CC84A1E665D}"/>
              </a:ext>
            </a:extLst>
          </p:cNvPr>
          <p:cNvSpPr/>
          <p:nvPr/>
        </p:nvSpPr>
        <p:spPr>
          <a:xfrm>
            <a:off x="953990" y="3468193"/>
            <a:ext cx="90156" cy="901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381F214D-E9C6-9D17-A7E7-F5BB0C24EB05}"/>
              </a:ext>
            </a:extLst>
          </p:cNvPr>
          <p:cNvSpPr/>
          <p:nvPr/>
        </p:nvSpPr>
        <p:spPr>
          <a:xfrm>
            <a:off x="3221455" y="3468193"/>
            <a:ext cx="90156" cy="901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0D8F38B-BD03-37A0-3F68-47452CCD9C6E}"/>
              </a:ext>
            </a:extLst>
          </p:cNvPr>
          <p:cNvSpPr/>
          <p:nvPr/>
        </p:nvSpPr>
        <p:spPr>
          <a:xfrm>
            <a:off x="4506557" y="3468193"/>
            <a:ext cx="90156" cy="901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C5918CE4-300A-D90A-7E9C-48886BDA3826}"/>
              </a:ext>
            </a:extLst>
          </p:cNvPr>
          <p:cNvSpPr/>
          <p:nvPr/>
        </p:nvSpPr>
        <p:spPr>
          <a:xfrm>
            <a:off x="7416573" y="3468193"/>
            <a:ext cx="90156" cy="901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5D433368-0848-6DCF-E88A-BB7B9B760513}"/>
              </a:ext>
            </a:extLst>
          </p:cNvPr>
          <p:cNvSpPr/>
          <p:nvPr/>
        </p:nvSpPr>
        <p:spPr>
          <a:xfrm>
            <a:off x="8522503" y="3468193"/>
            <a:ext cx="90156" cy="901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0329AEB-625C-49E8-97E9-F828E7DB340D}"/>
              </a:ext>
            </a:extLst>
          </p:cNvPr>
          <p:cNvCxnSpPr>
            <a:cxnSpLocks/>
            <a:stCxn id="245" idx="0"/>
            <a:endCxn id="246" idx="0"/>
          </p:cNvCxnSpPr>
          <p:nvPr/>
        </p:nvCxnSpPr>
        <p:spPr>
          <a:xfrm rot="5400000" flipH="1" flipV="1">
            <a:off x="3909084" y="2825642"/>
            <a:ext cx="12700" cy="1285102"/>
          </a:xfrm>
          <a:prstGeom prst="bentConnector3">
            <a:avLst>
              <a:gd name="adj1" fmla="val 784614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2D899E6-0A28-AA57-CB55-5EB397794721}"/>
              </a:ext>
            </a:extLst>
          </p:cNvPr>
          <p:cNvSpPr txBox="1"/>
          <p:nvPr/>
        </p:nvSpPr>
        <p:spPr>
          <a:xfrm>
            <a:off x="5691639" y="2717802"/>
            <a:ext cx="5084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</a:t>
            </a:r>
            <a:r>
              <a:rPr kumimoji="1" lang="en-US" altLang="ko-KR" sz="1600" spc="-4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AD48C33-CEDA-8018-9F69-D4BC3DAC1CC2}"/>
              </a:ext>
            </a:extLst>
          </p:cNvPr>
          <p:cNvSpPr txBox="1"/>
          <p:nvPr/>
        </p:nvSpPr>
        <p:spPr>
          <a:xfrm>
            <a:off x="2081796" y="3595318"/>
            <a:ext cx="37864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</a:t>
            </a:r>
            <a:r>
              <a:rPr kumimoji="1" lang="en-US" altLang="ko-KR" b="1" spc="-40" dirty="0">
                <a:latin typeface="+mn-ea"/>
              </a:rPr>
              <a:t>-</a:t>
            </a:r>
            <a:r>
              <a:rPr kumimoji="1" lang="en-US" altLang="ko-Kore-KR" b="1" spc="-40" dirty="0">
                <a:latin typeface="+mn-ea"/>
              </a:rPr>
              <a:t>level conflict </a:t>
            </a:r>
            <a:r>
              <a:rPr kumimoji="1" lang="en-US" altLang="ko-Kore-KR" spc="-40" dirty="0">
                <a:latin typeface="+mn-ea"/>
              </a:rPr>
              <a:t>(possible to resolve)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DBEC75F-0B2C-9DE9-72DE-EEFE8FE79D62}"/>
              </a:ext>
            </a:extLst>
          </p:cNvPr>
          <p:cNvSpPr txBox="1"/>
          <p:nvPr/>
        </p:nvSpPr>
        <p:spPr>
          <a:xfrm>
            <a:off x="2160882" y="4167447"/>
            <a:ext cx="32484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Means</a:t>
            </a:r>
            <a:r>
              <a:rPr kumimoji="1" lang="en-US" altLang="ko-KR" b="1" spc="-40" dirty="0">
                <a:latin typeface="+mn-ea"/>
              </a:rPr>
              <a:t>-</a:t>
            </a:r>
            <a:r>
              <a:rPr kumimoji="1" lang="en-US" altLang="ko-Kore-KR" b="1" spc="-40" dirty="0">
                <a:latin typeface="+mn-ea"/>
              </a:rPr>
              <a:t>level conflict </a:t>
            </a:r>
            <a:r>
              <a:rPr kumimoji="1" lang="en-US" altLang="ko-KR" spc="-40" dirty="0">
                <a:latin typeface="+mn-ea"/>
              </a:rPr>
              <a:t>(infeasible)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66" name="구부러진 연결선[U] 265">
            <a:extLst>
              <a:ext uri="{FF2B5EF4-FFF2-40B4-BE49-F238E27FC236}">
                <a16:creationId xmlns:a16="http://schemas.microsoft.com/office/drawing/2014/main" id="{E3C58F30-9BF9-FA70-8880-A5B3EBC829D5}"/>
              </a:ext>
            </a:extLst>
          </p:cNvPr>
          <p:cNvCxnSpPr>
            <a:cxnSpLocks/>
            <a:stCxn id="244" idx="3"/>
            <a:endCxn id="243" idx="4"/>
          </p:cNvCxnSpPr>
          <p:nvPr/>
        </p:nvCxnSpPr>
        <p:spPr>
          <a:xfrm rot="16200000" flipH="1">
            <a:off x="1344143" y="3168196"/>
            <a:ext cx="13203" cy="767102"/>
          </a:xfrm>
          <a:prstGeom prst="curvedConnector3">
            <a:avLst>
              <a:gd name="adj1" fmla="val 18314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타원 269">
            <a:extLst>
              <a:ext uri="{FF2B5EF4-FFF2-40B4-BE49-F238E27FC236}">
                <a16:creationId xmlns:a16="http://schemas.microsoft.com/office/drawing/2014/main" id="{624649B6-A645-E5FA-78FB-F3C3BB2E1D5A}"/>
              </a:ext>
            </a:extLst>
          </p:cNvPr>
          <p:cNvSpPr/>
          <p:nvPr/>
        </p:nvSpPr>
        <p:spPr>
          <a:xfrm>
            <a:off x="1305666" y="3739213"/>
            <a:ext cx="90156" cy="901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AFA7CBB-49A7-A25A-E203-F65B8AB758E4}"/>
              </a:ext>
            </a:extLst>
          </p:cNvPr>
          <p:cNvSpPr txBox="1"/>
          <p:nvPr/>
        </p:nvSpPr>
        <p:spPr>
          <a:xfrm>
            <a:off x="291531" y="4700211"/>
            <a:ext cx="59584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1) </a:t>
            </a:r>
            <a:r>
              <a:rPr kumimoji="1" lang="en-US" altLang="ko-Kore-KR" sz="1600" b="1" spc="-40" dirty="0">
                <a:latin typeface="+mn-ea"/>
              </a:rPr>
              <a:t>Trail</a:t>
            </a:r>
            <a:r>
              <a:rPr kumimoji="1" lang="ko-Kore-KR" altLang="en-US" sz="1600" b="1" spc="-40" dirty="0">
                <a:latin typeface="+mn-ea"/>
              </a:rPr>
              <a:t>의 크기 축소</a:t>
            </a:r>
            <a:r>
              <a:rPr kumimoji="1" lang="en-US" altLang="ko-Kore-KR" sz="1600" b="1" spc="-40" dirty="0">
                <a:latin typeface="+mn-ea"/>
              </a:rPr>
              <a:t>/</a:t>
            </a:r>
            <a:r>
              <a:rPr kumimoji="1" lang="ko-Kore-KR" altLang="en-US" sz="1600" b="1" spc="-40" dirty="0">
                <a:latin typeface="+mn-ea"/>
              </a:rPr>
              <a:t>확대</a:t>
            </a:r>
            <a:r>
              <a:rPr kumimoji="1" lang="ko-Kore-KR" altLang="en-US" sz="1600" spc="-40" dirty="0">
                <a:latin typeface="+mn-ea"/>
              </a:rPr>
              <a:t>는 다른 </a:t>
            </a:r>
            <a:r>
              <a:rPr kumimoji="1" lang="en-US" altLang="ko-Kore-KR" sz="1600" spc="-40" dirty="0">
                <a:latin typeface="+mn-ea"/>
              </a:rPr>
              <a:t>DP </a:t>
            </a:r>
            <a:r>
              <a:rPr kumimoji="1" lang="ko-Kore-KR" altLang="en-US" sz="1600" spc="-40" dirty="0">
                <a:latin typeface="+mn-ea"/>
              </a:rPr>
              <a:t>조합을 통해 이룬다 하더라도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ko-Kore-KR" altLang="en-US" sz="1600" spc="-40" dirty="0">
                <a:latin typeface="+mn-ea"/>
              </a:rPr>
              <a:t>수단이 같으므로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ko-Kore-KR" altLang="en-US" sz="1600" spc="-40" dirty="0">
                <a:latin typeface="+mn-ea"/>
              </a:rPr>
              <a:t>동시에 다룰 수 없음</a:t>
            </a:r>
            <a:r>
              <a:rPr kumimoji="1" lang="en-US" altLang="ko-Kore-KR" sz="1600" spc="-40" dirty="0">
                <a:latin typeface="+mn-ea"/>
              </a:rPr>
              <a:t>.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0B11CBB-8159-6F8C-DF80-AF014AC486F0}"/>
              </a:ext>
            </a:extLst>
          </p:cNvPr>
          <p:cNvSpPr txBox="1"/>
          <p:nvPr/>
        </p:nvSpPr>
        <p:spPr>
          <a:xfrm>
            <a:off x="291531" y="5333257"/>
            <a:ext cx="83172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2) </a:t>
            </a:r>
            <a:r>
              <a:rPr kumimoji="1" lang="ko-Kore-KR" altLang="en-US" sz="1600" spc="-40" dirty="0">
                <a:latin typeface="+mn-ea"/>
              </a:rPr>
              <a:t>조향성과 안전성을 동시에 영향주는 </a:t>
            </a:r>
            <a:r>
              <a:rPr kumimoji="1" lang="ko-Kore-KR" altLang="en-US" sz="1600" b="1" spc="-40" dirty="0">
                <a:latin typeface="+mn-ea"/>
              </a:rPr>
              <a:t>다운튜브 길이의 축소</a:t>
            </a:r>
            <a:r>
              <a:rPr kumimoji="1" lang="en-US" altLang="ko-Kore-KR" sz="1600" b="1" spc="-40" dirty="0">
                <a:latin typeface="+mn-ea"/>
              </a:rPr>
              <a:t>/</a:t>
            </a:r>
            <a:r>
              <a:rPr kumimoji="1" lang="ko-Kore-KR" altLang="en-US" sz="1600" b="1" spc="-40" dirty="0">
                <a:latin typeface="+mn-ea"/>
              </a:rPr>
              <a:t>확대 </a:t>
            </a:r>
            <a:r>
              <a:rPr kumimoji="1" lang="en-US" altLang="ko-Kore-KR" sz="1600" b="1" spc="-40" dirty="0">
                <a:latin typeface="+mn-ea"/>
              </a:rPr>
              <a:t>(E-1)</a:t>
            </a:r>
            <a:r>
              <a:rPr kumimoji="1" lang="ko-Kore-KR" altLang="en-US" sz="1600" spc="-40" dirty="0">
                <a:latin typeface="+mn-ea"/>
              </a:rPr>
              <a:t>는 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ko-Kore-KR" altLang="en-US" sz="1600" spc="-40" dirty="0">
                <a:latin typeface="+mn-ea"/>
              </a:rPr>
              <a:t>수단이 다르기에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ko-Kore-KR" altLang="en-US" sz="1600" spc="-40" dirty="0">
                <a:latin typeface="+mn-ea"/>
              </a:rPr>
              <a:t>다른 </a:t>
            </a:r>
            <a:r>
              <a:rPr kumimoji="1" lang="ko-Kore-KR" altLang="en-US" sz="1600" b="1" spc="-40" dirty="0">
                <a:latin typeface="+mn-ea"/>
              </a:rPr>
              <a:t>직접 매개변수</a:t>
            </a:r>
            <a:r>
              <a:rPr kumimoji="1" lang="en-US" altLang="ko-Kore-KR" sz="1600" b="1" spc="-40" dirty="0">
                <a:latin typeface="+mn-ea"/>
              </a:rPr>
              <a:t>(other means-related DPs)</a:t>
            </a:r>
            <a:r>
              <a:rPr kumimoji="1" lang="ko-Kore-KR" altLang="en-US" sz="1600" spc="-40" dirty="0">
                <a:latin typeface="+mn-ea"/>
              </a:rPr>
              <a:t>와 </a:t>
            </a:r>
            <a:r>
              <a:rPr kumimoji="1" lang="ko-Kore-KR" altLang="en-US" sz="1600" b="1" spc="-40" dirty="0">
                <a:latin typeface="+mn-ea"/>
              </a:rPr>
              <a:t>간접 매개변수</a:t>
            </a:r>
            <a:r>
              <a:rPr kumimoji="1" lang="ko-Kore-KR" altLang="en-US" sz="1600" spc="-40" dirty="0">
                <a:latin typeface="+mn-ea"/>
              </a:rPr>
              <a:t>의 변화로 수용될 수 있음</a:t>
            </a:r>
            <a:r>
              <a:rPr kumimoji="1" lang="en-US" altLang="ko-Kore-KR" sz="1600" spc="-40" dirty="0">
                <a:latin typeface="+mn-ea"/>
              </a:rPr>
              <a:t>.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30D806C-37B5-7E1B-03FB-9E23C591E68F}"/>
              </a:ext>
            </a:extLst>
          </p:cNvPr>
          <p:cNvSpPr txBox="1"/>
          <p:nvPr/>
        </p:nvSpPr>
        <p:spPr>
          <a:xfrm>
            <a:off x="1850368" y="6227371"/>
            <a:ext cx="40184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수용 가능성의 유무는 어떻게 판단할까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?</a:t>
            </a:r>
            <a:endParaRPr kumimoji="1" lang="ko-Kore-KR" altLang="en-US" spc="-40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E607A45-A620-E4E2-5FFC-137B6D54969E}"/>
              </a:ext>
            </a:extLst>
          </p:cNvPr>
          <p:cNvGrpSpPr/>
          <p:nvPr/>
        </p:nvGrpSpPr>
        <p:grpSpPr>
          <a:xfrm>
            <a:off x="-4766730" y="-1216351"/>
            <a:ext cx="3901612" cy="1903886"/>
            <a:chOff x="2004309" y="558006"/>
            <a:chExt cx="3901612" cy="1903886"/>
          </a:xfrm>
        </p:grpSpPr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FC3A7DC3-A736-92D3-9B40-E10BFEDA4837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FEA7186-C209-91A1-5BCB-B8A6A59B3304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289" name="그룹 288">
                  <a:extLst>
                    <a:ext uri="{FF2B5EF4-FFF2-40B4-BE49-F238E27FC236}">
                      <a16:creationId xmlns:a16="http://schemas.microsoft.com/office/drawing/2014/main" id="{673B42C1-4415-CED3-3190-750A66170D83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293" name="직선 연결선[R] 292">
                    <a:extLst>
                      <a:ext uri="{FF2B5EF4-FFF2-40B4-BE49-F238E27FC236}">
                        <a16:creationId xmlns:a16="http://schemas.microsoft.com/office/drawing/2014/main" id="{AEB5F387-9A73-FD9E-99CA-4D56FA02300A}"/>
                      </a:ext>
                    </a:extLst>
                  </p:cNvPr>
                  <p:cNvCxnSpPr>
                    <a:cxnSpLocks/>
                    <a:endCxn id="297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[R] 293">
                    <a:extLst>
                      <a:ext uri="{FF2B5EF4-FFF2-40B4-BE49-F238E27FC236}">
                        <a16:creationId xmlns:a16="http://schemas.microsoft.com/office/drawing/2014/main" id="{5ABAF391-2B6E-144B-8BE7-CB1D31B0EC0F}"/>
                      </a:ext>
                    </a:extLst>
                  </p:cNvPr>
                  <p:cNvCxnSpPr>
                    <a:cxnSpLocks/>
                    <a:endCxn id="299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[R] 294">
                    <a:extLst>
                      <a:ext uri="{FF2B5EF4-FFF2-40B4-BE49-F238E27FC236}">
                        <a16:creationId xmlns:a16="http://schemas.microsoft.com/office/drawing/2014/main" id="{608258A8-4C11-4A21-D7F5-30448EF8D665}"/>
                      </a:ext>
                    </a:extLst>
                  </p:cNvPr>
                  <p:cNvCxnSpPr>
                    <a:cxnSpLocks/>
                    <a:endCxn id="302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[R] 295">
                    <a:extLst>
                      <a:ext uri="{FF2B5EF4-FFF2-40B4-BE49-F238E27FC236}">
                        <a16:creationId xmlns:a16="http://schemas.microsoft.com/office/drawing/2014/main" id="{8C9D8B88-F5D4-1D0F-086C-A73964958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7" name="타원 296">
                    <a:extLst>
                      <a:ext uri="{FF2B5EF4-FFF2-40B4-BE49-F238E27FC236}">
                        <a16:creationId xmlns:a16="http://schemas.microsoft.com/office/drawing/2014/main" id="{7F6E4A75-1FCA-E7A5-4E74-E7D4FEAF3B2B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8" name="타원 297">
                    <a:extLst>
                      <a:ext uri="{FF2B5EF4-FFF2-40B4-BE49-F238E27FC236}">
                        <a16:creationId xmlns:a16="http://schemas.microsoft.com/office/drawing/2014/main" id="{8DF4899C-7523-DA2A-5522-138D0D875FBE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9" name="타원 298">
                    <a:extLst>
                      <a:ext uri="{FF2B5EF4-FFF2-40B4-BE49-F238E27FC236}">
                        <a16:creationId xmlns:a16="http://schemas.microsoft.com/office/drawing/2014/main" id="{00951CAD-35EE-7A14-6051-303078493433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00" name="직선 연결선[R] 299">
                    <a:extLst>
                      <a:ext uri="{FF2B5EF4-FFF2-40B4-BE49-F238E27FC236}">
                        <a16:creationId xmlns:a16="http://schemas.microsoft.com/office/drawing/2014/main" id="{A073ADD5-929B-B27D-1A8A-CEE3647139BE}"/>
                      </a:ext>
                    </a:extLst>
                  </p:cNvPr>
                  <p:cNvCxnSpPr>
                    <a:cxnSpLocks/>
                    <a:stCxn id="297" idx="2"/>
                    <a:endCxn id="299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1" name="타원 300">
                    <a:extLst>
                      <a:ext uri="{FF2B5EF4-FFF2-40B4-BE49-F238E27FC236}">
                        <a16:creationId xmlns:a16="http://schemas.microsoft.com/office/drawing/2014/main" id="{476FA22C-484B-41FA-D991-1629F2B08A57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02" name="타원 301">
                    <a:extLst>
                      <a:ext uri="{FF2B5EF4-FFF2-40B4-BE49-F238E27FC236}">
                        <a16:creationId xmlns:a16="http://schemas.microsoft.com/office/drawing/2014/main" id="{F7DA15D5-A30D-092A-3D19-E3072535111F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03" name="직선 연결선[R] 302">
                    <a:extLst>
                      <a:ext uri="{FF2B5EF4-FFF2-40B4-BE49-F238E27FC236}">
                        <a16:creationId xmlns:a16="http://schemas.microsoft.com/office/drawing/2014/main" id="{23FB4775-C382-7F46-D5BE-8F10CB700BCB}"/>
                      </a:ext>
                    </a:extLst>
                  </p:cNvPr>
                  <p:cNvCxnSpPr>
                    <a:cxnSpLocks/>
                    <a:endCxn id="297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[R] 303">
                    <a:extLst>
                      <a:ext uri="{FF2B5EF4-FFF2-40B4-BE49-F238E27FC236}">
                        <a16:creationId xmlns:a16="http://schemas.microsoft.com/office/drawing/2014/main" id="{50196628-A9CE-A42D-7D97-770734F95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[R] 304">
                    <a:extLst>
                      <a:ext uri="{FF2B5EF4-FFF2-40B4-BE49-F238E27FC236}">
                        <a16:creationId xmlns:a16="http://schemas.microsoft.com/office/drawing/2014/main" id="{2B7EBBF4-C10D-EC21-DBAA-2D75FB1FF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[R] 305">
                    <a:extLst>
                      <a:ext uri="{FF2B5EF4-FFF2-40B4-BE49-F238E27FC236}">
                        <a16:creationId xmlns:a16="http://schemas.microsoft.com/office/drawing/2014/main" id="{676C6468-B38B-EF8D-E13C-6C22E50180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[R] 306">
                    <a:extLst>
                      <a:ext uri="{FF2B5EF4-FFF2-40B4-BE49-F238E27FC236}">
                        <a16:creationId xmlns:a16="http://schemas.microsoft.com/office/drawing/2014/main" id="{980B946D-8B05-20DF-257B-6EEB628F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[R] 307">
                    <a:extLst>
                      <a:ext uri="{FF2B5EF4-FFF2-40B4-BE49-F238E27FC236}">
                        <a16:creationId xmlns:a16="http://schemas.microsoft.com/office/drawing/2014/main" id="{53A55686-03D3-E34D-C5F7-3D6E21583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9" name="타원 308">
                    <a:extLst>
                      <a:ext uri="{FF2B5EF4-FFF2-40B4-BE49-F238E27FC236}">
                        <a16:creationId xmlns:a16="http://schemas.microsoft.com/office/drawing/2014/main" id="{5D6EE3C1-BC34-EA66-1738-DF7445EFD32B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10" name="타원 309">
                    <a:extLst>
                      <a:ext uri="{FF2B5EF4-FFF2-40B4-BE49-F238E27FC236}">
                        <a16:creationId xmlns:a16="http://schemas.microsoft.com/office/drawing/2014/main" id="{108A4140-6938-8BE1-D15F-E4237FF11216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290" name="직선 연결선[R] 289">
                  <a:extLst>
                    <a:ext uri="{FF2B5EF4-FFF2-40B4-BE49-F238E27FC236}">
                      <a16:creationId xmlns:a16="http://schemas.microsoft.com/office/drawing/2014/main" id="{B7559332-10F7-BE43-7A4E-5A077CADD571}"/>
                    </a:ext>
                  </a:extLst>
                </p:cNvPr>
                <p:cNvCxnSpPr>
                  <a:cxnSpLocks/>
                  <a:endCxn id="302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호 290">
                  <a:extLst>
                    <a:ext uri="{FF2B5EF4-FFF2-40B4-BE49-F238E27FC236}">
                      <a16:creationId xmlns:a16="http://schemas.microsoft.com/office/drawing/2014/main" id="{419EB8B3-CDD5-44B3-C624-C4990173B924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292" name="꺾인 연결선[E] 291">
                  <a:extLst>
                    <a:ext uri="{FF2B5EF4-FFF2-40B4-BE49-F238E27FC236}">
                      <a16:creationId xmlns:a16="http://schemas.microsoft.com/office/drawing/2014/main" id="{83A96DB3-08DF-B577-A35D-1F906C5A31C9}"/>
                    </a:ext>
                  </a:extLst>
                </p:cNvPr>
                <p:cNvCxnSpPr>
                  <a:cxnSpLocks/>
                  <a:stCxn id="283" idx="0"/>
                  <a:endCxn id="280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6FF8EC0-A7AD-DA4A-CEDD-BC6BDEE93543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3B3EA246-1B6E-AC00-74D9-154500D5FFCE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23BCE1E7-9C1F-6B96-ECF6-26867CC55EF7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925261C-5E9A-1D99-1E1E-32705DEBFC1B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D9F0FDE-C13F-66EF-BE02-8A2F77EB9971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010401D-4229-90F6-1193-E83F24EEA095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0D38E3D0-52EB-6A26-795E-28826FB7C878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437564E-6F33-8BCC-7B7B-E14974A30B2E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311" name="꺾인 연결선[E] 310">
            <a:extLst>
              <a:ext uri="{FF2B5EF4-FFF2-40B4-BE49-F238E27FC236}">
                <a16:creationId xmlns:a16="http://schemas.microsoft.com/office/drawing/2014/main" id="{9C2C35FC-0C2F-2889-93DE-4640FE98FF0F}"/>
              </a:ext>
            </a:extLst>
          </p:cNvPr>
          <p:cNvCxnSpPr>
            <a:cxnSpLocks/>
            <a:stCxn id="284" idx="0"/>
            <a:endCxn id="281" idx="1"/>
          </p:cNvCxnSpPr>
          <p:nvPr/>
        </p:nvCxnSpPr>
        <p:spPr>
          <a:xfrm rot="5400000" flipH="1" flipV="1">
            <a:off x="-1749158" y="-1070502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1F9268B0-F9A6-B461-545A-90C67162B36A}"/>
              </a:ext>
            </a:extLst>
          </p:cNvPr>
          <p:cNvSpPr txBox="1"/>
          <p:nvPr/>
        </p:nvSpPr>
        <p:spPr>
          <a:xfrm>
            <a:off x="-2459716" y="-9392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13" name="꺾인 연결선[E] 312">
            <a:extLst>
              <a:ext uri="{FF2B5EF4-FFF2-40B4-BE49-F238E27FC236}">
                <a16:creationId xmlns:a16="http://schemas.microsoft.com/office/drawing/2014/main" id="{29CB059D-20C7-4B09-17FE-8EA0EC7842C3}"/>
              </a:ext>
            </a:extLst>
          </p:cNvPr>
          <p:cNvCxnSpPr>
            <a:cxnSpLocks/>
            <a:stCxn id="312" idx="1"/>
            <a:endCxn id="287" idx="2"/>
          </p:cNvCxnSpPr>
          <p:nvPr/>
        </p:nvCxnSpPr>
        <p:spPr>
          <a:xfrm rot="10800000">
            <a:off x="-2592820" y="-196281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E7699AFF-F4FD-3D06-C830-BBD97B25E08D}"/>
              </a:ext>
            </a:extLst>
          </p:cNvPr>
          <p:cNvSpPr txBox="1"/>
          <p:nvPr/>
        </p:nvSpPr>
        <p:spPr>
          <a:xfrm>
            <a:off x="-2912303" y="408649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15" name="꺾인 연결선[E] 314">
            <a:extLst>
              <a:ext uri="{FF2B5EF4-FFF2-40B4-BE49-F238E27FC236}">
                <a16:creationId xmlns:a16="http://schemas.microsoft.com/office/drawing/2014/main" id="{7F4FC2E3-4EE6-4316-F04B-C3E153C10E52}"/>
              </a:ext>
            </a:extLst>
          </p:cNvPr>
          <p:cNvCxnSpPr>
            <a:cxnSpLocks/>
            <a:stCxn id="314" idx="0"/>
            <a:endCxn id="297" idx="6"/>
          </p:cNvCxnSpPr>
          <p:nvPr/>
        </p:nvCxnSpPr>
        <p:spPr>
          <a:xfrm rot="16200000" flipV="1">
            <a:off x="-3088630" y="106967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68355D5B-DB2D-2750-FD2F-BA1D0186917F}"/>
              </a:ext>
            </a:extLst>
          </p:cNvPr>
          <p:cNvSpPr txBox="1"/>
          <p:nvPr/>
        </p:nvSpPr>
        <p:spPr>
          <a:xfrm>
            <a:off x="-3755216" y="412429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17" name="꺾인 연결선[E] 316">
            <a:extLst>
              <a:ext uri="{FF2B5EF4-FFF2-40B4-BE49-F238E27FC236}">
                <a16:creationId xmlns:a16="http://schemas.microsoft.com/office/drawing/2014/main" id="{FB0E6539-CE7B-12EC-F1A8-F7818683CABA}"/>
              </a:ext>
            </a:extLst>
          </p:cNvPr>
          <p:cNvCxnSpPr>
            <a:cxnSpLocks/>
            <a:stCxn id="316" idx="0"/>
            <a:endCxn id="285" idx="2"/>
          </p:cNvCxnSpPr>
          <p:nvPr/>
        </p:nvCxnSpPr>
        <p:spPr>
          <a:xfrm rot="16200000" flipV="1">
            <a:off x="-3783229" y="248641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0EB15DD0-3908-936E-A75F-F54F71A009DA}"/>
              </a:ext>
            </a:extLst>
          </p:cNvPr>
          <p:cNvSpPr txBox="1"/>
          <p:nvPr/>
        </p:nvSpPr>
        <p:spPr>
          <a:xfrm>
            <a:off x="-3254243" y="-1113217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19" name="꺾인 연결선[E] 318">
            <a:extLst>
              <a:ext uri="{FF2B5EF4-FFF2-40B4-BE49-F238E27FC236}">
                <a16:creationId xmlns:a16="http://schemas.microsoft.com/office/drawing/2014/main" id="{794BB575-4BE6-DA6F-3F85-88D92895A286}"/>
              </a:ext>
            </a:extLst>
          </p:cNvPr>
          <p:cNvCxnSpPr>
            <a:cxnSpLocks/>
            <a:stCxn id="318" idx="1"/>
            <a:endCxn id="286" idx="0"/>
          </p:cNvCxnSpPr>
          <p:nvPr/>
        </p:nvCxnSpPr>
        <p:spPr>
          <a:xfrm rot="10800000" flipV="1">
            <a:off x="-3481017" y="-1005496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F89F2378-E2ED-1085-1342-22E134D0133E}"/>
              </a:ext>
            </a:extLst>
          </p:cNvPr>
          <p:cNvSpPr txBox="1"/>
          <p:nvPr/>
        </p:nvSpPr>
        <p:spPr>
          <a:xfrm flipH="1">
            <a:off x="-2650165" y="1742785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24839D0-62B6-08F7-1E07-29E71439B15C}"/>
              </a:ext>
            </a:extLst>
          </p:cNvPr>
          <p:cNvSpPr txBox="1"/>
          <p:nvPr/>
        </p:nvSpPr>
        <p:spPr>
          <a:xfrm flipH="1">
            <a:off x="-2544941" y="4390870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AA1951D-22B9-CA3C-AC71-73B470CDDE67}"/>
              </a:ext>
            </a:extLst>
          </p:cNvPr>
          <p:cNvSpPr txBox="1"/>
          <p:nvPr/>
        </p:nvSpPr>
        <p:spPr>
          <a:xfrm>
            <a:off x="-5198080" y="2955938"/>
            <a:ext cx="9794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휠베이스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5B9992B-CEA8-BA81-D890-830589A73042}"/>
              </a:ext>
            </a:extLst>
          </p:cNvPr>
          <p:cNvSpPr txBox="1"/>
          <p:nvPr/>
        </p:nvSpPr>
        <p:spPr>
          <a:xfrm>
            <a:off x="-5178920" y="5378846"/>
            <a:ext cx="7870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BB</a:t>
            </a:r>
            <a:r>
              <a:rPr kumimoji="1" lang="ko-Kore-KR" altLang="en-US" spc="-40" dirty="0">
                <a:latin typeface="+mn-ea"/>
              </a:rPr>
              <a:t> 드랍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239A2E2-05B9-2433-98D3-EEB674D4829D}"/>
              </a:ext>
            </a:extLst>
          </p:cNvPr>
          <p:cNvSpPr txBox="1"/>
          <p:nvPr/>
        </p:nvSpPr>
        <p:spPr>
          <a:xfrm>
            <a:off x="-5297533" y="6546504"/>
            <a:ext cx="852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E-1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74033D1-5695-E633-5A0E-5B9E9E8D274F}"/>
              </a:ext>
            </a:extLst>
          </p:cNvPr>
          <p:cNvSpPr txBox="1"/>
          <p:nvPr/>
        </p:nvSpPr>
        <p:spPr>
          <a:xfrm>
            <a:off x="-4302622" y="7002906"/>
            <a:ext cx="57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origin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F65726C9-0A5A-8A02-8C66-9EF951F808B4}"/>
              </a:ext>
            </a:extLst>
          </p:cNvPr>
          <p:cNvSpPr txBox="1"/>
          <p:nvPr/>
        </p:nvSpPr>
        <p:spPr>
          <a:xfrm>
            <a:off x="-2994779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47AF05E-C38E-3020-4EC3-9003F49FF942}"/>
              </a:ext>
            </a:extLst>
          </p:cNvPr>
          <p:cNvSpPr txBox="1"/>
          <p:nvPr/>
        </p:nvSpPr>
        <p:spPr>
          <a:xfrm>
            <a:off x="-1946885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163615" y="82358"/>
            <a:ext cx="61688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trike="sngStrike" spc="-40" dirty="0">
                <a:latin typeface="+mn-ea"/>
              </a:rPr>
              <a:t>Indirect , direct </a:t>
            </a:r>
            <a:r>
              <a:rPr kumimoji="1" lang="en-US" altLang="ko-KR" sz="2000" spc="-40" dirty="0">
                <a:latin typeface="+mn-ea"/>
                <a:sym typeface="Wingdings" pitchFamily="2" charset="2"/>
              </a:rPr>
              <a:t> </a:t>
            </a:r>
            <a:r>
              <a:rPr kumimoji="1" lang="en-US" altLang="ko-KR" sz="2000" b="1" spc="-40" dirty="0">
                <a:latin typeface="+mn-ea"/>
                <a:sym typeface="Wingdings" pitchFamily="2" charset="2"/>
              </a:rPr>
              <a:t>M</a:t>
            </a:r>
            <a:r>
              <a:rPr kumimoji="1" lang="en-US" altLang="ko-KR" sz="2000" b="1" spc="-40" dirty="0">
                <a:latin typeface="+mn-ea"/>
              </a:rPr>
              <a:t>eans , DP level </a:t>
            </a:r>
            <a:r>
              <a:rPr kumimoji="1" lang="ko-KR" altLang="en-US" sz="2000" spc="-40" dirty="0">
                <a:latin typeface="+mn-ea"/>
              </a:rPr>
              <a:t>충돌이 더 합리적</a:t>
            </a:r>
            <a:r>
              <a:rPr kumimoji="1" lang="en-US" altLang="ko-KR" sz="2000" spc="-40" dirty="0">
                <a:latin typeface="+mn-ea"/>
              </a:rPr>
              <a:t>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5D2C701-6CC1-B419-597C-F0EDB83377E2}"/>
              </a:ext>
            </a:extLst>
          </p:cNvPr>
          <p:cNvSpPr txBox="1"/>
          <p:nvPr/>
        </p:nvSpPr>
        <p:spPr>
          <a:xfrm>
            <a:off x="8948332" y="4798299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infeasible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6804D22F-544C-65EB-04C5-5AA40AE433A3}"/>
              </a:ext>
            </a:extLst>
          </p:cNvPr>
          <p:cNvSpPr txBox="1"/>
          <p:nvPr/>
        </p:nvSpPr>
        <p:spPr>
          <a:xfrm>
            <a:off x="8919882" y="5378846"/>
            <a:ext cx="9759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possibility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to resolve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34" name="양쪽 대괄호 333">
            <a:extLst>
              <a:ext uri="{FF2B5EF4-FFF2-40B4-BE49-F238E27FC236}">
                <a16:creationId xmlns:a16="http://schemas.microsoft.com/office/drawing/2014/main" id="{DC607128-9C17-2277-53EF-D655E39C0745}"/>
              </a:ext>
            </a:extLst>
          </p:cNvPr>
          <p:cNvSpPr/>
          <p:nvPr/>
        </p:nvSpPr>
        <p:spPr>
          <a:xfrm>
            <a:off x="8819505" y="5391956"/>
            <a:ext cx="1115783" cy="59558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양쪽 대괄호 334">
            <a:extLst>
              <a:ext uri="{FF2B5EF4-FFF2-40B4-BE49-F238E27FC236}">
                <a16:creationId xmlns:a16="http://schemas.microsoft.com/office/drawing/2014/main" id="{6D66849D-A999-383D-1BD4-F299F4D29696}"/>
              </a:ext>
            </a:extLst>
          </p:cNvPr>
          <p:cNvSpPr/>
          <p:nvPr/>
        </p:nvSpPr>
        <p:spPr>
          <a:xfrm>
            <a:off x="8819505" y="4779701"/>
            <a:ext cx="1119230" cy="33716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6" name="제목 1">
            <a:extLst>
              <a:ext uri="{FF2B5EF4-FFF2-40B4-BE49-F238E27FC236}">
                <a16:creationId xmlns:a16="http://schemas.microsoft.com/office/drawing/2014/main" id="{575D232E-EEBE-1950-CA44-8262732DF9EF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아이디어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방법론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52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cxnSp>
        <p:nvCxnSpPr>
          <p:cNvPr id="222" name="직선 연결선[R] 221">
            <a:extLst>
              <a:ext uri="{FF2B5EF4-FFF2-40B4-BE49-F238E27FC236}">
                <a16:creationId xmlns:a16="http://schemas.microsoft.com/office/drawing/2014/main" id="{DD968E6C-4095-EB7C-703B-5B929B4B5F00}"/>
              </a:ext>
            </a:extLst>
          </p:cNvPr>
          <p:cNvCxnSpPr>
            <a:cxnSpLocks/>
            <a:stCxn id="216" idx="3"/>
            <a:endCxn id="14" idx="3"/>
          </p:cNvCxnSpPr>
          <p:nvPr/>
        </p:nvCxnSpPr>
        <p:spPr>
          <a:xfrm>
            <a:off x="2909203" y="810646"/>
            <a:ext cx="4647552" cy="2230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[R] 226">
            <a:extLst>
              <a:ext uri="{FF2B5EF4-FFF2-40B4-BE49-F238E27FC236}">
                <a16:creationId xmlns:a16="http://schemas.microsoft.com/office/drawing/2014/main" id="{3D4CAEE3-3414-B197-74F7-AE407AAF5E26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3317199" y="1594951"/>
            <a:ext cx="5081725" cy="3095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9A4849DC-2C8A-4255-58AA-1E08B2AD6AEA}"/>
              </a:ext>
            </a:extLst>
          </p:cNvPr>
          <p:cNvCxnSpPr>
            <a:cxnSpLocks/>
            <a:stCxn id="221" idx="3"/>
            <a:endCxn id="126" idx="3"/>
          </p:cNvCxnSpPr>
          <p:nvPr/>
        </p:nvCxnSpPr>
        <p:spPr>
          <a:xfrm>
            <a:off x="3113433" y="3153617"/>
            <a:ext cx="5627630" cy="381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57F04-C160-1D55-7441-E3D5F90D4CD5}"/>
              </a:ext>
            </a:extLst>
          </p:cNvPr>
          <p:cNvSpPr txBox="1"/>
          <p:nvPr/>
        </p:nvSpPr>
        <p:spPr>
          <a:xfrm>
            <a:off x="4691819" y="689765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9B9C6-1ABD-9287-F05B-9FEBC51D8EC8}"/>
              </a:ext>
            </a:extLst>
          </p:cNvPr>
          <p:cNvSpPr txBox="1"/>
          <p:nvPr/>
        </p:nvSpPr>
        <p:spPr>
          <a:xfrm>
            <a:off x="6507813" y="689765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R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spc="-40" baseline="-2500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)</a:t>
            </a:r>
            <a:endParaRPr kumimoji="1" lang="ko-Kore-KR" altLang="en-US" sz="16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BEC6B-8051-7B57-18DF-401605274408}"/>
              </a:ext>
            </a:extLst>
          </p:cNvPr>
          <p:cNvSpPr txBox="1"/>
          <p:nvPr/>
        </p:nvSpPr>
        <p:spPr>
          <a:xfrm>
            <a:off x="3818000" y="1471840"/>
            <a:ext cx="80021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휠베이스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EEC8EC0-5D85-A34D-B693-8A142A093E9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4218110" y="935986"/>
            <a:ext cx="998180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F3DEA45-453A-CF04-477C-2B4D87D544C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216290" y="935986"/>
            <a:ext cx="907997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0368DF2-C26C-BEE2-940E-BB1DC46CB0ED}"/>
              </a:ext>
            </a:extLst>
          </p:cNvPr>
          <p:cNvSpPr txBox="1"/>
          <p:nvPr/>
        </p:nvSpPr>
        <p:spPr>
          <a:xfrm>
            <a:off x="5260969" y="3036643"/>
            <a:ext cx="30360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B-</a:t>
            </a:r>
            <a:r>
              <a:rPr kumimoji="1" lang="en-US" altLang="ko-KR" sz="1600" spc="-40" dirty="0">
                <a:latin typeface="+mn-ea"/>
              </a:rPr>
              <a:t>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841CFF3-57D6-52FA-2578-EE7DDBA2BD61}"/>
              </a:ext>
            </a:extLst>
          </p:cNvPr>
          <p:cNvSpPr txBox="1"/>
          <p:nvPr/>
        </p:nvSpPr>
        <p:spPr>
          <a:xfrm>
            <a:off x="3877597" y="3036643"/>
            <a:ext cx="70916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r>
              <a:rPr kumimoji="1" lang="en-US" altLang="ko-Kore-KR" sz="1600" spc="-40" dirty="0">
                <a:latin typeface="+mn-ea"/>
              </a:rPr>
              <a:t>-1, E-1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0A9D417-264C-9C07-2733-289AA4EAEAAF}"/>
              </a:ext>
            </a:extLst>
          </p:cNvPr>
          <p:cNvSpPr txBox="1"/>
          <p:nvPr/>
        </p:nvSpPr>
        <p:spPr>
          <a:xfrm>
            <a:off x="7594274" y="3034319"/>
            <a:ext cx="114678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C-1, D-1, E-1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CB9F43-15BB-DF17-03AF-6002C77073FA}"/>
              </a:ext>
            </a:extLst>
          </p:cNvPr>
          <p:cNvSpPr txBox="1"/>
          <p:nvPr/>
        </p:nvSpPr>
        <p:spPr>
          <a:xfrm>
            <a:off x="7682702" y="1471840"/>
            <a:ext cx="716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i="1" spc="-40" dirty="0">
                <a:latin typeface="+mn-ea"/>
              </a:rPr>
              <a:t>BB drop</a:t>
            </a:r>
            <a:endParaRPr kumimoji="1" lang="ko-Kore-KR" altLang="en-US" sz="1600" i="1" spc="-40" dirty="0">
              <a:latin typeface="+mn-ea"/>
            </a:endParaRPr>
          </a:p>
        </p:txBody>
      </p: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FAF01EF3-C7D1-DB48-6DD3-8D72E073D8F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6124287" y="935986"/>
            <a:ext cx="907997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1A354CB9-3465-A771-F132-F4B2261B9ABD}"/>
              </a:ext>
            </a:extLst>
          </p:cNvPr>
          <p:cNvCxnSpPr>
            <a:cxnSpLocks/>
            <a:stCxn id="14" idx="2"/>
            <a:endCxn id="130" idx="0"/>
          </p:cNvCxnSpPr>
          <p:nvPr/>
        </p:nvCxnSpPr>
        <p:spPr>
          <a:xfrm>
            <a:off x="7032284" y="935986"/>
            <a:ext cx="1008529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4F2A6FF-FB21-6357-C557-DF6527ED322F}"/>
              </a:ext>
            </a:extLst>
          </p:cNvPr>
          <p:cNvSpPr txBox="1"/>
          <p:nvPr/>
        </p:nvSpPr>
        <p:spPr>
          <a:xfrm>
            <a:off x="2662982" y="687535"/>
            <a:ext cx="24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FR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02BD21-1010-FD06-27BF-D0203ADA51CC}"/>
              </a:ext>
            </a:extLst>
          </p:cNvPr>
          <p:cNvSpPr txBox="1"/>
          <p:nvPr/>
        </p:nvSpPr>
        <p:spPr>
          <a:xfrm>
            <a:off x="2387814" y="1429005"/>
            <a:ext cx="79655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Attribute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852830D-C122-C8FC-E277-293B79657B98}"/>
              </a:ext>
            </a:extLst>
          </p:cNvPr>
          <p:cNvSpPr txBox="1"/>
          <p:nvPr/>
        </p:nvSpPr>
        <p:spPr>
          <a:xfrm>
            <a:off x="2458751" y="3030506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DPs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163615" y="82358"/>
            <a:ext cx="73436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b="1" spc="-40" dirty="0">
                <a:latin typeface="+mn-ea"/>
              </a:rPr>
              <a:t>Phase 1)</a:t>
            </a:r>
            <a:r>
              <a:rPr kumimoji="1" lang="en-US" altLang="ko-KR" sz="2400" spc="-40" dirty="0">
                <a:latin typeface="+mn-ea"/>
              </a:rPr>
              <a:t> FR – DP hierarchical decomposition process 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A3D2380D-C3F0-9C18-32BB-F0AB4E1C75D6}"/>
              </a:ext>
            </a:extLst>
          </p:cNvPr>
          <p:cNvCxnSpPr>
            <a:cxnSpLocks/>
            <a:stCxn id="43" idx="3"/>
            <a:endCxn id="568" idx="3"/>
          </p:cNvCxnSpPr>
          <p:nvPr/>
        </p:nvCxnSpPr>
        <p:spPr>
          <a:xfrm flipV="1">
            <a:off x="3372327" y="2294047"/>
            <a:ext cx="5251311" cy="507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FA5E0C-D65F-E105-8165-85147969EDDF}"/>
              </a:ext>
            </a:extLst>
          </p:cNvPr>
          <p:cNvSpPr txBox="1"/>
          <p:nvPr/>
        </p:nvSpPr>
        <p:spPr>
          <a:xfrm>
            <a:off x="6450265" y="2170936"/>
            <a:ext cx="1295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3140DC-B9A7-C07A-DA3B-9D0DC8DE8508}"/>
              </a:ext>
            </a:extLst>
          </p:cNvPr>
          <p:cNvSpPr txBox="1"/>
          <p:nvPr/>
        </p:nvSpPr>
        <p:spPr>
          <a:xfrm>
            <a:off x="5689252" y="2170936"/>
            <a:ext cx="11509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E8891-A83A-0B6D-91F5-5F56AE6E765A}"/>
              </a:ext>
            </a:extLst>
          </p:cNvPr>
          <p:cNvSpPr txBox="1"/>
          <p:nvPr/>
        </p:nvSpPr>
        <p:spPr>
          <a:xfrm>
            <a:off x="3714893" y="2170936"/>
            <a:ext cx="1247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44985-5EE6-A022-5EE1-22901F42014E}"/>
              </a:ext>
            </a:extLst>
          </p:cNvPr>
          <p:cNvSpPr txBox="1"/>
          <p:nvPr/>
        </p:nvSpPr>
        <p:spPr>
          <a:xfrm>
            <a:off x="4607876" y="2170936"/>
            <a:ext cx="1006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4B117D-F97E-D914-E9F5-709ADC41533F}"/>
              </a:ext>
            </a:extLst>
          </p:cNvPr>
          <p:cNvSpPr txBox="1"/>
          <p:nvPr/>
        </p:nvSpPr>
        <p:spPr>
          <a:xfrm>
            <a:off x="2199858" y="2176009"/>
            <a:ext cx="117246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Component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8" name="아래쪽 화살표[D] 57">
            <a:extLst>
              <a:ext uri="{FF2B5EF4-FFF2-40B4-BE49-F238E27FC236}">
                <a16:creationId xmlns:a16="http://schemas.microsoft.com/office/drawing/2014/main" id="{D4D8A5D9-D571-E8D9-30D8-FC863798315C}"/>
              </a:ext>
            </a:extLst>
          </p:cNvPr>
          <p:cNvSpPr/>
          <p:nvPr/>
        </p:nvSpPr>
        <p:spPr>
          <a:xfrm>
            <a:off x="768771" y="1390363"/>
            <a:ext cx="565426" cy="19497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E0DD5BB-A9B2-87E9-95DC-FCA92FCBC685}"/>
              </a:ext>
            </a:extLst>
          </p:cNvPr>
          <p:cNvSpPr/>
          <p:nvPr/>
        </p:nvSpPr>
        <p:spPr>
          <a:xfrm>
            <a:off x="6500549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16FC19B-AC2A-277A-99BE-B17F16FC570A}"/>
              </a:ext>
            </a:extLst>
          </p:cNvPr>
          <p:cNvSpPr/>
          <p:nvPr/>
        </p:nvSpPr>
        <p:spPr>
          <a:xfrm>
            <a:off x="5369753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20B3BE3-908E-9A99-F389-2063CC4EC32B}"/>
              </a:ext>
            </a:extLst>
          </p:cNvPr>
          <p:cNvSpPr/>
          <p:nvPr/>
        </p:nvSpPr>
        <p:spPr>
          <a:xfrm>
            <a:off x="4190107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213C6EB-D415-8F77-CAE3-CD7C252EAC97}"/>
              </a:ext>
            </a:extLst>
          </p:cNvPr>
          <p:cNvSpPr/>
          <p:nvPr/>
        </p:nvSpPr>
        <p:spPr>
          <a:xfrm>
            <a:off x="8131257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543592F2-FD8F-88B0-EFE3-E22D0F916334}"/>
              </a:ext>
            </a:extLst>
          </p:cNvPr>
          <p:cNvSpPr/>
          <p:nvPr/>
        </p:nvSpPr>
        <p:spPr>
          <a:xfrm>
            <a:off x="6500042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5AF7AD51-2F0D-A001-DD03-B591108110E7}"/>
              </a:ext>
            </a:extLst>
          </p:cNvPr>
          <p:cNvSpPr/>
          <p:nvPr/>
        </p:nvSpPr>
        <p:spPr>
          <a:xfrm>
            <a:off x="5746516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E4DA838-5A89-580F-D5FA-001A563BA178}"/>
              </a:ext>
            </a:extLst>
          </p:cNvPr>
          <p:cNvSpPr/>
          <p:nvPr/>
        </p:nvSpPr>
        <p:spPr>
          <a:xfrm>
            <a:off x="4632386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863BAAD-0913-B1EB-BEC1-4CA467552306}"/>
              </a:ext>
            </a:extLst>
          </p:cNvPr>
          <p:cNvSpPr/>
          <p:nvPr/>
        </p:nvSpPr>
        <p:spPr>
          <a:xfrm>
            <a:off x="3747829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C5E83F4A-76E1-62E4-F8F9-DC1ECD15A6CA}"/>
              </a:ext>
            </a:extLst>
          </p:cNvPr>
          <p:cNvSpPr txBox="1"/>
          <p:nvPr/>
        </p:nvSpPr>
        <p:spPr>
          <a:xfrm>
            <a:off x="213018" y="675462"/>
            <a:ext cx="167449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 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45E81F16-3F22-2867-B903-466DF766EB01}"/>
              </a:ext>
            </a:extLst>
          </p:cNvPr>
          <p:cNvSpPr txBox="1"/>
          <p:nvPr/>
        </p:nvSpPr>
        <p:spPr>
          <a:xfrm>
            <a:off x="299653" y="3808831"/>
            <a:ext cx="145068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Physical 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E7BBD81E-44F8-AA0D-B5E8-E3AC25273297}"/>
              </a:ext>
            </a:extLst>
          </p:cNvPr>
          <p:cNvSpPr txBox="1"/>
          <p:nvPr/>
        </p:nvSpPr>
        <p:spPr>
          <a:xfrm>
            <a:off x="6438607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23B0851-67C0-23F9-9046-E1F78D2C1D76}"/>
              </a:ext>
            </a:extLst>
          </p:cNvPr>
          <p:cNvSpPr txBox="1"/>
          <p:nvPr/>
        </p:nvSpPr>
        <p:spPr>
          <a:xfrm rot="10800000">
            <a:off x="5601386" y="1099089"/>
            <a:ext cx="16478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+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7F809FFA-FD37-059C-A3C9-79989089835A}"/>
              </a:ext>
            </a:extLst>
          </p:cNvPr>
          <p:cNvSpPr txBox="1"/>
          <p:nvPr/>
        </p:nvSpPr>
        <p:spPr>
          <a:xfrm>
            <a:off x="7443280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FD3027CB-93F3-00D5-017B-32745942DCFC}"/>
              </a:ext>
            </a:extLst>
          </p:cNvPr>
          <p:cNvSpPr txBox="1"/>
          <p:nvPr/>
        </p:nvSpPr>
        <p:spPr>
          <a:xfrm>
            <a:off x="4521973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DF0198EA-3DD3-5AAC-6392-3EEA735CA793}"/>
              </a:ext>
            </a:extLst>
          </p:cNvPr>
          <p:cNvSpPr txBox="1"/>
          <p:nvPr/>
        </p:nvSpPr>
        <p:spPr>
          <a:xfrm>
            <a:off x="7636407" y="2170936"/>
            <a:ext cx="1247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CE34708E-4DEA-F147-A060-0261242590A1}"/>
              </a:ext>
            </a:extLst>
          </p:cNvPr>
          <p:cNvSpPr txBox="1"/>
          <p:nvPr/>
        </p:nvSpPr>
        <p:spPr>
          <a:xfrm>
            <a:off x="8068358" y="2170936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472FD02-B100-90DE-9C7E-3B185B48ECC6}"/>
              </a:ext>
            </a:extLst>
          </p:cNvPr>
          <p:cNvSpPr txBox="1"/>
          <p:nvPr/>
        </p:nvSpPr>
        <p:spPr>
          <a:xfrm>
            <a:off x="8522969" y="2170936"/>
            <a:ext cx="1006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7B69F17D-FE60-B48E-8C82-A26C816EE391}"/>
              </a:ext>
            </a:extLst>
          </p:cNvPr>
          <p:cNvSpPr/>
          <p:nvPr/>
        </p:nvSpPr>
        <p:spPr>
          <a:xfrm>
            <a:off x="8547479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6804FFD4-F828-4C4E-CE90-7D4D0B9BF16E}"/>
              </a:ext>
            </a:extLst>
          </p:cNvPr>
          <p:cNvSpPr/>
          <p:nvPr/>
        </p:nvSpPr>
        <p:spPr>
          <a:xfrm>
            <a:off x="7687751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E5D8E336-5A5F-85C5-A64D-C96DFE0FCCD0}"/>
              </a:ext>
            </a:extLst>
          </p:cNvPr>
          <p:cNvSpPr/>
          <p:nvPr/>
        </p:nvSpPr>
        <p:spPr>
          <a:xfrm>
            <a:off x="8095165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72" name="직선 연결선[R] 571">
            <a:extLst>
              <a:ext uri="{FF2B5EF4-FFF2-40B4-BE49-F238E27FC236}">
                <a16:creationId xmlns:a16="http://schemas.microsoft.com/office/drawing/2014/main" id="{368D7505-E0EC-FEB5-5578-6379F30B8B17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3777250" y="1718061"/>
            <a:ext cx="440860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직선 연결선[R] 575">
            <a:extLst>
              <a:ext uri="{FF2B5EF4-FFF2-40B4-BE49-F238E27FC236}">
                <a16:creationId xmlns:a16="http://schemas.microsoft.com/office/drawing/2014/main" id="{09D80626-C494-FCE2-6853-214F9CE54BF9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4218110" y="1718061"/>
            <a:ext cx="440101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직선 연결선[R] 578">
            <a:extLst>
              <a:ext uri="{FF2B5EF4-FFF2-40B4-BE49-F238E27FC236}">
                <a16:creationId xmlns:a16="http://schemas.microsoft.com/office/drawing/2014/main" id="{9EFD7DAC-01CF-1EC2-AB5C-C6C2D38ECD85}"/>
              </a:ext>
            </a:extLst>
          </p:cNvPr>
          <p:cNvCxnSpPr>
            <a:cxnSpLocks/>
            <a:stCxn id="213" idx="3"/>
            <a:endCxn id="151" idx="0"/>
          </p:cNvCxnSpPr>
          <p:nvPr/>
        </p:nvCxnSpPr>
        <p:spPr>
          <a:xfrm flipH="1">
            <a:off x="4212967" y="2456921"/>
            <a:ext cx="426114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직선 연결선[R] 581">
            <a:extLst>
              <a:ext uri="{FF2B5EF4-FFF2-40B4-BE49-F238E27FC236}">
                <a16:creationId xmlns:a16="http://schemas.microsoft.com/office/drawing/2014/main" id="{03BFCB6D-479D-FA66-B903-C326955B663C}"/>
              </a:ext>
            </a:extLst>
          </p:cNvPr>
          <p:cNvCxnSpPr>
            <a:cxnSpLocks/>
            <a:stCxn id="215" idx="5"/>
            <a:endCxn id="151" idx="0"/>
          </p:cNvCxnSpPr>
          <p:nvPr/>
        </p:nvCxnSpPr>
        <p:spPr>
          <a:xfrm>
            <a:off x="3786853" y="2456921"/>
            <a:ext cx="426114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직선 연결선[R] 587">
            <a:extLst>
              <a:ext uri="{FF2B5EF4-FFF2-40B4-BE49-F238E27FC236}">
                <a16:creationId xmlns:a16="http://schemas.microsoft.com/office/drawing/2014/main" id="{BE013E0F-D963-47EA-F197-CE241F3E4D53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5746800" y="1718061"/>
            <a:ext cx="377487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직선 연결선[R] 588">
            <a:extLst>
              <a:ext uri="{FF2B5EF4-FFF2-40B4-BE49-F238E27FC236}">
                <a16:creationId xmlns:a16="http://schemas.microsoft.com/office/drawing/2014/main" id="{D53E4F05-D2F4-2F62-7B1E-1553EDDD4699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6124287" y="1718061"/>
            <a:ext cx="390740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직선 연결선[R] 602">
            <a:extLst>
              <a:ext uri="{FF2B5EF4-FFF2-40B4-BE49-F238E27FC236}">
                <a16:creationId xmlns:a16="http://schemas.microsoft.com/office/drawing/2014/main" id="{54F68940-3B59-50D0-8CFD-F81F63F6939E}"/>
              </a:ext>
            </a:extLst>
          </p:cNvPr>
          <p:cNvCxnSpPr>
            <a:cxnSpLocks/>
            <a:stCxn id="175" idx="3"/>
            <a:endCxn id="150" idx="0"/>
          </p:cNvCxnSpPr>
          <p:nvPr/>
        </p:nvCxnSpPr>
        <p:spPr>
          <a:xfrm flipH="1">
            <a:off x="5392613" y="2456921"/>
            <a:ext cx="360598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6B4C5797-8158-DF64-D11E-EBC36B7CBC2B}"/>
              </a:ext>
            </a:extLst>
          </p:cNvPr>
          <p:cNvCxnSpPr>
            <a:cxnSpLocks/>
            <a:stCxn id="174" idx="4"/>
            <a:endCxn id="149" idx="0"/>
          </p:cNvCxnSpPr>
          <p:nvPr/>
        </p:nvCxnSpPr>
        <p:spPr>
          <a:xfrm>
            <a:off x="6522902" y="2463616"/>
            <a:ext cx="507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직선 연결선[R] 616">
            <a:extLst>
              <a:ext uri="{FF2B5EF4-FFF2-40B4-BE49-F238E27FC236}">
                <a16:creationId xmlns:a16="http://schemas.microsoft.com/office/drawing/2014/main" id="{E03FFC8C-DBA3-D7FD-486D-1488F22F57BE}"/>
              </a:ext>
            </a:extLst>
          </p:cNvPr>
          <p:cNvCxnSpPr>
            <a:cxnSpLocks/>
            <a:stCxn id="570" idx="2"/>
            <a:endCxn id="152" idx="0"/>
          </p:cNvCxnSpPr>
          <p:nvPr/>
        </p:nvCxnSpPr>
        <p:spPr>
          <a:xfrm>
            <a:off x="7687751" y="2440757"/>
            <a:ext cx="466366" cy="503756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직선 연결선[R] 619">
            <a:extLst>
              <a:ext uri="{FF2B5EF4-FFF2-40B4-BE49-F238E27FC236}">
                <a16:creationId xmlns:a16="http://schemas.microsoft.com/office/drawing/2014/main" id="{3D13A659-977B-9CB7-E4C5-437ED102CE84}"/>
              </a:ext>
            </a:extLst>
          </p:cNvPr>
          <p:cNvCxnSpPr>
            <a:cxnSpLocks/>
            <a:stCxn id="571" idx="4"/>
            <a:endCxn id="152" idx="0"/>
          </p:cNvCxnSpPr>
          <p:nvPr/>
        </p:nvCxnSpPr>
        <p:spPr>
          <a:xfrm>
            <a:off x="8118025" y="2463616"/>
            <a:ext cx="36092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직선 연결선[R] 622">
            <a:extLst>
              <a:ext uri="{FF2B5EF4-FFF2-40B4-BE49-F238E27FC236}">
                <a16:creationId xmlns:a16="http://schemas.microsoft.com/office/drawing/2014/main" id="{F19A52F3-318E-8FED-E69B-462BF83A1397}"/>
              </a:ext>
            </a:extLst>
          </p:cNvPr>
          <p:cNvCxnSpPr>
            <a:cxnSpLocks/>
            <a:stCxn id="569" idx="4"/>
            <a:endCxn id="152" idx="0"/>
          </p:cNvCxnSpPr>
          <p:nvPr/>
        </p:nvCxnSpPr>
        <p:spPr>
          <a:xfrm flipH="1">
            <a:off x="8154117" y="2463616"/>
            <a:ext cx="416222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직선 연결선[R] 627">
            <a:extLst>
              <a:ext uri="{FF2B5EF4-FFF2-40B4-BE49-F238E27FC236}">
                <a16:creationId xmlns:a16="http://schemas.microsoft.com/office/drawing/2014/main" id="{A42D0950-2575-CE47-5553-04E1C8A8CD82}"/>
              </a:ext>
            </a:extLst>
          </p:cNvPr>
          <p:cNvCxnSpPr>
            <a:cxnSpLocks/>
            <a:stCxn id="130" idx="2"/>
            <a:endCxn id="568" idx="0"/>
          </p:cNvCxnSpPr>
          <p:nvPr/>
        </p:nvCxnSpPr>
        <p:spPr>
          <a:xfrm>
            <a:off x="8040813" y="1718061"/>
            <a:ext cx="532491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직선 연결선[R] 630">
            <a:extLst>
              <a:ext uri="{FF2B5EF4-FFF2-40B4-BE49-F238E27FC236}">
                <a16:creationId xmlns:a16="http://schemas.microsoft.com/office/drawing/2014/main" id="{117D99FD-88C1-A28D-15D3-91FC2096D24D}"/>
              </a:ext>
            </a:extLst>
          </p:cNvPr>
          <p:cNvCxnSpPr>
            <a:cxnSpLocks/>
            <a:stCxn id="130" idx="2"/>
            <a:endCxn id="566" idx="0"/>
          </p:cNvCxnSpPr>
          <p:nvPr/>
        </p:nvCxnSpPr>
        <p:spPr>
          <a:xfrm flipH="1">
            <a:off x="7698764" y="1718061"/>
            <a:ext cx="342049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직선 연결선[R] 633">
            <a:extLst>
              <a:ext uri="{FF2B5EF4-FFF2-40B4-BE49-F238E27FC236}">
                <a16:creationId xmlns:a16="http://schemas.microsoft.com/office/drawing/2014/main" id="{CA5B050F-40F6-25E6-2519-AD4E179E8FFE}"/>
              </a:ext>
            </a:extLst>
          </p:cNvPr>
          <p:cNvCxnSpPr>
            <a:cxnSpLocks/>
            <a:stCxn id="130" idx="2"/>
            <a:endCxn id="567" idx="0"/>
          </p:cNvCxnSpPr>
          <p:nvPr/>
        </p:nvCxnSpPr>
        <p:spPr>
          <a:xfrm>
            <a:off x="8040813" y="1718061"/>
            <a:ext cx="98719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72E781C8-C971-D173-066E-31A6D7C6B6E1}"/>
              </a:ext>
            </a:extLst>
          </p:cNvPr>
          <p:cNvSpPr txBox="1"/>
          <p:nvPr/>
        </p:nvSpPr>
        <p:spPr>
          <a:xfrm>
            <a:off x="6128994" y="3015526"/>
            <a:ext cx="74283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A-1, A-2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AA12A1-370F-44D7-1B1A-BE703FF40357}"/>
              </a:ext>
            </a:extLst>
          </p:cNvPr>
          <p:cNvSpPr txBox="1"/>
          <p:nvPr/>
        </p:nvSpPr>
        <p:spPr>
          <a:xfrm>
            <a:off x="2458751" y="3776762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Alter.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B35BB33-628A-A6F8-5007-E904712B91BC}"/>
              </a:ext>
            </a:extLst>
          </p:cNvPr>
          <p:cNvCxnSpPr>
            <a:cxnSpLocks/>
          </p:cNvCxnSpPr>
          <p:nvPr/>
        </p:nvCxnSpPr>
        <p:spPr>
          <a:xfrm>
            <a:off x="3113433" y="3941437"/>
            <a:ext cx="4968706" cy="381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4982D2C2-F6B2-8D0F-8E2B-FF47DAE72FE8}"/>
              </a:ext>
            </a:extLst>
          </p:cNvPr>
          <p:cNvCxnSpPr>
            <a:cxnSpLocks/>
            <a:stCxn id="120" idx="2"/>
            <a:endCxn id="454" idx="0"/>
          </p:cNvCxnSpPr>
          <p:nvPr/>
        </p:nvCxnSpPr>
        <p:spPr>
          <a:xfrm flipH="1">
            <a:off x="4223322" y="3282864"/>
            <a:ext cx="8859" cy="63120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2055B9-5763-E881-36CB-FECB2CABBB88}"/>
              </a:ext>
            </a:extLst>
          </p:cNvPr>
          <p:cNvSpPr txBox="1"/>
          <p:nvPr/>
        </p:nvSpPr>
        <p:spPr>
          <a:xfrm>
            <a:off x="3875742" y="3470078"/>
            <a:ext cx="68364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- -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2AD8F63-4F68-ABCD-8FD9-642A4FE5BB09}"/>
              </a:ext>
            </a:extLst>
          </p:cNvPr>
          <p:cNvCxnSpPr>
            <a:cxnSpLocks/>
            <a:endCxn id="453" idx="0"/>
          </p:cNvCxnSpPr>
          <p:nvPr/>
        </p:nvCxnSpPr>
        <p:spPr>
          <a:xfrm flipH="1">
            <a:off x="5392613" y="3282864"/>
            <a:ext cx="9084" cy="635713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2C8E4E-D9F4-FC16-1B45-2D4E83B68A44}"/>
              </a:ext>
            </a:extLst>
          </p:cNvPr>
          <p:cNvSpPr txBox="1"/>
          <p:nvPr/>
        </p:nvSpPr>
        <p:spPr>
          <a:xfrm>
            <a:off x="5326551" y="3466213"/>
            <a:ext cx="12834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D918E0B7-FE85-7BEA-CBF4-36C126D1B1BF}"/>
              </a:ext>
            </a:extLst>
          </p:cNvPr>
          <p:cNvCxnSpPr>
            <a:cxnSpLocks/>
            <a:stCxn id="655" idx="2"/>
            <a:endCxn id="57" idx="7"/>
          </p:cNvCxnSpPr>
          <p:nvPr/>
        </p:nvCxnSpPr>
        <p:spPr>
          <a:xfrm flipH="1">
            <a:off x="5984070" y="3261747"/>
            <a:ext cx="516340" cy="67019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3448615C-F0B6-A0D5-9FA1-15793D5D80AA}"/>
              </a:ext>
            </a:extLst>
          </p:cNvPr>
          <p:cNvSpPr/>
          <p:nvPr/>
        </p:nvSpPr>
        <p:spPr>
          <a:xfrm>
            <a:off x="7010055" y="39297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A90800-E4E5-C249-7F1C-D7DE022C7534}"/>
              </a:ext>
            </a:extLst>
          </p:cNvPr>
          <p:cNvSpPr/>
          <p:nvPr/>
        </p:nvSpPr>
        <p:spPr>
          <a:xfrm>
            <a:off x="5945046" y="39252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35054FB2-B21C-4139-347F-0320362BE921}"/>
              </a:ext>
            </a:extLst>
          </p:cNvPr>
          <p:cNvSpPr txBox="1"/>
          <p:nvPr/>
        </p:nvSpPr>
        <p:spPr>
          <a:xfrm>
            <a:off x="6018881" y="3489040"/>
            <a:ext cx="39923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+, +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0A183D5F-1E3A-9E52-C102-53D67101A502}"/>
              </a:ext>
            </a:extLst>
          </p:cNvPr>
          <p:cNvCxnSpPr>
            <a:cxnSpLocks/>
            <a:stCxn id="655" idx="2"/>
            <a:endCxn id="56" idx="0"/>
          </p:cNvCxnSpPr>
          <p:nvPr/>
        </p:nvCxnSpPr>
        <p:spPr>
          <a:xfrm>
            <a:off x="6500410" y="3261747"/>
            <a:ext cx="532505" cy="668009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68689EB0-28D5-766C-D725-649FC1E207BB}"/>
              </a:ext>
            </a:extLst>
          </p:cNvPr>
          <p:cNvSpPr txBox="1"/>
          <p:nvPr/>
        </p:nvSpPr>
        <p:spPr>
          <a:xfrm>
            <a:off x="6644556" y="3489040"/>
            <a:ext cx="3210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-, 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39D8967E-64BC-2904-9AED-4D04769E1A7D}"/>
              </a:ext>
            </a:extLst>
          </p:cNvPr>
          <p:cNvSpPr/>
          <p:nvPr/>
        </p:nvSpPr>
        <p:spPr>
          <a:xfrm>
            <a:off x="5369753" y="39185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FF6F7FAA-CA86-DAB1-E93D-55E5BEB3155E}"/>
              </a:ext>
            </a:extLst>
          </p:cNvPr>
          <p:cNvSpPr/>
          <p:nvPr/>
        </p:nvSpPr>
        <p:spPr>
          <a:xfrm>
            <a:off x="4200462" y="39140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cxnSp>
        <p:nvCxnSpPr>
          <p:cNvPr id="457" name="직선 연결선[R] 456">
            <a:extLst>
              <a:ext uri="{FF2B5EF4-FFF2-40B4-BE49-F238E27FC236}">
                <a16:creationId xmlns:a16="http://schemas.microsoft.com/office/drawing/2014/main" id="{98876ACB-231A-06E9-6722-468F6824F8AA}"/>
              </a:ext>
            </a:extLst>
          </p:cNvPr>
          <p:cNvCxnSpPr>
            <a:cxnSpLocks/>
            <a:endCxn id="458" idx="0"/>
          </p:cNvCxnSpPr>
          <p:nvPr/>
        </p:nvCxnSpPr>
        <p:spPr>
          <a:xfrm flipH="1">
            <a:off x="8158036" y="3282864"/>
            <a:ext cx="9084" cy="635713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E16033-841D-E882-BC16-331BD7526CF5}"/>
              </a:ext>
            </a:extLst>
          </p:cNvPr>
          <p:cNvSpPr txBox="1"/>
          <p:nvPr/>
        </p:nvSpPr>
        <p:spPr>
          <a:xfrm>
            <a:off x="7902693" y="3437275"/>
            <a:ext cx="51553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-, +, 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7E4052C-B177-8AD2-F088-19FF5DCE9FD0}"/>
              </a:ext>
            </a:extLst>
          </p:cNvPr>
          <p:cNvSpPr/>
          <p:nvPr/>
        </p:nvSpPr>
        <p:spPr>
          <a:xfrm>
            <a:off x="8135176" y="39185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9527CFE-D3F6-8928-E822-DEDB24347654}"/>
              </a:ext>
            </a:extLst>
          </p:cNvPr>
          <p:cNvSpPr txBox="1"/>
          <p:nvPr/>
        </p:nvSpPr>
        <p:spPr>
          <a:xfrm>
            <a:off x="3974054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-1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0E03415-D134-C179-CF01-526FCBFB2BA9}"/>
              </a:ext>
            </a:extLst>
          </p:cNvPr>
          <p:cNvSpPr txBox="1"/>
          <p:nvPr/>
        </p:nvSpPr>
        <p:spPr>
          <a:xfrm>
            <a:off x="5134911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-2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7615D76-36D5-5837-244C-523DC643A00E}"/>
              </a:ext>
            </a:extLst>
          </p:cNvPr>
          <p:cNvSpPr txBox="1"/>
          <p:nvPr/>
        </p:nvSpPr>
        <p:spPr>
          <a:xfrm>
            <a:off x="5796762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-3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154C83A-CD1F-F201-DF00-CA625B3E493A}"/>
              </a:ext>
            </a:extLst>
          </p:cNvPr>
          <p:cNvSpPr txBox="1"/>
          <p:nvPr/>
        </p:nvSpPr>
        <p:spPr>
          <a:xfrm>
            <a:off x="6798248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-1</a:t>
            </a:r>
            <a:endParaRPr kumimoji="1" lang="ko-Kore-KR" altLang="en-US" sz="16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BFBC2D1E-0A51-D0ED-C019-006A86A0396F}"/>
              </a:ext>
            </a:extLst>
          </p:cNvPr>
          <p:cNvSpPr txBox="1"/>
          <p:nvPr/>
        </p:nvSpPr>
        <p:spPr>
          <a:xfrm>
            <a:off x="7931419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-2</a:t>
            </a:r>
            <a:endParaRPr kumimoji="1" lang="ko-Kore-KR" altLang="en-US" sz="16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39" name="삼각형 638">
            <a:extLst>
              <a:ext uri="{FF2B5EF4-FFF2-40B4-BE49-F238E27FC236}">
                <a16:creationId xmlns:a16="http://schemas.microsoft.com/office/drawing/2014/main" id="{EC1D8745-C486-BB89-DEA6-CC9445188027}"/>
              </a:ext>
            </a:extLst>
          </p:cNvPr>
          <p:cNvSpPr/>
          <p:nvPr/>
        </p:nvSpPr>
        <p:spPr>
          <a:xfrm>
            <a:off x="3747830" y="651747"/>
            <a:ext cx="2797932" cy="1071790"/>
          </a:xfrm>
          <a:prstGeom prst="triangle">
            <a:avLst/>
          </a:prstGeom>
          <a:solidFill>
            <a:schemeClr val="dk1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9DE76D24-E32E-2725-947B-B572B261A6D2}"/>
              </a:ext>
            </a:extLst>
          </p:cNvPr>
          <p:cNvSpPr/>
          <p:nvPr/>
        </p:nvSpPr>
        <p:spPr>
          <a:xfrm>
            <a:off x="5712643" y="651747"/>
            <a:ext cx="2752670" cy="1071790"/>
          </a:xfrm>
          <a:prstGeom prst="triangle">
            <a:avLst/>
          </a:prstGeom>
          <a:solidFill>
            <a:schemeClr val="dk1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59FE4166-F161-A456-8ACF-849B8F00BA4A}"/>
              </a:ext>
            </a:extLst>
          </p:cNvPr>
          <p:cNvSpPr/>
          <p:nvPr/>
        </p:nvSpPr>
        <p:spPr>
          <a:xfrm>
            <a:off x="4740980" y="1718062"/>
            <a:ext cx="2792619" cy="2369627"/>
          </a:xfrm>
          <a:prstGeom prst="triangle">
            <a:avLst/>
          </a:prstGeom>
          <a:solidFill>
            <a:schemeClr val="accent6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0926A-123A-F11B-C458-276C0DF6B8F6}"/>
              </a:ext>
            </a:extLst>
          </p:cNvPr>
          <p:cNvSpPr txBox="1"/>
          <p:nvPr/>
        </p:nvSpPr>
        <p:spPr>
          <a:xfrm>
            <a:off x="5717605" y="1471840"/>
            <a:ext cx="81336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Trail </a:t>
            </a:r>
            <a:r>
              <a:rPr kumimoji="1" lang="ko-Kore-KR" altLang="en-US" sz="1600" spc="-40" dirty="0">
                <a:latin typeface="+mn-ea"/>
              </a:rPr>
              <a:t>길이</a:t>
            </a:r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13705164-EF5E-F457-2436-FFB886EC978F}"/>
              </a:ext>
            </a:extLst>
          </p:cNvPr>
          <p:cNvSpPr/>
          <p:nvPr/>
        </p:nvSpPr>
        <p:spPr>
          <a:xfrm>
            <a:off x="3662000" y="1718061"/>
            <a:ext cx="1101929" cy="2372607"/>
          </a:xfrm>
          <a:prstGeom prst="triangle">
            <a:avLst>
              <a:gd name="adj" fmla="val 48852"/>
            </a:avLst>
          </a:prstGeom>
          <a:solidFill>
            <a:schemeClr val="accent6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삼각형 17">
            <a:extLst>
              <a:ext uri="{FF2B5EF4-FFF2-40B4-BE49-F238E27FC236}">
                <a16:creationId xmlns:a16="http://schemas.microsoft.com/office/drawing/2014/main" id="{8D9E84F1-D7D9-6029-7996-F796A179B623}"/>
              </a:ext>
            </a:extLst>
          </p:cNvPr>
          <p:cNvSpPr/>
          <p:nvPr/>
        </p:nvSpPr>
        <p:spPr>
          <a:xfrm>
            <a:off x="7533609" y="1718061"/>
            <a:ext cx="1101929" cy="2372607"/>
          </a:xfrm>
          <a:prstGeom prst="triangle">
            <a:avLst>
              <a:gd name="adj" fmla="val 48852"/>
            </a:avLst>
          </a:prstGeom>
          <a:solidFill>
            <a:schemeClr val="accent6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C94DD-4A46-CD16-1288-A1A2930291FD}"/>
              </a:ext>
            </a:extLst>
          </p:cNvPr>
          <p:cNvSpPr txBox="1"/>
          <p:nvPr/>
        </p:nvSpPr>
        <p:spPr>
          <a:xfrm>
            <a:off x="9478322" y="4456731"/>
            <a:ext cx="8002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요구사항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73758-7209-98BE-59C6-623240630C83}"/>
              </a:ext>
            </a:extLst>
          </p:cNvPr>
          <p:cNvSpPr txBox="1"/>
          <p:nvPr/>
        </p:nvSpPr>
        <p:spPr>
          <a:xfrm flipH="1">
            <a:off x="10925150" y="5191931"/>
            <a:ext cx="5748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trail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3A366-1370-D129-2A51-89ACBC58C2BC}"/>
              </a:ext>
            </a:extLst>
          </p:cNvPr>
          <p:cNvSpPr txBox="1"/>
          <p:nvPr/>
        </p:nvSpPr>
        <p:spPr>
          <a:xfrm flipH="1">
            <a:off x="12193341" y="5116932"/>
            <a:ext cx="4721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핸들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ko-Kore-KR" altLang="en-US" sz="1600" spc="-40" dirty="0">
                <a:latin typeface="+mn-ea"/>
              </a:rPr>
              <a:t>바퀴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ko-Kore-KR" altLang="en-US" sz="1600" spc="-40" dirty="0">
                <a:latin typeface="+mn-ea"/>
              </a:rPr>
              <a:t>튜브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E90B3-E0F6-4E30-789B-5C698897E2D8}"/>
              </a:ext>
            </a:extLst>
          </p:cNvPr>
          <p:cNvSpPr txBox="1"/>
          <p:nvPr/>
        </p:nvSpPr>
        <p:spPr>
          <a:xfrm flipH="1">
            <a:off x="13143076" y="5154470"/>
            <a:ext cx="10507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바퀴 크기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ko-Kore-KR" altLang="en-US" sz="1600" spc="-40" dirty="0">
                <a:latin typeface="+mn-ea"/>
              </a:rPr>
              <a:t>튜브 각도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A1429-5B7F-E780-6B0E-BC0F4B460CC5}"/>
              </a:ext>
            </a:extLst>
          </p:cNvPr>
          <p:cNvSpPr txBox="1"/>
          <p:nvPr/>
        </p:nvSpPr>
        <p:spPr>
          <a:xfrm flipH="1">
            <a:off x="9381023" y="5241262"/>
            <a:ext cx="908021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조향성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5D77F66D-E8BF-F656-DF98-D2ED23E030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08338" y="4148904"/>
            <a:ext cx="86792" cy="3833401"/>
          </a:xfrm>
          <a:prstGeom prst="curvedConnector3">
            <a:avLst>
              <a:gd name="adj1" fmla="val -263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삼각형 44">
            <a:extLst>
              <a:ext uri="{FF2B5EF4-FFF2-40B4-BE49-F238E27FC236}">
                <a16:creationId xmlns:a16="http://schemas.microsoft.com/office/drawing/2014/main" id="{9C29E6F7-D212-F669-3370-54DC123802E1}"/>
              </a:ext>
            </a:extLst>
          </p:cNvPr>
          <p:cNvSpPr/>
          <p:nvPr/>
        </p:nvSpPr>
        <p:spPr>
          <a:xfrm rot="5400000">
            <a:off x="9908378" y="5295194"/>
            <a:ext cx="1371412" cy="223494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1" name="삼각형 50">
            <a:extLst>
              <a:ext uri="{FF2B5EF4-FFF2-40B4-BE49-F238E27FC236}">
                <a16:creationId xmlns:a16="http://schemas.microsoft.com/office/drawing/2014/main" id="{DCC2B94F-B15E-EA63-79BC-ED6965F15F64}"/>
              </a:ext>
            </a:extLst>
          </p:cNvPr>
          <p:cNvSpPr/>
          <p:nvPr/>
        </p:nvSpPr>
        <p:spPr>
          <a:xfrm rot="5400000">
            <a:off x="11172449" y="5295194"/>
            <a:ext cx="1371412" cy="223494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E4B86B69-F5CD-7722-8428-182FC08DEB54}"/>
              </a:ext>
            </a:extLst>
          </p:cNvPr>
          <p:cNvSpPr/>
          <p:nvPr/>
        </p:nvSpPr>
        <p:spPr>
          <a:xfrm rot="5400000">
            <a:off x="12251116" y="5295194"/>
            <a:ext cx="1371412" cy="223494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A6431-7277-C52E-6F3C-9991994650D9}"/>
              </a:ext>
            </a:extLst>
          </p:cNvPr>
          <p:cNvSpPr txBox="1"/>
          <p:nvPr/>
        </p:nvSpPr>
        <p:spPr>
          <a:xfrm>
            <a:off x="10765947" y="4436468"/>
            <a:ext cx="8672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  <a:sym typeface="Wingdings" pitchFamily="2" charset="2"/>
              </a:rPr>
              <a:t>제품 속성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005E27-8BAC-1BA9-ADBF-C409F751D28E}"/>
              </a:ext>
            </a:extLst>
          </p:cNvPr>
          <p:cNvSpPr txBox="1"/>
          <p:nvPr/>
        </p:nvSpPr>
        <p:spPr>
          <a:xfrm>
            <a:off x="12194557" y="4436468"/>
            <a:ext cx="4001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  <a:sym typeface="Wingdings" pitchFamily="2" charset="2"/>
              </a:rPr>
              <a:t>부품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CB9F8FC5-A29A-02A0-1E4F-18849A6B26A5}"/>
              </a:ext>
            </a:extLst>
          </p:cNvPr>
          <p:cNvSpPr txBox="1"/>
          <p:nvPr/>
        </p:nvSpPr>
        <p:spPr>
          <a:xfrm>
            <a:off x="13067611" y="4436468"/>
            <a:ext cx="12673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  <a:sym typeface="Wingdings" pitchFamily="2" charset="2"/>
              </a:rPr>
              <a:t>설계 파라미터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8573EB07-099B-21B3-E303-8C2DEBD02382}"/>
              </a:ext>
            </a:extLst>
          </p:cNvPr>
          <p:cNvSpPr/>
          <p:nvPr/>
        </p:nvSpPr>
        <p:spPr>
          <a:xfrm>
            <a:off x="9381024" y="4358988"/>
            <a:ext cx="5005966" cy="20674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0" name="삼각형 459">
            <a:extLst>
              <a:ext uri="{FF2B5EF4-FFF2-40B4-BE49-F238E27FC236}">
                <a16:creationId xmlns:a16="http://schemas.microsoft.com/office/drawing/2014/main" id="{7E6E071F-FE22-732A-6061-0855D50B90D7}"/>
              </a:ext>
            </a:extLst>
          </p:cNvPr>
          <p:cNvSpPr/>
          <p:nvPr/>
        </p:nvSpPr>
        <p:spPr>
          <a:xfrm rot="5400000">
            <a:off x="9824361" y="3056176"/>
            <a:ext cx="830479" cy="13534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A05BB635-409B-8762-6392-D669C3279779}"/>
              </a:ext>
            </a:extLst>
          </p:cNvPr>
          <p:cNvSpPr txBox="1"/>
          <p:nvPr/>
        </p:nvSpPr>
        <p:spPr>
          <a:xfrm>
            <a:off x="10534858" y="2944513"/>
            <a:ext cx="10983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ko-Kore-KR" altLang="en-US" spc="-40" dirty="0">
                <a:latin typeface="+mn-ea"/>
              </a:rPr>
              <a:t>실제 </a:t>
            </a:r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470" name="구부러진 연결선[U] 469">
            <a:extLst>
              <a:ext uri="{FF2B5EF4-FFF2-40B4-BE49-F238E27FC236}">
                <a16:creationId xmlns:a16="http://schemas.microsoft.com/office/drawing/2014/main" id="{AC5090A3-63E5-7364-A3B4-E6B6F6C042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65665" y="3473721"/>
            <a:ext cx="12700" cy="538314"/>
          </a:xfrm>
          <a:prstGeom prst="curvedConnector3">
            <a:avLst>
              <a:gd name="adj1" fmla="val 1017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DBB8E9C7-BA17-82BD-6A8E-9482C19FD201}"/>
              </a:ext>
            </a:extLst>
          </p:cNvPr>
          <p:cNvSpPr txBox="1"/>
          <p:nvPr/>
        </p:nvSpPr>
        <p:spPr>
          <a:xfrm>
            <a:off x="10534858" y="3640252"/>
            <a:ext cx="14346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abstract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486" name="그림 485">
            <a:extLst>
              <a:ext uri="{FF2B5EF4-FFF2-40B4-BE49-F238E27FC236}">
                <a16:creationId xmlns:a16="http://schemas.microsoft.com/office/drawing/2014/main" id="{14C9B30B-96DB-563E-EBF2-4C8CDD27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1" y="5091997"/>
            <a:ext cx="3511880" cy="1432707"/>
          </a:xfrm>
          <a:prstGeom prst="rect">
            <a:avLst/>
          </a:prstGeom>
        </p:spPr>
      </p:pic>
      <p:pic>
        <p:nvPicPr>
          <p:cNvPr id="487" name="그림 486">
            <a:extLst>
              <a:ext uri="{FF2B5EF4-FFF2-40B4-BE49-F238E27FC236}">
                <a16:creationId xmlns:a16="http://schemas.microsoft.com/office/drawing/2014/main" id="{6DEA20E5-1FE5-1CBB-E216-9CE51961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9" y="5288847"/>
            <a:ext cx="1656393" cy="1018587"/>
          </a:xfrm>
          <a:prstGeom prst="rect">
            <a:avLst/>
          </a:prstGeom>
        </p:spPr>
      </p:pic>
      <p:cxnSp>
        <p:nvCxnSpPr>
          <p:cNvPr id="500" name="꺾인 연결선[E] 499">
            <a:extLst>
              <a:ext uri="{FF2B5EF4-FFF2-40B4-BE49-F238E27FC236}">
                <a16:creationId xmlns:a16="http://schemas.microsoft.com/office/drawing/2014/main" id="{F114DF3E-AD9E-51DE-9B27-A64D39B595BF}"/>
              </a:ext>
            </a:extLst>
          </p:cNvPr>
          <p:cNvCxnSpPr>
            <a:stCxn id="463" idx="2"/>
            <a:endCxn id="464" idx="2"/>
          </p:cNvCxnSpPr>
          <p:nvPr/>
        </p:nvCxnSpPr>
        <p:spPr>
          <a:xfrm rot="16200000" flipH="1">
            <a:off x="6536417" y="3580596"/>
            <a:ext cx="12700" cy="1001486"/>
          </a:xfrm>
          <a:prstGeom prst="bentConnector3">
            <a:avLst>
              <a:gd name="adj1" fmla="val 7509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꺾인 연결선[E] 501">
            <a:extLst>
              <a:ext uri="{FF2B5EF4-FFF2-40B4-BE49-F238E27FC236}">
                <a16:creationId xmlns:a16="http://schemas.microsoft.com/office/drawing/2014/main" id="{C3B988FE-6BEF-2852-2F2C-5E0C35D60EDF}"/>
              </a:ext>
            </a:extLst>
          </p:cNvPr>
          <p:cNvCxnSpPr>
            <a:cxnSpLocks/>
            <a:stCxn id="462" idx="2"/>
            <a:endCxn id="464" idx="2"/>
          </p:cNvCxnSpPr>
          <p:nvPr/>
        </p:nvCxnSpPr>
        <p:spPr>
          <a:xfrm rot="16200000" flipH="1">
            <a:off x="6205491" y="3249670"/>
            <a:ext cx="12700" cy="16633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D1F0530C-4F34-CF92-1B0B-E08654154AA0}"/>
              </a:ext>
            </a:extLst>
          </p:cNvPr>
          <p:cNvSpPr txBox="1"/>
          <p:nvPr/>
        </p:nvSpPr>
        <p:spPr>
          <a:xfrm>
            <a:off x="6467824" y="4075510"/>
            <a:ext cx="958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latin typeface="+mn-ea"/>
              </a:rPr>
              <a:t>X</a:t>
            </a:r>
            <a:endParaRPr kumimoji="1" lang="ko-Kore-KR" altLang="en-US" sz="1200" b="1" spc="-40" dirty="0">
              <a:latin typeface="+mn-ea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4924C885-DD25-92E2-8889-D9B94E190604}"/>
              </a:ext>
            </a:extLst>
          </p:cNvPr>
          <p:cNvSpPr txBox="1"/>
          <p:nvPr/>
        </p:nvSpPr>
        <p:spPr>
          <a:xfrm>
            <a:off x="6139248" y="4200613"/>
            <a:ext cx="958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latin typeface="+mn-ea"/>
              </a:rPr>
              <a:t>X</a:t>
            </a:r>
            <a:endParaRPr kumimoji="1" lang="ko-Kore-KR" altLang="en-US" sz="1200" b="1" spc="-40" dirty="0">
              <a:latin typeface="+mn-ea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F8ACF98-6B36-460F-81C5-775EABB97A15}"/>
              </a:ext>
            </a:extLst>
          </p:cNvPr>
          <p:cNvSpPr txBox="1"/>
          <p:nvPr/>
        </p:nvSpPr>
        <p:spPr>
          <a:xfrm>
            <a:off x="6742790" y="4713079"/>
            <a:ext cx="236859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X</a:t>
            </a:r>
            <a:r>
              <a:rPr kumimoji="1" lang="en-US" altLang="ko-Kore-KR" sz="1600" spc="-40" dirty="0">
                <a:latin typeface="+mn-ea"/>
              </a:rPr>
              <a:t> : infeasible combination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∆ : conflict combination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06" name="직선 연결선[R] 505">
            <a:extLst>
              <a:ext uri="{FF2B5EF4-FFF2-40B4-BE49-F238E27FC236}">
                <a16:creationId xmlns:a16="http://schemas.microsoft.com/office/drawing/2014/main" id="{AB0CC6BF-7E1F-0AC5-0944-8E24ACA38D41}"/>
              </a:ext>
            </a:extLst>
          </p:cNvPr>
          <p:cNvCxnSpPr>
            <a:cxnSpLocks/>
          </p:cNvCxnSpPr>
          <p:nvPr/>
        </p:nvCxnSpPr>
        <p:spPr>
          <a:xfrm>
            <a:off x="163615" y="4951412"/>
            <a:ext cx="3498385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꺾인 연결선[E] 507">
            <a:extLst>
              <a:ext uri="{FF2B5EF4-FFF2-40B4-BE49-F238E27FC236}">
                <a16:creationId xmlns:a16="http://schemas.microsoft.com/office/drawing/2014/main" id="{192CCC4D-502B-337C-0CB9-7E6686A68445}"/>
              </a:ext>
            </a:extLst>
          </p:cNvPr>
          <p:cNvCxnSpPr>
            <a:cxnSpLocks/>
            <a:stCxn id="13" idx="3"/>
            <a:endCxn id="18" idx="3"/>
          </p:cNvCxnSpPr>
          <p:nvPr/>
        </p:nvCxnSpPr>
        <p:spPr>
          <a:xfrm rot="16200000" flipH="1">
            <a:off x="6136118" y="2154863"/>
            <a:ext cx="12700" cy="3871609"/>
          </a:xfrm>
          <a:prstGeom prst="bentConnector3">
            <a:avLst>
              <a:gd name="adj1" fmla="val 3525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7064E1-9138-C2BA-E517-47799B94071F}"/>
              </a:ext>
            </a:extLst>
          </p:cNvPr>
          <p:cNvSpPr txBox="1"/>
          <p:nvPr/>
        </p:nvSpPr>
        <p:spPr>
          <a:xfrm>
            <a:off x="6120720" y="4419250"/>
            <a:ext cx="5206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∆</a:t>
            </a:r>
            <a:r>
              <a:rPr kumimoji="1" lang="en-US" altLang="ko-Kore-KR" sz="1600" spc="-40" dirty="0">
                <a:latin typeface="+mn-ea"/>
              </a:rPr>
              <a:t>(E-1)</a:t>
            </a:r>
            <a:endParaRPr kumimoji="1" lang="ko-Kore-KR" altLang="en-US" sz="16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784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" name="직선 연결선[R] 321">
            <a:extLst>
              <a:ext uri="{FF2B5EF4-FFF2-40B4-BE49-F238E27FC236}">
                <a16:creationId xmlns:a16="http://schemas.microsoft.com/office/drawing/2014/main" id="{638B4D1C-035B-98C4-D4CB-499B2BE4C949}"/>
              </a:ext>
            </a:extLst>
          </p:cNvPr>
          <p:cNvCxnSpPr>
            <a:cxnSpLocks/>
          </p:cNvCxnSpPr>
          <p:nvPr/>
        </p:nvCxnSpPr>
        <p:spPr>
          <a:xfrm flipH="1">
            <a:off x="5577908" y="3564986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480DCB4-1444-F696-6999-6955B8D8EEB8}"/>
              </a:ext>
            </a:extLst>
          </p:cNvPr>
          <p:cNvSpPr txBox="1"/>
          <p:nvPr/>
        </p:nvSpPr>
        <p:spPr>
          <a:xfrm>
            <a:off x="7041396" y="3553764"/>
            <a:ext cx="31553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First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B2CEF58F-5C76-DFBD-042F-3B6FFD4B6273}"/>
              </a:ext>
            </a:extLst>
          </p:cNvPr>
          <p:cNvCxnSpPr>
            <a:cxnSpLocks/>
            <a:stCxn id="408" idx="1"/>
            <a:endCxn id="547" idx="3"/>
          </p:cNvCxnSpPr>
          <p:nvPr/>
        </p:nvCxnSpPr>
        <p:spPr>
          <a:xfrm flipH="1">
            <a:off x="6379777" y="4558248"/>
            <a:ext cx="529394" cy="994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9DA84300-5952-2917-6F8F-1E37634447ED}"/>
              </a:ext>
            </a:extLst>
          </p:cNvPr>
          <p:cNvCxnSpPr>
            <a:cxnSpLocks/>
            <a:stCxn id="417" idx="1"/>
            <a:endCxn id="547" idx="3"/>
          </p:cNvCxnSpPr>
          <p:nvPr/>
        </p:nvCxnSpPr>
        <p:spPr>
          <a:xfrm flipH="1">
            <a:off x="6379777" y="5117933"/>
            <a:ext cx="529394" cy="434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직선 연결선[R] 272">
            <a:extLst>
              <a:ext uri="{FF2B5EF4-FFF2-40B4-BE49-F238E27FC236}">
                <a16:creationId xmlns:a16="http://schemas.microsoft.com/office/drawing/2014/main" id="{A05E7129-7598-AA2A-2DA7-EC433993266B}"/>
              </a:ext>
            </a:extLst>
          </p:cNvPr>
          <p:cNvCxnSpPr>
            <a:cxnSpLocks/>
            <a:stCxn id="411" idx="1"/>
            <a:endCxn id="547" idx="3"/>
          </p:cNvCxnSpPr>
          <p:nvPr/>
        </p:nvCxnSpPr>
        <p:spPr>
          <a:xfrm flipH="1" flipV="1">
            <a:off x="6379777" y="5552407"/>
            <a:ext cx="529394" cy="401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2C1E903A-9576-0402-51E3-14D892617436}"/>
              </a:ext>
            </a:extLst>
          </p:cNvPr>
          <p:cNvCxnSpPr>
            <a:cxnSpLocks/>
            <a:stCxn id="417" idx="1"/>
            <a:endCxn id="550" idx="3"/>
          </p:cNvCxnSpPr>
          <p:nvPr/>
        </p:nvCxnSpPr>
        <p:spPr>
          <a:xfrm flipH="1" flipV="1">
            <a:off x="6373287" y="4809871"/>
            <a:ext cx="535884" cy="308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[R] 278">
            <a:extLst>
              <a:ext uri="{FF2B5EF4-FFF2-40B4-BE49-F238E27FC236}">
                <a16:creationId xmlns:a16="http://schemas.microsoft.com/office/drawing/2014/main" id="{8F447C08-34CC-398D-A615-92FD3EEEA6CB}"/>
              </a:ext>
            </a:extLst>
          </p:cNvPr>
          <p:cNvCxnSpPr>
            <a:cxnSpLocks/>
            <a:stCxn id="414" idx="1"/>
            <a:endCxn id="550" idx="3"/>
          </p:cNvCxnSpPr>
          <p:nvPr/>
        </p:nvCxnSpPr>
        <p:spPr>
          <a:xfrm flipH="1">
            <a:off x="6373287" y="4187397"/>
            <a:ext cx="535884" cy="622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[R] 281">
            <a:extLst>
              <a:ext uri="{FF2B5EF4-FFF2-40B4-BE49-F238E27FC236}">
                <a16:creationId xmlns:a16="http://schemas.microsoft.com/office/drawing/2014/main" id="{CAA9A422-1372-583F-6AE3-504CD0C6C9CC}"/>
              </a:ext>
            </a:extLst>
          </p:cNvPr>
          <p:cNvCxnSpPr>
            <a:cxnSpLocks/>
            <a:stCxn id="411" idx="1"/>
            <a:endCxn id="550" idx="3"/>
          </p:cNvCxnSpPr>
          <p:nvPr/>
        </p:nvCxnSpPr>
        <p:spPr>
          <a:xfrm flipH="1" flipV="1">
            <a:off x="6373287" y="4809871"/>
            <a:ext cx="535884" cy="114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7AB4217-D470-ADCC-EB1B-04B8B0D699A6}"/>
              </a:ext>
            </a:extLst>
          </p:cNvPr>
          <p:cNvSpPr txBox="1"/>
          <p:nvPr/>
        </p:nvSpPr>
        <p:spPr>
          <a:xfrm>
            <a:off x="4732920" y="2647598"/>
            <a:ext cx="4010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conflict </a:t>
            </a:r>
            <a:r>
              <a:rPr kumimoji="1" lang="en-US" altLang="ko-Kore-KR" spc="-40" dirty="0">
                <a:latin typeface="+mn-ea"/>
              </a:rPr>
              <a:t>to handle </a:t>
            </a:r>
            <a:r>
              <a:rPr kumimoji="1" lang="en-US" altLang="ko-Kore-KR" sz="1800" spc="-40" dirty="0">
                <a:latin typeface="+mn-ea"/>
              </a:rPr>
              <a:t>FR</a:t>
            </a:r>
            <a:r>
              <a:rPr kumimoji="1" lang="en-US" altLang="ko-Kore-KR" sz="1800" spc="-40" baseline="-25000" dirty="0">
                <a:latin typeface="+mn-ea"/>
              </a:rPr>
              <a:t>1</a:t>
            </a:r>
            <a:r>
              <a:rPr kumimoji="1" lang="en-US" altLang="ko-Kore-KR" sz="1800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and </a:t>
            </a:r>
            <a:r>
              <a:rPr kumimoji="1" lang="en-US" altLang="ko-Kore-KR" sz="1800" spc="-40" dirty="0">
                <a:latin typeface="+mn-ea"/>
              </a:rPr>
              <a:t>FR</a:t>
            </a:r>
            <a:r>
              <a:rPr kumimoji="1" lang="en-US" altLang="ko-Kore-KR" sz="1800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FAE266C5-22CA-5DE7-074F-2C491BAA6FF1}"/>
              </a:ext>
            </a:extLst>
          </p:cNvPr>
          <p:cNvCxnSpPr>
            <a:cxnSpLocks/>
          </p:cNvCxnSpPr>
          <p:nvPr/>
        </p:nvCxnSpPr>
        <p:spPr>
          <a:xfrm>
            <a:off x="16376" y="2568367"/>
            <a:ext cx="907042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69B421-9565-E0CA-2757-496059D039C1}"/>
              </a:ext>
            </a:extLst>
          </p:cNvPr>
          <p:cNvSpPr txBox="1"/>
          <p:nvPr/>
        </p:nvSpPr>
        <p:spPr>
          <a:xfrm>
            <a:off x="3440643" y="1220131"/>
            <a:ext cx="1772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J1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B912E60-E79B-EFC2-2FAD-AF5A88F4303A}"/>
              </a:ext>
            </a:extLst>
          </p:cNvPr>
          <p:cNvSpPr/>
          <p:nvPr/>
        </p:nvSpPr>
        <p:spPr>
          <a:xfrm>
            <a:off x="1676143" y="668734"/>
            <a:ext cx="974847" cy="1741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2907B3-0E4A-3705-0522-8C9D2BA54BEA}"/>
              </a:ext>
            </a:extLst>
          </p:cNvPr>
          <p:cNvSpPr/>
          <p:nvPr/>
        </p:nvSpPr>
        <p:spPr>
          <a:xfrm>
            <a:off x="3031121" y="668734"/>
            <a:ext cx="974847" cy="17337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5FD3A-56A9-EEF2-A3EA-BA703546D431}"/>
              </a:ext>
            </a:extLst>
          </p:cNvPr>
          <p:cNvSpPr txBox="1"/>
          <p:nvPr/>
        </p:nvSpPr>
        <p:spPr>
          <a:xfrm>
            <a:off x="6607605" y="914955"/>
            <a:ext cx="36292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DP1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DP2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BFC1CD-8684-5A64-429B-AD8BCE76754D}"/>
              </a:ext>
            </a:extLst>
          </p:cNvPr>
          <p:cNvSpPr/>
          <p:nvPr/>
        </p:nvSpPr>
        <p:spPr>
          <a:xfrm>
            <a:off x="6340467" y="668734"/>
            <a:ext cx="974847" cy="17337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cxnSp>
        <p:nvCxnSpPr>
          <p:cNvPr id="16" name="직선 연결선[R] 41">
            <a:extLst>
              <a:ext uri="{FF2B5EF4-FFF2-40B4-BE49-F238E27FC236}">
                <a16:creationId xmlns:a16="http://schemas.microsoft.com/office/drawing/2014/main" id="{D2C329F5-615E-7A8D-2418-5D15E7A3327D}"/>
              </a:ext>
            </a:extLst>
          </p:cNvPr>
          <p:cNvCxnSpPr>
            <a:cxnSpLocks/>
          </p:cNvCxnSpPr>
          <p:nvPr/>
        </p:nvCxnSpPr>
        <p:spPr>
          <a:xfrm>
            <a:off x="6625627" y="1421553"/>
            <a:ext cx="3448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42">
            <a:extLst>
              <a:ext uri="{FF2B5EF4-FFF2-40B4-BE49-F238E27FC236}">
                <a16:creationId xmlns:a16="http://schemas.microsoft.com/office/drawing/2014/main" id="{724007D5-44A7-F4B5-1283-3EED17938EF3}"/>
              </a:ext>
            </a:extLst>
          </p:cNvPr>
          <p:cNvCxnSpPr>
            <a:cxnSpLocks/>
          </p:cNvCxnSpPr>
          <p:nvPr/>
        </p:nvCxnSpPr>
        <p:spPr>
          <a:xfrm>
            <a:off x="6625627" y="1937606"/>
            <a:ext cx="3448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오른쪽 대괄호[R] 52">
            <a:extLst>
              <a:ext uri="{FF2B5EF4-FFF2-40B4-BE49-F238E27FC236}">
                <a16:creationId xmlns:a16="http://schemas.microsoft.com/office/drawing/2014/main" id="{ED46A9CE-9E6D-89E0-39B4-A4E8E18478AD}"/>
              </a:ext>
            </a:extLst>
          </p:cNvPr>
          <p:cNvSpPr/>
          <p:nvPr/>
        </p:nvSpPr>
        <p:spPr>
          <a:xfrm>
            <a:off x="7093059" y="1059088"/>
            <a:ext cx="96878" cy="24224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DED6E-2086-B92B-7E37-BFF42785FDE5}"/>
              </a:ext>
            </a:extLst>
          </p:cNvPr>
          <p:cNvSpPr txBox="1"/>
          <p:nvPr/>
        </p:nvSpPr>
        <p:spPr>
          <a:xfrm>
            <a:off x="7330637" y="1603021"/>
            <a:ext cx="1375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 Alternative 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55EDF-0A03-1C1B-0D77-049CA6179329}"/>
              </a:ext>
            </a:extLst>
          </p:cNvPr>
          <p:cNvSpPr txBox="1"/>
          <p:nvPr/>
        </p:nvSpPr>
        <p:spPr>
          <a:xfrm>
            <a:off x="7330637" y="1984936"/>
            <a:ext cx="1375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 Alternative 3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BE67DC-DFD4-5513-F205-741BAE1B15CA}"/>
              </a:ext>
            </a:extLst>
          </p:cNvPr>
          <p:cNvSpPr/>
          <p:nvPr/>
        </p:nvSpPr>
        <p:spPr>
          <a:xfrm>
            <a:off x="7577336" y="1603020"/>
            <a:ext cx="1143809" cy="24060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BD175-AF4F-A110-5E0A-3AF2974FD546}"/>
              </a:ext>
            </a:extLst>
          </p:cNvPr>
          <p:cNvSpPr/>
          <p:nvPr/>
        </p:nvSpPr>
        <p:spPr>
          <a:xfrm>
            <a:off x="7596681" y="1994875"/>
            <a:ext cx="1109141" cy="24622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1" name="오른쪽 대괄호[R] 59">
            <a:extLst>
              <a:ext uri="{FF2B5EF4-FFF2-40B4-BE49-F238E27FC236}">
                <a16:creationId xmlns:a16="http://schemas.microsoft.com/office/drawing/2014/main" id="{00458025-161C-9318-4A0D-5812041A0D16}"/>
              </a:ext>
            </a:extLst>
          </p:cNvPr>
          <p:cNvSpPr/>
          <p:nvPr/>
        </p:nvSpPr>
        <p:spPr>
          <a:xfrm>
            <a:off x="7097865" y="1601672"/>
            <a:ext cx="92072" cy="269693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A56D24-8BBC-7663-10DE-33D7AB511014}"/>
              </a:ext>
            </a:extLst>
          </p:cNvPr>
          <p:cNvSpPr txBox="1"/>
          <p:nvPr/>
        </p:nvSpPr>
        <p:spPr>
          <a:xfrm>
            <a:off x="582781" y="1407044"/>
            <a:ext cx="2766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C17F05-631E-0826-2208-04C729CBB978}"/>
              </a:ext>
            </a:extLst>
          </p:cNvPr>
          <p:cNvSpPr/>
          <p:nvPr/>
        </p:nvSpPr>
        <p:spPr>
          <a:xfrm>
            <a:off x="236809" y="668734"/>
            <a:ext cx="974847" cy="17412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9BC059-FA71-1E1F-1DFB-DAA5E12D2652}"/>
              </a:ext>
            </a:extLst>
          </p:cNvPr>
          <p:cNvSpPr txBox="1"/>
          <p:nvPr/>
        </p:nvSpPr>
        <p:spPr>
          <a:xfrm>
            <a:off x="267396" y="337940"/>
            <a:ext cx="91871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Customer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35" name="직선 연결선[R] 71">
            <a:extLst>
              <a:ext uri="{FF2B5EF4-FFF2-40B4-BE49-F238E27FC236}">
                <a16:creationId xmlns:a16="http://schemas.microsoft.com/office/drawing/2014/main" id="{D2301D1A-9117-FADE-0D21-3D70F5F4E370}"/>
              </a:ext>
            </a:extLst>
          </p:cNvPr>
          <p:cNvCxnSpPr>
            <a:cxnSpLocks/>
          </p:cNvCxnSpPr>
          <p:nvPr/>
        </p:nvCxnSpPr>
        <p:spPr>
          <a:xfrm>
            <a:off x="1228590" y="1560934"/>
            <a:ext cx="447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439CAD-83CF-D472-9B5C-F0BE5C6CA2BA}"/>
              </a:ext>
            </a:extLst>
          </p:cNvPr>
          <p:cNvSpPr txBox="1"/>
          <p:nvPr/>
        </p:nvSpPr>
        <p:spPr>
          <a:xfrm>
            <a:off x="2050043" y="1421553"/>
            <a:ext cx="2173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D19480-6B14-9650-F3CC-3728880F7872}"/>
              </a:ext>
            </a:extLst>
          </p:cNvPr>
          <p:cNvSpPr txBox="1"/>
          <p:nvPr/>
        </p:nvSpPr>
        <p:spPr>
          <a:xfrm>
            <a:off x="1672353" y="337940"/>
            <a:ext cx="90890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</a:t>
            </a:r>
            <a:br>
              <a:rPr kumimoji="1" lang="en-US" altLang="ko-Kore-KR" sz="1600" spc="-40" dirty="0">
                <a:latin typeface="+mn-ea"/>
              </a:rPr>
            </a:br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D22537-0E6B-91E8-5F5A-DC0C5F0F712C}"/>
              </a:ext>
            </a:extLst>
          </p:cNvPr>
          <p:cNvSpPr txBox="1"/>
          <p:nvPr/>
        </p:nvSpPr>
        <p:spPr>
          <a:xfrm>
            <a:off x="6693846" y="461051"/>
            <a:ext cx="33727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DPs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DDD507-BFCC-27DD-C092-7FF0A9EDEC5C}"/>
              </a:ext>
            </a:extLst>
          </p:cNvPr>
          <p:cNvSpPr txBox="1"/>
          <p:nvPr/>
        </p:nvSpPr>
        <p:spPr>
          <a:xfrm>
            <a:off x="3440643" y="1664512"/>
            <a:ext cx="1772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J2</a:t>
            </a:r>
          </a:p>
        </p:txBody>
      </p:sp>
      <p:cxnSp>
        <p:nvCxnSpPr>
          <p:cNvPr id="40" name="직선 연결선[R] 78">
            <a:extLst>
              <a:ext uri="{FF2B5EF4-FFF2-40B4-BE49-F238E27FC236}">
                <a16:creationId xmlns:a16="http://schemas.microsoft.com/office/drawing/2014/main" id="{1CE5BBD8-1758-D40A-2BD4-FFB51D4C5AA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650990" y="1343242"/>
            <a:ext cx="789653" cy="21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79">
            <a:extLst>
              <a:ext uri="{FF2B5EF4-FFF2-40B4-BE49-F238E27FC236}">
                <a16:creationId xmlns:a16="http://schemas.microsoft.com/office/drawing/2014/main" id="{A52737DD-2925-1763-EDBA-58FCF4B9892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650990" y="1560934"/>
            <a:ext cx="789653" cy="226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80">
            <a:extLst>
              <a:ext uri="{FF2B5EF4-FFF2-40B4-BE49-F238E27FC236}">
                <a16:creationId xmlns:a16="http://schemas.microsoft.com/office/drawing/2014/main" id="{1C80821C-3D2B-6E14-73F4-5E8B95AE5E23}"/>
              </a:ext>
            </a:extLst>
          </p:cNvPr>
          <p:cNvCxnSpPr>
            <a:cxnSpLocks/>
            <a:stCxn id="39" idx="3"/>
            <a:endCxn id="61" idx="1"/>
          </p:cNvCxnSpPr>
          <p:nvPr/>
        </p:nvCxnSpPr>
        <p:spPr>
          <a:xfrm>
            <a:off x="3617936" y="1787623"/>
            <a:ext cx="1442856" cy="222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81">
            <a:extLst>
              <a:ext uri="{FF2B5EF4-FFF2-40B4-BE49-F238E27FC236}">
                <a16:creationId xmlns:a16="http://schemas.microsoft.com/office/drawing/2014/main" id="{04461CA6-0E25-C7E0-933A-CB2D6A3944B4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 flipV="1">
            <a:off x="3617936" y="1565433"/>
            <a:ext cx="1442856" cy="222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82">
            <a:extLst>
              <a:ext uri="{FF2B5EF4-FFF2-40B4-BE49-F238E27FC236}">
                <a16:creationId xmlns:a16="http://schemas.microsoft.com/office/drawing/2014/main" id="{DD4D5683-5323-3ACE-52F7-A5D03057358D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3617936" y="1121051"/>
            <a:ext cx="1442856" cy="222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8D3943-5F22-7546-0E98-F3D5A8BDFA22}"/>
              </a:ext>
            </a:extLst>
          </p:cNvPr>
          <p:cNvSpPr txBox="1"/>
          <p:nvPr/>
        </p:nvSpPr>
        <p:spPr>
          <a:xfrm>
            <a:off x="3089758" y="461051"/>
            <a:ext cx="85459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Attributes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058474E0-96E8-FA5C-8681-29236D7CFBDB}"/>
              </a:ext>
            </a:extLst>
          </p:cNvPr>
          <p:cNvGrpSpPr/>
          <p:nvPr/>
        </p:nvGrpSpPr>
        <p:grpSpPr>
          <a:xfrm>
            <a:off x="1657121" y="3731632"/>
            <a:ext cx="638526" cy="704653"/>
            <a:chOff x="6253458" y="4650385"/>
            <a:chExt cx="638526" cy="70465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68BF54B-A54F-2C0D-3D60-AC5513D182C8}"/>
                </a:ext>
              </a:extLst>
            </p:cNvPr>
            <p:cNvSpPr/>
            <p:nvPr/>
          </p:nvSpPr>
          <p:spPr>
            <a:xfrm>
              <a:off x="6253458" y="4650385"/>
              <a:ext cx="638526" cy="7046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AFD1A7-2AA4-5E99-C5B6-F3EDC4F63012}"/>
                </a:ext>
              </a:extLst>
            </p:cNvPr>
            <p:cNvSpPr txBox="1"/>
            <p:nvPr/>
          </p:nvSpPr>
          <p:spPr>
            <a:xfrm>
              <a:off x="6407392" y="4879601"/>
              <a:ext cx="3677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J1↑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9672AC-9F93-4432-FB4F-EBB862EE6459}"/>
              </a:ext>
            </a:extLst>
          </p:cNvPr>
          <p:cNvSpPr txBox="1"/>
          <p:nvPr/>
        </p:nvSpPr>
        <p:spPr>
          <a:xfrm>
            <a:off x="224774" y="2651743"/>
            <a:ext cx="38781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 Conflict</a:t>
            </a:r>
            <a:r>
              <a:rPr kumimoji="1" lang="en-US" altLang="ko-Kore-KR" spc="-40" dirty="0">
                <a:latin typeface="+mn-ea"/>
              </a:rPr>
              <a:t> to handle </a:t>
            </a:r>
            <a:r>
              <a:rPr kumimoji="1" lang="en-US" altLang="ko-Kore-KR" sz="1800" spc="-40" dirty="0">
                <a:latin typeface="+mn-ea"/>
              </a:rPr>
              <a:t>FR</a:t>
            </a:r>
            <a:r>
              <a:rPr kumimoji="1" lang="en-US" altLang="ko-Kore-KR" sz="1800" spc="-40" baseline="-25000" dirty="0">
                <a:latin typeface="+mn-ea"/>
              </a:rPr>
              <a:t>1</a:t>
            </a:r>
            <a:r>
              <a:rPr kumimoji="1" lang="en-US" altLang="ko-Kore-KR" sz="1800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and </a:t>
            </a:r>
            <a:r>
              <a:rPr kumimoji="1" lang="en-US" altLang="ko-Kore-KR" sz="1800" spc="-40" dirty="0">
                <a:latin typeface="+mn-ea"/>
              </a:rPr>
              <a:t>FR</a:t>
            </a:r>
            <a:r>
              <a:rPr kumimoji="1" lang="en-US" altLang="ko-Kore-KR" sz="1800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95A5F3-73B7-E19B-AB9A-567454AB6D81}"/>
              </a:ext>
            </a:extLst>
          </p:cNvPr>
          <p:cNvSpPr txBox="1"/>
          <p:nvPr/>
        </p:nvSpPr>
        <p:spPr>
          <a:xfrm>
            <a:off x="1549089" y="3153116"/>
            <a:ext cx="85459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Attributes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D18E4A-F92C-6992-3105-61A3E757C3EB}"/>
              </a:ext>
            </a:extLst>
          </p:cNvPr>
          <p:cNvSpPr txBox="1"/>
          <p:nvPr/>
        </p:nvSpPr>
        <p:spPr>
          <a:xfrm>
            <a:off x="468861" y="3960848"/>
            <a:ext cx="6504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54511B-F69A-C95F-9743-D896CA01375B}"/>
              </a:ext>
            </a:extLst>
          </p:cNvPr>
          <p:cNvSpPr/>
          <p:nvPr/>
        </p:nvSpPr>
        <p:spPr>
          <a:xfrm>
            <a:off x="398887" y="3886163"/>
            <a:ext cx="742313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991A0-5EB2-F084-618E-5A80918AEA4F}"/>
              </a:ext>
            </a:extLst>
          </p:cNvPr>
          <p:cNvSpPr txBox="1"/>
          <p:nvPr/>
        </p:nvSpPr>
        <p:spPr>
          <a:xfrm>
            <a:off x="445982" y="5224779"/>
            <a:ext cx="6504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2 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F77A91C-D31E-E823-4389-266C01F78D54}"/>
              </a:ext>
            </a:extLst>
          </p:cNvPr>
          <p:cNvSpPr/>
          <p:nvPr/>
        </p:nvSpPr>
        <p:spPr>
          <a:xfrm>
            <a:off x="376008" y="5159273"/>
            <a:ext cx="742313" cy="3772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D5646BE2-4B96-84D8-9927-449139EBCC67}"/>
              </a:ext>
            </a:extLst>
          </p:cNvPr>
          <p:cNvGrpSpPr/>
          <p:nvPr/>
        </p:nvGrpSpPr>
        <p:grpSpPr>
          <a:xfrm>
            <a:off x="1657121" y="4567678"/>
            <a:ext cx="638526" cy="704653"/>
            <a:chOff x="6253458" y="5643227"/>
            <a:chExt cx="638526" cy="704653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44BF16C-D4FE-A384-EA0E-9E1727B4C80E}"/>
                </a:ext>
              </a:extLst>
            </p:cNvPr>
            <p:cNvSpPr/>
            <p:nvPr/>
          </p:nvSpPr>
          <p:spPr>
            <a:xfrm>
              <a:off x="6253458" y="5643227"/>
              <a:ext cx="638526" cy="7046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97E8AEA-29C9-F66B-379E-5EA4991FDF4E}"/>
                </a:ext>
              </a:extLst>
            </p:cNvPr>
            <p:cNvSpPr txBox="1"/>
            <p:nvPr/>
          </p:nvSpPr>
          <p:spPr>
            <a:xfrm>
              <a:off x="6413827" y="5872443"/>
              <a:ext cx="3677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J1↓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6B3EE96E-546B-082C-7D04-4453666747E6}"/>
              </a:ext>
            </a:extLst>
          </p:cNvPr>
          <p:cNvSpPr txBox="1"/>
          <p:nvPr/>
        </p:nvSpPr>
        <p:spPr>
          <a:xfrm>
            <a:off x="329951" y="3052786"/>
            <a:ext cx="90890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</a:t>
            </a:r>
            <a:br>
              <a:rPr kumimoji="1" lang="en-US" altLang="ko-Kore-KR" sz="1600" spc="-40" dirty="0">
                <a:latin typeface="+mn-ea"/>
              </a:rPr>
            </a:br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FA3A00-3435-7ED5-BAF2-C9221D15467C}"/>
              </a:ext>
            </a:extLst>
          </p:cNvPr>
          <p:cNvSpPr txBox="1"/>
          <p:nvPr/>
        </p:nvSpPr>
        <p:spPr>
          <a:xfrm>
            <a:off x="3107433" y="3151678"/>
            <a:ext cx="33727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DPs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14" name="직선 연결선[R] 165">
            <a:extLst>
              <a:ext uri="{FF2B5EF4-FFF2-40B4-BE49-F238E27FC236}">
                <a16:creationId xmlns:a16="http://schemas.microsoft.com/office/drawing/2014/main" id="{399D8678-1C36-80EA-AAA1-05A3FC8922C3}"/>
              </a:ext>
            </a:extLst>
          </p:cNvPr>
          <p:cNvCxnSpPr>
            <a:cxnSpLocks/>
            <a:stCxn id="64" idx="2"/>
            <a:endCxn id="92" idx="3"/>
          </p:cNvCxnSpPr>
          <p:nvPr/>
        </p:nvCxnSpPr>
        <p:spPr>
          <a:xfrm flipH="1" flipV="1">
            <a:off x="1141200" y="4083958"/>
            <a:ext cx="51592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[R] 165">
            <a:extLst>
              <a:ext uri="{FF2B5EF4-FFF2-40B4-BE49-F238E27FC236}">
                <a16:creationId xmlns:a16="http://schemas.microsoft.com/office/drawing/2014/main" id="{9CB97848-2096-27F2-3B9F-23133A230331}"/>
              </a:ext>
            </a:extLst>
          </p:cNvPr>
          <p:cNvCxnSpPr>
            <a:cxnSpLocks/>
            <a:stCxn id="104" idx="2"/>
            <a:endCxn id="94" idx="3"/>
          </p:cNvCxnSpPr>
          <p:nvPr/>
        </p:nvCxnSpPr>
        <p:spPr>
          <a:xfrm flipH="1">
            <a:off x="1118321" y="4920005"/>
            <a:ext cx="538800" cy="42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D4021CC-9437-B349-4626-C661110B5B3C}"/>
              </a:ext>
            </a:extLst>
          </p:cNvPr>
          <p:cNvGrpSpPr/>
          <p:nvPr/>
        </p:nvGrpSpPr>
        <p:grpSpPr>
          <a:xfrm>
            <a:off x="2925075" y="3939844"/>
            <a:ext cx="592072" cy="263794"/>
            <a:chOff x="7521412" y="4739029"/>
            <a:chExt cx="592072" cy="263794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36220E-461E-C789-C3D1-1369C900EB6B}"/>
                </a:ext>
              </a:extLst>
            </p:cNvPr>
            <p:cNvSpPr txBox="1"/>
            <p:nvPr/>
          </p:nvSpPr>
          <p:spPr>
            <a:xfrm>
              <a:off x="7560126" y="4739029"/>
              <a:ext cx="55335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DP2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6B6A2EE-0A3E-7EA8-5D38-66FFCF1C0C76}"/>
                </a:ext>
              </a:extLst>
            </p:cNvPr>
            <p:cNvSpPr/>
            <p:nvPr/>
          </p:nvSpPr>
          <p:spPr>
            <a:xfrm>
              <a:off x="7521412" y="4756602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9A8B1BF-3586-9DB1-2BA8-F3BF9C7906B7}"/>
              </a:ext>
            </a:extLst>
          </p:cNvPr>
          <p:cNvGrpSpPr/>
          <p:nvPr/>
        </p:nvGrpSpPr>
        <p:grpSpPr>
          <a:xfrm>
            <a:off x="2925075" y="4555965"/>
            <a:ext cx="592072" cy="260837"/>
            <a:chOff x="7521412" y="5423411"/>
            <a:chExt cx="592072" cy="260837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97B4B72-3C37-1664-E5CB-F92653856C48}"/>
                </a:ext>
              </a:extLst>
            </p:cNvPr>
            <p:cNvSpPr txBox="1"/>
            <p:nvPr/>
          </p:nvSpPr>
          <p:spPr>
            <a:xfrm>
              <a:off x="7560126" y="5427453"/>
              <a:ext cx="55335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DP2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A65DB507-937F-9556-7116-92573B3298DD}"/>
                </a:ext>
              </a:extLst>
            </p:cNvPr>
            <p:cNvSpPr/>
            <p:nvPr/>
          </p:nvSpPr>
          <p:spPr>
            <a:xfrm>
              <a:off x="7521412" y="5423411"/>
              <a:ext cx="592072" cy="26083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240E043-8EEE-07FE-FBA3-8D5484C18BFF}"/>
              </a:ext>
            </a:extLst>
          </p:cNvPr>
          <p:cNvGrpSpPr/>
          <p:nvPr/>
        </p:nvGrpSpPr>
        <p:grpSpPr>
          <a:xfrm>
            <a:off x="2925075" y="5058837"/>
            <a:ext cx="600855" cy="280254"/>
            <a:chOff x="7521412" y="5993268"/>
            <a:chExt cx="600855" cy="280254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63E967F-E21E-5570-8AAE-18E89771A140}"/>
                </a:ext>
              </a:extLst>
            </p:cNvPr>
            <p:cNvSpPr txBox="1"/>
            <p:nvPr/>
          </p:nvSpPr>
          <p:spPr>
            <a:xfrm>
              <a:off x="7568910" y="6010884"/>
              <a:ext cx="55335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DP3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29A490A-ADE5-6569-6A6A-D7B955B2B024}"/>
                </a:ext>
              </a:extLst>
            </p:cNvPr>
            <p:cNvSpPr/>
            <p:nvPr/>
          </p:nvSpPr>
          <p:spPr>
            <a:xfrm>
              <a:off x="7521412" y="5993268"/>
              <a:ext cx="592072" cy="28025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4A75603B-87F8-CF93-781F-35B9FBE7636F}"/>
              </a:ext>
            </a:extLst>
          </p:cNvPr>
          <p:cNvSpPr/>
          <p:nvPr/>
        </p:nvSpPr>
        <p:spPr>
          <a:xfrm>
            <a:off x="2726482" y="3602490"/>
            <a:ext cx="1160457" cy="252561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0" name="직선 연결선[R] 165">
            <a:extLst>
              <a:ext uri="{FF2B5EF4-FFF2-40B4-BE49-F238E27FC236}">
                <a16:creationId xmlns:a16="http://schemas.microsoft.com/office/drawing/2014/main" id="{669365E9-1AF7-D6C3-D496-FFCDE278A452}"/>
              </a:ext>
            </a:extLst>
          </p:cNvPr>
          <p:cNvCxnSpPr>
            <a:cxnSpLocks/>
            <a:stCxn id="145" idx="1"/>
            <a:endCxn id="64" idx="6"/>
          </p:cNvCxnSpPr>
          <p:nvPr/>
        </p:nvCxnSpPr>
        <p:spPr>
          <a:xfrm flipH="1">
            <a:off x="2295647" y="4080528"/>
            <a:ext cx="629428" cy="3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[R] 165">
            <a:extLst>
              <a:ext uri="{FF2B5EF4-FFF2-40B4-BE49-F238E27FC236}">
                <a16:creationId xmlns:a16="http://schemas.microsoft.com/office/drawing/2014/main" id="{B2A4CE40-42DC-4E66-EB63-339D13D663C4}"/>
              </a:ext>
            </a:extLst>
          </p:cNvPr>
          <p:cNvCxnSpPr>
            <a:cxnSpLocks/>
            <a:stCxn id="147" idx="1"/>
            <a:endCxn id="104" idx="6"/>
          </p:cNvCxnSpPr>
          <p:nvPr/>
        </p:nvCxnSpPr>
        <p:spPr>
          <a:xfrm flipH="1">
            <a:off x="2295647" y="4686384"/>
            <a:ext cx="629428" cy="233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[R] 165">
            <a:extLst>
              <a:ext uri="{FF2B5EF4-FFF2-40B4-BE49-F238E27FC236}">
                <a16:creationId xmlns:a16="http://schemas.microsoft.com/office/drawing/2014/main" id="{BE865E76-38CD-2D0A-A8D7-837FD7284DC3}"/>
              </a:ext>
            </a:extLst>
          </p:cNvPr>
          <p:cNvCxnSpPr>
            <a:cxnSpLocks/>
            <a:stCxn id="165" idx="1"/>
            <a:endCxn id="104" idx="6"/>
          </p:cNvCxnSpPr>
          <p:nvPr/>
        </p:nvCxnSpPr>
        <p:spPr>
          <a:xfrm flipH="1" flipV="1">
            <a:off x="2295647" y="4920005"/>
            <a:ext cx="629428" cy="27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2655397-B1DD-36EB-8F37-2187C96EA243}"/>
              </a:ext>
            </a:extLst>
          </p:cNvPr>
          <p:cNvSpPr txBox="1"/>
          <p:nvPr/>
        </p:nvSpPr>
        <p:spPr>
          <a:xfrm>
            <a:off x="2476332" y="3967307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(1)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42E46F0-15A3-B0AA-65C6-BEF749ADC619}"/>
              </a:ext>
            </a:extLst>
          </p:cNvPr>
          <p:cNvSpPr txBox="1"/>
          <p:nvPr/>
        </p:nvSpPr>
        <p:spPr>
          <a:xfrm>
            <a:off x="2476332" y="4700218"/>
            <a:ext cx="1930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(1)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FC9117-275E-EDC2-C13E-E3FCD9577969}"/>
              </a:ext>
            </a:extLst>
          </p:cNvPr>
          <p:cNvSpPr txBox="1"/>
          <p:nvPr/>
        </p:nvSpPr>
        <p:spPr>
          <a:xfrm>
            <a:off x="2476332" y="4938953"/>
            <a:ext cx="1930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(2)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224" name="꺾인 연결선[E] 175">
            <a:extLst>
              <a:ext uri="{FF2B5EF4-FFF2-40B4-BE49-F238E27FC236}">
                <a16:creationId xmlns:a16="http://schemas.microsoft.com/office/drawing/2014/main" id="{1D9AE4E4-E52B-E526-9E77-08EB9FBFA72F}"/>
              </a:ext>
            </a:extLst>
          </p:cNvPr>
          <p:cNvCxnSpPr>
            <a:cxnSpLocks/>
            <a:stCxn id="145" idx="3"/>
            <a:endCxn id="147" idx="3"/>
          </p:cNvCxnSpPr>
          <p:nvPr/>
        </p:nvCxnSpPr>
        <p:spPr>
          <a:xfrm>
            <a:off x="3517147" y="4080528"/>
            <a:ext cx="12700" cy="605856"/>
          </a:xfrm>
          <a:prstGeom prst="bentConnector3">
            <a:avLst>
              <a:gd name="adj1" fmla="val 590843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[E] 175">
            <a:extLst>
              <a:ext uri="{FF2B5EF4-FFF2-40B4-BE49-F238E27FC236}">
                <a16:creationId xmlns:a16="http://schemas.microsoft.com/office/drawing/2014/main" id="{198EED0F-3CDB-2056-15FB-2116D8E7FDA4}"/>
              </a:ext>
            </a:extLst>
          </p:cNvPr>
          <p:cNvCxnSpPr>
            <a:cxnSpLocks/>
            <a:stCxn id="145" idx="3"/>
            <a:endCxn id="128" idx="3"/>
          </p:cNvCxnSpPr>
          <p:nvPr/>
        </p:nvCxnSpPr>
        <p:spPr>
          <a:xfrm>
            <a:off x="3517147" y="4080528"/>
            <a:ext cx="8783" cy="1119036"/>
          </a:xfrm>
          <a:prstGeom prst="bentConnector3">
            <a:avLst>
              <a:gd name="adj1" fmla="val 1748412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4D1CB937-BB15-FB57-C47A-2FF41449F877}"/>
              </a:ext>
            </a:extLst>
          </p:cNvPr>
          <p:cNvGrpSpPr/>
          <p:nvPr/>
        </p:nvGrpSpPr>
        <p:grpSpPr>
          <a:xfrm>
            <a:off x="1657121" y="5423449"/>
            <a:ext cx="638526" cy="704653"/>
            <a:chOff x="6253458" y="5643227"/>
            <a:chExt cx="638526" cy="704653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0F477BE-92D2-EB35-A98C-7D5AA59ABABD}"/>
                </a:ext>
              </a:extLst>
            </p:cNvPr>
            <p:cNvSpPr/>
            <p:nvPr/>
          </p:nvSpPr>
          <p:spPr>
            <a:xfrm>
              <a:off x="6253458" y="5643227"/>
              <a:ext cx="638526" cy="7046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FEC8E77-2A13-9FF3-C31D-197BD87F04DF}"/>
                </a:ext>
              </a:extLst>
            </p:cNvPr>
            <p:cNvSpPr txBox="1"/>
            <p:nvPr/>
          </p:nvSpPr>
          <p:spPr>
            <a:xfrm>
              <a:off x="6404560" y="5872443"/>
              <a:ext cx="3677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J2↑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A4CF590-E521-B5D1-30A9-CFD8E928326E}"/>
              </a:ext>
            </a:extLst>
          </p:cNvPr>
          <p:cNvGrpSpPr/>
          <p:nvPr/>
        </p:nvGrpSpPr>
        <p:grpSpPr>
          <a:xfrm>
            <a:off x="2925075" y="5516082"/>
            <a:ext cx="604772" cy="505056"/>
            <a:chOff x="7521412" y="5885288"/>
            <a:chExt cx="604772" cy="64607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DEF35AB-64A8-DFDC-7ABD-8A50EBFE375E}"/>
                </a:ext>
              </a:extLst>
            </p:cNvPr>
            <p:cNvSpPr txBox="1"/>
            <p:nvPr/>
          </p:nvSpPr>
          <p:spPr>
            <a:xfrm>
              <a:off x="7572827" y="5885288"/>
              <a:ext cx="553357" cy="6299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DP2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DP4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F6C0C5F-7587-77C4-1D5D-0115E9247CF3}"/>
                </a:ext>
              </a:extLst>
            </p:cNvPr>
            <p:cNvSpPr/>
            <p:nvPr/>
          </p:nvSpPr>
          <p:spPr>
            <a:xfrm>
              <a:off x="7521412" y="5900820"/>
              <a:ext cx="592072" cy="63054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238" name="꺾인 연결선[E] 175">
            <a:extLst>
              <a:ext uri="{FF2B5EF4-FFF2-40B4-BE49-F238E27FC236}">
                <a16:creationId xmlns:a16="http://schemas.microsoft.com/office/drawing/2014/main" id="{9377EAE0-0804-9E52-391A-08EC85C5A10C}"/>
              </a:ext>
            </a:extLst>
          </p:cNvPr>
          <p:cNvCxnSpPr>
            <a:cxnSpLocks/>
            <a:stCxn id="145" idx="3"/>
            <a:endCxn id="237" idx="3"/>
          </p:cNvCxnSpPr>
          <p:nvPr/>
        </p:nvCxnSpPr>
        <p:spPr>
          <a:xfrm>
            <a:off x="3517147" y="4080528"/>
            <a:ext cx="12700" cy="1694153"/>
          </a:xfrm>
          <a:prstGeom prst="bentConnector3">
            <a:avLst>
              <a:gd name="adj1" fmla="val 1800000"/>
            </a:avLst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8A8D10D5-009B-FF53-C142-5B87D9C3A37C}"/>
              </a:ext>
            </a:extLst>
          </p:cNvPr>
          <p:cNvSpPr/>
          <p:nvPr/>
        </p:nvSpPr>
        <p:spPr>
          <a:xfrm>
            <a:off x="1560771" y="3691105"/>
            <a:ext cx="827957" cy="1631429"/>
          </a:xfrm>
          <a:prstGeom prst="round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251" name="직선 연결선[R] 165">
            <a:extLst>
              <a:ext uri="{FF2B5EF4-FFF2-40B4-BE49-F238E27FC236}">
                <a16:creationId xmlns:a16="http://schemas.microsoft.com/office/drawing/2014/main" id="{9275F568-842A-D250-7835-CA1B652C55A8}"/>
              </a:ext>
            </a:extLst>
          </p:cNvPr>
          <p:cNvCxnSpPr>
            <a:cxnSpLocks/>
            <a:stCxn id="233" idx="2"/>
            <a:endCxn id="94" idx="3"/>
          </p:cNvCxnSpPr>
          <p:nvPr/>
        </p:nvCxnSpPr>
        <p:spPr>
          <a:xfrm flipH="1" flipV="1">
            <a:off x="1118321" y="5347891"/>
            <a:ext cx="538800" cy="427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1C6DD045-D7A6-B344-E4E2-EBBA7C8D5FAE}"/>
              </a:ext>
            </a:extLst>
          </p:cNvPr>
          <p:cNvSpPr txBox="1"/>
          <p:nvPr/>
        </p:nvSpPr>
        <p:spPr>
          <a:xfrm>
            <a:off x="7994388" y="3553764"/>
            <a:ext cx="5671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Second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328" name="직선 연결선[R] 321">
            <a:extLst>
              <a:ext uri="{FF2B5EF4-FFF2-40B4-BE49-F238E27FC236}">
                <a16:creationId xmlns:a16="http://schemas.microsoft.com/office/drawing/2014/main" id="{9B223305-9B4B-826B-3248-61E1FA603772}"/>
              </a:ext>
            </a:extLst>
          </p:cNvPr>
          <p:cNvCxnSpPr>
            <a:cxnSpLocks/>
          </p:cNvCxnSpPr>
          <p:nvPr/>
        </p:nvCxnSpPr>
        <p:spPr>
          <a:xfrm>
            <a:off x="242096" y="2982900"/>
            <a:ext cx="380712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[R] 321">
            <a:extLst>
              <a:ext uri="{FF2B5EF4-FFF2-40B4-BE49-F238E27FC236}">
                <a16:creationId xmlns:a16="http://schemas.microsoft.com/office/drawing/2014/main" id="{16D7805A-0E65-3EA2-88AE-A256278640D8}"/>
              </a:ext>
            </a:extLst>
          </p:cNvPr>
          <p:cNvCxnSpPr>
            <a:cxnSpLocks/>
          </p:cNvCxnSpPr>
          <p:nvPr/>
        </p:nvCxnSpPr>
        <p:spPr>
          <a:xfrm>
            <a:off x="4732920" y="2982900"/>
            <a:ext cx="4010521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[R] 165">
            <a:extLst>
              <a:ext uri="{FF2B5EF4-FFF2-40B4-BE49-F238E27FC236}">
                <a16:creationId xmlns:a16="http://schemas.microsoft.com/office/drawing/2014/main" id="{FF429AA0-5EF4-3CA5-5DF7-00E70128F539}"/>
              </a:ext>
            </a:extLst>
          </p:cNvPr>
          <p:cNvCxnSpPr>
            <a:cxnSpLocks/>
            <a:stCxn id="237" idx="1"/>
            <a:endCxn id="233" idx="6"/>
          </p:cNvCxnSpPr>
          <p:nvPr/>
        </p:nvCxnSpPr>
        <p:spPr>
          <a:xfrm flipH="1">
            <a:off x="2295647" y="5774681"/>
            <a:ext cx="629428" cy="1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직선 연결선[R] 71">
            <a:extLst>
              <a:ext uri="{FF2B5EF4-FFF2-40B4-BE49-F238E27FC236}">
                <a16:creationId xmlns:a16="http://schemas.microsoft.com/office/drawing/2014/main" id="{58182835-80D9-C392-8F3E-34F2722131EC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 flipV="1">
            <a:off x="5294189" y="1161177"/>
            <a:ext cx="1313416" cy="4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9E926D8A-E301-9BB5-D385-0456F00400DB}"/>
              </a:ext>
            </a:extLst>
          </p:cNvPr>
          <p:cNvSpPr txBox="1"/>
          <p:nvPr/>
        </p:nvSpPr>
        <p:spPr>
          <a:xfrm>
            <a:off x="6607605" y="1964319"/>
            <a:ext cx="36292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DP5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63423A1-3427-D7F1-C6B6-DADDDC3B296B}"/>
              </a:ext>
            </a:extLst>
          </p:cNvPr>
          <p:cNvSpPr txBox="1"/>
          <p:nvPr/>
        </p:nvSpPr>
        <p:spPr>
          <a:xfrm>
            <a:off x="6607605" y="1445163"/>
            <a:ext cx="36292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DP3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DP4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AE549FEA-86C8-C850-EDE1-2992FF92047A}"/>
              </a:ext>
            </a:extLst>
          </p:cNvPr>
          <p:cNvSpPr txBox="1"/>
          <p:nvPr/>
        </p:nvSpPr>
        <p:spPr>
          <a:xfrm>
            <a:off x="7330637" y="1059235"/>
            <a:ext cx="1375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 Alternative 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6FAE2119-AE00-17EA-8A20-D4F0240BD22A}"/>
              </a:ext>
            </a:extLst>
          </p:cNvPr>
          <p:cNvSpPr/>
          <p:nvPr/>
        </p:nvSpPr>
        <p:spPr>
          <a:xfrm>
            <a:off x="7596681" y="1069174"/>
            <a:ext cx="1109141" cy="24622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406" name="그룹 405">
            <a:extLst>
              <a:ext uri="{FF2B5EF4-FFF2-40B4-BE49-F238E27FC236}">
                <a16:creationId xmlns:a16="http://schemas.microsoft.com/office/drawing/2014/main" id="{9CC97B66-61DF-5B1B-1BEE-1F5ADBF86A36}"/>
              </a:ext>
            </a:extLst>
          </p:cNvPr>
          <p:cNvGrpSpPr/>
          <p:nvPr/>
        </p:nvGrpSpPr>
        <p:grpSpPr>
          <a:xfrm>
            <a:off x="6909171" y="4434894"/>
            <a:ext cx="635441" cy="246464"/>
            <a:chOff x="5238839" y="4496086"/>
            <a:chExt cx="635441" cy="246464"/>
          </a:xfrm>
        </p:grpSpPr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FC5E2ACC-3127-CDE7-0BA0-3CAE2281A29A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F6752A2-AB09-5ECB-082A-A1200CFE4884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A10725D3-0945-C1BC-2E7F-6AEB3DA654E4}"/>
              </a:ext>
            </a:extLst>
          </p:cNvPr>
          <p:cNvGrpSpPr/>
          <p:nvPr/>
        </p:nvGrpSpPr>
        <p:grpSpPr>
          <a:xfrm>
            <a:off x="6909171" y="5702995"/>
            <a:ext cx="635441" cy="500924"/>
            <a:chOff x="5238839" y="4496086"/>
            <a:chExt cx="635441" cy="500924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757CFF04-F625-5449-FECD-ECE9F7D1F2CA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EBC43E1B-0B6A-6FCA-471A-AAB97BE3BCF0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CBE75280-20E4-3F1F-D04A-73742B288F23}"/>
              </a:ext>
            </a:extLst>
          </p:cNvPr>
          <p:cNvGrpSpPr/>
          <p:nvPr/>
        </p:nvGrpSpPr>
        <p:grpSpPr>
          <a:xfrm>
            <a:off x="6909171" y="4064043"/>
            <a:ext cx="635441" cy="246464"/>
            <a:chOff x="5238839" y="4496086"/>
            <a:chExt cx="635441" cy="246464"/>
          </a:xfrm>
        </p:grpSpPr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283FF1FF-53DF-33D5-F6E6-06C5A57C2B73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1↑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B82CFF8-3080-DC3B-4BEF-DE1450E41060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2AB9190F-C2F8-5538-83CC-6AEB3DF3734E}"/>
              </a:ext>
            </a:extLst>
          </p:cNvPr>
          <p:cNvGrpSpPr/>
          <p:nvPr/>
        </p:nvGrpSpPr>
        <p:grpSpPr>
          <a:xfrm>
            <a:off x="6909171" y="4867349"/>
            <a:ext cx="635441" cy="500924"/>
            <a:chOff x="5238839" y="4496086"/>
            <a:chExt cx="635441" cy="500924"/>
          </a:xfrm>
        </p:grpSpPr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DD66945F-EB80-94FB-E9F7-3733E9F4FF94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5↑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089EE675-F311-41BF-E0F7-6223A90FB68E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98380801-589B-6358-F4C4-EA2FAD1F5B66}"/>
              </a:ext>
            </a:extLst>
          </p:cNvPr>
          <p:cNvGrpSpPr/>
          <p:nvPr/>
        </p:nvGrpSpPr>
        <p:grpSpPr>
          <a:xfrm>
            <a:off x="8019473" y="4249468"/>
            <a:ext cx="635441" cy="246464"/>
            <a:chOff x="5238839" y="4496086"/>
            <a:chExt cx="635441" cy="246464"/>
          </a:xfrm>
        </p:grpSpPr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106709D-E216-BF32-B59F-091A97C49093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4↑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C544D642-B988-E93F-1F88-A39B18CD1E7A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6687C4A6-9EAE-4CF7-542B-848F861BB940}"/>
              </a:ext>
            </a:extLst>
          </p:cNvPr>
          <p:cNvGrpSpPr/>
          <p:nvPr/>
        </p:nvGrpSpPr>
        <p:grpSpPr>
          <a:xfrm>
            <a:off x="8019473" y="4867349"/>
            <a:ext cx="635441" cy="500924"/>
            <a:chOff x="5238839" y="4496086"/>
            <a:chExt cx="635441" cy="500924"/>
          </a:xfrm>
        </p:grpSpPr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E1081E25-0CFE-D126-E902-9CA5E09D3F3C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6↓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6↑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D67A6DE2-7A43-B35D-39CC-D1F90176422F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30C894E2-4415-41BB-0456-461CF9EEC1C3}"/>
              </a:ext>
            </a:extLst>
          </p:cNvPr>
          <p:cNvGrpSpPr/>
          <p:nvPr/>
        </p:nvGrpSpPr>
        <p:grpSpPr>
          <a:xfrm>
            <a:off x="8019473" y="5821601"/>
            <a:ext cx="635441" cy="246464"/>
            <a:chOff x="5238839" y="4496086"/>
            <a:chExt cx="635441" cy="246464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70F9EA58-F12C-4E27-2B64-3218F58D8B0C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8↑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3EA1B78A-AC98-3AEC-503F-DD720412DC66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509" name="직선 연결선[R] 278">
            <a:extLst>
              <a:ext uri="{FF2B5EF4-FFF2-40B4-BE49-F238E27FC236}">
                <a16:creationId xmlns:a16="http://schemas.microsoft.com/office/drawing/2014/main" id="{1CB74A8C-3CF1-5628-8512-70B9F2BCDC6C}"/>
              </a:ext>
            </a:extLst>
          </p:cNvPr>
          <p:cNvCxnSpPr>
            <a:cxnSpLocks/>
            <a:stCxn id="407" idx="3"/>
            <a:endCxn id="496" idx="1"/>
          </p:cNvCxnSpPr>
          <p:nvPr/>
        </p:nvCxnSpPr>
        <p:spPr>
          <a:xfrm flipV="1">
            <a:off x="7544612" y="4372822"/>
            <a:ext cx="474861" cy="185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직선 연결선[R] 278">
            <a:extLst>
              <a:ext uri="{FF2B5EF4-FFF2-40B4-BE49-F238E27FC236}">
                <a16:creationId xmlns:a16="http://schemas.microsoft.com/office/drawing/2014/main" id="{1CDF831A-1DCB-E20A-3A6B-010F331CB4C8}"/>
              </a:ext>
            </a:extLst>
          </p:cNvPr>
          <p:cNvCxnSpPr>
            <a:cxnSpLocks/>
            <a:stCxn id="505" idx="1"/>
            <a:endCxn id="410" idx="3"/>
          </p:cNvCxnSpPr>
          <p:nvPr/>
        </p:nvCxnSpPr>
        <p:spPr>
          <a:xfrm flipH="1">
            <a:off x="7544612" y="5117933"/>
            <a:ext cx="474861" cy="831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직선 연결선[R] 278">
            <a:extLst>
              <a:ext uri="{FF2B5EF4-FFF2-40B4-BE49-F238E27FC236}">
                <a16:creationId xmlns:a16="http://schemas.microsoft.com/office/drawing/2014/main" id="{9B93051C-8ED9-D428-3B7A-4B1BCC9CEE4B}"/>
              </a:ext>
            </a:extLst>
          </p:cNvPr>
          <p:cNvCxnSpPr>
            <a:cxnSpLocks/>
            <a:stCxn id="416" idx="3"/>
            <a:endCxn id="505" idx="1"/>
          </p:cNvCxnSpPr>
          <p:nvPr/>
        </p:nvCxnSpPr>
        <p:spPr>
          <a:xfrm>
            <a:off x="7544612" y="5113571"/>
            <a:ext cx="474861" cy="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직선 연결선[R] 278">
            <a:extLst>
              <a:ext uri="{FF2B5EF4-FFF2-40B4-BE49-F238E27FC236}">
                <a16:creationId xmlns:a16="http://schemas.microsoft.com/office/drawing/2014/main" id="{16E6257C-271D-9220-8759-317BE43B2FAA}"/>
              </a:ext>
            </a:extLst>
          </p:cNvPr>
          <p:cNvCxnSpPr>
            <a:cxnSpLocks/>
            <a:stCxn id="413" idx="3"/>
            <a:endCxn id="496" idx="1"/>
          </p:cNvCxnSpPr>
          <p:nvPr/>
        </p:nvCxnSpPr>
        <p:spPr>
          <a:xfrm>
            <a:off x="7544612" y="4187154"/>
            <a:ext cx="474861" cy="185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직선 연결선[R] 278">
            <a:extLst>
              <a:ext uri="{FF2B5EF4-FFF2-40B4-BE49-F238E27FC236}">
                <a16:creationId xmlns:a16="http://schemas.microsoft.com/office/drawing/2014/main" id="{686D1B9A-8927-57D1-749B-63BF6941E2DE}"/>
              </a:ext>
            </a:extLst>
          </p:cNvPr>
          <p:cNvCxnSpPr>
            <a:cxnSpLocks/>
            <a:stCxn id="410" idx="3"/>
            <a:endCxn id="508" idx="1"/>
          </p:cNvCxnSpPr>
          <p:nvPr/>
        </p:nvCxnSpPr>
        <p:spPr>
          <a:xfrm flipV="1">
            <a:off x="7544612" y="5944955"/>
            <a:ext cx="474861" cy="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TextBox 538">
            <a:extLst>
              <a:ext uri="{FF2B5EF4-FFF2-40B4-BE49-F238E27FC236}">
                <a16:creationId xmlns:a16="http://schemas.microsoft.com/office/drawing/2014/main" id="{EB2D4FAB-9295-BA72-94BC-72596C861BF6}"/>
              </a:ext>
            </a:extLst>
          </p:cNvPr>
          <p:cNvSpPr txBox="1"/>
          <p:nvPr/>
        </p:nvSpPr>
        <p:spPr>
          <a:xfrm>
            <a:off x="7000968" y="3199952"/>
            <a:ext cx="145751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Propagated step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823F7ABD-2CBC-E9C6-FA23-E9478F474129}"/>
              </a:ext>
            </a:extLst>
          </p:cNvPr>
          <p:cNvSpPr txBox="1"/>
          <p:nvPr/>
        </p:nvSpPr>
        <p:spPr>
          <a:xfrm>
            <a:off x="6018176" y="3599107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1F6409C-E2CA-1C6E-4FF1-010CA8F51049}"/>
              </a:ext>
            </a:extLst>
          </p:cNvPr>
          <p:cNvSpPr txBox="1"/>
          <p:nvPr/>
        </p:nvSpPr>
        <p:spPr>
          <a:xfrm>
            <a:off x="5002852" y="3209318"/>
            <a:ext cx="12053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en-US" sz="1600" spc="-40" dirty="0">
                <a:latin typeface="+mn-ea"/>
              </a:rPr>
              <a:t>Initiation step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93BAA7A0-3D52-5C67-C517-501B3CEDCCF3}"/>
              </a:ext>
            </a:extLst>
          </p:cNvPr>
          <p:cNvGrpSpPr/>
          <p:nvPr/>
        </p:nvGrpSpPr>
        <p:grpSpPr>
          <a:xfrm>
            <a:off x="5744336" y="5429296"/>
            <a:ext cx="635441" cy="246464"/>
            <a:chOff x="5238839" y="4496086"/>
            <a:chExt cx="635441" cy="246464"/>
          </a:xfrm>
        </p:grpSpPr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595D7B79-AE0F-EEE6-6E94-BF9F559EC8BC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3FFB1CF9-5C8B-E5C4-5BC5-E133674F75C0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49" name="그룹 548">
            <a:extLst>
              <a:ext uri="{FF2B5EF4-FFF2-40B4-BE49-F238E27FC236}">
                <a16:creationId xmlns:a16="http://schemas.microsoft.com/office/drawing/2014/main" id="{06B9EB0F-4423-7898-93BC-D7D905B960B2}"/>
              </a:ext>
            </a:extLst>
          </p:cNvPr>
          <p:cNvGrpSpPr/>
          <p:nvPr/>
        </p:nvGrpSpPr>
        <p:grpSpPr>
          <a:xfrm>
            <a:off x="5737846" y="4563649"/>
            <a:ext cx="635441" cy="500924"/>
            <a:chOff x="5238839" y="4496086"/>
            <a:chExt cx="635441" cy="500924"/>
          </a:xfrm>
        </p:grpSpPr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78F60120-2B14-03D7-10CD-283F4A45454A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749D4783-AB4B-A344-ED08-D91CF38F16AC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52" name="그룹 551">
            <a:extLst>
              <a:ext uri="{FF2B5EF4-FFF2-40B4-BE49-F238E27FC236}">
                <a16:creationId xmlns:a16="http://schemas.microsoft.com/office/drawing/2014/main" id="{4FB2212D-76DC-D495-FF7E-1A2B80B7F36A}"/>
              </a:ext>
            </a:extLst>
          </p:cNvPr>
          <p:cNvGrpSpPr/>
          <p:nvPr/>
        </p:nvGrpSpPr>
        <p:grpSpPr>
          <a:xfrm>
            <a:off x="4789563" y="5071758"/>
            <a:ext cx="635441" cy="492448"/>
            <a:chOff x="5238839" y="4496086"/>
            <a:chExt cx="635441" cy="451781"/>
          </a:xfrm>
        </p:grpSpPr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DD8B9D74-7542-E5AD-CA5F-CE8A84447298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5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2↓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6233A683-5D6D-3B66-3912-780507A6F971}"/>
                </a:ext>
              </a:extLst>
            </p:cNvPr>
            <p:cNvSpPr/>
            <p:nvPr/>
          </p:nvSpPr>
          <p:spPr>
            <a:xfrm>
              <a:off x="5238839" y="4496328"/>
              <a:ext cx="592072" cy="451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555" name="그룹 554">
            <a:extLst>
              <a:ext uri="{FF2B5EF4-FFF2-40B4-BE49-F238E27FC236}">
                <a16:creationId xmlns:a16="http://schemas.microsoft.com/office/drawing/2014/main" id="{EBA50825-663D-3BDC-6332-8ACCD319E042}"/>
              </a:ext>
            </a:extLst>
          </p:cNvPr>
          <p:cNvGrpSpPr/>
          <p:nvPr/>
        </p:nvGrpSpPr>
        <p:grpSpPr>
          <a:xfrm>
            <a:off x="4789563" y="4698306"/>
            <a:ext cx="635441" cy="246464"/>
            <a:chOff x="5238839" y="4496086"/>
            <a:chExt cx="635441" cy="246464"/>
          </a:xfrm>
        </p:grpSpPr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3623A9C2-C710-1EE5-2889-E5EA0CD05E0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F7082765-098E-CB49-CD82-5CE3AF51F498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564" name="TextBox 563">
            <a:extLst>
              <a:ext uri="{FF2B5EF4-FFF2-40B4-BE49-F238E27FC236}">
                <a16:creationId xmlns:a16="http://schemas.microsoft.com/office/drawing/2014/main" id="{D3EAD6E0-29DB-0473-1693-C2FACB88D3BA}"/>
              </a:ext>
            </a:extLst>
          </p:cNvPr>
          <p:cNvSpPr txBox="1"/>
          <p:nvPr/>
        </p:nvSpPr>
        <p:spPr>
          <a:xfrm>
            <a:off x="5730421" y="3553764"/>
            <a:ext cx="6004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Reorder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13BC1CD2-428A-FBF8-0FE1-D4F0CCC7A330}"/>
              </a:ext>
            </a:extLst>
          </p:cNvPr>
          <p:cNvSpPr txBox="1"/>
          <p:nvPr/>
        </p:nvSpPr>
        <p:spPr>
          <a:xfrm>
            <a:off x="5142072" y="3553764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9B31392-211E-DCE5-C8C4-55DA85E39445}"/>
              </a:ext>
            </a:extLst>
          </p:cNvPr>
          <p:cNvSpPr txBox="1"/>
          <p:nvPr/>
        </p:nvSpPr>
        <p:spPr>
          <a:xfrm>
            <a:off x="4742591" y="3553764"/>
            <a:ext cx="738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Assemble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67" name="직선 연결선[R] 278">
            <a:extLst>
              <a:ext uri="{FF2B5EF4-FFF2-40B4-BE49-F238E27FC236}">
                <a16:creationId xmlns:a16="http://schemas.microsoft.com/office/drawing/2014/main" id="{46FEAF4B-DE6F-C3BF-199A-A606AC45FD8D}"/>
              </a:ext>
            </a:extLst>
          </p:cNvPr>
          <p:cNvCxnSpPr>
            <a:cxnSpLocks/>
            <a:stCxn id="551" idx="1"/>
            <a:endCxn id="556" idx="3"/>
          </p:cNvCxnSpPr>
          <p:nvPr/>
        </p:nvCxnSpPr>
        <p:spPr>
          <a:xfrm flipH="1">
            <a:off x="5425004" y="4814233"/>
            <a:ext cx="312842" cy="7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직선 연결선[R] 278">
            <a:extLst>
              <a:ext uri="{FF2B5EF4-FFF2-40B4-BE49-F238E27FC236}">
                <a16:creationId xmlns:a16="http://schemas.microsoft.com/office/drawing/2014/main" id="{5F96B11A-C1C4-733D-E33B-26C961DB5F47}"/>
              </a:ext>
            </a:extLst>
          </p:cNvPr>
          <p:cNvCxnSpPr>
            <a:cxnSpLocks/>
            <a:stCxn id="548" idx="1"/>
            <a:endCxn id="553" idx="3"/>
          </p:cNvCxnSpPr>
          <p:nvPr/>
        </p:nvCxnSpPr>
        <p:spPr>
          <a:xfrm flipH="1" flipV="1">
            <a:off x="5425004" y="5317982"/>
            <a:ext cx="319332" cy="234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" name="직선 연결선[R] 278">
            <a:extLst>
              <a:ext uri="{FF2B5EF4-FFF2-40B4-BE49-F238E27FC236}">
                <a16:creationId xmlns:a16="http://schemas.microsoft.com/office/drawing/2014/main" id="{A445C5BD-5B61-8801-D2ED-328DC356199A}"/>
              </a:ext>
            </a:extLst>
          </p:cNvPr>
          <p:cNvCxnSpPr>
            <a:cxnSpLocks/>
            <a:stCxn id="551" idx="1"/>
            <a:endCxn id="553" idx="3"/>
          </p:cNvCxnSpPr>
          <p:nvPr/>
        </p:nvCxnSpPr>
        <p:spPr>
          <a:xfrm flipH="1">
            <a:off x="5425004" y="4814233"/>
            <a:ext cx="312842" cy="50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직선 연결선[R] 321">
            <a:extLst>
              <a:ext uri="{FF2B5EF4-FFF2-40B4-BE49-F238E27FC236}">
                <a16:creationId xmlns:a16="http://schemas.microsoft.com/office/drawing/2014/main" id="{300CF84F-0FDC-F810-AB48-2C163B882D74}"/>
              </a:ext>
            </a:extLst>
          </p:cNvPr>
          <p:cNvCxnSpPr>
            <a:cxnSpLocks/>
          </p:cNvCxnSpPr>
          <p:nvPr/>
        </p:nvCxnSpPr>
        <p:spPr>
          <a:xfrm>
            <a:off x="4784335" y="3504103"/>
            <a:ext cx="182820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" name="직선 연결선[R] 321">
            <a:extLst>
              <a:ext uri="{FF2B5EF4-FFF2-40B4-BE49-F238E27FC236}">
                <a16:creationId xmlns:a16="http://schemas.microsoft.com/office/drawing/2014/main" id="{09D6559E-8B21-4026-19C4-7E64C5386A0B}"/>
              </a:ext>
            </a:extLst>
          </p:cNvPr>
          <p:cNvCxnSpPr>
            <a:cxnSpLocks/>
          </p:cNvCxnSpPr>
          <p:nvPr/>
        </p:nvCxnSpPr>
        <p:spPr>
          <a:xfrm>
            <a:off x="6697980" y="3504103"/>
            <a:ext cx="189840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직선 연결선[R] 321">
            <a:extLst>
              <a:ext uri="{FF2B5EF4-FFF2-40B4-BE49-F238E27FC236}">
                <a16:creationId xmlns:a16="http://schemas.microsoft.com/office/drawing/2014/main" id="{57B4144F-FC51-3A21-87F2-2DF723BE17A1}"/>
              </a:ext>
            </a:extLst>
          </p:cNvPr>
          <p:cNvCxnSpPr>
            <a:cxnSpLocks/>
          </p:cNvCxnSpPr>
          <p:nvPr/>
        </p:nvCxnSpPr>
        <p:spPr>
          <a:xfrm flipH="1">
            <a:off x="6612543" y="3564986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직선 연결선[R] 321">
            <a:extLst>
              <a:ext uri="{FF2B5EF4-FFF2-40B4-BE49-F238E27FC236}">
                <a16:creationId xmlns:a16="http://schemas.microsoft.com/office/drawing/2014/main" id="{D3384F68-B41E-4C3C-15B8-D77C2FD91641}"/>
              </a:ext>
            </a:extLst>
          </p:cNvPr>
          <p:cNvCxnSpPr>
            <a:cxnSpLocks/>
          </p:cNvCxnSpPr>
          <p:nvPr/>
        </p:nvCxnSpPr>
        <p:spPr>
          <a:xfrm flipH="1">
            <a:off x="7754314" y="3564986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2" name="삼각형 505">
            <a:extLst>
              <a:ext uri="{FF2B5EF4-FFF2-40B4-BE49-F238E27FC236}">
                <a16:creationId xmlns:a16="http://schemas.microsoft.com/office/drawing/2014/main" id="{3F584135-EFE4-D098-A80F-AD8EE781FA97}"/>
              </a:ext>
            </a:extLst>
          </p:cNvPr>
          <p:cNvSpPr/>
          <p:nvPr/>
        </p:nvSpPr>
        <p:spPr>
          <a:xfrm rot="5400000">
            <a:off x="3098355" y="4846209"/>
            <a:ext cx="2491746" cy="212987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3344C06F-5A43-2497-8E14-DCED629A8BD9}"/>
              </a:ext>
            </a:extLst>
          </p:cNvPr>
          <p:cNvSpPr/>
          <p:nvPr/>
        </p:nvSpPr>
        <p:spPr>
          <a:xfrm>
            <a:off x="2922127" y="3951657"/>
            <a:ext cx="592072" cy="24622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67AADD74-0934-6C60-5C92-6D8584517890}"/>
              </a:ext>
            </a:extLst>
          </p:cNvPr>
          <p:cNvSpPr/>
          <p:nvPr/>
        </p:nvSpPr>
        <p:spPr>
          <a:xfrm>
            <a:off x="2922127" y="5526366"/>
            <a:ext cx="592072" cy="507965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A985F679-1FC8-300D-F832-89B8222F6F05}"/>
              </a:ext>
            </a:extLst>
          </p:cNvPr>
          <p:cNvSpPr/>
          <p:nvPr/>
        </p:nvSpPr>
        <p:spPr>
          <a:xfrm>
            <a:off x="4783267" y="4694714"/>
            <a:ext cx="592072" cy="24622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A1B97F06-F236-B45A-78A3-116132332C24}"/>
              </a:ext>
            </a:extLst>
          </p:cNvPr>
          <p:cNvSpPr/>
          <p:nvPr/>
        </p:nvSpPr>
        <p:spPr>
          <a:xfrm>
            <a:off x="4783267" y="5081384"/>
            <a:ext cx="592072" cy="482822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610" name="직선 연결선[R] 278">
            <a:extLst>
              <a:ext uri="{FF2B5EF4-FFF2-40B4-BE49-F238E27FC236}">
                <a16:creationId xmlns:a16="http://schemas.microsoft.com/office/drawing/2014/main" id="{7E0855F1-48BE-71A7-074C-C189B58189BF}"/>
              </a:ext>
            </a:extLst>
          </p:cNvPr>
          <p:cNvCxnSpPr>
            <a:cxnSpLocks/>
          </p:cNvCxnSpPr>
          <p:nvPr/>
        </p:nvCxnSpPr>
        <p:spPr>
          <a:xfrm flipH="1">
            <a:off x="363283" y="6429342"/>
            <a:ext cx="348277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4" name="TextBox 613">
            <a:extLst>
              <a:ext uri="{FF2B5EF4-FFF2-40B4-BE49-F238E27FC236}">
                <a16:creationId xmlns:a16="http://schemas.microsoft.com/office/drawing/2014/main" id="{D4B9ACB9-A494-0E83-0BB9-4526E63CC74E}"/>
              </a:ext>
            </a:extLst>
          </p:cNvPr>
          <p:cNvSpPr txBox="1"/>
          <p:nvPr/>
        </p:nvSpPr>
        <p:spPr>
          <a:xfrm>
            <a:off x="822578" y="6302081"/>
            <a:ext cx="25982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conflict on</a:t>
            </a:r>
            <a:r>
              <a:rPr kumimoji="1" lang="ko-KR" altLang="en-US" sz="1400" spc="-40" dirty="0">
                <a:latin typeface="+mn-ea"/>
              </a:rPr>
              <a:t> </a:t>
            </a:r>
            <a:r>
              <a:rPr kumimoji="1" lang="en-US" altLang="ko-KR" sz="1400" b="1" spc="-40" dirty="0">
                <a:latin typeface="+mn-ea"/>
              </a:rPr>
              <a:t>FR-Attributes</a:t>
            </a:r>
            <a:r>
              <a:rPr kumimoji="1" lang="en-US" altLang="ko-KR" sz="1400" spc="-40" dirty="0">
                <a:latin typeface="+mn-ea"/>
              </a:rPr>
              <a:t> phase</a:t>
            </a:r>
            <a:r>
              <a:rPr kumimoji="1" lang="en-US" altLang="ko-Kore-KR" sz="1400" spc="-40" dirty="0">
                <a:latin typeface="+mn-ea"/>
              </a:rPr>
              <a:t> </a:t>
            </a:r>
            <a:endParaRPr kumimoji="1" lang="en-US" altLang="ko-Kore-KR" sz="1400" spc="-40" baseline="-250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F1391-D8D2-339F-D625-B5B563BB6B95}"/>
              </a:ext>
            </a:extLst>
          </p:cNvPr>
          <p:cNvSpPr txBox="1"/>
          <p:nvPr/>
        </p:nvSpPr>
        <p:spPr>
          <a:xfrm>
            <a:off x="5060792" y="997940"/>
            <a:ext cx="233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C1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A09BD9-C272-AE66-63F0-FF7818CB9D93}"/>
              </a:ext>
            </a:extLst>
          </p:cNvPr>
          <p:cNvSpPr/>
          <p:nvPr/>
        </p:nvSpPr>
        <p:spPr>
          <a:xfrm>
            <a:off x="4654822" y="668734"/>
            <a:ext cx="974847" cy="17337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901167-A921-DC75-09FE-232FC0CB462D}"/>
              </a:ext>
            </a:extLst>
          </p:cNvPr>
          <p:cNvSpPr txBox="1"/>
          <p:nvPr/>
        </p:nvSpPr>
        <p:spPr>
          <a:xfrm>
            <a:off x="4572490" y="461051"/>
            <a:ext cx="11365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Components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FE3C73-8B77-8BCC-A012-72DE0F795263}"/>
              </a:ext>
            </a:extLst>
          </p:cNvPr>
          <p:cNvSpPr txBox="1"/>
          <p:nvPr/>
        </p:nvSpPr>
        <p:spPr>
          <a:xfrm>
            <a:off x="5060792" y="1442322"/>
            <a:ext cx="233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972C8-3227-C61E-27E3-A37BA7DCF1CE}"/>
              </a:ext>
            </a:extLst>
          </p:cNvPr>
          <p:cNvSpPr txBox="1"/>
          <p:nvPr/>
        </p:nvSpPr>
        <p:spPr>
          <a:xfrm>
            <a:off x="5060792" y="1886702"/>
            <a:ext cx="233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C3</a:t>
            </a:r>
          </a:p>
        </p:txBody>
      </p:sp>
      <p:cxnSp>
        <p:nvCxnSpPr>
          <p:cNvPr id="453" name="직선 연결선[R] 82">
            <a:extLst>
              <a:ext uri="{FF2B5EF4-FFF2-40B4-BE49-F238E27FC236}">
                <a16:creationId xmlns:a16="http://schemas.microsoft.com/office/drawing/2014/main" id="{BBB9E7A2-8F29-87DC-7C2F-25A255BEE24B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>
            <a:off x="3617936" y="1343242"/>
            <a:ext cx="1442856" cy="66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[R] 71">
            <a:extLst>
              <a:ext uri="{FF2B5EF4-FFF2-40B4-BE49-F238E27FC236}">
                <a16:creationId xmlns:a16="http://schemas.microsoft.com/office/drawing/2014/main" id="{75C0C572-DF65-D869-32BB-13E377752929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>
          <a:xfrm>
            <a:off x="5294189" y="1121051"/>
            <a:ext cx="1313416" cy="4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직선 연결선[R] 71">
            <a:extLst>
              <a:ext uri="{FF2B5EF4-FFF2-40B4-BE49-F238E27FC236}">
                <a16:creationId xmlns:a16="http://schemas.microsoft.com/office/drawing/2014/main" id="{81EE83CE-E861-9C65-2DB8-1AC7743137AB}"/>
              </a:ext>
            </a:extLst>
          </p:cNvPr>
          <p:cNvCxnSpPr>
            <a:cxnSpLocks/>
            <a:stCxn id="61" idx="3"/>
            <a:endCxn id="364" idx="1"/>
          </p:cNvCxnSpPr>
          <p:nvPr/>
        </p:nvCxnSpPr>
        <p:spPr>
          <a:xfrm>
            <a:off x="5294189" y="2009813"/>
            <a:ext cx="1313416" cy="77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[R] 71">
            <a:extLst>
              <a:ext uri="{FF2B5EF4-FFF2-40B4-BE49-F238E27FC236}">
                <a16:creationId xmlns:a16="http://schemas.microsoft.com/office/drawing/2014/main" id="{072E29C6-CBF0-62D0-D64C-CC2E6B57D96E}"/>
              </a:ext>
            </a:extLst>
          </p:cNvPr>
          <p:cNvCxnSpPr>
            <a:cxnSpLocks/>
            <a:stCxn id="61" idx="3"/>
            <a:endCxn id="366" idx="1"/>
          </p:cNvCxnSpPr>
          <p:nvPr/>
        </p:nvCxnSpPr>
        <p:spPr>
          <a:xfrm flipV="1">
            <a:off x="5294189" y="1691385"/>
            <a:ext cx="1313416" cy="318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[R] 71">
            <a:extLst>
              <a:ext uri="{FF2B5EF4-FFF2-40B4-BE49-F238E27FC236}">
                <a16:creationId xmlns:a16="http://schemas.microsoft.com/office/drawing/2014/main" id="{E39708C5-A337-FCC8-7FFD-3C017D493467}"/>
              </a:ext>
            </a:extLst>
          </p:cNvPr>
          <p:cNvCxnSpPr>
            <a:cxnSpLocks/>
            <a:stCxn id="60" idx="3"/>
            <a:endCxn id="366" idx="1"/>
          </p:cNvCxnSpPr>
          <p:nvPr/>
        </p:nvCxnSpPr>
        <p:spPr>
          <a:xfrm>
            <a:off x="5294189" y="1565433"/>
            <a:ext cx="1313416" cy="125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43B36C1-0E5B-812C-FB06-45A0F2048139}"/>
              </a:ext>
            </a:extLst>
          </p:cNvPr>
          <p:cNvSpPr/>
          <p:nvPr/>
        </p:nvSpPr>
        <p:spPr>
          <a:xfrm>
            <a:off x="2972332" y="331451"/>
            <a:ext cx="2927564" cy="2135173"/>
          </a:xfrm>
          <a:prstGeom prst="round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71" name="왼쪽 대괄호[L] 470">
            <a:extLst>
              <a:ext uri="{FF2B5EF4-FFF2-40B4-BE49-F238E27FC236}">
                <a16:creationId xmlns:a16="http://schemas.microsoft.com/office/drawing/2014/main" id="{C5870059-F922-9091-FF89-B9AC6842E9FE}"/>
              </a:ext>
            </a:extLst>
          </p:cNvPr>
          <p:cNvSpPr/>
          <p:nvPr/>
        </p:nvSpPr>
        <p:spPr>
          <a:xfrm rot="5400000">
            <a:off x="5073917" y="-1424010"/>
            <a:ext cx="125838" cy="33821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6DE5-2DD7-096D-6657-55860C8F49CC}"/>
              </a:ext>
            </a:extLst>
          </p:cNvPr>
          <p:cNvSpPr txBox="1"/>
          <p:nvPr/>
        </p:nvSpPr>
        <p:spPr>
          <a:xfrm>
            <a:off x="4651640" y="35689"/>
            <a:ext cx="153728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Physical Domain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9479EFB1-41C4-53CE-9DAE-55E16B1D19A9}"/>
              </a:ext>
            </a:extLst>
          </p:cNvPr>
          <p:cNvSpPr txBox="1"/>
          <p:nvPr/>
        </p:nvSpPr>
        <p:spPr>
          <a:xfrm>
            <a:off x="2463549" y="5666347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473" name="사각형: 둥근 모서리 46">
            <a:extLst>
              <a:ext uri="{FF2B5EF4-FFF2-40B4-BE49-F238E27FC236}">
                <a16:creationId xmlns:a16="http://schemas.microsoft.com/office/drawing/2014/main" id="{1374E256-2B6E-2191-BE42-359CECC7543B}"/>
              </a:ext>
            </a:extLst>
          </p:cNvPr>
          <p:cNvSpPr/>
          <p:nvPr/>
        </p:nvSpPr>
        <p:spPr>
          <a:xfrm>
            <a:off x="7839376" y="74402"/>
            <a:ext cx="1235764" cy="321442"/>
          </a:xfrm>
          <a:prstGeom prst="round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BF6E2D66-6B95-05A7-AF0D-0890BD0140CC}"/>
              </a:ext>
            </a:extLst>
          </p:cNvPr>
          <p:cNvSpPr txBox="1"/>
          <p:nvPr/>
        </p:nvSpPr>
        <p:spPr>
          <a:xfrm>
            <a:off x="7903962" y="118518"/>
            <a:ext cx="11406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: </a:t>
            </a:r>
            <a:r>
              <a:rPr kumimoji="1" lang="en-US" altLang="ko-Kore-KR" sz="1400" spc="-40" dirty="0">
                <a:latin typeface="+mn-ea"/>
              </a:rPr>
              <a:t>Hidden space</a:t>
            </a:r>
            <a:endParaRPr kumimoji="1" lang="ko-Kore-KR" altLang="en-US" sz="14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078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34537C82-4C4C-42DE-EFEE-1CEED1DCFE77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-3426835" y="1233275"/>
            <a:ext cx="264131" cy="8352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235613F2-D7BD-87D8-11D9-45999D40891A}"/>
              </a:ext>
            </a:extLst>
          </p:cNvPr>
          <p:cNvCxnSpPr>
            <a:cxnSpLocks/>
            <a:endCxn id="76" idx="7"/>
          </p:cNvCxnSpPr>
          <p:nvPr/>
        </p:nvCxnSpPr>
        <p:spPr>
          <a:xfrm flipH="1">
            <a:off x="-4015844" y="1495331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94F0A1A4-6087-AA98-3550-C680D6DD6C8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-2603341" y="999470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4FCD22F7-2CF5-61A3-39CA-7243980589EA}"/>
              </a:ext>
            </a:extLst>
          </p:cNvPr>
          <p:cNvCxnSpPr>
            <a:cxnSpLocks/>
          </p:cNvCxnSpPr>
          <p:nvPr/>
        </p:nvCxnSpPr>
        <p:spPr>
          <a:xfrm flipV="1">
            <a:off x="-3367208" y="1468685"/>
            <a:ext cx="990559" cy="92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FEEA01FF-3ADA-676C-830C-671BC54CD0E2}"/>
              </a:ext>
            </a:extLst>
          </p:cNvPr>
          <p:cNvSpPr/>
          <p:nvPr/>
        </p:nvSpPr>
        <p:spPr>
          <a:xfrm>
            <a:off x="-3209673" y="2021604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69BDBD6-68A5-0977-1C10-18D22E5B22DE}"/>
              </a:ext>
            </a:extLst>
          </p:cNvPr>
          <p:cNvSpPr/>
          <p:nvPr/>
        </p:nvSpPr>
        <p:spPr>
          <a:xfrm>
            <a:off x="-444505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32797B9-340E-E5BF-F87A-9B040932889D}"/>
              </a:ext>
            </a:extLst>
          </p:cNvPr>
          <p:cNvSpPr/>
          <p:nvPr/>
        </p:nvSpPr>
        <p:spPr>
          <a:xfrm>
            <a:off x="-413434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F36C33D-B51F-71B8-0D91-EC47B27F92F9}"/>
              </a:ext>
            </a:extLst>
          </p:cNvPr>
          <p:cNvCxnSpPr>
            <a:cxnSpLocks/>
            <a:stCxn id="65" idx="2"/>
            <a:endCxn id="76" idx="6"/>
          </p:cNvCxnSpPr>
          <p:nvPr/>
        </p:nvCxnSpPr>
        <p:spPr>
          <a:xfrm flipH="1">
            <a:off x="-3995512" y="2181967"/>
            <a:ext cx="785839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DB7507B2-1663-674F-9639-EEF1EDE53AE6}"/>
              </a:ext>
            </a:extLst>
          </p:cNvPr>
          <p:cNvSpPr/>
          <p:nvPr/>
        </p:nvSpPr>
        <p:spPr>
          <a:xfrm>
            <a:off x="-2282616" y="2143104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ED80E73-7A02-9E04-1804-29BCDF2E1DD9}"/>
              </a:ext>
            </a:extLst>
          </p:cNvPr>
          <p:cNvSpPr/>
          <p:nvPr/>
        </p:nvSpPr>
        <p:spPr>
          <a:xfrm>
            <a:off x="-1971909" y="2458260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483E5DE2-1D82-335E-570F-7A35F8035E1C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-2935917" y="1742403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264C5491-10FE-C388-1943-F0E1198312D7}"/>
              </a:ext>
            </a:extLst>
          </p:cNvPr>
          <p:cNvCxnSpPr>
            <a:cxnSpLocks/>
          </p:cNvCxnSpPr>
          <p:nvPr/>
        </p:nvCxnSpPr>
        <p:spPr>
          <a:xfrm>
            <a:off x="-3635562" y="123327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4BA19EF-5F5E-6F04-58AB-1264BE4D8FB9}"/>
              </a:ext>
            </a:extLst>
          </p:cNvPr>
          <p:cNvCxnSpPr>
            <a:cxnSpLocks/>
          </p:cNvCxnSpPr>
          <p:nvPr/>
        </p:nvCxnSpPr>
        <p:spPr>
          <a:xfrm>
            <a:off x="-2851957" y="1005703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0D16E2CF-D20A-1E03-0711-CB973EC780B8}"/>
              </a:ext>
            </a:extLst>
          </p:cNvPr>
          <p:cNvCxnSpPr>
            <a:cxnSpLocks/>
          </p:cNvCxnSpPr>
          <p:nvPr/>
        </p:nvCxnSpPr>
        <p:spPr>
          <a:xfrm flipH="1">
            <a:off x="-3054843" y="1920627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23F339B-B82E-36D1-FF15-DD5E75884BE8}"/>
              </a:ext>
            </a:extLst>
          </p:cNvPr>
          <p:cNvCxnSpPr>
            <a:cxnSpLocks/>
          </p:cNvCxnSpPr>
          <p:nvPr/>
        </p:nvCxnSpPr>
        <p:spPr>
          <a:xfrm>
            <a:off x="-3123958" y="192062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F72F35BA-7160-15EB-F9E1-6A0DC99CAF1C}"/>
              </a:ext>
            </a:extLst>
          </p:cNvPr>
          <p:cNvCxnSpPr>
            <a:cxnSpLocks/>
          </p:cNvCxnSpPr>
          <p:nvPr/>
        </p:nvCxnSpPr>
        <p:spPr>
          <a:xfrm>
            <a:off x="-3137773" y="244330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D76902FA-C5F8-102D-4EB3-058F0733108C}"/>
              </a:ext>
            </a:extLst>
          </p:cNvPr>
          <p:cNvSpPr/>
          <p:nvPr/>
        </p:nvSpPr>
        <p:spPr>
          <a:xfrm>
            <a:off x="-4391845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0B8B2DF-AE05-4C90-F375-979EEBBFF28E}"/>
              </a:ext>
            </a:extLst>
          </p:cNvPr>
          <p:cNvSpPr/>
          <p:nvPr/>
        </p:nvSpPr>
        <p:spPr>
          <a:xfrm>
            <a:off x="-2234372" y="2188693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BF595604-FDA7-AB0B-ABCC-B6260FEE10D1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-2435132" y="2527679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호 43">
            <a:extLst>
              <a:ext uri="{FF2B5EF4-FFF2-40B4-BE49-F238E27FC236}">
                <a16:creationId xmlns:a16="http://schemas.microsoft.com/office/drawing/2014/main" id="{88A151DD-6B81-2A0B-AD92-BB357AFF67F0}"/>
              </a:ext>
            </a:extLst>
          </p:cNvPr>
          <p:cNvSpPr/>
          <p:nvPr/>
        </p:nvSpPr>
        <p:spPr>
          <a:xfrm rot="5400000">
            <a:off x="-2143457" y="2273238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103A312A-94F1-CDE5-0058-5A7EF30FCE20}"/>
              </a:ext>
            </a:extLst>
          </p:cNvPr>
          <p:cNvCxnSpPr>
            <a:cxnSpLocks/>
          </p:cNvCxnSpPr>
          <p:nvPr/>
        </p:nvCxnSpPr>
        <p:spPr>
          <a:xfrm>
            <a:off x="-4185782" y="3121493"/>
            <a:ext cx="28426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[R] 176">
            <a:extLst>
              <a:ext uri="{FF2B5EF4-FFF2-40B4-BE49-F238E27FC236}">
                <a16:creationId xmlns:a16="http://schemas.microsoft.com/office/drawing/2014/main" id="{DA3DE074-50FA-641C-3674-A8404483A5A2}"/>
              </a:ext>
            </a:extLst>
          </p:cNvPr>
          <p:cNvCxnSpPr>
            <a:cxnSpLocks/>
          </p:cNvCxnSpPr>
          <p:nvPr/>
        </p:nvCxnSpPr>
        <p:spPr>
          <a:xfrm>
            <a:off x="-4212628" y="3309957"/>
            <a:ext cx="23527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[R] 179">
            <a:extLst>
              <a:ext uri="{FF2B5EF4-FFF2-40B4-BE49-F238E27FC236}">
                <a16:creationId xmlns:a16="http://schemas.microsoft.com/office/drawing/2014/main" id="{36FFD123-247F-0B3E-4B49-2BB7170CDF94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-3376415" y="3891252"/>
            <a:ext cx="247550" cy="92698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[R] 180">
            <a:extLst>
              <a:ext uri="{FF2B5EF4-FFF2-40B4-BE49-F238E27FC236}">
                <a16:creationId xmlns:a16="http://schemas.microsoft.com/office/drawing/2014/main" id="{801D02CF-F7A3-345E-5999-47F41A7497CE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-4015844" y="4091733"/>
            <a:ext cx="709633" cy="8167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[R] 181">
            <a:extLst>
              <a:ext uri="{FF2B5EF4-FFF2-40B4-BE49-F238E27FC236}">
                <a16:creationId xmlns:a16="http://schemas.microsoft.com/office/drawing/2014/main" id="{1CC3C154-94C0-54A6-B86A-7F28D92BD508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-2410634" y="3682520"/>
            <a:ext cx="459057" cy="12259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1DC5352B-829A-34C2-2134-5BB859462AD2}"/>
              </a:ext>
            </a:extLst>
          </p:cNvPr>
          <p:cNvCxnSpPr>
            <a:cxnSpLocks/>
          </p:cNvCxnSpPr>
          <p:nvPr/>
        </p:nvCxnSpPr>
        <p:spPr>
          <a:xfrm>
            <a:off x="-3297185" y="4090673"/>
            <a:ext cx="10434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19E07F77-F9EB-1DC2-6CC7-A6BAFF120B22}"/>
              </a:ext>
            </a:extLst>
          </p:cNvPr>
          <p:cNvSpPr/>
          <p:nvPr/>
        </p:nvSpPr>
        <p:spPr>
          <a:xfrm>
            <a:off x="-3175834" y="477127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CACDFA7-C659-2694-3520-974AF295E4E3}"/>
              </a:ext>
            </a:extLst>
          </p:cNvPr>
          <p:cNvSpPr/>
          <p:nvPr/>
        </p:nvSpPr>
        <p:spPr>
          <a:xfrm>
            <a:off x="-444505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7ABFDC30-4F76-9A93-E8B3-AB07A24BB630}"/>
              </a:ext>
            </a:extLst>
          </p:cNvPr>
          <p:cNvSpPr/>
          <p:nvPr/>
        </p:nvSpPr>
        <p:spPr>
          <a:xfrm>
            <a:off x="-413434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7" name="직선 연결선[R] 186">
            <a:extLst>
              <a:ext uri="{FF2B5EF4-FFF2-40B4-BE49-F238E27FC236}">
                <a16:creationId xmlns:a16="http://schemas.microsoft.com/office/drawing/2014/main" id="{3B2BB782-EEA3-50DA-AA6E-011F426BC384}"/>
              </a:ext>
            </a:extLst>
          </p:cNvPr>
          <p:cNvCxnSpPr>
            <a:cxnSpLocks/>
            <a:stCxn id="184" idx="2"/>
            <a:endCxn id="186" idx="6"/>
          </p:cNvCxnSpPr>
          <p:nvPr/>
        </p:nvCxnSpPr>
        <p:spPr>
          <a:xfrm flipH="1">
            <a:off x="-3995512" y="4931635"/>
            <a:ext cx="819678" cy="259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F91664D5-FA04-B229-F6B7-351D033A44B0}"/>
              </a:ext>
            </a:extLst>
          </p:cNvPr>
          <p:cNvSpPr/>
          <p:nvPr/>
        </p:nvSpPr>
        <p:spPr>
          <a:xfrm>
            <a:off x="-2282616" y="457300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BEE95A47-F6F7-5D44-5CBA-F3A9130BCD9E}"/>
              </a:ext>
            </a:extLst>
          </p:cNvPr>
          <p:cNvSpPr/>
          <p:nvPr/>
        </p:nvSpPr>
        <p:spPr>
          <a:xfrm>
            <a:off x="-1971909" y="4888161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0" name="직선 연결선[R] 189">
            <a:extLst>
              <a:ext uri="{FF2B5EF4-FFF2-40B4-BE49-F238E27FC236}">
                <a16:creationId xmlns:a16="http://schemas.microsoft.com/office/drawing/2014/main" id="{D44ABC1F-B480-D2B0-9435-B93409165456}"/>
              </a:ext>
            </a:extLst>
          </p:cNvPr>
          <p:cNvCxnSpPr>
            <a:cxnSpLocks/>
            <a:endCxn id="184" idx="7"/>
          </p:cNvCxnSpPr>
          <p:nvPr/>
        </p:nvCxnSpPr>
        <p:spPr>
          <a:xfrm flipH="1">
            <a:off x="-2902078" y="4315302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4F9EF940-7594-5375-340C-CF41554F2E8B}"/>
              </a:ext>
            </a:extLst>
          </p:cNvPr>
          <p:cNvCxnSpPr>
            <a:cxnSpLocks/>
          </p:cNvCxnSpPr>
          <p:nvPr/>
        </p:nvCxnSpPr>
        <p:spPr>
          <a:xfrm>
            <a:off x="-3607770" y="388600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[R] 191">
            <a:extLst>
              <a:ext uri="{FF2B5EF4-FFF2-40B4-BE49-F238E27FC236}">
                <a16:creationId xmlns:a16="http://schemas.microsoft.com/office/drawing/2014/main" id="{A05D5783-AE66-7623-9C2F-BC512842DD4D}"/>
              </a:ext>
            </a:extLst>
          </p:cNvPr>
          <p:cNvCxnSpPr>
            <a:cxnSpLocks/>
          </p:cNvCxnSpPr>
          <p:nvPr/>
        </p:nvCxnSpPr>
        <p:spPr>
          <a:xfrm>
            <a:off x="-2677391" y="366572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[R] 192">
            <a:extLst>
              <a:ext uri="{FF2B5EF4-FFF2-40B4-BE49-F238E27FC236}">
                <a16:creationId xmlns:a16="http://schemas.microsoft.com/office/drawing/2014/main" id="{7F90D3E0-3C66-0454-F669-86CF5F86E53D}"/>
              </a:ext>
            </a:extLst>
          </p:cNvPr>
          <p:cNvCxnSpPr>
            <a:cxnSpLocks/>
          </p:cNvCxnSpPr>
          <p:nvPr/>
        </p:nvCxnSpPr>
        <p:spPr>
          <a:xfrm flipH="1">
            <a:off x="-3021004" y="4670295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FC4260B3-D747-2CDA-6D01-C48D55E89B28}"/>
              </a:ext>
            </a:extLst>
          </p:cNvPr>
          <p:cNvCxnSpPr>
            <a:cxnSpLocks/>
          </p:cNvCxnSpPr>
          <p:nvPr/>
        </p:nvCxnSpPr>
        <p:spPr>
          <a:xfrm>
            <a:off x="-3090119" y="4670295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[R] 194">
            <a:extLst>
              <a:ext uri="{FF2B5EF4-FFF2-40B4-BE49-F238E27FC236}">
                <a16:creationId xmlns:a16="http://schemas.microsoft.com/office/drawing/2014/main" id="{8C98949E-AB39-444B-A0BA-1C2453342C2F}"/>
              </a:ext>
            </a:extLst>
          </p:cNvPr>
          <p:cNvCxnSpPr>
            <a:cxnSpLocks/>
          </p:cNvCxnSpPr>
          <p:nvPr/>
        </p:nvCxnSpPr>
        <p:spPr>
          <a:xfrm>
            <a:off x="-3103934" y="519297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타원 195">
            <a:extLst>
              <a:ext uri="{FF2B5EF4-FFF2-40B4-BE49-F238E27FC236}">
                <a16:creationId xmlns:a16="http://schemas.microsoft.com/office/drawing/2014/main" id="{117FC745-187A-EF9C-C651-D89DAB7F76A7}"/>
              </a:ext>
            </a:extLst>
          </p:cNvPr>
          <p:cNvSpPr/>
          <p:nvPr/>
        </p:nvSpPr>
        <p:spPr>
          <a:xfrm>
            <a:off x="-4391845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81387BB-D7EF-0E56-D38E-CADFFB2EDC13}"/>
              </a:ext>
            </a:extLst>
          </p:cNvPr>
          <p:cNvSpPr/>
          <p:nvPr/>
        </p:nvSpPr>
        <p:spPr>
          <a:xfrm>
            <a:off x="-2234372" y="4618594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F072A1C8-3664-B890-D86E-DD79FBFC7743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-2435132" y="4957580"/>
            <a:ext cx="463223" cy="17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호 198">
            <a:extLst>
              <a:ext uri="{FF2B5EF4-FFF2-40B4-BE49-F238E27FC236}">
                <a16:creationId xmlns:a16="http://schemas.microsoft.com/office/drawing/2014/main" id="{30E4C2EC-FC63-16A9-D6EC-5C1B522277DF}"/>
              </a:ext>
            </a:extLst>
          </p:cNvPr>
          <p:cNvSpPr/>
          <p:nvPr/>
        </p:nvSpPr>
        <p:spPr>
          <a:xfrm rot="5400000">
            <a:off x="-2143457" y="4703139"/>
            <a:ext cx="548883" cy="548883"/>
          </a:xfrm>
          <a:prstGeom prst="arc">
            <a:avLst>
              <a:gd name="adj1" fmla="val 5680887"/>
              <a:gd name="adj2" fmla="val 85775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11" name="직선 연결선[R] 210">
            <a:extLst>
              <a:ext uri="{FF2B5EF4-FFF2-40B4-BE49-F238E27FC236}">
                <a16:creationId xmlns:a16="http://schemas.microsoft.com/office/drawing/2014/main" id="{F84E48F7-04FC-0E71-E639-E1571935CE26}"/>
              </a:ext>
            </a:extLst>
          </p:cNvPr>
          <p:cNvCxnSpPr>
            <a:cxnSpLocks/>
          </p:cNvCxnSpPr>
          <p:nvPr/>
        </p:nvCxnSpPr>
        <p:spPr>
          <a:xfrm flipH="1" flipV="1">
            <a:off x="-3944561" y="5446651"/>
            <a:ext cx="1004" cy="3500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[R] 213">
            <a:extLst>
              <a:ext uri="{FF2B5EF4-FFF2-40B4-BE49-F238E27FC236}">
                <a16:creationId xmlns:a16="http://schemas.microsoft.com/office/drawing/2014/main" id="{DC748850-EA5B-9968-70FF-BBEBEB2C2288}"/>
              </a:ext>
            </a:extLst>
          </p:cNvPr>
          <p:cNvCxnSpPr>
            <a:cxnSpLocks/>
          </p:cNvCxnSpPr>
          <p:nvPr/>
        </p:nvCxnSpPr>
        <p:spPr>
          <a:xfrm flipH="1" flipV="1">
            <a:off x="-3759062" y="5479450"/>
            <a:ext cx="3846" cy="20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B60C57E3-8198-ED00-7A24-E4DA37E4CCBC}"/>
              </a:ext>
            </a:extLst>
          </p:cNvPr>
          <p:cNvCxnSpPr>
            <a:cxnSpLocks/>
          </p:cNvCxnSpPr>
          <p:nvPr/>
        </p:nvCxnSpPr>
        <p:spPr>
          <a:xfrm flipH="1">
            <a:off x="-4248595" y="6252023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4693AD12-C0CD-50BA-A53D-A203A8656FB2}"/>
              </a:ext>
            </a:extLst>
          </p:cNvPr>
          <p:cNvCxnSpPr>
            <a:cxnSpLocks/>
          </p:cNvCxnSpPr>
          <p:nvPr/>
        </p:nvCxnSpPr>
        <p:spPr>
          <a:xfrm flipH="1">
            <a:off x="-3146222" y="6299678"/>
            <a:ext cx="653751" cy="3261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[R] 224">
            <a:extLst>
              <a:ext uri="{FF2B5EF4-FFF2-40B4-BE49-F238E27FC236}">
                <a16:creationId xmlns:a16="http://schemas.microsoft.com/office/drawing/2014/main" id="{12DCD4C3-4215-A33A-08A5-898342F0AFE4}"/>
              </a:ext>
            </a:extLst>
          </p:cNvPr>
          <p:cNvCxnSpPr>
            <a:cxnSpLocks/>
          </p:cNvCxnSpPr>
          <p:nvPr/>
        </p:nvCxnSpPr>
        <p:spPr>
          <a:xfrm flipH="1">
            <a:off x="-2238145" y="6252023"/>
            <a:ext cx="738257" cy="5029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연결선[R] 221">
            <a:extLst>
              <a:ext uri="{FF2B5EF4-FFF2-40B4-BE49-F238E27FC236}">
                <a16:creationId xmlns:a16="http://schemas.microsoft.com/office/drawing/2014/main" id="{DD968E6C-4095-EB7C-703B-5B929B4B5F00}"/>
              </a:ext>
            </a:extLst>
          </p:cNvPr>
          <p:cNvCxnSpPr>
            <a:cxnSpLocks/>
            <a:stCxn id="216" idx="3"/>
            <a:endCxn id="14" idx="3"/>
          </p:cNvCxnSpPr>
          <p:nvPr/>
        </p:nvCxnSpPr>
        <p:spPr>
          <a:xfrm>
            <a:off x="2714093" y="810646"/>
            <a:ext cx="4647552" cy="2230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[R] 226">
            <a:extLst>
              <a:ext uri="{FF2B5EF4-FFF2-40B4-BE49-F238E27FC236}">
                <a16:creationId xmlns:a16="http://schemas.microsoft.com/office/drawing/2014/main" id="{3D4CAEE3-3414-B197-74F7-AE407AAF5E26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2972987" y="1594951"/>
            <a:ext cx="5081725" cy="3095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9A4849DC-2C8A-4255-58AA-1E08B2AD6AEA}"/>
              </a:ext>
            </a:extLst>
          </p:cNvPr>
          <p:cNvCxnSpPr>
            <a:cxnSpLocks/>
            <a:stCxn id="221" idx="3"/>
            <a:endCxn id="126" idx="3"/>
          </p:cNvCxnSpPr>
          <p:nvPr/>
        </p:nvCxnSpPr>
        <p:spPr>
          <a:xfrm>
            <a:off x="2918323" y="3153617"/>
            <a:ext cx="5478528" cy="381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57F04-C160-1D55-7441-E3D5F90D4CD5}"/>
              </a:ext>
            </a:extLst>
          </p:cNvPr>
          <p:cNvSpPr txBox="1"/>
          <p:nvPr/>
        </p:nvSpPr>
        <p:spPr>
          <a:xfrm>
            <a:off x="4496709" y="689765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ore-KR" sz="1600" spc="-40" baseline="-25000" dirty="0">
                <a:latin typeface="+mn-ea"/>
              </a:rPr>
              <a:t>1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ko-Kore-KR" altLang="en-US" sz="1600" spc="-40" dirty="0">
                <a:latin typeface="+mn-ea"/>
              </a:rPr>
              <a:t>조향성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9B9C6-1ABD-9287-F05B-9FEBC51D8EC8}"/>
              </a:ext>
            </a:extLst>
          </p:cNvPr>
          <p:cNvSpPr txBox="1"/>
          <p:nvPr/>
        </p:nvSpPr>
        <p:spPr>
          <a:xfrm>
            <a:off x="6312703" y="689765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baseline="-2500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ko-Kore-KR" altLang="en-US" sz="1600" spc="-40" dirty="0">
                <a:latin typeface="+mn-ea"/>
              </a:rPr>
              <a:t>안전성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BEC6B-8051-7B57-18DF-401605274408}"/>
              </a:ext>
            </a:extLst>
          </p:cNvPr>
          <p:cNvSpPr txBox="1"/>
          <p:nvPr/>
        </p:nvSpPr>
        <p:spPr>
          <a:xfrm>
            <a:off x="3719646" y="1471840"/>
            <a:ext cx="80021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휠베이스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EEC8EC0-5D85-A34D-B693-8A142A093E9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4119756" y="935986"/>
            <a:ext cx="901424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F3DEA45-453A-CF04-477C-2B4D87D544C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021180" y="935986"/>
            <a:ext cx="907997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0368DF2-C26C-BEE2-940E-BB1DC46CB0ED}"/>
              </a:ext>
            </a:extLst>
          </p:cNvPr>
          <p:cNvSpPr txBox="1"/>
          <p:nvPr/>
        </p:nvSpPr>
        <p:spPr>
          <a:xfrm>
            <a:off x="5065859" y="3036643"/>
            <a:ext cx="30360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B-</a:t>
            </a:r>
            <a:r>
              <a:rPr kumimoji="1" lang="en-US" altLang="ko-KR" sz="1600" spc="-40" dirty="0">
                <a:latin typeface="+mn-ea"/>
              </a:rPr>
              <a:t>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841CFF3-57D6-52FA-2578-EE7DDBA2BD61}"/>
              </a:ext>
            </a:extLst>
          </p:cNvPr>
          <p:cNvSpPr txBox="1"/>
          <p:nvPr/>
        </p:nvSpPr>
        <p:spPr>
          <a:xfrm>
            <a:off x="3779243" y="3036643"/>
            <a:ext cx="70916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r>
              <a:rPr kumimoji="1" lang="en-US" altLang="ko-Kore-KR" sz="1600" spc="-40" dirty="0">
                <a:latin typeface="+mn-ea"/>
              </a:rPr>
              <a:t>-1, E-1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0A9D417-264C-9C07-2733-289AA4EAEAAF}"/>
              </a:ext>
            </a:extLst>
          </p:cNvPr>
          <p:cNvSpPr txBox="1"/>
          <p:nvPr/>
        </p:nvSpPr>
        <p:spPr>
          <a:xfrm>
            <a:off x="7250062" y="3034319"/>
            <a:ext cx="114678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C-1, D-1, E-1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CB9F43-15BB-DF17-03AF-6002C77073FA}"/>
              </a:ext>
            </a:extLst>
          </p:cNvPr>
          <p:cNvSpPr txBox="1"/>
          <p:nvPr/>
        </p:nvSpPr>
        <p:spPr>
          <a:xfrm>
            <a:off x="7338490" y="1471840"/>
            <a:ext cx="716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i="1" spc="-40" dirty="0">
                <a:latin typeface="+mn-ea"/>
              </a:rPr>
              <a:t>BB drop</a:t>
            </a:r>
            <a:endParaRPr kumimoji="1" lang="ko-Kore-KR" altLang="en-US" sz="1600" i="1" spc="-40" dirty="0">
              <a:latin typeface="+mn-ea"/>
            </a:endParaRPr>
          </a:p>
        </p:txBody>
      </p: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FAF01EF3-C7D1-DB48-6DD3-8D72E073D8F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5929177" y="935986"/>
            <a:ext cx="907997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1A354CB9-3465-A771-F132-F4B2261B9ABD}"/>
              </a:ext>
            </a:extLst>
          </p:cNvPr>
          <p:cNvCxnSpPr>
            <a:cxnSpLocks/>
            <a:stCxn id="14" idx="2"/>
            <a:endCxn id="130" idx="0"/>
          </p:cNvCxnSpPr>
          <p:nvPr/>
        </p:nvCxnSpPr>
        <p:spPr>
          <a:xfrm>
            <a:off x="6837174" y="935986"/>
            <a:ext cx="859427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4F2A6FF-FB21-6357-C557-DF6527ED322F}"/>
              </a:ext>
            </a:extLst>
          </p:cNvPr>
          <p:cNvSpPr txBox="1"/>
          <p:nvPr/>
        </p:nvSpPr>
        <p:spPr>
          <a:xfrm>
            <a:off x="2467872" y="687535"/>
            <a:ext cx="24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02BD21-1010-FD06-27BF-D0203ADA51CC}"/>
              </a:ext>
            </a:extLst>
          </p:cNvPr>
          <p:cNvSpPr txBox="1"/>
          <p:nvPr/>
        </p:nvSpPr>
        <p:spPr>
          <a:xfrm>
            <a:off x="2192704" y="1429005"/>
            <a:ext cx="79655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Attribute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852830D-C122-C8FC-E277-293B79657B98}"/>
              </a:ext>
            </a:extLst>
          </p:cNvPr>
          <p:cNvSpPr txBox="1"/>
          <p:nvPr/>
        </p:nvSpPr>
        <p:spPr>
          <a:xfrm>
            <a:off x="2263641" y="3030506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DPs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E607A45-A620-E4E2-5FFC-137B6D54969E}"/>
              </a:ext>
            </a:extLst>
          </p:cNvPr>
          <p:cNvGrpSpPr/>
          <p:nvPr/>
        </p:nvGrpSpPr>
        <p:grpSpPr>
          <a:xfrm>
            <a:off x="-4766730" y="-1216351"/>
            <a:ext cx="3901612" cy="1903886"/>
            <a:chOff x="2004309" y="558006"/>
            <a:chExt cx="3901612" cy="1903886"/>
          </a:xfrm>
        </p:grpSpPr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FC3A7DC3-A736-92D3-9B40-E10BFEDA4837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FEA7186-C209-91A1-5BCB-B8A6A59B3304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289" name="그룹 288">
                  <a:extLst>
                    <a:ext uri="{FF2B5EF4-FFF2-40B4-BE49-F238E27FC236}">
                      <a16:creationId xmlns:a16="http://schemas.microsoft.com/office/drawing/2014/main" id="{673B42C1-4415-CED3-3190-750A66170D83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293" name="직선 연결선[R] 292">
                    <a:extLst>
                      <a:ext uri="{FF2B5EF4-FFF2-40B4-BE49-F238E27FC236}">
                        <a16:creationId xmlns:a16="http://schemas.microsoft.com/office/drawing/2014/main" id="{AEB5F387-9A73-FD9E-99CA-4D56FA02300A}"/>
                      </a:ext>
                    </a:extLst>
                  </p:cNvPr>
                  <p:cNvCxnSpPr>
                    <a:cxnSpLocks/>
                    <a:endCxn id="297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[R] 293">
                    <a:extLst>
                      <a:ext uri="{FF2B5EF4-FFF2-40B4-BE49-F238E27FC236}">
                        <a16:creationId xmlns:a16="http://schemas.microsoft.com/office/drawing/2014/main" id="{5ABAF391-2B6E-144B-8BE7-CB1D31B0EC0F}"/>
                      </a:ext>
                    </a:extLst>
                  </p:cNvPr>
                  <p:cNvCxnSpPr>
                    <a:cxnSpLocks/>
                    <a:endCxn id="299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[R] 294">
                    <a:extLst>
                      <a:ext uri="{FF2B5EF4-FFF2-40B4-BE49-F238E27FC236}">
                        <a16:creationId xmlns:a16="http://schemas.microsoft.com/office/drawing/2014/main" id="{608258A8-4C11-4A21-D7F5-30448EF8D665}"/>
                      </a:ext>
                    </a:extLst>
                  </p:cNvPr>
                  <p:cNvCxnSpPr>
                    <a:cxnSpLocks/>
                    <a:endCxn id="302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[R] 295">
                    <a:extLst>
                      <a:ext uri="{FF2B5EF4-FFF2-40B4-BE49-F238E27FC236}">
                        <a16:creationId xmlns:a16="http://schemas.microsoft.com/office/drawing/2014/main" id="{8C9D8B88-F5D4-1D0F-086C-A73964958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7" name="타원 296">
                    <a:extLst>
                      <a:ext uri="{FF2B5EF4-FFF2-40B4-BE49-F238E27FC236}">
                        <a16:creationId xmlns:a16="http://schemas.microsoft.com/office/drawing/2014/main" id="{7F6E4A75-1FCA-E7A5-4E74-E7D4FEAF3B2B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8" name="타원 297">
                    <a:extLst>
                      <a:ext uri="{FF2B5EF4-FFF2-40B4-BE49-F238E27FC236}">
                        <a16:creationId xmlns:a16="http://schemas.microsoft.com/office/drawing/2014/main" id="{8DF4899C-7523-DA2A-5522-138D0D875FBE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99" name="타원 298">
                    <a:extLst>
                      <a:ext uri="{FF2B5EF4-FFF2-40B4-BE49-F238E27FC236}">
                        <a16:creationId xmlns:a16="http://schemas.microsoft.com/office/drawing/2014/main" id="{00951CAD-35EE-7A14-6051-303078493433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00" name="직선 연결선[R] 299">
                    <a:extLst>
                      <a:ext uri="{FF2B5EF4-FFF2-40B4-BE49-F238E27FC236}">
                        <a16:creationId xmlns:a16="http://schemas.microsoft.com/office/drawing/2014/main" id="{A073ADD5-929B-B27D-1A8A-CEE3647139BE}"/>
                      </a:ext>
                    </a:extLst>
                  </p:cNvPr>
                  <p:cNvCxnSpPr>
                    <a:cxnSpLocks/>
                    <a:stCxn id="297" idx="2"/>
                    <a:endCxn id="299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1" name="타원 300">
                    <a:extLst>
                      <a:ext uri="{FF2B5EF4-FFF2-40B4-BE49-F238E27FC236}">
                        <a16:creationId xmlns:a16="http://schemas.microsoft.com/office/drawing/2014/main" id="{476FA22C-484B-41FA-D991-1629F2B08A57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02" name="타원 301">
                    <a:extLst>
                      <a:ext uri="{FF2B5EF4-FFF2-40B4-BE49-F238E27FC236}">
                        <a16:creationId xmlns:a16="http://schemas.microsoft.com/office/drawing/2014/main" id="{F7DA15D5-A30D-092A-3D19-E3072535111F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03" name="직선 연결선[R] 302">
                    <a:extLst>
                      <a:ext uri="{FF2B5EF4-FFF2-40B4-BE49-F238E27FC236}">
                        <a16:creationId xmlns:a16="http://schemas.microsoft.com/office/drawing/2014/main" id="{23FB4775-C382-7F46-D5BE-8F10CB700BCB}"/>
                      </a:ext>
                    </a:extLst>
                  </p:cNvPr>
                  <p:cNvCxnSpPr>
                    <a:cxnSpLocks/>
                    <a:endCxn id="297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[R] 303">
                    <a:extLst>
                      <a:ext uri="{FF2B5EF4-FFF2-40B4-BE49-F238E27FC236}">
                        <a16:creationId xmlns:a16="http://schemas.microsoft.com/office/drawing/2014/main" id="{50196628-A9CE-A42D-7D97-770734F95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[R] 304">
                    <a:extLst>
                      <a:ext uri="{FF2B5EF4-FFF2-40B4-BE49-F238E27FC236}">
                        <a16:creationId xmlns:a16="http://schemas.microsoft.com/office/drawing/2014/main" id="{2B7EBBF4-C10D-EC21-DBAA-2D75FB1FF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[R] 305">
                    <a:extLst>
                      <a:ext uri="{FF2B5EF4-FFF2-40B4-BE49-F238E27FC236}">
                        <a16:creationId xmlns:a16="http://schemas.microsoft.com/office/drawing/2014/main" id="{676C6468-B38B-EF8D-E13C-6C22E50180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[R] 306">
                    <a:extLst>
                      <a:ext uri="{FF2B5EF4-FFF2-40B4-BE49-F238E27FC236}">
                        <a16:creationId xmlns:a16="http://schemas.microsoft.com/office/drawing/2014/main" id="{980B946D-8B05-20DF-257B-6EEB628F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[R] 307">
                    <a:extLst>
                      <a:ext uri="{FF2B5EF4-FFF2-40B4-BE49-F238E27FC236}">
                        <a16:creationId xmlns:a16="http://schemas.microsoft.com/office/drawing/2014/main" id="{53A55686-03D3-E34D-C5F7-3D6E21583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9" name="타원 308">
                    <a:extLst>
                      <a:ext uri="{FF2B5EF4-FFF2-40B4-BE49-F238E27FC236}">
                        <a16:creationId xmlns:a16="http://schemas.microsoft.com/office/drawing/2014/main" id="{5D6EE3C1-BC34-EA66-1738-DF7445EFD32B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310" name="타원 309">
                    <a:extLst>
                      <a:ext uri="{FF2B5EF4-FFF2-40B4-BE49-F238E27FC236}">
                        <a16:creationId xmlns:a16="http://schemas.microsoft.com/office/drawing/2014/main" id="{108A4140-6938-8BE1-D15F-E4237FF11216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290" name="직선 연결선[R] 289">
                  <a:extLst>
                    <a:ext uri="{FF2B5EF4-FFF2-40B4-BE49-F238E27FC236}">
                      <a16:creationId xmlns:a16="http://schemas.microsoft.com/office/drawing/2014/main" id="{B7559332-10F7-BE43-7A4E-5A077CADD571}"/>
                    </a:ext>
                  </a:extLst>
                </p:cNvPr>
                <p:cNvCxnSpPr>
                  <a:cxnSpLocks/>
                  <a:endCxn id="302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호 290">
                  <a:extLst>
                    <a:ext uri="{FF2B5EF4-FFF2-40B4-BE49-F238E27FC236}">
                      <a16:creationId xmlns:a16="http://schemas.microsoft.com/office/drawing/2014/main" id="{419EB8B3-CDD5-44B3-C624-C4990173B924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292" name="꺾인 연결선[E] 291">
                  <a:extLst>
                    <a:ext uri="{FF2B5EF4-FFF2-40B4-BE49-F238E27FC236}">
                      <a16:creationId xmlns:a16="http://schemas.microsoft.com/office/drawing/2014/main" id="{83A96DB3-08DF-B577-A35D-1F906C5A31C9}"/>
                    </a:ext>
                  </a:extLst>
                </p:cNvPr>
                <p:cNvCxnSpPr>
                  <a:cxnSpLocks/>
                  <a:stCxn id="283" idx="0"/>
                  <a:endCxn id="280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6FF8EC0-A7AD-DA4A-CEDD-BC6BDEE93543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3B3EA246-1B6E-AC00-74D9-154500D5FFCE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23BCE1E7-9C1F-6B96-ECF6-26867CC55EF7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925261C-5E9A-1D99-1E1E-32705DEBFC1B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D9F0FDE-C13F-66EF-BE02-8A2F77EB9971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010401D-4229-90F6-1193-E83F24EEA095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0D38E3D0-52EB-6A26-795E-28826FB7C878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437564E-6F33-8BCC-7B7B-E14974A30B2E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311" name="꺾인 연결선[E] 310">
            <a:extLst>
              <a:ext uri="{FF2B5EF4-FFF2-40B4-BE49-F238E27FC236}">
                <a16:creationId xmlns:a16="http://schemas.microsoft.com/office/drawing/2014/main" id="{9C2C35FC-0C2F-2889-93DE-4640FE98FF0F}"/>
              </a:ext>
            </a:extLst>
          </p:cNvPr>
          <p:cNvCxnSpPr>
            <a:cxnSpLocks/>
            <a:stCxn id="284" idx="0"/>
            <a:endCxn id="281" idx="1"/>
          </p:cNvCxnSpPr>
          <p:nvPr/>
        </p:nvCxnSpPr>
        <p:spPr>
          <a:xfrm rot="5400000" flipH="1" flipV="1">
            <a:off x="-1749158" y="-1070502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1F9268B0-F9A6-B461-545A-90C67162B36A}"/>
              </a:ext>
            </a:extLst>
          </p:cNvPr>
          <p:cNvSpPr txBox="1"/>
          <p:nvPr/>
        </p:nvSpPr>
        <p:spPr>
          <a:xfrm>
            <a:off x="-2459716" y="-9392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13" name="꺾인 연결선[E] 312">
            <a:extLst>
              <a:ext uri="{FF2B5EF4-FFF2-40B4-BE49-F238E27FC236}">
                <a16:creationId xmlns:a16="http://schemas.microsoft.com/office/drawing/2014/main" id="{29CB059D-20C7-4B09-17FE-8EA0EC7842C3}"/>
              </a:ext>
            </a:extLst>
          </p:cNvPr>
          <p:cNvCxnSpPr>
            <a:cxnSpLocks/>
            <a:stCxn id="312" idx="1"/>
            <a:endCxn id="287" idx="2"/>
          </p:cNvCxnSpPr>
          <p:nvPr/>
        </p:nvCxnSpPr>
        <p:spPr>
          <a:xfrm rot="10800000">
            <a:off x="-2592820" y="-196281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E7699AFF-F4FD-3D06-C830-BBD97B25E08D}"/>
              </a:ext>
            </a:extLst>
          </p:cNvPr>
          <p:cNvSpPr txBox="1"/>
          <p:nvPr/>
        </p:nvSpPr>
        <p:spPr>
          <a:xfrm>
            <a:off x="-2912303" y="408649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15" name="꺾인 연결선[E] 314">
            <a:extLst>
              <a:ext uri="{FF2B5EF4-FFF2-40B4-BE49-F238E27FC236}">
                <a16:creationId xmlns:a16="http://schemas.microsoft.com/office/drawing/2014/main" id="{7F4FC2E3-4EE6-4316-F04B-C3E153C10E52}"/>
              </a:ext>
            </a:extLst>
          </p:cNvPr>
          <p:cNvCxnSpPr>
            <a:cxnSpLocks/>
            <a:stCxn id="314" idx="0"/>
            <a:endCxn id="297" idx="6"/>
          </p:cNvCxnSpPr>
          <p:nvPr/>
        </p:nvCxnSpPr>
        <p:spPr>
          <a:xfrm rot="16200000" flipV="1">
            <a:off x="-3088630" y="106967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68355D5B-DB2D-2750-FD2F-BA1D0186917F}"/>
              </a:ext>
            </a:extLst>
          </p:cNvPr>
          <p:cNvSpPr txBox="1"/>
          <p:nvPr/>
        </p:nvSpPr>
        <p:spPr>
          <a:xfrm>
            <a:off x="-3755216" y="412429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17" name="꺾인 연결선[E] 316">
            <a:extLst>
              <a:ext uri="{FF2B5EF4-FFF2-40B4-BE49-F238E27FC236}">
                <a16:creationId xmlns:a16="http://schemas.microsoft.com/office/drawing/2014/main" id="{FB0E6539-CE7B-12EC-F1A8-F7818683CABA}"/>
              </a:ext>
            </a:extLst>
          </p:cNvPr>
          <p:cNvCxnSpPr>
            <a:cxnSpLocks/>
            <a:stCxn id="316" idx="0"/>
            <a:endCxn id="285" idx="2"/>
          </p:cNvCxnSpPr>
          <p:nvPr/>
        </p:nvCxnSpPr>
        <p:spPr>
          <a:xfrm rot="16200000" flipV="1">
            <a:off x="-3783229" y="248641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0EB15DD0-3908-936E-A75F-F54F71A009DA}"/>
              </a:ext>
            </a:extLst>
          </p:cNvPr>
          <p:cNvSpPr txBox="1"/>
          <p:nvPr/>
        </p:nvSpPr>
        <p:spPr>
          <a:xfrm>
            <a:off x="-3254243" y="-1113217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19" name="꺾인 연결선[E] 318">
            <a:extLst>
              <a:ext uri="{FF2B5EF4-FFF2-40B4-BE49-F238E27FC236}">
                <a16:creationId xmlns:a16="http://schemas.microsoft.com/office/drawing/2014/main" id="{794BB575-4BE6-DA6F-3F85-88D92895A286}"/>
              </a:ext>
            </a:extLst>
          </p:cNvPr>
          <p:cNvCxnSpPr>
            <a:cxnSpLocks/>
            <a:stCxn id="318" idx="1"/>
            <a:endCxn id="286" idx="0"/>
          </p:cNvCxnSpPr>
          <p:nvPr/>
        </p:nvCxnSpPr>
        <p:spPr>
          <a:xfrm rot="10800000" flipV="1">
            <a:off x="-3481017" y="-1005496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F89F2378-E2ED-1085-1342-22E134D0133E}"/>
              </a:ext>
            </a:extLst>
          </p:cNvPr>
          <p:cNvSpPr txBox="1"/>
          <p:nvPr/>
        </p:nvSpPr>
        <p:spPr>
          <a:xfrm flipH="1">
            <a:off x="-2650165" y="1742785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24839D0-62B6-08F7-1E07-29E71439B15C}"/>
              </a:ext>
            </a:extLst>
          </p:cNvPr>
          <p:cNvSpPr txBox="1"/>
          <p:nvPr/>
        </p:nvSpPr>
        <p:spPr>
          <a:xfrm flipH="1">
            <a:off x="-2544941" y="4390870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AA1951D-22B9-CA3C-AC71-73B470CDDE67}"/>
              </a:ext>
            </a:extLst>
          </p:cNvPr>
          <p:cNvSpPr txBox="1"/>
          <p:nvPr/>
        </p:nvSpPr>
        <p:spPr>
          <a:xfrm>
            <a:off x="-5198080" y="2955938"/>
            <a:ext cx="9794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휠베이스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5B9992B-CEA8-BA81-D890-830589A73042}"/>
              </a:ext>
            </a:extLst>
          </p:cNvPr>
          <p:cNvSpPr txBox="1"/>
          <p:nvPr/>
        </p:nvSpPr>
        <p:spPr>
          <a:xfrm>
            <a:off x="-5178920" y="5378846"/>
            <a:ext cx="7870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BB</a:t>
            </a:r>
            <a:r>
              <a:rPr kumimoji="1" lang="ko-Kore-KR" altLang="en-US" spc="-40" dirty="0">
                <a:latin typeface="+mn-ea"/>
              </a:rPr>
              <a:t> 드랍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길이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239A2E2-05B9-2433-98D3-EEB674D4829D}"/>
              </a:ext>
            </a:extLst>
          </p:cNvPr>
          <p:cNvSpPr txBox="1"/>
          <p:nvPr/>
        </p:nvSpPr>
        <p:spPr>
          <a:xfrm>
            <a:off x="-5297533" y="6546504"/>
            <a:ext cx="8524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E-1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74033D1-5695-E633-5A0E-5B9E9E8D274F}"/>
              </a:ext>
            </a:extLst>
          </p:cNvPr>
          <p:cNvSpPr txBox="1"/>
          <p:nvPr/>
        </p:nvSpPr>
        <p:spPr>
          <a:xfrm>
            <a:off x="-4302622" y="7002906"/>
            <a:ext cx="57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origin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F65726C9-0A5A-8A02-8C66-9EF951F808B4}"/>
              </a:ext>
            </a:extLst>
          </p:cNvPr>
          <p:cNvSpPr txBox="1"/>
          <p:nvPr/>
        </p:nvSpPr>
        <p:spPr>
          <a:xfrm>
            <a:off x="-2994779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47AF05E-C38E-3020-4EC3-9003F49FF942}"/>
              </a:ext>
            </a:extLst>
          </p:cNvPr>
          <p:cNvSpPr txBox="1"/>
          <p:nvPr/>
        </p:nvSpPr>
        <p:spPr>
          <a:xfrm>
            <a:off x="-1946885" y="7014944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163615" y="82358"/>
            <a:ext cx="61688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trike="sngStrike" spc="-40" dirty="0">
                <a:latin typeface="+mn-ea"/>
              </a:rPr>
              <a:t>Indirect , direct </a:t>
            </a:r>
            <a:r>
              <a:rPr kumimoji="1" lang="en-US" altLang="ko-KR" sz="2000" spc="-40" dirty="0">
                <a:latin typeface="+mn-ea"/>
                <a:sym typeface="Wingdings" pitchFamily="2" charset="2"/>
              </a:rPr>
              <a:t> </a:t>
            </a:r>
            <a:r>
              <a:rPr kumimoji="1" lang="en-US" altLang="ko-KR" sz="2000" b="1" spc="-40" dirty="0">
                <a:latin typeface="+mn-ea"/>
                <a:sym typeface="Wingdings" pitchFamily="2" charset="2"/>
              </a:rPr>
              <a:t>M</a:t>
            </a:r>
            <a:r>
              <a:rPr kumimoji="1" lang="en-US" altLang="ko-KR" sz="2000" b="1" spc="-40" dirty="0">
                <a:latin typeface="+mn-ea"/>
              </a:rPr>
              <a:t>eans , DP level </a:t>
            </a:r>
            <a:r>
              <a:rPr kumimoji="1" lang="ko-KR" altLang="en-US" sz="2000" spc="-40" dirty="0">
                <a:latin typeface="+mn-ea"/>
              </a:rPr>
              <a:t>충돌이 더 합리적</a:t>
            </a:r>
            <a:r>
              <a:rPr kumimoji="1" lang="en-US" altLang="ko-KR" sz="2000" spc="-40" dirty="0">
                <a:latin typeface="+mn-ea"/>
              </a:rPr>
              <a:t>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336" name="제목 1">
            <a:extLst>
              <a:ext uri="{FF2B5EF4-FFF2-40B4-BE49-F238E27FC236}">
                <a16:creationId xmlns:a16="http://schemas.microsoft.com/office/drawing/2014/main" id="{575D232E-EEBE-1950-CA44-8262732DF9EF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아이디어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방법론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A3D2380D-C3F0-9C18-32BB-F0AB4E1C75D6}"/>
              </a:ext>
            </a:extLst>
          </p:cNvPr>
          <p:cNvCxnSpPr>
            <a:cxnSpLocks/>
            <a:stCxn id="43" idx="3"/>
            <a:endCxn id="568" idx="3"/>
          </p:cNvCxnSpPr>
          <p:nvPr/>
        </p:nvCxnSpPr>
        <p:spPr>
          <a:xfrm flipV="1">
            <a:off x="3177217" y="2294047"/>
            <a:ext cx="5102209" cy="507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FA5E0C-D65F-E105-8165-85147969EDDF}"/>
              </a:ext>
            </a:extLst>
          </p:cNvPr>
          <p:cNvSpPr txBox="1"/>
          <p:nvPr/>
        </p:nvSpPr>
        <p:spPr>
          <a:xfrm>
            <a:off x="6255155" y="2170936"/>
            <a:ext cx="1295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3140DC-B9A7-C07A-DA3B-9D0DC8DE8508}"/>
              </a:ext>
            </a:extLst>
          </p:cNvPr>
          <p:cNvSpPr txBox="1"/>
          <p:nvPr/>
        </p:nvSpPr>
        <p:spPr>
          <a:xfrm>
            <a:off x="5494142" y="2170936"/>
            <a:ext cx="11509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E8891-A83A-0B6D-91F5-5F56AE6E765A}"/>
              </a:ext>
            </a:extLst>
          </p:cNvPr>
          <p:cNvSpPr txBox="1"/>
          <p:nvPr/>
        </p:nvSpPr>
        <p:spPr>
          <a:xfrm>
            <a:off x="3616539" y="2170936"/>
            <a:ext cx="1247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44985-5EE6-A022-5EE1-22901F42014E}"/>
              </a:ext>
            </a:extLst>
          </p:cNvPr>
          <p:cNvSpPr txBox="1"/>
          <p:nvPr/>
        </p:nvSpPr>
        <p:spPr>
          <a:xfrm>
            <a:off x="4509522" y="2170936"/>
            <a:ext cx="1006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4B117D-F97E-D914-E9F5-709ADC41533F}"/>
              </a:ext>
            </a:extLst>
          </p:cNvPr>
          <p:cNvSpPr txBox="1"/>
          <p:nvPr/>
        </p:nvSpPr>
        <p:spPr>
          <a:xfrm>
            <a:off x="2004748" y="2176009"/>
            <a:ext cx="117246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Component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8" name="아래쪽 화살표[D] 57">
            <a:extLst>
              <a:ext uri="{FF2B5EF4-FFF2-40B4-BE49-F238E27FC236}">
                <a16:creationId xmlns:a16="http://schemas.microsoft.com/office/drawing/2014/main" id="{D4D8A5D9-D571-E8D9-30D8-FC863798315C}"/>
              </a:ext>
            </a:extLst>
          </p:cNvPr>
          <p:cNvSpPr/>
          <p:nvPr/>
        </p:nvSpPr>
        <p:spPr>
          <a:xfrm>
            <a:off x="768771" y="1390363"/>
            <a:ext cx="565426" cy="19497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E0DD5BB-A9B2-87E9-95DC-FCA92FCBC685}"/>
              </a:ext>
            </a:extLst>
          </p:cNvPr>
          <p:cNvSpPr/>
          <p:nvPr/>
        </p:nvSpPr>
        <p:spPr>
          <a:xfrm>
            <a:off x="6305439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16FC19B-AC2A-277A-99BE-B17F16FC570A}"/>
              </a:ext>
            </a:extLst>
          </p:cNvPr>
          <p:cNvSpPr/>
          <p:nvPr/>
        </p:nvSpPr>
        <p:spPr>
          <a:xfrm>
            <a:off x="5174643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20B3BE3-908E-9A99-F389-2063CC4EC32B}"/>
              </a:ext>
            </a:extLst>
          </p:cNvPr>
          <p:cNvSpPr/>
          <p:nvPr/>
        </p:nvSpPr>
        <p:spPr>
          <a:xfrm>
            <a:off x="4091753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213C6EB-D415-8F77-CAE3-CD7C252EAC97}"/>
              </a:ext>
            </a:extLst>
          </p:cNvPr>
          <p:cNvSpPr/>
          <p:nvPr/>
        </p:nvSpPr>
        <p:spPr>
          <a:xfrm>
            <a:off x="7787045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543592F2-FD8F-88B0-EFE3-E22D0F916334}"/>
              </a:ext>
            </a:extLst>
          </p:cNvPr>
          <p:cNvSpPr/>
          <p:nvPr/>
        </p:nvSpPr>
        <p:spPr>
          <a:xfrm>
            <a:off x="6304932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5AF7AD51-2F0D-A001-DD03-B591108110E7}"/>
              </a:ext>
            </a:extLst>
          </p:cNvPr>
          <p:cNvSpPr/>
          <p:nvPr/>
        </p:nvSpPr>
        <p:spPr>
          <a:xfrm>
            <a:off x="5551406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E4DA838-5A89-580F-D5FA-001A563BA178}"/>
              </a:ext>
            </a:extLst>
          </p:cNvPr>
          <p:cNvSpPr/>
          <p:nvPr/>
        </p:nvSpPr>
        <p:spPr>
          <a:xfrm>
            <a:off x="4534032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863BAAD-0913-B1EB-BEC1-4CA467552306}"/>
              </a:ext>
            </a:extLst>
          </p:cNvPr>
          <p:cNvSpPr/>
          <p:nvPr/>
        </p:nvSpPr>
        <p:spPr>
          <a:xfrm>
            <a:off x="3649475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C5E83F4A-76E1-62E4-F8F9-DC1ECD15A6CA}"/>
              </a:ext>
            </a:extLst>
          </p:cNvPr>
          <p:cNvSpPr txBox="1"/>
          <p:nvPr/>
        </p:nvSpPr>
        <p:spPr>
          <a:xfrm>
            <a:off x="213018" y="675462"/>
            <a:ext cx="167449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 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45E81F16-3F22-2867-B903-466DF766EB01}"/>
              </a:ext>
            </a:extLst>
          </p:cNvPr>
          <p:cNvSpPr txBox="1"/>
          <p:nvPr/>
        </p:nvSpPr>
        <p:spPr>
          <a:xfrm>
            <a:off x="299653" y="3808831"/>
            <a:ext cx="145068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Physical 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E7BBD81E-44F8-AA0D-B5E8-E3AC25273297}"/>
              </a:ext>
            </a:extLst>
          </p:cNvPr>
          <p:cNvSpPr txBox="1"/>
          <p:nvPr/>
        </p:nvSpPr>
        <p:spPr>
          <a:xfrm>
            <a:off x="6234353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23B0851-67C0-23F9-9046-E1F78D2C1D76}"/>
              </a:ext>
            </a:extLst>
          </p:cNvPr>
          <p:cNvSpPr txBox="1"/>
          <p:nvPr/>
        </p:nvSpPr>
        <p:spPr>
          <a:xfrm rot="10800000">
            <a:off x="5406276" y="1099089"/>
            <a:ext cx="16478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+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7F809FFA-FD37-059C-A3C9-79989089835A}"/>
              </a:ext>
            </a:extLst>
          </p:cNvPr>
          <p:cNvSpPr txBox="1"/>
          <p:nvPr/>
        </p:nvSpPr>
        <p:spPr>
          <a:xfrm>
            <a:off x="7202450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FD3027CB-93F3-00D5-017B-32745942DCFC}"/>
              </a:ext>
            </a:extLst>
          </p:cNvPr>
          <p:cNvSpPr txBox="1"/>
          <p:nvPr/>
        </p:nvSpPr>
        <p:spPr>
          <a:xfrm>
            <a:off x="4423619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DF0198EA-3DD3-5AAC-6392-3EEA735CA793}"/>
              </a:ext>
            </a:extLst>
          </p:cNvPr>
          <p:cNvSpPr txBox="1"/>
          <p:nvPr/>
        </p:nvSpPr>
        <p:spPr>
          <a:xfrm>
            <a:off x="7292195" y="2170936"/>
            <a:ext cx="1247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CE34708E-4DEA-F147-A060-0261242590A1}"/>
              </a:ext>
            </a:extLst>
          </p:cNvPr>
          <p:cNvSpPr txBox="1"/>
          <p:nvPr/>
        </p:nvSpPr>
        <p:spPr>
          <a:xfrm>
            <a:off x="7724146" y="2170936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472FD02-B100-90DE-9C7E-3B185B48ECC6}"/>
              </a:ext>
            </a:extLst>
          </p:cNvPr>
          <p:cNvSpPr txBox="1"/>
          <p:nvPr/>
        </p:nvSpPr>
        <p:spPr>
          <a:xfrm>
            <a:off x="8178757" y="2170936"/>
            <a:ext cx="1006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7B69F17D-FE60-B48E-8C82-A26C816EE391}"/>
              </a:ext>
            </a:extLst>
          </p:cNvPr>
          <p:cNvSpPr/>
          <p:nvPr/>
        </p:nvSpPr>
        <p:spPr>
          <a:xfrm>
            <a:off x="8203267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6804FFD4-F828-4C4E-CE90-7D4D0B9BF16E}"/>
              </a:ext>
            </a:extLst>
          </p:cNvPr>
          <p:cNvSpPr/>
          <p:nvPr/>
        </p:nvSpPr>
        <p:spPr>
          <a:xfrm>
            <a:off x="7343539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E5D8E336-5A5F-85C5-A64D-C96DFE0FCCD0}"/>
              </a:ext>
            </a:extLst>
          </p:cNvPr>
          <p:cNvSpPr/>
          <p:nvPr/>
        </p:nvSpPr>
        <p:spPr>
          <a:xfrm>
            <a:off x="7750953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72" name="직선 연결선[R] 571">
            <a:extLst>
              <a:ext uri="{FF2B5EF4-FFF2-40B4-BE49-F238E27FC236}">
                <a16:creationId xmlns:a16="http://schemas.microsoft.com/office/drawing/2014/main" id="{368D7505-E0EC-FEB5-5578-6379F30B8B17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3678896" y="1718061"/>
            <a:ext cx="440860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직선 연결선[R] 575">
            <a:extLst>
              <a:ext uri="{FF2B5EF4-FFF2-40B4-BE49-F238E27FC236}">
                <a16:creationId xmlns:a16="http://schemas.microsoft.com/office/drawing/2014/main" id="{09D80626-C494-FCE2-6853-214F9CE54BF9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4119756" y="1718061"/>
            <a:ext cx="440101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직선 연결선[R] 578">
            <a:extLst>
              <a:ext uri="{FF2B5EF4-FFF2-40B4-BE49-F238E27FC236}">
                <a16:creationId xmlns:a16="http://schemas.microsoft.com/office/drawing/2014/main" id="{9EFD7DAC-01CF-1EC2-AB5C-C6C2D38ECD85}"/>
              </a:ext>
            </a:extLst>
          </p:cNvPr>
          <p:cNvCxnSpPr>
            <a:cxnSpLocks/>
            <a:stCxn id="213" idx="3"/>
            <a:endCxn id="151" idx="0"/>
          </p:cNvCxnSpPr>
          <p:nvPr/>
        </p:nvCxnSpPr>
        <p:spPr>
          <a:xfrm flipH="1">
            <a:off x="4114613" y="2456921"/>
            <a:ext cx="426114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직선 연결선[R] 581">
            <a:extLst>
              <a:ext uri="{FF2B5EF4-FFF2-40B4-BE49-F238E27FC236}">
                <a16:creationId xmlns:a16="http://schemas.microsoft.com/office/drawing/2014/main" id="{03BFCB6D-479D-FA66-B903-C326955B663C}"/>
              </a:ext>
            </a:extLst>
          </p:cNvPr>
          <p:cNvCxnSpPr>
            <a:cxnSpLocks/>
            <a:stCxn id="215" idx="5"/>
            <a:endCxn id="151" idx="0"/>
          </p:cNvCxnSpPr>
          <p:nvPr/>
        </p:nvCxnSpPr>
        <p:spPr>
          <a:xfrm>
            <a:off x="3688499" y="2456921"/>
            <a:ext cx="426114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직선 연결선[R] 587">
            <a:extLst>
              <a:ext uri="{FF2B5EF4-FFF2-40B4-BE49-F238E27FC236}">
                <a16:creationId xmlns:a16="http://schemas.microsoft.com/office/drawing/2014/main" id="{BE013E0F-D963-47EA-F197-CE241F3E4D53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5551690" y="1718061"/>
            <a:ext cx="377487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직선 연결선[R] 588">
            <a:extLst>
              <a:ext uri="{FF2B5EF4-FFF2-40B4-BE49-F238E27FC236}">
                <a16:creationId xmlns:a16="http://schemas.microsoft.com/office/drawing/2014/main" id="{D53E4F05-D2F4-2F62-7B1E-1553EDDD4699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5929177" y="1718061"/>
            <a:ext cx="390740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직선 연결선[R] 602">
            <a:extLst>
              <a:ext uri="{FF2B5EF4-FFF2-40B4-BE49-F238E27FC236}">
                <a16:creationId xmlns:a16="http://schemas.microsoft.com/office/drawing/2014/main" id="{54F68940-3B59-50D0-8CFD-F81F63F6939E}"/>
              </a:ext>
            </a:extLst>
          </p:cNvPr>
          <p:cNvCxnSpPr>
            <a:cxnSpLocks/>
            <a:stCxn id="175" idx="3"/>
            <a:endCxn id="150" idx="0"/>
          </p:cNvCxnSpPr>
          <p:nvPr/>
        </p:nvCxnSpPr>
        <p:spPr>
          <a:xfrm flipH="1">
            <a:off x="5197503" y="2456921"/>
            <a:ext cx="360598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6B4C5797-8158-DF64-D11E-EBC36B7CBC2B}"/>
              </a:ext>
            </a:extLst>
          </p:cNvPr>
          <p:cNvCxnSpPr>
            <a:cxnSpLocks/>
            <a:stCxn id="174" idx="4"/>
            <a:endCxn id="149" idx="0"/>
          </p:cNvCxnSpPr>
          <p:nvPr/>
        </p:nvCxnSpPr>
        <p:spPr>
          <a:xfrm>
            <a:off x="6327792" y="2463616"/>
            <a:ext cx="507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직선 연결선[R] 616">
            <a:extLst>
              <a:ext uri="{FF2B5EF4-FFF2-40B4-BE49-F238E27FC236}">
                <a16:creationId xmlns:a16="http://schemas.microsoft.com/office/drawing/2014/main" id="{E03FFC8C-DBA3-D7FD-486D-1488F22F57BE}"/>
              </a:ext>
            </a:extLst>
          </p:cNvPr>
          <p:cNvCxnSpPr>
            <a:cxnSpLocks/>
            <a:stCxn id="570" idx="2"/>
            <a:endCxn id="152" idx="0"/>
          </p:cNvCxnSpPr>
          <p:nvPr/>
        </p:nvCxnSpPr>
        <p:spPr>
          <a:xfrm>
            <a:off x="7343539" y="2440757"/>
            <a:ext cx="466366" cy="503756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직선 연결선[R] 619">
            <a:extLst>
              <a:ext uri="{FF2B5EF4-FFF2-40B4-BE49-F238E27FC236}">
                <a16:creationId xmlns:a16="http://schemas.microsoft.com/office/drawing/2014/main" id="{3D13A659-977B-9CB7-E4C5-437ED102CE84}"/>
              </a:ext>
            </a:extLst>
          </p:cNvPr>
          <p:cNvCxnSpPr>
            <a:cxnSpLocks/>
            <a:stCxn id="571" idx="4"/>
            <a:endCxn id="152" idx="0"/>
          </p:cNvCxnSpPr>
          <p:nvPr/>
        </p:nvCxnSpPr>
        <p:spPr>
          <a:xfrm>
            <a:off x="7773813" y="2463616"/>
            <a:ext cx="36092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직선 연결선[R] 622">
            <a:extLst>
              <a:ext uri="{FF2B5EF4-FFF2-40B4-BE49-F238E27FC236}">
                <a16:creationId xmlns:a16="http://schemas.microsoft.com/office/drawing/2014/main" id="{F19A52F3-318E-8FED-E69B-462BF83A1397}"/>
              </a:ext>
            </a:extLst>
          </p:cNvPr>
          <p:cNvCxnSpPr>
            <a:cxnSpLocks/>
            <a:stCxn id="569" idx="4"/>
            <a:endCxn id="152" idx="0"/>
          </p:cNvCxnSpPr>
          <p:nvPr/>
        </p:nvCxnSpPr>
        <p:spPr>
          <a:xfrm flipH="1">
            <a:off x="7809905" y="2463616"/>
            <a:ext cx="416222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직선 연결선[R] 627">
            <a:extLst>
              <a:ext uri="{FF2B5EF4-FFF2-40B4-BE49-F238E27FC236}">
                <a16:creationId xmlns:a16="http://schemas.microsoft.com/office/drawing/2014/main" id="{A42D0950-2575-CE47-5553-04E1C8A8CD82}"/>
              </a:ext>
            </a:extLst>
          </p:cNvPr>
          <p:cNvCxnSpPr>
            <a:cxnSpLocks/>
            <a:stCxn id="130" idx="2"/>
            <a:endCxn id="568" idx="0"/>
          </p:cNvCxnSpPr>
          <p:nvPr/>
        </p:nvCxnSpPr>
        <p:spPr>
          <a:xfrm>
            <a:off x="7696601" y="1718061"/>
            <a:ext cx="532491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직선 연결선[R] 630">
            <a:extLst>
              <a:ext uri="{FF2B5EF4-FFF2-40B4-BE49-F238E27FC236}">
                <a16:creationId xmlns:a16="http://schemas.microsoft.com/office/drawing/2014/main" id="{117D99FD-88C1-A28D-15D3-91FC2096D24D}"/>
              </a:ext>
            </a:extLst>
          </p:cNvPr>
          <p:cNvCxnSpPr>
            <a:cxnSpLocks/>
            <a:stCxn id="130" idx="2"/>
            <a:endCxn id="566" idx="0"/>
          </p:cNvCxnSpPr>
          <p:nvPr/>
        </p:nvCxnSpPr>
        <p:spPr>
          <a:xfrm flipH="1">
            <a:off x="7354552" y="1718061"/>
            <a:ext cx="342049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직선 연결선[R] 633">
            <a:extLst>
              <a:ext uri="{FF2B5EF4-FFF2-40B4-BE49-F238E27FC236}">
                <a16:creationId xmlns:a16="http://schemas.microsoft.com/office/drawing/2014/main" id="{CA5B050F-40F6-25E6-2519-AD4E179E8FFE}"/>
              </a:ext>
            </a:extLst>
          </p:cNvPr>
          <p:cNvCxnSpPr>
            <a:cxnSpLocks/>
            <a:stCxn id="130" idx="2"/>
            <a:endCxn id="567" idx="0"/>
          </p:cNvCxnSpPr>
          <p:nvPr/>
        </p:nvCxnSpPr>
        <p:spPr>
          <a:xfrm>
            <a:off x="7696601" y="1718061"/>
            <a:ext cx="98719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72E781C8-C971-D173-066E-31A6D7C6B6E1}"/>
              </a:ext>
            </a:extLst>
          </p:cNvPr>
          <p:cNvSpPr txBox="1"/>
          <p:nvPr/>
        </p:nvSpPr>
        <p:spPr>
          <a:xfrm>
            <a:off x="5933884" y="3015526"/>
            <a:ext cx="74283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A-1, A-2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AA12A1-370F-44D7-1B1A-BE703FF40357}"/>
              </a:ext>
            </a:extLst>
          </p:cNvPr>
          <p:cNvSpPr txBox="1"/>
          <p:nvPr/>
        </p:nvSpPr>
        <p:spPr>
          <a:xfrm>
            <a:off x="2263641" y="3776762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Alter.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B35BB33-628A-A6F8-5007-E904712B91BC}"/>
              </a:ext>
            </a:extLst>
          </p:cNvPr>
          <p:cNvCxnSpPr>
            <a:cxnSpLocks/>
          </p:cNvCxnSpPr>
          <p:nvPr/>
        </p:nvCxnSpPr>
        <p:spPr>
          <a:xfrm>
            <a:off x="2918323" y="3941437"/>
            <a:ext cx="4968706" cy="381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4982D2C2-F6B2-8D0F-8E2B-FF47DAE72FE8}"/>
              </a:ext>
            </a:extLst>
          </p:cNvPr>
          <p:cNvCxnSpPr>
            <a:cxnSpLocks/>
            <a:stCxn id="120" idx="2"/>
            <a:endCxn id="454" idx="0"/>
          </p:cNvCxnSpPr>
          <p:nvPr/>
        </p:nvCxnSpPr>
        <p:spPr>
          <a:xfrm flipH="1">
            <a:off x="4124968" y="3282864"/>
            <a:ext cx="8859" cy="63120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2055B9-5763-E881-36CB-FECB2CABBB88}"/>
              </a:ext>
            </a:extLst>
          </p:cNvPr>
          <p:cNvSpPr txBox="1"/>
          <p:nvPr/>
        </p:nvSpPr>
        <p:spPr>
          <a:xfrm>
            <a:off x="3777388" y="3470078"/>
            <a:ext cx="68364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- -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2AD8F63-4F68-ABCD-8FD9-642A4FE5BB09}"/>
              </a:ext>
            </a:extLst>
          </p:cNvPr>
          <p:cNvCxnSpPr>
            <a:cxnSpLocks/>
            <a:endCxn id="453" idx="0"/>
          </p:cNvCxnSpPr>
          <p:nvPr/>
        </p:nvCxnSpPr>
        <p:spPr>
          <a:xfrm flipH="1">
            <a:off x="5197503" y="3282864"/>
            <a:ext cx="9084" cy="635713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2C8E4E-D9F4-FC16-1B45-2D4E83B68A44}"/>
              </a:ext>
            </a:extLst>
          </p:cNvPr>
          <p:cNvSpPr txBox="1"/>
          <p:nvPr/>
        </p:nvSpPr>
        <p:spPr>
          <a:xfrm>
            <a:off x="5131441" y="3466213"/>
            <a:ext cx="12834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D918E0B7-FE85-7BEA-CBF4-36C126D1B1BF}"/>
              </a:ext>
            </a:extLst>
          </p:cNvPr>
          <p:cNvCxnSpPr>
            <a:cxnSpLocks/>
            <a:stCxn id="655" idx="2"/>
            <a:endCxn id="57" idx="7"/>
          </p:cNvCxnSpPr>
          <p:nvPr/>
        </p:nvCxnSpPr>
        <p:spPr>
          <a:xfrm flipH="1">
            <a:off x="5788960" y="3261747"/>
            <a:ext cx="516340" cy="67019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3448615C-F0B6-A0D5-9FA1-15793D5D80AA}"/>
              </a:ext>
            </a:extLst>
          </p:cNvPr>
          <p:cNvSpPr/>
          <p:nvPr/>
        </p:nvSpPr>
        <p:spPr>
          <a:xfrm>
            <a:off x="6814945" y="39297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A90800-E4E5-C249-7F1C-D7DE022C7534}"/>
              </a:ext>
            </a:extLst>
          </p:cNvPr>
          <p:cNvSpPr/>
          <p:nvPr/>
        </p:nvSpPr>
        <p:spPr>
          <a:xfrm>
            <a:off x="5749936" y="39252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35054FB2-B21C-4139-347F-0320362BE921}"/>
              </a:ext>
            </a:extLst>
          </p:cNvPr>
          <p:cNvSpPr txBox="1"/>
          <p:nvPr/>
        </p:nvSpPr>
        <p:spPr>
          <a:xfrm>
            <a:off x="5823771" y="3489040"/>
            <a:ext cx="39923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+, +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0A183D5F-1E3A-9E52-C102-53D67101A502}"/>
              </a:ext>
            </a:extLst>
          </p:cNvPr>
          <p:cNvCxnSpPr>
            <a:cxnSpLocks/>
            <a:stCxn id="655" idx="2"/>
            <a:endCxn id="56" idx="0"/>
          </p:cNvCxnSpPr>
          <p:nvPr/>
        </p:nvCxnSpPr>
        <p:spPr>
          <a:xfrm>
            <a:off x="6305300" y="3261747"/>
            <a:ext cx="532505" cy="668009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68689EB0-28D5-766C-D725-649FC1E207BB}"/>
              </a:ext>
            </a:extLst>
          </p:cNvPr>
          <p:cNvSpPr txBox="1"/>
          <p:nvPr/>
        </p:nvSpPr>
        <p:spPr>
          <a:xfrm>
            <a:off x="6449446" y="3489040"/>
            <a:ext cx="3210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-, 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39D8967E-64BC-2904-9AED-4D04769E1A7D}"/>
              </a:ext>
            </a:extLst>
          </p:cNvPr>
          <p:cNvSpPr/>
          <p:nvPr/>
        </p:nvSpPr>
        <p:spPr>
          <a:xfrm>
            <a:off x="5174643" y="39185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FF6F7FAA-CA86-DAB1-E93D-55E5BEB3155E}"/>
              </a:ext>
            </a:extLst>
          </p:cNvPr>
          <p:cNvSpPr/>
          <p:nvPr/>
        </p:nvSpPr>
        <p:spPr>
          <a:xfrm>
            <a:off x="4102108" y="39140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57" name="직선 연결선[R] 456">
            <a:extLst>
              <a:ext uri="{FF2B5EF4-FFF2-40B4-BE49-F238E27FC236}">
                <a16:creationId xmlns:a16="http://schemas.microsoft.com/office/drawing/2014/main" id="{98876ACB-231A-06E9-6722-468F6824F8AA}"/>
              </a:ext>
            </a:extLst>
          </p:cNvPr>
          <p:cNvCxnSpPr>
            <a:cxnSpLocks/>
            <a:endCxn id="458" idx="0"/>
          </p:cNvCxnSpPr>
          <p:nvPr/>
        </p:nvCxnSpPr>
        <p:spPr>
          <a:xfrm flipH="1">
            <a:off x="7813824" y="3282864"/>
            <a:ext cx="9084" cy="635713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E16033-841D-E882-BC16-331BD7526CF5}"/>
              </a:ext>
            </a:extLst>
          </p:cNvPr>
          <p:cNvSpPr txBox="1"/>
          <p:nvPr/>
        </p:nvSpPr>
        <p:spPr>
          <a:xfrm>
            <a:off x="7558481" y="3437275"/>
            <a:ext cx="51553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-, +, 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7E4052C-B177-8AD2-F088-19FF5DCE9FD0}"/>
              </a:ext>
            </a:extLst>
          </p:cNvPr>
          <p:cNvSpPr/>
          <p:nvPr/>
        </p:nvSpPr>
        <p:spPr>
          <a:xfrm>
            <a:off x="7790964" y="39185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9527CFE-D3F6-8928-E822-DEDB24347654}"/>
              </a:ext>
            </a:extLst>
          </p:cNvPr>
          <p:cNvSpPr txBox="1"/>
          <p:nvPr/>
        </p:nvSpPr>
        <p:spPr>
          <a:xfrm>
            <a:off x="3875700" y="4030819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0E03415-D134-C179-CF01-526FCBFB2BA9}"/>
              </a:ext>
            </a:extLst>
          </p:cNvPr>
          <p:cNvSpPr txBox="1"/>
          <p:nvPr/>
        </p:nvSpPr>
        <p:spPr>
          <a:xfrm>
            <a:off x="4939801" y="4030819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-2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7615D76-36D5-5837-244C-523DC643A00E}"/>
              </a:ext>
            </a:extLst>
          </p:cNvPr>
          <p:cNvSpPr txBox="1"/>
          <p:nvPr/>
        </p:nvSpPr>
        <p:spPr>
          <a:xfrm>
            <a:off x="5601652" y="4030819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-3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154C83A-CD1F-F201-DF00-CA625B3E493A}"/>
              </a:ext>
            </a:extLst>
          </p:cNvPr>
          <p:cNvSpPr txBox="1"/>
          <p:nvPr/>
        </p:nvSpPr>
        <p:spPr>
          <a:xfrm>
            <a:off x="6603138" y="4030819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ore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BFBC2D1E-0A51-D0ED-C019-006A86A0396F}"/>
              </a:ext>
            </a:extLst>
          </p:cNvPr>
          <p:cNvSpPr txBox="1"/>
          <p:nvPr/>
        </p:nvSpPr>
        <p:spPr>
          <a:xfrm>
            <a:off x="7587207" y="4030819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ore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-2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39" name="삼각형 638">
            <a:extLst>
              <a:ext uri="{FF2B5EF4-FFF2-40B4-BE49-F238E27FC236}">
                <a16:creationId xmlns:a16="http://schemas.microsoft.com/office/drawing/2014/main" id="{EC1D8745-C486-BB89-DEA6-CC9445188027}"/>
              </a:ext>
            </a:extLst>
          </p:cNvPr>
          <p:cNvSpPr/>
          <p:nvPr/>
        </p:nvSpPr>
        <p:spPr>
          <a:xfrm>
            <a:off x="3048137" y="687534"/>
            <a:ext cx="3915945" cy="3198469"/>
          </a:xfrm>
          <a:prstGeom prst="triangle">
            <a:avLst/>
          </a:prstGeom>
          <a:solidFill>
            <a:schemeClr val="dk1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8" name="삼각형 637">
            <a:extLst>
              <a:ext uri="{FF2B5EF4-FFF2-40B4-BE49-F238E27FC236}">
                <a16:creationId xmlns:a16="http://schemas.microsoft.com/office/drawing/2014/main" id="{A5E4245F-95CF-037A-D39B-99670F21DAA8}"/>
              </a:ext>
            </a:extLst>
          </p:cNvPr>
          <p:cNvSpPr/>
          <p:nvPr/>
        </p:nvSpPr>
        <p:spPr>
          <a:xfrm>
            <a:off x="4750515" y="687534"/>
            <a:ext cx="4188417" cy="3198469"/>
          </a:xfrm>
          <a:prstGeom prst="triangle">
            <a:avLst/>
          </a:prstGeom>
          <a:solidFill>
            <a:schemeClr val="dk1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0926A-123A-F11B-C458-276C0DF6B8F6}"/>
              </a:ext>
            </a:extLst>
          </p:cNvPr>
          <p:cNvSpPr txBox="1"/>
          <p:nvPr/>
        </p:nvSpPr>
        <p:spPr>
          <a:xfrm>
            <a:off x="5522495" y="1471840"/>
            <a:ext cx="81336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Trail </a:t>
            </a:r>
            <a:r>
              <a:rPr kumimoji="1" lang="ko-Kore-KR" altLang="en-US" sz="1600" spc="-40" dirty="0">
                <a:latin typeface="+mn-ea"/>
              </a:rPr>
              <a:t>길이</a:t>
            </a:r>
          </a:p>
        </p:txBody>
      </p:sp>
    </p:spTree>
    <p:extLst>
      <p:ext uri="{BB962C8B-B14F-4D97-AF65-F5344CB8AC3E}">
        <p14:creationId xmlns:p14="http://schemas.microsoft.com/office/powerpoint/2010/main" val="2916079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163615" y="82358"/>
            <a:ext cx="867083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b="1" spc="-40" dirty="0">
                <a:latin typeface="+mn-ea"/>
              </a:rPr>
              <a:t>Phase 2)</a:t>
            </a:r>
            <a:r>
              <a:rPr kumimoji="1" lang="en-US" altLang="ko-KR" sz="2400" spc="-40" dirty="0">
                <a:latin typeface="+mn-ea"/>
              </a:rPr>
              <a:t> DP propagation analysis for indirect conflict resolution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336" name="제목 1">
            <a:extLst>
              <a:ext uri="{FF2B5EF4-FFF2-40B4-BE49-F238E27FC236}">
                <a16:creationId xmlns:a16="http://schemas.microsoft.com/office/drawing/2014/main" id="{575D232E-EEBE-1950-CA44-8262732DF9EF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아이디어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방법론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pic>
        <p:nvPicPr>
          <p:cNvPr id="607" name="그림 606">
            <a:extLst>
              <a:ext uri="{FF2B5EF4-FFF2-40B4-BE49-F238E27FC236}">
                <a16:creationId xmlns:a16="http://schemas.microsoft.com/office/drawing/2014/main" id="{295BA012-376E-ADAB-05F4-D48089671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44"/>
          <a:stretch/>
        </p:blipFill>
        <p:spPr>
          <a:xfrm>
            <a:off x="423871" y="798477"/>
            <a:ext cx="3386978" cy="1831288"/>
          </a:xfrm>
          <a:prstGeom prst="rect">
            <a:avLst/>
          </a:prstGeom>
        </p:spPr>
      </p:pic>
      <p:sp>
        <p:nvSpPr>
          <p:cNvPr id="613" name="TextBox 612">
            <a:extLst>
              <a:ext uri="{FF2B5EF4-FFF2-40B4-BE49-F238E27FC236}">
                <a16:creationId xmlns:a16="http://schemas.microsoft.com/office/drawing/2014/main" id="{F8A0123E-24CD-C7CB-DAB2-74316471FEA5}"/>
              </a:ext>
            </a:extLst>
          </p:cNvPr>
          <p:cNvSpPr txBox="1"/>
          <p:nvPr/>
        </p:nvSpPr>
        <p:spPr>
          <a:xfrm>
            <a:off x="4341488" y="3059644"/>
            <a:ext cx="39353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Propagation step (</a:t>
            </a:r>
            <a:r>
              <a:rPr kumimoji="1" lang="ko-Kore-KR" altLang="en-US" b="1" spc="-40" dirty="0">
                <a:latin typeface="+mn-ea"/>
              </a:rPr>
              <a:t>충돌 최소화 </a:t>
            </a:r>
            <a:r>
              <a:rPr kumimoji="1" lang="en-US" altLang="ko-Kore-KR" b="1" spc="-40" dirty="0">
                <a:latin typeface="+mn-ea"/>
              </a:rPr>
              <a:t>(</a:t>
            </a:r>
            <a:r>
              <a:rPr kumimoji="1" lang="ko-Kore-KR" altLang="en-US" b="1" spc="-40" dirty="0">
                <a:latin typeface="+mn-ea"/>
              </a:rPr>
              <a:t>해결</a:t>
            </a:r>
            <a:r>
              <a:rPr kumimoji="1" lang="en-US" altLang="ko-Kore-KR" b="1" spc="-40" dirty="0">
                <a:latin typeface="+mn-ea"/>
              </a:rPr>
              <a:t>))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69AC6B19-BBEE-326D-769D-0F16CB1E7125}"/>
              </a:ext>
            </a:extLst>
          </p:cNvPr>
          <p:cNvSpPr txBox="1"/>
          <p:nvPr/>
        </p:nvSpPr>
        <p:spPr>
          <a:xfrm>
            <a:off x="4572000" y="3604688"/>
            <a:ext cx="43966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다음 충돌이 최소화될 방향으로의 선택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en-US" altLang="ko-KR" sz="1600" spc="-40" dirty="0">
                <a:latin typeface="+mn-ea"/>
              </a:rPr>
              <a:t>Ex) </a:t>
            </a:r>
            <a:r>
              <a:rPr kumimoji="1" lang="en-US" altLang="ko-Kore-KR" sz="1600" spc="-40" dirty="0">
                <a:latin typeface="+mn-ea"/>
              </a:rPr>
              <a:t>DP 5</a:t>
            </a:r>
            <a:r>
              <a:rPr kumimoji="1" lang="ko-Kore-KR" altLang="en-US" sz="1600" spc="-40" dirty="0">
                <a:latin typeface="+mn-ea"/>
              </a:rPr>
              <a:t>는 </a:t>
            </a:r>
            <a:r>
              <a:rPr kumimoji="1" lang="en-US" altLang="ko-Kore-KR" sz="1600" spc="-40" dirty="0">
                <a:latin typeface="+mn-ea"/>
              </a:rPr>
              <a:t>DP6</a:t>
            </a:r>
            <a:r>
              <a:rPr kumimoji="1" lang="ko-Kore-KR" altLang="en-US" sz="1600" spc="-40" dirty="0">
                <a:latin typeface="+mn-ea"/>
              </a:rPr>
              <a:t>과 </a:t>
            </a:r>
            <a:r>
              <a:rPr kumimoji="1" lang="ko-Kore-KR" altLang="en-US" sz="1600" b="1" spc="-40" dirty="0">
                <a:latin typeface="+mn-ea"/>
              </a:rPr>
              <a:t>음의 관계</a:t>
            </a:r>
            <a:r>
              <a:rPr kumimoji="1" lang="en-US" altLang="ko-Kore-KR" sz="1600" b="1" spc="-40" dirty="0">
                <a:latin typeface="+mn-ea"/>
              </a:rPr>
              <a:t>.</a:t>
            </a:r>
          </a:p>
          <a:p>
            <a:r>
              <a:rPr kumimoji="1" lang="en-US" altLang="ko-Kore-KR" sz="1600" spc="-40" dirty="0">
                <a:latin typeface="+mn-ea"/>
              </a:rPr>
              <a:t>DP 7 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</a:t>
            </a:r>
            <a:r>
              <a:rPr kumimoji="1" lang="en-US" altLang="ko-Kore-KR" sz="1600" spc="-40" dirty="0">
                <a:latin typeface="+mn-ea"/>
              </a:rPr>
              <a:t>DP 6↑</a:t>
            </a:r>
            <a:r>
              <a:rPr kumimoji="1" lang="ko-Kore-KR" altLang="en-US" sz="1600" spc="-40" dirty="0">
                <a:latin typeface="+mn-ea"/>
              </a:rPr>
              <a:t>을 야기하므로</a:t>
            </a:r>
            <a:r>
              <a:rPr kumimoji="1" lang="en-US" altLang="ko-Kore-KR" sz="1600" spc="-40" dirty="0">
                <a:latin typeface="+mn-ea"/>
              </a:rPr>
              <a:t>  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 </a:t>
            </a:r>
            <a:r>
              <a:rPr kumimoji="1" lang="en-US" altLang="ko-Kore-KR" sz="1600" b="1" spc="-40" dirty="0">
                <a:latin typeface="+mn-ea"/>
              </a:rPr>
              <a:t>DP 5↓ </a:t>
            </a:r>
            <a:r>
              <a:rPr kumimoji="1" lang="ko-Kore-KR" altLang="en-US" sz="1600" b="1" spc="-40" dirty="0">
                <a:latin typeface="+mn-ea"/>
              </a:rPr>
              <a:t>선택</a:t>
            </a:r>
            <a:endParaRPr kumimoji="1" lang="en-US" altLang="ko-Kore-KR" sz="1600" b="1" spc="-40" dirty="0">
              <a:latin typeface="+mn-ea"/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9E625B5-ACC9-B0D9-6CF7-80FEDDB353A8}"/>
              </a:ext>
            </a:extLst>
          </p:cNvPr>
          <p:cNvSpPr txBox="1"/>
          <p:nvPr/>
        </p:nvSpPr>
        <p:spPr>
          <a:xfrm>
            <a:off x="4098899" y="914535"/>
            <a:ext cx="6065443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Objective : 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(1) </a:t>
            </a:r>
            <a:r>
              <a:rPr kumimoji="1" lang="ko-Kore-KR" altLang="en-US" sz="1600" spc="-40" dirty="0">
                <a:latin typeface="+mn-ea"/>
              </a:rPr>
              <a:t>충돌횟수의 최소화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en-US" altLang="ko-Kore-KR" sz="1600" spc="-40" dirty="0">
                <a:latin typeface="+mn-ea"/>
              </a:rPr>
              <a:t>(2) </a:t>
            </a:r>
            <a:r>
              <a:rPr kumimoji="1" lang="ko-Kore-KR" altLang="en-US" sz="1600" spc="-40" dirty="0">
                <a:latin typeface="+mn-ea"/>
              </a:rPr>
              <a:t>충돌 </a:t>
            </a:r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R" sz="1600" spc="-40" dirty="0">
                <a:latin typeface="+mn-ea"/>
              </a:rPr>
              <a:t>omponent</a:t>
            </a:r>
            <a:r>
              <a:rPr kumimoji="1" lang="ko-KR" altLang="en-US" sz="1600" spc="-40" dirty="0">
                <a:latin typeface="+mn-ea"/>
              </a:rPr>
              <a:t>의 최소화</a:t>
            </a:r>
            <a:endParaRPr kumimoji="1" lang="en-US" altLang="ko-KR" sz="1600" spc="-40" dirty="0">
              <a:latin typeface="+mn-ea"/>
            </a:endParaRPr>
          </a:p>
          <a:p>
            <a:pPr algn="l"/>
            <a:r>
              <a:rPr kumimoji="1" lang="en-US" altLang="ko-KR" sz="1600" spc="-40" dirty="0">
                <a:latin typeface="+mn-ea"/>
              </a:rPr>
              <a:t>    (</a:t>
            </a:r>
            <a:r>
              <a:rPr kumimoji="1" lang="ko-KR" altLang="en-US" sz="1600" spc="-40" dirty="0">
                <a:latin typeface="+mn-ea"/>
              </a:rPr>
              <a:t>전체대비</a:t>
            </a:r>
            <a:r>
              <a:rPr kumimoji="1" lang="en-US" altLang="ko-KR" sz="1600" spc="-40" dirty="0">
                <a:latin typeface="+mn-ea"/>
              </a:rPr>
              <a:t>)</a:t>
            </a:r>
          </a:p>
          <a:p>
            <a:pPr algn="l"/>
            <a:r>
              <a:rPr kumimoji="1" lang="en-US" altLang="ko-KR" sz="1600" spc="-40" dirty="0">
                <a:latin typeface="+mn-ea"/>
              </a:rPr>
              <a:t>(3) </a:t>
            </a:r>
            <a:r>
              <a:rPr kumimoji="1" lang="ko-KR" altLang="en-US" sz="1600" spc="-40" dirty="0">
                <a:latin typeface="+mn-ea"/>
              </a:rPr>
              <a:t>전체 </a:t>
            </a:r>
            <a:r>
              <a:rPr kumimoji="1" lang="en-US" altLang="ko-KR" sz="1600" spc="-40" dirty="0">
                <a:latin typeface="+mn-ea"/>
              </a:rPr>
              <a:t>ECM</a:t>
            </a:r>
            <a:r>
              <a:rPr kumimoji="1" lang="ko-KR" altLang="en-US" sz="1600" spc="-40" dirty="0">
                <a:latin typeface="+mn-ea"/>
              </a:rPr>
              <a:t>을 완성하는데 까지의 </a:t>
            </a:r>
            <a:r>
              <a:rPr kumimoji="1" lang="en-US" altLang="ko-KR" sz="1600" spc="-40" dirty="0">
                <a:latin typeface="+mn-ea"/>
              </a:rPr>
              <a:t>redesign effort (duration) </a:t>
            </a:r>
            <a:r>
              <a:rPr kumimoji="1" lang="ko-KR" altLang="en-US" sz="1600" spc="-40" dirty="0">
                <a:latin typeface="+mn-ea"/>
              </a:rPr>
              <a:t>최소화</a:t>
            </a:r>
            <a:endParaRPr kumimoji="1" lang="en-US" altLang="ko-KR" sz="1600" spc="-40" dirty="0">
              <a:latin typeface="+mn-ea"/>
            </a:endParaRPr>
          </a:p>
          <a:p>
            <a:pPr algn="l"/>
            <a:endParaRPr kumimoji="1" lang="en-US" altLang="ko-Kore-KR" sz="1600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ore-KR" altLang="en-US" sz="1600" b="1" spc="-40" dirty="0">
                <a:solidFill>
                  <a:srgbClr val="7030A0"/>
                </a:solidFill>
                <a:latin typeface="+mn-ea"/>
              </a:rPr>
              <a:t>특정 </a:t>
            </a:r>
            <a:r>
              <a:rPr kumimoji="1" lang="en-US" altLang="ko-Kore-KR" sz="1600" b="1" spc="-40" dirty="0">
                <a:solidFill>
                  <a:srgbClr val="7030A0"/>
                </a:solidFill>
                <a:latin typeface="+mn-ea"/>
              </a:rPr>
              <a:t>s</a:t>
            </a:r>
            <a:r>
              <a:rPr kumimoji="1" lang="en-US" altLang="ko-KR" sz="1600" b="1" spc="-40" dirty="0">
                <a:solidFill>
                  <a:srgbClr val="7030A0"/>
                </a:solidFill>
                <a:latin typeface="+mn-ea"/>
              </a:rPr>
              <a:t>tage</a:t>
            </a:r>
            <a:r>
              <a:rPr kumimoji="1" lang="ko-KR" altLang="en-US" sz="1600" b="1" spc="-40" dirty="0">
                <a:solidFill>
                  <a:srgbClr val="7030A0"/>
                </a:solidFill>
                <a:latin typeface="+mn-ea"/>
              </a:rPr>
              <a:t>에서 모든 </a:t>
            </a:r>
            <a:r>
              <a:rPr kumimoji="1" lang="en-US" altLang="ko-KR" sz="1600" b="1" spc="-40" dirty="0">
                <a:solidFill>
                  <a:srgbClr val="7030A0"/>
                </a:solidFill>
                <a:latin typeface="+mn-ea"/>
              </a:rPr>
              <a:t>parameter</a:t>
            </a:r>
            <a:r>
              <a:rPr kumimoji="1" lang="ko-KR" altLang="en-US" sz="1600" b="1" spc="-40" dirty="0">
                <a:solidFill>
                  <a:srgbClr val="7030A0"/>
                </a:solidFill>
                <a:latin typeface="+mn-ea"/>
              </a:rPr>
              <a:t>가 충돌되면 </a:t>
            </a:r>
            <a:r>
              <a:rPr kumimoji="1" lang="en-US" altLang="ko-KR" sz="1600" b="1" spc="-40" dirty="0">
                <a:solidFill>
                  <a:srgbClr val="7030A0"/>
                </a:solidFill>
                <a:latin typeface="+mn-ea"/>
              </a:rPr>
              <a:t>infeasible</a:t>
            </a:r>
            <a:endParaRPr kumimoji="1" lang="ko-Kore-KR" altLang="en-US" sz="1600" b="1" spc="-40" dirty="0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580" name="직선 연결선[R] 321">
            <a:extLst>
              <a:ext uri="{FF2B5EF4-FFF2-40B4-BE49-F238E27FC236}">
                <a16:creationId xmlns:a16="http://schemas.microsoft.com/office/drawing/2014/main" id="{2AC82FA9-582F-540E-3803-8E98CC95D3B5}"/>
              </a:ext>
            </a:extLst>
          </p:cNvPr>
          <p:cNvCxnSpPr>
            <a:cxnSpLocks/>
          </p:cNvCxnSpPr>
          <p:nvPr/>
        </p:nvCxnSpPr>
        <p:spPr>
          <a:xfrm flipH="1">
            <a:off x="1051256" y="3564986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1" name="TextBox 580">
            <a:extLst>
              <a:ext uri="{FF2B5EF4-FFF2-40B4-BE49-F238E27FC236}">
                <a16:creationId xmlns:a16="http://schemas.microsoft.com/office/drawing/2014/main" id="{29AE4B4C-2C8E-4C33-E200-2DAE9D2D7491}"/>
              </a:ext>
            </a:extLst>
          </p:cNvPr>
          <p:cNvSpPr txBox="1"/>
          <p:nvPr/>
        </p:nvSpPr>
        <p:spPr>
          <a:xfrm>
            <a:off x="2514744" y="3553764"/>
            <a:ext cx="31553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First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82" name="직선 연결선[R] 581">
            <a:extLst>
              <a:ext uri="{FF2B5EF4-FFF2-40B4-BE49-F238E27FC236}">
                <a16:creationId xmlns:a16="http://schemas.microsoft.com/office/drawing/2014/main" id="{9489BD5A-14BC-1144-54CB-D59F6A92095A}"/>
              </a:ext>
            </a:extLst>
          </p:cNvPr>
          <p:cNvCxnSpPr>
            <a:cxnSpLocks/>
            <a:stCxn id="591" idx="1"/>
            <a:endCxn id="636" idx="3"/>
          </p:cNvCxnSpPr>
          <p:nvPr/>
        </p:nvCxnSpPr>
        <p:spPr>
          <a:xfrm flipH="1">
            <a:off x="1853125" y="4558248"/>
            <a:ext cx="529394" cy="126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직선 연결선[R] 582">
            <a:extLst>
              <a:ext uri="{FF2B5EF4-FFF2-40B4-BE49-F238E27FC236}">
                <a16:creationId xmlns:a16="http://schemas.microsoft.com/office/drawing/2014/main" id="{AAA3E310-91DB-C8C0-D498-325917AB5A22}"/>
              </a:ext>
            </a:extLst>
          </p:cNvPr>
          <p:cNvCxnSpPr>
            <a:cxnSpLocks/>
            <a:stCxn id="600" idx="1"/>
            <a:endCxn id="217" idx="3"/>
          </p:cNvCxnSpPr>
          <p:nvPr/>
        </p:nvCxnSpPr>
        <p:spPr>
          <a:xfrm flipH="1">
            <a:off x="1853125" y="5117933"/>
            <a:ext cx="529394" cy="12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직선 연결선[R] 583">
            <a:extLst>
              <a:ext uri="{FF2B5EF4-FFF2-40B4-BE49-F238E27FC236}">
                <a16:creationId xmlns:a16="http://schemas.microsoft.com/office/drawing/2014/main" id="{26ABABDB-DE23-2F30-F200-2BC233722CC4}"/>
              </a:ext>
            </a:extLst>
          </p:cNvPr>
          <p:cNvCxnSpPr>
            <a:cxnSpLocks/>
            <a:stCxn id="594" idx="1"/>
            <a:endCxn id="636" idx="3"/>
          </p:cNvCxnSpPr>
          <p:nvPr/>
        </p:nvCxnSpPr>
        <p:spPr>
          <a:xfrm flipH="1" flipV="1">
            <a:off x="1853125" y="5826349"/>
            <a:ext cx="529394" cy="12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직선 연결선[R] 584">
            <a:extLst>
              <a:ext uri="{FF2B5EF4-FFF2-40B4-BE49-F238E27FC236}">
                <a16:creationId xmlns:a16="http://schemas.microsoft.com/office/drawing/2014/main" id="{AA8D96DB-677C-3BCD-623C-8968F932B3FE}"/>
              </a:ext>
            </a:extLst>
          </p:cNvPr>
          <p:cNvCxnSpPr>
            <a:cxnSpLocks/>
            <a:stCxn id="600" idx="1"/>
            <a:endCxn id="214" idx="3"/>
          </p:cNvCxnSpPr>
          <p:nvPr/>
        </p:nvCxnSpPr>
        <p:spPr>
          <a:xfrm flipH="1" flipV="1">
            <a:off x="1842446" y="4705115"/>
            <a:ext cx="540073" cy="412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직선 연결선[R] 585">
            <a:extLst>
              <a:ext uri="{FF2B5EF4-FFF2-40B4-BE49-F238E27FC236}">
                <a16:creationId xmlns:a16="http://schemas.microsoft.com/office/drawing/2014/main" id="{2C987091-DCE3-C974-256E-F1C92455FBA5}"/>
              </a:ext>
            </a:extLst>
          </p:cNvPr>
          <p:cNvCxnSpPr>
            <a:cxnSpLocks/>
            <a:stCxn id="597" idx="1"/>
            <a:endCxn id="214" idx="3"/>
          </p:cNvCxnSpPr>
          <p:nvPr/>
        </p:nvCxnSpPr>
        <p:spPr>
          <a:xfrm flipH="1">
            <a:off x="1842446" y="4187397"/>
            <a:ext cx="540073" cy="51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직선 연결선[R] 586">
            <a:extLst>
              <a:ext uri="{FF2B5EF4-FFF2-40B4-BE49-F238E27FC236}">
                <a16:creationId xmlns:a16="http://schemas.microsoft.com/office/drawing/2014/main" id="{491B56A7-6D43-6867-4A74-99531FC7F8EF}"/>
              </a:ext>
            </a:extLst>
          </p:cNvPr>
          <p:cNvCxnSpPr>
            <a:cxnSpLocks/>
            <a:stCxn id="594" idx="1"/>
            <a:endCxn id="217" idx="3"/>
          </p:cNvCxnSpPr>
          <p:nvPr/>
        </p:nvCxnSpPr>
        <p:spPr>
          <a:xfrm flipH="1" flipV="1">
            <a:off x="1853125" y="5241133"/>
            <a:ext cx="529394" cy="712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7C590F23-5945-60F2-9A84-2B74E36342CC}"/>
              </a:ext>
            </a:extLst>
          </p:cNvPr>
          <p:cNvSpPr txBox="1"/>
          <p:nvPr/>
        </p:nvSpPr>
        <p:spPr>
          <a:xfrm>
            <a:off x="3467736" y="3553764"/>
            <a:ext cx="5671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Second</a:t>
            </a:r>
            <a:endParaRPr kumimoji="1" lang="ko-Kore-KR" altLang="en-US" sz="1400" spc="-40" dirty="0">
              <a:latin typeface="+mn-ea"/>
            </a:endParaRPr>
          </a:p>
        </p:txBody>
      </p:sp>
      <p:grpSp>
        <p:nvGrpSpPr>
          <p:cNvPr id="589" name="그룹 588">
            <a:extLst>
              <a:ext uri="{FF2B5EF4-FFF2-40B4-BE49-F238E27FC236}">
                <a16:creationId xmlns:a16="http://schemas.microsoft.com/office/drawing/2014/main" id="{EAE1B3DD-1428-AB1E-6496-011B0A5D05BB}"/>
              </a:ext>
            </a:extLst>
          </p:cNvPr>
          <p:cNvGrpSpPr/>
          <p:nvPr/>
        </p:nvGrpSpPr>
        <p:grpSpPr>
          <a:xfrm>
            <a:off x="2382519" y="4434894"/>
            <a:ext cx="635441" cy="246464"/>
            <a:chOff x="5238839" y="4496086"/>
            <a:chExt cx="635441" cy="246464"/>
          </a:xfrm>
        </p:grpSpPr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630B4D5-7E72-104E-63BD-FC56B23F856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70D74828-E1A0-7D6A-B135-62DBE89928E3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9CDBE418-07B2-2DE9-C0E9-4E7B9951308E}"/>
              </a:ext>
            </a:extLst>
          </p:cNvPr>
          <p:cNvGrpSpPr/>
          <p:nvPr/>
        </p:nvGrpSpPr>
        <p:grpSpPr>
          <a:xfrm>
            <a:off x="2382519" y="5702995"/>
            <a:ext cx="635441" cy="500924"/>
            <a:chOff x="5238839" y="4496086"/>
            <a:chExt cx="635441" cy="500924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8D45C902-69D1-0EDF-1C31-24A150EB7B4B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78FF9B7B-9D09-65DA-00D5-576DA95CB178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95" name="그룹 594">
            <a:extLst>
              <a:ext uri="{FF2B5EF4-FFF2-40B4-BE49-F238E27FC236}">
                <a16:creationId xmlns:a16="http://schemas.microsoft.com/office/drawing/2014/main" id="{7B6BCB99-F3BB-507D-B25E-38FFC69D5B59}"/>
              </a:ext>
            </a:extLst>
          </p:cNvPr>
          <p:cNvGrpSpPr/>
          <p:nvPr/>
        </p:nvGrpSpPr>
        <p:grpSpPr>
          <a:xfrm>
            <a:off x="2382519" y="4064043"/>
            <a:ext cx="635441" cy="246464"/>
            <a:chOff x="5238839" y="4496086"/>
            <a:chExt cx="635441" cy="246464"/>
          </a:xfrm>
        </p:grpSpPr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41475965-A3B2-E54A-D353-1F31A52F3F5C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9↑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16579A72-A9F4-9CAF-EB8C-DEFC8A238CD2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98" name="그룹 597">
            <a:extLst>
              <a:ext uri="{FF2B5EF4-FFF2-40B4-BE49-F238E27FC236}">
                <a16:creationId xmlns:a16="http://schemas.microsoft.com/office/drawing/2014/main" id="{3B34E75E-8669-AB63-0C52-9A1C43D179C4}"/>
              </a:ext>
            </a:extLst>
          </p:cNvPr>
          <p:cNvGrpSpPr/>
          <p:nvPr/>
        </p:nvGrpSpPr>
        <p:grpSpPr>
          <a:xfrm>
            <a:off x="2382519" y="4867349"/>
            <a:ext cx="635441" cy="500924"/>
            <a:chOff x="5238839" y="4496086"/>
            <a:chExt cx="635441" cy="500924"/>
          </a:xfrm>
        </p:grpSpPr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05CAA621-5C25-0373-84A3-5A196BD1E34B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5↑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3653A2D6-EC3B-AD26-7FB1-243060626381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01" name="그룹 600">
            <a:extLst>
              <a:ext uri="{FF2B5EF4-FFF2-40B4-BE49-F238E27FC236}">
                <a16:creationId xmlns:a16="http://schemas.microsoft.com/office/drawing/2014/main" id="{124357DD-70A4-DBDE-A726-D9619755FC79}"/>
              </a:ext>
            </a:extLst>
          </p:cNvPr>
          <p:cNvGrpSpPr/>
          <p:nvPr/>
        </p:nvGrpSpPr>
        <p:grpSpPr>
          <a:xfrm>
            <a:off x="3492821" y="4249468"/>
            <a:ext cx="635441" cy="246464"/>
            <a:chOff x="5238839" y="4496086"/>
            <a:chExt cx="635441" cy="246464"/>
          </a:xfrm>
        </p:grpSpPr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3F870371-B41D-3791-A3FB-440CC92B6105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4↑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E5EC3840-2030-DB83-D203-4DF53BA9D3F7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050B5A5E-C6A5-65D2-9E55-083BC14B5BD3}"/>
              </a:ext>
            </a:extLst>
          </p:cNvPr>
          <p:cNvGrpSpPr/>
          <p:nvPr/>
        </p:nvGrpSpPr>
        <p:grpSpPr>
          <a:xfrm>
            <a:off x="3492821" y="4867349"/>
            <a:ext cx="635441" cy="500924"/>
            <a:chOff x="5238839" y="4496086"/>
            <a:chExt cx="635441" cy="500924"/>
          </a:xfrm>
        </p:grpSpPr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D0CD474E-6A95-F222-E30E-6C4AF2F95022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6↓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6↑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92ED743A-72F2-2FB2-E03C-D2D449C17E5E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09" name="그룹 608">
            <a:extLst>
              <a:ext uri="{FF2B5EF4-FFF2-40B4-BE49-F238E27FC236}">
                <a16:creationId xmlns:a16="http://schemas.microsoft.com/office/drawing/2014/main" id="{8CB5F888-8501-BB05-144F-45697CA3D29A}"/>
              </a:ext>
            </a:extLst>
          </p:cNvPr>
          <p:cNvGrpSpPr/>
          <p:nvPr/>
        </p:nvGrpSpPr>
        <p:grpSpPr>
          <a:xfrm>
            <a:off x="3492821" y="5821601"/>
            <a:ext cx="635441" cy="246464"/>
            <a:chOff x="5238839" y="4496086"/>
            <a:chExt cx="635441" cy="246464"/>
          </a:xfrm>
        </p:grpSpPr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D2E2628A-93C4-10BC-1772-CDA3A43918A8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8↑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53937F7-02CB-BFD6-5E6A-01DF733D69C5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616" name="직선 연결선[R] 278">
            <a:extLst>
              <a:ext uri="{FF2B5EF4-FFF2-40B4-BE49-F238E27FC236}">
                <a16:creationId xmlns:a16="http://schemas.microsoft.com/office/drawing/2014/main" id="{66092691-EDF8-8A3E-A573-C1CEF65291E2}"/>
              </a:ext>
            </a:extLst>
          </p:cNvPr>
          <p:cNvCxnSpPr>
            <a:cxnSpLocks/>
            <a:stCxn id="590" idx="3"/>
            <a:endCxn id="603" idx="1"/>
          </p:cNvCxnSpPr>
          <p:nvPr/>
        </p:nvCxnSpPr>
        <p:spPr>
          <a:xfrm flipV="1">
            <a:off x="3017960" y="4372822"/>
            <a:ext cx="474861" cy="185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직선 연결선[R] 278">
            <a:extLst>
              <a:ext uri="{FF2B5EF4-FFF2-40B4-BE49-F238E27FC236}">
                <a16:creationId xmlns:a16="http://schemas.microsoft.com/office/drawing/2014/main" id="{0523ED12-0827-B594-E4AD-D27518F8E10F}"/>
              </a:ext>
            </a:extLst>
          </p:cNvPr>
          <p:cNvCxnSpPr>
            <a:cxnSpLocks/>
            <a:stCxn id="606" idx="1"/>
            <a:endCxn id="593" idx="3"/>
          </p:cNvCxnSpPr>
          <p:nvPr/>
        </p:nvCxnSpPr>
        <p:spPr>
          <a:xfrm flipH="1">
            <a:off x="3017960" y="5117933"/>
            <a:ext cx="474861" cy="831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8" name="직선 연결선[R] 278">
            <a:extLst>
              <a:ext uri="{FF2B5EF4-FFF2-40B4-BE49-F238E27FC236}">
                <a16:creationId xmlns:a16="http://schemas.microsoft.com/office/drawing/2014/main" id="{18822BDB-109C-DBD9-CA4A-4CC412BBC98B}"/>
              </a:ext>
            </a:extLst>
          </p:cNvPr>
          <p:cNvCxnSpPr>
            <a:cxnSpLocks/>
            <a:stCxn id="599" idx="3"/>
            <a:endCxn id="606" idx="1"/>
          </p:cNvCxnSpPr>
          <p:nvPr/>
        </p:nvCxnSpPr>
        <p:spPr>
          <a:xfrm>
            <a:off x="3017960" y="5113571"/>
            <a:ext cx="474861" cy="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직선 연결선[R] 278">
            <a:extLst>
              <a:ext uri="{FF2B5EF4-FFF2-40B4-BE49-F238E27FC236}">
                <a16:creationId xmlns:a16="http://schemas.microsoft.com/office/drawing/2014/main" id="{7D0B81DE-D36E-8436-2231-F391BF857492}"/>
              </a:ext>
            </a:extLst>
          </p:cNvPr>
          <p:cNvCxnSpPr>
            <a:cxnSpLocks/>
            <a:stCxn id="596" idx="3"/>
            <a:endCxn id="603" idx="1"/>
          </p:cNvCxnSpPr>
          <p:nvPr/>
        </p:nvCxnSpPr>
        <p:spPr>
          <a:xfrm>
            <a:off x="3017960" y="4187154"/>
            <a:ext cx="474861" cy="185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직선 연결선[R] 278">
            <a:extLst>
              <a:ext uri="{FF2B5EF4-FFF2-40B4-BE49-F238E27FC236}">
                <a16:creationId xmlns:a16="http://schemas.microsoft.com/office/drawing/2014/main" id="{2CFD32DD-7534-F67D-6069-51B3F6D69126}"/>
              </a:ext>
            </a:extLst>
          </p:cNvPr>
          <p:cNvCxnSpPr>
            <a:cxnSpLocks/>
            <a:stCxn id="593" idx="3"/>
            <a:endCxn id="614" idx="1"/>
          </p:cNvCxnSpPr>
          <p:nvPr/>
        </p:nvCxnSpPr>
        <p:spPr>
          <a:xfrm flipV="1">
            <a:off x="3017960" y="5944955"/>
            <a:ext cx="474861" cy="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A32A305-893A-1B75-CAC3-4E0FF477E5F5}"/>
              </a:ext>
            </a:extLst>
          </p:cNvPr>
          <p:cNvSpPr txBox="1"/>
          <p:nvPr/>
        </p:nvSpPr>
        <p:spPr>
          <a:xfrm>
            <a:off x="2474316" y="3199952"/>
            <a:ext cx="145751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Propagated step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A843BD4F-D4E4-E8A9-797C-B864B82D408E}"/>
              </a:ext>
            </a:extLst>
          </p:cNvPr>
          <p:cNvSpPr txBox="1"/>
          <p:nvPr/>
        </p:nvSpPr>
        <p:spPr>
          <a:xfrm>
            <a:off x="1491524" y="3599107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0FBE6379-F614-0338-FCA0-77DAD0B1F402}"/>
              </a:ext>
            </a:extLst>
          </p:cNvPr>
          <p:cNvSpPr txBox="1"/>
          <p:nvPr/>
        </p:nvSpPr>
        <p:spPr>
          <a:xfrm>
            <a:off x="476200" y="3209318"/>
            <a:ext cx="12053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en-US" sz="1600" spc="-40" dirty="0">
                <a:latin typeface="+mn-ea"/>
              </a:rPr>
              <a:t>Initiation step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9DE40A3D-A5DD-BE7F-5236-CB2CC9991A85}"/>
              </a:ext>
            </a:extLst>
          </p:cNvPr>
          <p:cNvGrpSpPr/>
          <p:nvPr/>
        </p:nvGrpSpPr>
        <p:grpSpPr>
          <a:xfrm>
            <a:off x="1217684" y="5703238"/>
            <a:ext cx="635441" cy="246464"/>
            <a:chOff x="5238839" y="4496086"/>
            <a:chExt cx="635441" cy="246464"/>
          </a:xfrm>
        </p:grpSpPr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13564834-8514-9BD0-B5AC-B69C08972236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6BA15937-B387-2F80-D619-5C72661B6B80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39" name="그룹 638">
            <a:extLst>
              <a:ext uri="{FF2B5EF4-FFF2-40B4-BE49-F238E27FC236}">
                <a16:creationId xmlns:a16="http://schemas.microsoft.com/office/drawing/2014/main" id="{D7EF7ED6-E3CA-73DD-BB36-E1A076B4359F}"/>
              </a:ext>
            </a:extLst>
          </p:cNvPr>
          <p:cNvGrpSpPr/>
          <p:nvPr/>
        </p:nvGrpSpPr>
        <p:grpSpPr>
          <a:xfrm>
            <a:off x="262911" y="5287638"/>
            <a:ext cx="635441" cy="492448"/>
            <a:chOff x="5238839" y="4496086"/>
            <a:chExt cx="635441" cy="451781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3DFEA59-2D4D-DE92-CD83-9220B098EAA4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5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CE8F267C-E538-C871-9443-B94A415C7702}"/>
                </a:ext>
              </a:extLst>
            </p:cNvPr>
            <p:cNvSpPr/>
            <p:nvPr/>
          </p:nvSpPr>
          <p:spPr>
            <a:xfrm>
              <a:off x="5238839" y="4496328"/>
              <a:ext cx="592072" cy="451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7A8CFC89-4F10-F444-9385-625D2417FF7B}"/>
              </a:ext>
            </a:extLst>
          </p:cNvPr>
          <p:cNvGrpSpPr/>
          <p:nvPr/>
        </p:nvGrpSpPr>
        <p:grpSpPr>
          <a:xfrm>
            <a:off x="262911" y="4587216"/>
            <a:ext cx="635441" cy="246464"/>
            <a:chOff x="5238839" y="4496086"/>
            <a:chExt cx="635441" cy="246464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0AE17A1-1C79-8D00-79B6-D2BB8B6A3087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33D6500-96CA-F71C-6080-2393A16962E7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6BAC6AE2-7F78-EB96-7227-158CE61F7583}"/>
              </a:ext>
            </a:extLst>
          </p:cNvPr>
          <p:cNvSpPr txBox="1"/>
          <p:nvPr/>
        </p:nvSpPr>
        <p:spPr>
          <a:xfrm>
            <a:off x="1203769" y="3553764"/>
            <a:ext cx="6004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Reorder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68D790-4021-E659-1DE8-19BAE3A8CF8A}"/>
              </a:ext>
            </a:extLst>
          </p:cNvPr>
          <p:cNvSpPr txBox="1"/>
          <p:nvPr/>
        </p:nvSpPr>
        <p:spPr>
          <a:xfrm>
            <a:off x="615420" y="3553764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3B9E7C7-4EDD-FFD6-E48F-649D16B42AD1}"/>
              </a:ext>
            </a:extLst>
          </p:cNvPr>
          <p:cNvSpPr txBox="1"/>
          <p:nvPr/>
        </p:nvSpPr>
        <p:spPr>
          <a:xfrm>
            <a:off x="215939" y="3553764"/>
            <a:ext cx="738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Assemble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200" name="직선 연결선[R] 278">
            <a:extLst>
              <a:ext uri="{FF2B5EF4-FFF2-40B4-BE49-F238E27FC236}">
                <a16:creationId xmlns:a16="http://schemas.microsoft.com/office/drawing/2014/main" id="{B5ECB4B2-BE13-7D4C-7078-F5303B794D0C}"/>
              </a:ext>
            </a:extLst>
          </p:cNvPr>
          <p:cNvCxnSpPr>
            <a:cxnSpLocks/>
            <a:stCxn id="215" idx="1"/>
            <a:endCxn id="195" idx="3"/>
          </p:cNvCxnSpPr>
          <p:nvPr/>
        </p:nvCxnSpPr>
        <p:spPr>
          <a:xfrm flipH="1">
            <a:off x="898352" y="4705358"/>
            <a:ext cx="308653" cy="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[R] 278">
            <a:extLst>
              <a:ext uri="{FF2B5EF4-FFF2-40B4-BE49-F238E27FC236}">
                <a16:creationId xmlns:a16="http://schemas.microsoft.com/office/drawing/2014/main" id="{5DCDAA4D-B6A3-1663-8A83-9858E43B5BB3}"/>
              </a:ext>
            </a:extLst>
          </p:cNvPr>
          <p:cNvCxnSpPr>
            <a:cxnSpLocks/>
            <a:stCxn id="638" idx="1"/>
            <a:endCxn id="192" idx="3"/>
          </p:cNvCxnSpPr>
          <p:nvPr/>
        </p:nvCxnSpPr>
        <p:spPr>
          <a:xfrm flipH="1" flipV="1">
            <a:off x="898352" y="5533862"/>
            <a:ext cx="319332" cy="29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[R] 278">
            <a:extLst>
              <a:ext uri="{FF2B5EF4-FFF2-40B4-BE49-F238E27FC236}">
                <a16:creationId xmlns:a16="http://schemas.microsoft.com/office/drawing/2014/main" id="{0EF15469-394F-909C-FA78-934F6BA01423}"/>
              </a:ext>
            </a:extLst>
          </p:cNvPr>
          <p:cNvCxnSpPr>
            <a:cxnSpLocks/>
            <a:stCxn id="218" idx="1"/>
            <a:endCxn id="192" idx="3"/>
          </p:cNvCxnSpPr>
          <p:nvPr/>
        </p:nvCxnSpPr>
        <p:spPr>
          <a:xfrm flipH="1">
            <a:off x="898352" y="5241376"/>
            <a:ext cx="319332" cy="292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[R] 321">
            <a:extLst>
              <a:ext uri="{FF2B5EF4-FFF2-40B4-BE49-F238E27FC236}">
                <a16:creationId xmlns:a16="http://schemas.microsoft.com/office/drawing/2014/main" id="{D0CD5D15-3CF5-B66A-DA6F-8E8B151411DD}"/>
              </a:ext>
            </a:extLst>
          </p:cNvPr>
          <p:cNvCxnSpPr>
            <a:cxnSpLocks/>
          </p:cNvCxnSpPr>
          <p:nvPr/>
        </p:nvCxnSpPr>
        <p:spPr>
          <a:xfrm>
            <a:off x="257683" y="3504103"/>
            <a:ext cx="182820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[R] 321">
            <a:extLst>
              <a:ext uri="{FF2B5EF4-FFF2-40B4-BE49-F238E27FC236}">
                <a16:creationId xmlns:a16="http://schemas.microsoft.com/office/drawing/2014/main" id="{6E141FE2-0334-EBE9-697F-A1965240BC57}"/>
              </a:ext>
            </a:extLst>
          </p:cNvPr>
          <p:cNvCxnSpPr>
            <a:cxnSpLocks/>
          </p:cNvCxnSpPr>
          <p:nvPr/>
        </p:nvCxnSpPr>
        <p:spPr>
          <a:xfrm>
            <a:off x="2171328" y="3504103"/>
            <a:ext cx="189840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[R] 321">
            <a:extLst>
              <a:ext uri="{FF2B5EF4-FFF2-40B4-BE49-F238E27FC236}">
                <a16:creationId xmlns:a16="http://schemas.microsoft.com/office/drawing/2014/main" id="{7EFA320F-E444-78C6-965E-8983F0810DED}"/>
              </a:ext>
            </a:extLst>
          </p:cNvPr>
          <p:cNvCxnSpPr>
            <a:cxnSpLocks/>
          </p:cNvCxnSpPr>
          <p:nvPr/>
        </p:nvCxnSpPr>
        <p:spPr>
          <a:xfrm flipH="1">
            <a:off x="2085891" y="3564986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[R] 321">
            <a:extLst>
              <a:ext uri="{FF2B5EF4-FFF2-40B4-BE49-F238E27FC236}">
                <a16:creationId xmlns:a16="http://schemas.microsoft.com/office/drawing/2014/main" id="{6985FBC3-47D2-AE56-6711-57728EF72D10}"/>
              </a:ext>
            </a:extLst>
          </p:cNvPr>
          <p:cNvCxnSpPr>
            <a:cxnSpLocks/>
          </p:cNvCxnSpPr>
          <p:nvPr/>
        </p:nvCxnSpPr>
        <p:spPr>
          <a:xfrm flipH="1">
            <a:off x="3227662" y="3564986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BECC8B7-7B14-4ABE-B5B9-28CA7715DF28}"/>
              </a:ext>
            </a:extLst>
          </p:cNvPr>
          <p:cNvSpPr/>
          <p:nvPr/>
        </p:nvSpPr>
        <p:spPr>
          <a:xfrm>
            <a:off x="256615" y="4583624"/>
            <a:ext cx="592072" cy="24622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C5579BE-C93F-EB56-CFE2-0DE0932FC072}"/>
              </a:ext>
            </a:extLst>
          </p:cNvPr>
          <p:cNvSpPr/>
          <p:nvPr/>
        </p:nvSpPr>
        <p:spPr>
          <a:xfrm>
            <a:off x="256615" y="5291247"/>
            <a:ext cx="592072" cy="482822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13B49E42-C52A-CF67-7B94-9A6B6AD53FDD}"/>
              </a:ext>
            </a:extLst>
          </p:cNvPr>
          <p:cNvGrpSpPr/>
          <p:nvPr/>
        </p:nvGrpSpPr>
        <p:grpSpPr>
          <a:xfrm>
            <a:off x="1207005" y="4582004"/>
            <a:ext cx="635441" cy="246464"/>
            <a:chOff x="5238839" y="4496086"/>
            <a:chExt cx="635441" cy="246464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19409AB-A3EF-465D-FC73-834E87EF1EFD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2751DB99-931C-6703-1C6C-79591FDEFC41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6D93FA60-4FDC-C2CB-C0FE-9B8C0ACB1408}"/>
              </a:ext>
            </a:extLst>
          </p:cNvPr>
          <p:cNvGrpSpPr/>
          <p:nvPr/>
        </p:nvGrpSpPr>
        <p:grpSpPr>
          <a:xfrm>
            <a:off x="1217684" y="5118022"/>
            <a:ext cx="635441" cy="246464"/>
            <a:chOff x="5238839" y="4496086"/>
            <a:chExt cx="635441" cy="246464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334F5D8-5886-D103-3217-2C67AB9E408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5219774-B729-A5DD-9311-620F6596F570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ED40CE5-0F7C-310A-40CF-BCA2EE9A4995}"/>
              </a:ext>
            </a:extLst>
          </p:cNvPr>
          <p:cNvSpPr txBox="1"/>
          <p:nvPr/>
        </p:nvSpPr>
        <p:spPr>
          <a:xfrm>
            <a:off x="3105262" y="4993142"/>
            <a:ext cx="22025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-)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58FD992-972C-C230-A8BB-999EEF480BB3}"/>
              </a:ext>
            </a:extLst>
          </p:cNvPr>
          <p:cNvSpPr txBox="1"/>
          <p:nvPr/>
        </p:nvSpPr>
        <p:spPr>
          <a:xfrm>
            <a:off x="3105262" y="5385027"/>
            <a:ext cx="28757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+)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BC941B5-F8FB-A321-60BA-DD4F5738FC06}"/>
              </a:ext>
            </a:extLst>
          </p:cNvPr>
          <p:cNvSpPr txBox="1"/>
          <p:nvPr/>
        </p:nvSpPr>
        <p:spPr>
          <a:xfrm>
            <a:off x="4341488" y="6925922"/>
            <a:ext cx="77290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DP5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를 낮추기로 결정했다면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, DP1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의 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propagation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을 다루기 위해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, </a:t>
            </a:r>
          </a:p>
          <a:p>
            <a:pPr algn="l"/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DP7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에 대한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 likelihood / impac</a:t>
            </a:r>
            <a:r>
              <a:rPr kumimoji="1" lang="en-US" altLang="ko-KR" sz="1600" spc="-40" dirty="0">
                <a:solidFill>
                  <a:srgbClr val="7030A0"/>
                </a:solidFill>
                <a:latin typeface="+mn-ea"/>
              </a:rPr>
              <a:t>t</a:t>
            </a:r>
            <a:r>
              <a:rPr kumimoji="1" lang="ko-KR" altLang="en-US" sz="1600" spc="-40" dirty="0">
                <a:solidFill>
                  <a:srgbClr val="7030A0"/>
                </a:solidFill>
                <a:latin typeface="+mn-ea"/>
              </a:rPr>
              <a:t>을 </a:t>
            </a:r>
            <a:r>
              <a:rPr kumimoji="1" lang="ko-KR" altLang="en-US" sz="1600" spc="-40" dirty="0" err="1">
                <a:solidFill>
                  <a:srgbClr val="7030A0"/>
                </a:solidFill>
                <a:latin typeface="+mn-ea"/>
              </a:rPr>
              <a:t>높히는</a:t>
            </a:r>
            <a:r>
              <a:rPr kumimoji="1" lang="ko-KR" altLang="en-US" sz="1600" spc="-40" dirty="0">
                <a:solidFill>
                  <a:srgbClr val="7030A0"/>
                </a:solidFill>
                <a:latin typeface="+mn-ea"/>
              </a:rPr>
              <a:t> 방안은</a:t>
            </a:r>
            <a:r>
              <a:rPr kumimoji="1" lang="en-US" altLang="ko-KR" sz="1600" spc="-40" dirty="0">
                <a:solidFill>
                  <a:srgbClr val="7030A0"/>
                </a:solidFill>
                <a:latin typeface="+mn-ea"/>
              </a:rPr>
              <a:t>?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  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(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논리적으론 당연하다</a:t>
            </a:r>
            <a:r>
              <a:rPr kumimoji="1" lang="en-US" altLang="ko-KR" sz="1600" spc="-40" dirty="0">
                <a:solidFill>
                  <a:srgbClr val="7030A0"/>
                </a:solidFill>
                <a:latin typeface="+mn-ea"/>
              </a:rPr>
              <a:t>?)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 </a:t>
            </a:r>
          </a:p>
        </p:txBody>
      </p: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8A955275-7DB5-C01A-CF61-D49B609ABB3A}"/>
              </a:ext>
            </a:extLst>
          </p:cNvPr>
          <p:cNvCxnSpPr>
            <a:cxnSpLocks/>
            <a:stCxn id="349" idx="1"/>
            <a:endCxn id="334" idx="3"/>
          </p:cNvCxnSpPr>
          <p:nvPr/>
        </p:nvCxnSpPr>
        <p:spPr>
          <a:xfrm flipH="1">
            <a:off x="7605846" y="4842135"/>
            <a:ext cx="539309" cy="436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직선 연결선[R] 324">
            <a:extLst>
              <a:ext uri="{FF2B5EF4-FFF2-40B4-BE49-F238E27FC236}">
                <a16:creationId xmlns:a16="http://schemas.microsoft.com/office/drawing/2014/main" id="{0A112753-C7B3-CA7A-8F05-B08D308DFE93}"/>
              </a:ext>
            </a:extLst>
          </p:cNvPr>
          <p:cNvCxnSpPr>
            <a:cxnSpLocks/>
            <a:stCxn id="347" idx="1"/>
            <a:endCxn id="329" idx="3"/>
          </p:cNvCxnSpPr>
          <p:nvPr/>
        </p:nvCxnSpPr>
        <p:spPr>
          <a:xfrm flipH="1" flipV="1">
            <a:off x="7678070" y="5681900"/>
            <a:ext cx="452007" cy="24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B797E1BB-8F9E-FEEF-310B-60F252F05142}"/>
              </a:ext>
            </a:extLst>
          </p:cNvPr>
          <p:cNvGrpSpPr/>
          <p:nvPr/>
        </p:nvGrpSpPr>
        <p:grpSpPr>
          <a:xfrm>
            <a:off x="7042629" y="5558789"/>
            <a:ext cx="635441" cy="246464"/>
            <a:chOff x="5238839" y="4496086"/>
            <a:chExt cx="635441" cy="246464"/>
          </a:xfrm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DD46E53C-F13E-3071-7F58-F4D8322258EF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4B87EFA4-ECA0-AEB4-1DEA-3575CB3B7EB7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  <a:ln w="25400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0621AC4C-7EB4-EFC6-4429-4220D50EB029}"/>
              </a:ext>
            </a:extLst>
          </p:cNvPr>
          <p:cNvGrpSpPr/>
          <p:nvPr/>
        </p:nvGrpSpPr>
        <p:grpSpPr>
          <a:xfrm>
            <a:off x="7013774" y="4723143"/>
            <a:ext cx="635441" cy="246464"/>
            <a:chOff x="5238839" y="4496086"/>
            <a:chExt cx="635441" cy="246464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5B2DEE0-BBEC-5619-2C04-A5B8B5F36FD2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5C01DFE0-B722-4E72-CB27-7B471B195162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337" name="직선 연결선[R] 336">
            <a:extLst>
              <a:ext uri="{FF2B5EF4-FFF2-40B4-BE49-F238E27FC236}">
                <a16:creationId xmlns:a16="http://schemas.microsoft.com/office/drawing/2014/main" id="{DE94FF70-45BA-821D-1451-0CDBA6ED94D9}"/>
              </a:ext>
            </a:extLst>
          </p:cNvPr>
          <p:cNvCxnSpPr>
            <a:cxnSpLocks/>
            <a:stCxn id="350" idx="1"/>
            <a:endCxn id="329" idx="3"/>
          </p:cNvCxnSpPr>
          <p:nvPr/>
        </p:nvCxnSpPr>
        <p:spPr>
          <a:xfrm flipH="1">
            <a:off x="7678070" y="4846497"/>
            <a:ext cx="452006" cy="835403"/>
          </a:xfrm>
          <a:prstGeom prst="line">
            <a:avLst/>
          </a:prstGeom>
          <a:ln>
            <a:solidFill>
              <a:schemeClr val="dk1">
                <a:alpha val="43343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57F08F26-AA7B-4579-F2E0-2788CB69D0F4}"/>
              </a:ext>
            </a:extLst>
          </p:cNvPr>
          <p:cNvSpPr txBox="1"/>
          <p:nvPr/>
        </p:nvSpPr>
        <p:spPr>
          <a:xfrm>
            <a:off x="6827920" y="6143774"/>
            <a:ext cx="23041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+mn-ea"/>
              </a:rPr>
              <a:t>Change impact / likelihood↑</a:t>
            </a:r>
          </a:p>
          <a:p>
            <a:pPr algn="ctr"/>
            <a:r>
              <a:rPr kumimoji="1" lang="en-US" altLang="ko-Kore-KR" sz="1400" spc="-40" dirty="0">
                <a:latin typeface="+mn-ea"/>
              </a:rPr>
              <a:t>On </a:t>
            </a:r>
            <a:r>
              <a:rPr kumimoji="1" lang="en-US" altLang="ko-Kore-KR" sz="1400" b="1" spc="-40" dirty="0">
                <a:latin typeface="+mn-ea"/>
              </a:rPr>
              <a:t>DP1 – DP7</a:t>
            </a:r>
            <a:r>
              <a:rPr kumimoji="1" lang="en-US" altLang="ko-Kore-KR" sz="1400" spc="-40" dirty="0">
                <a:latin typeface="+mn-ea"/>
              </a:rPr>
              <a:t> linkage</a:t>
            </a:r>
            <a:endParaRPr kumimoji="1" lang="ko-Kore-KR" altLang="en-US" sz="1400" spc="-40" dirty="0">
              <a:latin typeface="+mn-ea"/>
            </a:endParaRPr>
          </a:p>
        </p:txBody>
      </p: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E7CC8A5C-C4FC-6212-DCD2-E6F4F70F982F}"/>
              </a:ext>
            </a:extLst>
          </p:cNvPr>
          <p:cNvGrpSpPr/>
          <p:nvPr/>
        </p:nvGrpSpPr>
        <p:grpSpPr>
          <a:xfrm>
            <a:off x="8130077" y="5431559"/>
            <a:ext cx="664295" cy="500924"/>
            <a:chOff x="5238839" y="4496086"/>
            <a:chExt cx="664295" cy="50092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84F43D97-FCF3-C538-3384-897461A6EC45}"/>
                </a:ext>
              </a:extLst>
            </p:cNvPr>
            <p:cNvSpPr txBox="1"/>
            <p:nvPr/>
          </p:nvSpPr>
          <p:spPr>
            <a:xfrm>
              <a:off x="5253917" y="4496086"/>
              <a:ext cx="64921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78E373AF-9965-B371-986F-D40F7815EF22}"/>
                </a:ext>
              </a:extLst>
            </p:cNvPr>
            <p:cNvSpPr/>
            <p:nvPr/>
          </p:nvSpPr>
          <p:spPr>
            <a:xfrm>
              <a:off x="5238839" y="4496329"/>
              <a:ext cx="635440" cy="5006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062A7717-B679-4160-8F09-8F850C8F1C49}"/>
              </a:ext>
            </a:extLst>
          </p:cNvPr>
          <p:cNvGrpSpPr/>
          <p:nvPr/>
        </p:nvGrpSpPr>
        <p:grpSpPr>
          <a:xfrm>
            <a:off x="8130076" y="4595913"/>
            <a:ext cx="664296" cy="500924"/>
            <a:chOff x="5238838" y="4496086"/>
            <a:chExt cx="664296" cy="50092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272FC52F-C11C-DB34-8B38-33D15AF0CFDA}"/>
                </a:ext>
              </a:extLst>
            </p:cNvPr>
            <p:cNvSpPr txBox="1"/>
            <p:nvPr/>
          </p:nvSpPr>
          <p:spPr>
            <a:xfrm>
              <a:off x="5253917" y="4496086"/>
              <a:ext cx="64921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DP 5↓</a:t>
              </a:r>
            </a:p>
            <a:p>
              <a:pPr algn="l"/>
              <a:r>
                <a:rPr kumimoji="1" lang="en-US" altLang="ko-Kore-KR" sz="1600" strike="sngStrike" spc="-40" dirty="0">
                  <a:latin typeface="+mn-ea"/>
                </a:rPr>
                <a:t>DP 5↑</a:t>
              </a:r>
              <a:endParaRPr kumimoji="1" lang="en-US" altLang="ko-Kore-KR" sz="1600" strike="sngStrike" spc="-40" baseline="-25000" dirty="0">
                <a:latin typeface="+mn-ea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7A12B32E-E826-221B-2954-A2B738346603}"/>
                </a:ext>
              </a:extLst>
            </p:cNvPr>
            <p:cNvSpPr/>
            <p:nvPr/>
          </p:nvSpPr>
          <p:spPr>
            <a:xfrm>
              <a:off x="5238838" y="4496329"/>
              <a:ext cx="635441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354" name="직선 연결선[R] 321">
            <a:extLst>
              <a:ext uri="{FF2B5EF4-FFF2-40B4-BE49-F238E27FC236}">
                <a16:creationId xmlns:a16="http://schemas.microsoft.com/office/drawing/2014/main" id="{8457783C-6E5C-4B56-5031-56D2DBEA7E2D}"/>
              </a:ext>
            </a:extLst>
          </p:cNvPr>
          <p:cNvCxnSpPr>
            <a:cxnSpLocks/>
          </p:cNvCxnSpPr>
          <p:nvPr/>
        </p:nvCxnSpPr>
        <p:spPr>
          <a:xfrm>
            <a:off x="6760084" y="4537332"/>
            <a:ext cx="0" cy="2004050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8E454739-4E06-AC73-C827-7AD03147D771}"/>
              </a:ext>
            </a:extLst>
          </p:cNvPr>
          <p:cNvGrpSpPr/>
          <p:nvPr/>
        </p:nvGrpSpPr>
        <p:grpSpPr>
          <a:xfrm>
            <a:off x="4681279" y="5431559"/>
            <a:ext cx="664295" cy="500924"/>
            <a:chOff x="5238839" y="4496086"/>
            <a:chExt cx="664295" cy="500924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CEDA439-3ABB-3684-3F49-0932513D2AD9}"/>
                </a:ext>
              </a:extLst>
            </p:cNvPr>
            <p:cNvSpPr txBox="1"/>
            <p:nvPr/>
          </p:nvSpPr>
          <p:spPr>
            <a:xfrm>
              <a:off x="5253917" y="4496086"/>
              <a:ext cx="64921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3143E9CA-256B-6DB0-59D8-4D2262F6B317}"/>
                </a:ext>
              </a:extLst>
            </p:cNvPr>
            <p:cNvSpPr/>
            <p:nvPr/>
          </p:nvSpPr>
          <p:spPr>
            <a:xfrm>
              <a:off x="5238839" y="4496329"/>
              <a:ext cx="635440" cy="5006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54DB9D18-46F2-3D0B-73FD-3AD61DFCEF2A}"/>
              </a:ext>
            </a:extLst>
          </p:cNvPr>
          <p:cNvGrpSpPr/>
          <p:nvPr/>
        </p:nvGrpSpPr>
        <p:grpSpPr>
          <a:xfrm>
            <a:off x="4681278" y="4595913"/>
            <a:ext cx="664296" cy="500924"/>
            <a:chOff x="5238838" y="4496086"/>
            <a:chExt cx="664296" cy="500924"/>
          </a:xfrm>
        </p:grpSpPr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8F738216-27DB-E026-1C79-548763A746E6}"/>
                </a:ext>
              </a:extLst>
            </p:cNvPr>
            <p:cNvSpPr txBox="1"/>
            <p:nvPr/>
          </p:nvSpPr>
          <p:spPr>
            <a:xfrm>
              <a:off x="5253917" y="4496086"/>
              <a:ext cx="64921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DP 5↓</a:t>
              </a:r>
            </a:p>
            <a:p>
              <a:pPr algn="l"/>
              <a:r>
                <a:rPr kumimoji="1" lang="en-US" altLang="ko-Kore-KR" sz="1600" strike="sngStrike" spc="-40" dirty="0">
                  <a:latin typeface="+mn-ea"/>
                </a:rPr>
                <a:t>DP 5↑</a:t>
              </a:r>
              <a:endParaRPr kumimoji="1" lang="en-US" altLang="ko-Kore-KR" sz="1600" strike="sngStrike" spc="-40" baseline="-25000" dirty="0">
                <a:latin typeface="+mn-ea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709BDC2D-D2E9-65A3-D99D-928C3836A8FA}"/>
                </a:ext>
              </a:extLst>
            </p:cNvPr>
            <p:cNvSpPr/>
            <p:nvPr/>
          </p:nvSpPr>
          <p:spPr>
            <a:xfrm>
              <a:off x="5238838" y="4496329"/>
              <a:ext cx="635441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365" name="직선 연결선[R] 278">
            <a:extLst>
              <a:ext uri="{FF2B5EF4-FFF2-40B4-BE49-F238E27FC236}">
                <a16:creationId xmlns:a16="http://schemas.microsoft.com/office/drawing/2014/main" id="{DED1325C-2BE1-57FA-3B43-248851E5EE5F}"/>
              </a:ext>
            </a:extLst>
          </p:cNvPr>
          <p:cNvCxnSpPr>
            <a:cxnSpLocks/>
            <a:stCxn id="375" idx="1"/>
            <a:endCxn id="360" idx="3"/>
          </p:cNvCxnSpPr>
          <p:nvPr/>
        </p:nvCxnSpPr>
        <p:spPr>
          <a:xfrm flipH="1">
            <a:off x="5345574" y="5426600"/>
            <a:ext cx="462914" cy="251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직선 연결선[R] 278">
            <a:extLst>
              <a:ext uri="{FF2B5EF4-FFF2-40B4-BE49-F238E27FC236}">
                <a16:creationId xmlns:a16="http://schemas.microsoft.com/office/drawing/2014/main" id="{551FA60D-65FC-1E63-7235-49DC427B3043}"/>
              </a:ext>
            </a:extLst>
          </p:cNvPr>
          <p:cNvCxnSpPr>
            <a:cxnSpLocks/>
            <a:stCxn id="363" idx="3"/>
            <a:endCxn id="373" idx="1"/>
          </p:cNvCxnSpPr>
          <p:nvPr/>
        </p:nvCxnSpPr>
        <p:spPr>
          <a:xfrm>
            <a:off x="5345574" y="4842135"/>
            <a:ext cx="462914" cy="265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4DA37014-6D7F-69E9-2633-C39D965AAFCF}"/>
              </a:ext>
            </a:extLst>
          </p:cNvPr>
          <p:cNvSpPr txBox="1"/>
          <p:nvPr/>
        </p:nvSpPr>
        <p:spPr>
          <a:xfrm>
            <a:off x="5443237" y="4790418"/>
            <a:ext cx="22025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-)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B9978530-4A38-6C05-1F22-A5DFAA42189D}"/>
              </a:ext>
            </a:extLst>
          </p:cNvPr>
          <p:cNvSpPr txBox="1"/>
          <p:nvPr/>
        </p:nvSpPr>
        <p:spPr>
          <a:xfrm>
            <a:off x="5404022" y="5411210"/>
            <a:ext cx="28757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+)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D4D6206E-EF8D-FB36-14DF-13D2B55A83AC}"/>
              </a:ext>
            </a:extLst>
          </p:cNvPr>
          <p:cNvGrpSpPr/>
          <p:nvPr/>
        </p:nvGrpSpPr>
        <p:grpSpPr>
          <a:xfrm>
            <a:off x="5755850" y="4935591"/>
            <a:ext cx="684947" cy="657215"/>
            <a:chOff x="5849140" y="5130325"/>
            <a:chExt cx="684947" cy="657215"/>
          </a:xfrm>
        </p:grpSpPr>
        <p:grpSp>
          <p:nvGrpSpPr>
            <p:cNvPr id="370" name="그룹 369">
              <a:extLst>
                <a:ext uri="{FF2B5EF4-FFF2-40B4-BE49-F238E27FC236}">
                  <a16:creationId xmlns:a16="http://schemas.microsoft.com/office/drawing/2014/main" id="{AC5CA5B0-B797-DF97-11FD-0622BF606B8E}"/>
                </a:ext>
              </a:extLst>
            </p:cNvPr>
            <p:cNvGrpSpPr/>
            <p:nvPr/>
          </p:nvGrpSpPr>
          <p:grpSpPr>
            <a:xfrm>
              <a:off x="5886700" y="5498223"/>
              <a:ext cx="635441" cy="246464"/>
              <a:chOff x="5238839" y="4496086"/>
              <a:chExt cx="635441" cy="246464"/>
            </a:xfrm>
          </p:grpSpPr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567CFED3-97C2-AB79-CA8D-E8EE5601C84B}"/>
                  </a:ext>
                </a:extLst>
              </p:cNvPr>
              <p:cNvSpPr txBox="1"/>
              <p:nvPr/>
            </p:nvSpPr>
            <p:spPr>
              <a:xfrm>
                <a:off x="5253917" y="4496086"/>
                <a:ext cx="620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</a:t>
                </a:r>
                <a:r>
                  <a:rPr kumimoji="1" lang="en-US" altLang="ko-KR" sz="1600" spc="-40" dirty="0">
                    <a:latin typeface="+mn-ea"/>
                  </a:rPr>
                  <a:t>6</a:t>
                </a:r>
                <a:r>
                  <a:rPr kumimoji="1" lang="en-US" altLang="ko-Kore-KR" sz="1600" spc="-40" dirty="0">
                    <a:latin typeface="+mn-ea"/>
                  </a:rPr>
                  <a:t>↑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980A7B0E-09AE-C702-DAFD-971929F15821}"/>
                  </a:ext>
                </a:extLst>
              </p:cNvPr>
              <p:cNvSpPr/>
              <p:nvPr/>
            </p:nvSpPr>
            <p:spPr>
              <a:xfrm>
                <a:off x="5238839" y="4496329"/>
                <a:ext cx="592072" cy="246221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/>
              </a:p>
            </p:txBody>
          </p:sp>
        </p:grpSp>
        <p:grpSp>
          <p:nvGrpSpPr>
            <p:cNvPr id="371" name="그룹 370">
              <a:extLst>
                <a:ext uri="{FF2B5EF4-FFF2-40B4-BE49-F238E27FC236}">
                  <a16:creationId xmlns:a16="http://schemas.microsoft.com/office/drawing/2014/main" id="{759ED472-BED5-8FA8-FF8E-751C4C61433F}"/>
                </a:ext>
              </a:extLst>
            </p:cNvPr>
            <p:cNvGrpSpPr/>
            <p:nvPr/>
          </p:nvGrpSpPr>
          <p:grpSpPr>
            <a:xfrm>
              <a:off x="5886700" y="5179724"/>
              <a:ext cx="635441" cy="246464"/>
              <a:chOff x="5238839" y="4496086"/>
              <a:chExt cx="635441" cy="246464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9D0BB578-681B-36E8-415A-50CFB6C45E1B}"/>
                  </a:ext>
                </a:extLst>
              </p:cNvPr>
              <p:cNvSpPr txBox="1"/>
              <p:nvPr/>
            </p:nvSpPr>
            <p:spPr>
              <a:xfrm>
                <a:off x="5253917" y="4496086"/>
                <a:ext cx="620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</a:t>
                </a:r>
                <a:r>
                  <a:rPr kumimoji="1" lang="en-US" altLang="ko-KR" sz="1600" spc="-40" dirty="0">
                    <a:latin typeface="+mn-ea"/>
                  </a:rPr>
                  <a:t>6</a:t>
                </a:r>
                <a:r>
                  <a:rPr kumimoji="1" lang="en-US" altLang="ko-Kore-KR" sz="1600" spc="-40" dirty="0">
                    <a:latin typeface="+mn-ea"/>
                  </a:rPr>
                  <a:t>↑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1F246E1A-66D7-905E-B08D-5776605AADB0}"/>
                  </a:ext>
                </a:extLst>
              </p:cNvPr>
              <p:cNvSpPr/>
              <p:nvPr/>
            </p:nvSpPr>
            <p:spPr>
              <a:xfrm>
                <a:off x="5238839" y="4496329"/>
                <a:ext cx="592072" cy="246221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/>
              </a:p>
            </p:txBody>
          </p:sp>
        </p:grp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36AA188A-969C-5A1D-2D71-B1DD1A137589}"/>
                </a:ext>
              </a:extLst>
            </p:cNvPr>
            <p:cNvSpPr/>
            <p:nvPr/>
          </p:nvSpPr>
          <p:spPr>
            <a:xfrm>
              <a:off x="5849140" y="5130325"/>
              <a:ext cx="684947" cy="65721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377" name="TextBox 376">
            <a:extLst>
              <a:ext uri="{FF2B5EF4-FFF2-40B4-BE49-F238E27FC236}">
                <a16:creationId xmlns:a16="http://schemas.microsoft.com/office/drawing/2014/main" id="{7D4B29DC-1D3E-D997-E7BE-C1E5561A8E10}"/>
              </a:ext>
            </a:extLst>
          </p:cNvPr>
          <p:cNvSpPr txBox="1"/>
          <p:nvPr/>
        </p:nvSpPr>
        <p:spPr>
          <a:xfrm>
            <a:off x="4455560" y="6244397"/>
            <a:ext cx="20839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Conflict resolution on DP 5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2EDAD67-0450-A215-DC62-F8EEE27B966B}"/>
              </a:ext>
            </a:extLst>
          </p:cNvPr>
          <p:cNvSpPr txBox="1"/>
          <p:nvPr/>
        </p:nvSpPr>
        <p:spPr>
          <a:xfrm>
            <a:off x="9266467" y="4558004"/>
            <a:ext cx="387529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b="1" spc="-40" dirty="0">
                <a:latin typeface="+mn-ea"/>
              </a:rPr>
              <a:t>그러면</a:t>
            </a:r>
            <a:r>
              <a:rPr kumimoji="1" lang="en-US" altLang="ko-Kore-KR" sz="1600" b="1" spc="-40" dirty="0">
                <a:latin typeface="+mn-ea"/>
              </a:rPr>
              <a:t>, Redesign</a:t>
            </a:r>
            <a:r>
              <a:rPr kumimoji="1" lang="ko-Kore-KR" altLang="en-US" sz="1600" b="1" spc="-40" dirty="0">
                <a:latin typeface="+mn-ea"/>
              </a:rPr>
              <a:t> </a:t>
            </a:r>
            <a:r>
              <a:rPr kumimoji="1" lang="en-US" altLang="ko-Kore-KR" sz="1600" b="1" spc="-40" dirty="0">
                <a:latin typeface="+mn-ea"/>
              </a:rPr>
              <a:t>(duration)effort</a:t>
            </a:r>
            <a:r>
              <a:rPr kumimoji="1" lang="ko-Kore-KR" altLang="en-US" sz="1600" b="1" spc="-40" dirty="0">
                <a:latin typeface="+mn-ea"/>
              </a:rPr>
              <a:t>를 </a:t>
            </a:r>
            <a:endParaRPr kumimoji="1" lang="en-US" altLang="ko-Kore-KR" sz="1600" b="1" spc="-40" dirty="0">
              <a:latin typeface="+mn-ea"/>
            </a:endParaRPr>
          </a:p>
          <a:p>
            <a:pPr algn="l"/>
            <a:r>
              <a:rPr kumimoji="1" lang="ko-Kore-KR" altLang="en-US" sz="1600" b="1" spc="-40" dirty="0">
                <a:latin typeface="+mn-ea"/>
              </a:rPr>
              <a:t>최소화 하는 방향에서의 </a:t>
            </a:r>
            <a:r>
              <a:rPr kumimoji="1" lang="en-US" altLang="ko-Kore-KR" sz="1600" b="1" spc="-40" dirty="0">
                <a:latin typeface="+mn-ea"/>
              </a:rPr>
              <a:t>conflict resolution</a:t>
            </a:r>
            <a:endParaRPr kumimoji="1" lang="ko-Kore-KR" altLang="en-US" sz="16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43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2266067" y="4866375"/>
            <a:ext cx="451469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관계 </a:t>
            </a:r>
            <a:r>
              <a:rPr kumimoji="1" lang="en-US" altLang="ko-Kore-KR" spc="-40" dirty="0">
                <a:latin typeface="+mn-ea"/>
              </a:rPr>
              <a:t>(change propagation)</a:t>
            </a:r>
            <a:r>
              <a:rPr kumimoji="1" lang="ko-Kore-KR" altLang="en-US" spc="-40" dirty="0">
                <a:latin typeface="+mn-ea"/>
              </a:rPr>
              <a:t>을 고려하여 </a:t>
            </a:r>
            <a:endParaRPr kumimoji="1" lang="en-US" altLang="ko-Kore-KR" spc="-40" dirty="0">
              <a:latin typeface="+mn-ea"/>
            </a:endParaRP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들의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Grouping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&amp;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sequence</a:t>
            </a:r>
            <a:r>
              <a:rPr kumimoji="1" lang="ko-KR" altLang="en-US" spc="-40" dirty="0" err="1">
                <a:latin typeface="+mn-ea"/>
              </a:rPr>
              <a:t>를</a:t>
            </a:r>
            <a:r>
              <a:rPr kumimoji="1" lang="ko-KR" altLang="en-US" spc="-40" dirty="0">
                <a:latin typeface="+mn-ea"/>
              </a:rPr>
              <a:t> 해보자</a:t>
            </a:r>
            <a:r>
              <a:rPr kumimoji="1" lang="en-US" altLang="ko-KR" spc="-40" dirty="0">
                <a:latin typeface="+mn-ea"/>
              </a:rPr>
              <a:t>.</a:t>
            </a: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To minimize rework duration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E85072-DF7C-6C11-B6AC-F9B0D343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4" y="1382768"/>
            <a:ext cx="4514697" cy="224404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165083" y="71233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and sequencing </a:t>
            </a:r>
            <a:r>
              <a:rPr lang="en-US" altLang="ko-KR" sz="2400" b="0" dirty="0">
                <a:solidFill>
                  <a:srgbClr val="C00000"/>
                </a:solidFill>
                <a:sym typeface="Wingdings" pitchFamily="2" charset="2"/>
              </a:rPr>
              <a:t>with considering DP relation</a:t>
            </a:r>
            <a:r>
              <a:rPr lang="en-US" altLang="ko-KR" sz="2400" b="0" dirty="0">
                <a:sym typeface="Wingdings" pitchFamily="2" charset="2"/>
              </a:rPr>
              <a:t> </a:t>
            </a:r>
            <a:endParaRPr lang="ko-KR" altLang="en-US" sz="2400" b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BFF879D-B918-EBCF-EB7D-7917821FAC16}"/>
              </a:ext>
            </a:extLst>
          </p:cNvPr>
          <p:cNvSpPr txBox="1">
            <a:spLocks/>
          </p:cNvSpPr>
          <p:nvPr/>
        </p:nvSpPr>
        <p:spPr>
          <a:xfrm>
            <a:off x="165085" y="968308"/>
            <a:ext cx="4485575" cy="326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Parameter relationship (intra &amp; within)</a:t>
            </a:r>
            <a:endParaRPr lang="ko-KR" altLang="en-US" sz="2400" b="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302B22C-FE48-20C2-29E7-0E5D7D00FD8B}"/>
              </a:ext>
            </a:extLst>
          </p:cNvPr>
          <p:cNvSpPr txBox="1">
            <a:spLocks/>
          </p:cNvSpPr>
          <p:nvPr/>
        </p:nvSpPr>
        <p:spPr>
          <a:xfrm>
            <a:off x="4933730" y="968308"/>
            <a:ext cx="4485575" cy="326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Multiple candidates per FR</a:t>
            </a:r>
            <a:endParaRPr lang="ko-KR" altLang="en-US" sz="2400" b="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2AB472-24ED-23E9-63B8-35B6046080E3}"/>
              </a:ext>
            </a:extLst>
          </p:cNvPr>
          <p:cNvCxnSpPr>
            <a:cxnSpLocks/>
          </p:cNvCxnSpPr>
          <p:nvPr/>
        </p:nvCxnSpPr>
        <p:spPr>
          <a:xfrm>
            <a:off x="2531329" y="3858322"/>
            <a:ext cx="1806497" cy="92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473CAD-831A-2969-B5D2-9B0B4C7A14A8}"/>
              </a:ext>
            </a:extLst>
          </p:cNvPr>
          <p:cNvCxnSpPr>
            <a:cxnSpLocks/>
          </p:cNvCxnSpPr>
          <p:nvPr/>
        </p:nvCxnSpPr>
        <p:spPr>
          <a:xfrm flipH="1">
            <a:off x="4650660" y="4200755"/>
            <a:ext cx="2399403" cy="587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1914759-197F-D2DD-97CD-1AB29436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55" y="1331873"/>
            <a:ext cx="3906615" cy="27240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2EB687-ECF6-5ADD-41D4-58371AE2149D}"/>
              </a:ext>
            </a:extLst>
          </p:cNvPr>
          <p:cNvSpPr txBox="1"/>
          <p:nvPr/>
        </p:nvSpPr>
        <p:spPr>
          <a:xfrm>
            <a:off x="6946923" y="5004793"/>
            <a:ext cx="2065630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순서에 따라</a:t>
            </a:r>
            <a:r>
              <a:rPr kumimoji="1" lang="en-US" altLang="ko-Kore-KR" spc="-40" dirty="0">
                <a:latin typeface="+mn-ea"/>
              </a:rPr>
              <a:t>,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관계가 달라짐</a:t>
            </a:r>
            <a:r>
              <a:rPr kumimoji="1" lang="en-US" altLang="ko-Kore-KR" spc="-40" dirty="0">
                <a:latin typeface="+mn-ea"/>
              </a:rPr>
              <a:t>.</a:t>
            </a:r>
          </a:p>
          <a:p>
            <a:pPr algn="ctr"/>
            <a:r>
              <a:rPr kumimoji="1" lang="en-US" altLang="ko-KR" spc="-40" dirty="0">
                <a:latin typeface="+mn-ea"/>
              </a:rPr>
              <a:t>(likelihood, impact)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EE337D-994C-E24A-C972-CD5C8C38249A}"/>
              </a:ext>
            </a:extLst>
          </p:cNvPr>
          <p:cNvSpPr txBox="1"/>
          <p:nvPr/>
        </p:nvSpPr>
        <p:spPr>
          <a:xfrm>
            <a:off x="115226" y="5058699"/>
            <a:ext cx="19908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FR grouping</a:t>
            </a:r>
            <a:r>
              <a:rPr kumimoji="1" lang="ko-Kore-KR" altLang="en-US" spc="-40" dirty="0">
                <a:latin typeface="+mn-ea"/>
              </a:rPr>
              <a:t>을 통한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Redesign duration</a:t>
            </a:r>
          </a:p>
          <a:p>
            <a:pPr algn="ctr"/>
            <a:r>
              <a:rPr kumimoji="1" lang="ko-Kore-KR" altLang="en-US" spc="-40" dirty="0">
                <a:latin typeface="+mn-ea"/>
              </a:rPr>
              <a:t>감소</a:t>
            </a:r>
            <a:r>
              <a:rPr kumimoji="1" lang="en-US" altLang="ko-Kore-KR" spc="-40" dirty="0">
                <a:latin typeface="+mn-ea"/>
              </a:rPr>
              <a:t>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CA1118-3331-A679-BD12-3148150BE500}"/>
              </a:ext>
            </a:extLst>
          </p:cNvPr>
          <p:cNvSpPr txBox="1"/>
          <p:nvPr/>
        </p:nvSpPr>
        <p:spPr>
          <a:xfrm>
            <a:off x="7404029" y="4589376"/>
            <a:ext cx="974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Clarkson (2013)</a:t>
            </a:r>
            <a:r>
              <a:rPr kumimoji="1" lang="ko-Kore-KR" altLang="en-US" b="1" spc="-40" dirty="0">
                <a:latin typeface="+mn-ea"/>
              </a:rPr>
              <a:t> </a:t>
            </a:r>
            <a:endParaRPr lang="en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0E088-BC2F-FC87-B5D1-58E6FAF3F952}"/>
              </a:ext>
            </a:extLst>
          </p:cNvPr>
          <p:cNvSpPr txBox="1"/>
          <p:nvPr/>
        </p:nvSpPr>
        <p:spPr>
          <a:xfrm>
            <a:off x="640244" y="4589376"/>
            <a:ext cx="818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schuh (2017)</a:t>
            </a:r>
            <a:r>
              <a:rPr kumimoji="1" lang="ko-Kore-KR" altLang="en-US" b="1" spc="-40" dirty="0">
                <a:latin typeface="+mn-ea"/>
              </a:rPr>
              <a:t>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4019042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2023. 3. 31.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163615" y="82358"/>
            <a:ext cx="83648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b="1" spc="-40" dirty="0">
                <a:latin typeface="+mn-ea"/>
              </a:rPr>
              <a:t>Phase 2)</a:t>
            </a:r>
            <a:r>
              <a:rPr kumimoji="1" lang="en-US" altLang="ko-KR" sz="2400" spc="-40" dirty="0">
                <a:latin typeface="+mn-ea"/>
              </a:rPr>
              <a:t> DP propagation analysis for indirect conflict analysis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336" name="제목 1">
            <a:extLst>
              <a:ext uri="{FF2B5EF4-FFF2-40B4-BE49-F238E27FC236}">
                <a16:creationId xmlns:a16="http://schemas.microsoft.com/office/drawing/2014/main" id="{575D232E-EEBE-1950-CA44-8262732DF9EF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아이디어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방법론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cxnSp>
        <p:nvCxnSpPr>
          <p:cNvPr id="88" name="직선 연결선[R] 321">
            <a:extLst>
              <a:ext uri="{FF2B5EF4-FFF2-40B4-BE49-F238E27FC236}">
                <a16:creationId xmlns:a16="http://schemas.microsoft.com/office/drawing/2014/main" id="{FA120559-1250-5A39-436C-547EB47A020B}"/>
              </a:ext>
            </a:extLst>
          </p:cNvPr>
          <p:cNvCxnSpPr>
            <a:cxnSpLocks/>
          </p:cNvCxnSpPr>
          <p:nvPr/>
        </p:nvCxnSpPr>
        <p:spPr>
          <a:xfrm flipH="1">
            <a:off x="910870" y="3524041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617B0AF-1DF6-788A-A8DC-874026E0467F}"/>
              </a:ext>
            </a:extLst>
          </p:cNvPr>
          <p:cNvSpPr txBox="1"/>
          <p:nvPr/>
        </p:nvSpPr>
        <p:spPr>
          <a:xfrm>
            <a:off x="2374358" y="3512819"/>
            <a:ext cx="31553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First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049B5375-EB91-6585-5E9F-A30AA70180B6}"/>
              </a:ext>
            </a:extLst>
          </p:cNvPr>
          <p:cNvCxnSpPr>
            <a:cxnSpLocks/>
            <a:stCxn id="108" idx="1"/>
            <a:endCxn id="526" idx="3"/>
          </p:cNvCxnSpPr>
          <p:nvPr/>
        </p:nvCxnSpPr>
        <p:spPr>
          <a:xfrm flipH="1">
            <a:off x="1712739" y="4517303"/>
            <a:ext cx="529394" cy="994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712EDA78-677F-7F5D-F6B0-FFD37605917C}"/>
              </a:ext>
            </a:extLst>
          </p:cNvPr>
          <p:cNvCxnSpPr>
            <a:cxnSpLocks/>
            <a:stCxn id="117" idx="1"/>
            <a:endCxn id="526" idx="3"/>
          </p:cNvCxnSpPr>
          <p:nvPr/>
        </p:nvCxnSpPr>
        <p:spPr>
          <a:xfrm flipH="1">
            <a:off x="1712739" y="5076988"/>
            <a:ext cx="529394" cy="434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D9C13F86-F0AE-821B-460C-7A29383FED1F}"/>
              </a:ext>
            </a:extLst>
          </p:cNvPr>
          <p:cNvCxnSpPr>
            <a:cxnSpLocks/>
            <a:stCxn id="111" idx="1"/>
            <a:endCxn id="526" idx="3"/>
          </p:cNvCxnSpPr>
          <p:nvPr/>
        </p:nvCxnSpPr>
        <p:spPr>
          <a:xfrm flipH="1" flipV="1">
            <a:off x="1712739" y="5511462"/>
            <a:ext cx="529394" cy="401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CEE153E9-FFB3-4585-C117-6E7398DA73D0}"/>
              </a:ext>
            </a:extLst>
          </p:cNvPr>
          <p:cNvCxnSpPr>
            <a:cxnSpLocks/>
            <a:stCxn id="117" idx="1"/>
            <a:endCxn id="529" idx="3"/>
          </p:cNvCxnSpPr>
          <p:nvPr/>
        </p:nvCxnSpPr>
        <p:spPr>
          <a:xfrm flipH="1" flipV="1">
            <a:off x="1706249" y="4768926"/>
            <a:ext cx="535884" cy="308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82F56DDB-C508-6927-FDD3-D8189BC017F7}"/>
              </a:ext>
            </a:extLst>
          </p:cNvPr>
          <p:cNvCxnSpPr>
            <a:cxnSpLocks/>
            <a:stCxn id="114" idx="1"/>
            <a:endCxn id="529" idx="3"/>
          </p:cNvCxnSpPr>
          <p:nvPr/>
        </p:nvCxnSpPr>
        <p:spPr>
          <a:xfrm flipH="1">
            <a:off x="1706249" y="4146452"/>
            <a:ext cx="535884" cy="622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EBA737D2-62B2-3C85-9B7F-D07ABD8CB8EA}"/>
              </a:ext>
            </a:extLst>
          </p:cNvPr>
          <p:cNvCxnSpPr>
            <a:cxnSpLocks/>
            <a:stCxn id="111" idx="1"/>
            <a:endCxn id="529" idx="3"/>
          </p:cNvCxnSpPr>
          <p:nvPr/>
        </p:nvCxnSpPr>
        <p:spPr>
          <a:xfrm flipH="1" flipV="1">
            <a:off x="1706249" y="4768926"/>
            <a:ext cx="535884" cy="114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A7E51AC-CCF8-F1B7-DD5E-03B2D1E88F6D}"/>
              </a:ext>
            </a:extLst>
          </p:cNvPr>
          <p:cNvSpPr txBox="1"/>
          <p:nvPr/>
        </p:nvSpPr>
        <p:spPr>
          <a:xfrm>
            <a:off x="3327350" y="3512819"/>
            <a:ext cx="5671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Second</a:t>
            </a:r>
            <a:endParaRPr kumimoji="1" lang="ko-Kore-KR" altLang="en-US" sz="1400" spc="-40" dirty="0">
              <a:latin typeface="+mn-ea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427043D-2098-C7D1-8139-E0CE03C97635}"/>
              </a:ext>
            </a:extLst>
          </p:cNvPr>
          <p:cNvGrpSpPr/>
          <p:nvPr/>
        </p:nvGrpSpPr>
        <p:grpSpPr>
          <a:xfrm>
            <a:off x="2242133" y="4393949"/>
            <a:ext cx="635441" cy="246464"/>
            <a:chOff x="5238839" y="4496086"/>
            <a:chExt cx="635441" cy="2464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F256759-FB07-96B3-6574-A776D1E5CFB3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6EABF35-48B1-D492-E4E1-A18432E9BDF7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46907F0-C8A1-CA8C-0A29-E18587CCC864}"/>
              </a:ext>
            </a:extLst>
          </p:cNvPr>
          <p:cNvGrpSpPr/>
          <p:nvPr/>
        </p:nvGrpSpPr>
        <p:grpSpPr>
          <a:xfrm>
            <a:off x="2242133" y="5662050"/>
            <a:ext cx="635441" cy="500924"/>
            <a:chOff x="5238839" y="4496086"/>
            <a:chExt cx="635441" cy="50092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924E6C-C50C-9787-5CDA-795B81B4E85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highlight>
                    <a:srgbClr val="FFFF00"/>
                  </a:highlight>
                  <a:latin typeface="+mn-ea"/>
                </a:rPr>
                <a:t>DP 7↓</a:t>
              </a:r>
            </a:p>
            <a:p>
              <a:r>
                <a:rPr kumimoji="1" lang="en-US" altLang="ko-Kore-KR" sz="1600" spc="-40" dirty="0">
                  <a:highlight>
                    <a:srgbClr val="FFFF00"/>
                  </a:highlight>
                  <a:latin typeface="+mn-ea"/>
                </a:rPr>
                <a:t>DP 7↓</a:t>
              </a:r>
              <a:endParaRPr kumimoji="1" lang="en-US" altLang="ko-Kore-KR" sz="1600" spc="-40" baseline="-25000" dirty="0">
                <a:highlight>
                  <a:srgbClr val="FFFF00"/>
                </a:highlight>
                <a:latin typeface="+mn-ea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1AB7B50-7B14-2CA6-216B-89597AEB8875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BF2019-261F-3B88-BBC7-E9E8B93B9486}"/>
              </a:ext>
            </a:extLst>
          </p:cNvPr>
          <p:cNvGrpSpPr/>
          <p:nvPr/>
        </p:nvGrpSpPr>
        <p:grpSpPr>
          <a:xfrm>
            <a:off x="2242133" y="4023098"/>
            <a:ext cx="635441" cy="246464"/>
            <a:chOff x="5238839" y="4496086"/>
            <a:chExt cx="635441" cy="24646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A61F465-9869-C920-463B-BF6165D85E7E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1↑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10AADED-4252-2F85-A19A-6AE891A9A37B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FAE5207-022A-11C0-C4C8-B1DAB3A61B3F}"/>
              </a:ext>
            </a:extLst>
          </p:cNvPr>
          <p:cNvGrpSpPr/>
          <p:nvPr/>
        </p:nvGrpSpPr>
        <p:grpSpPr>
          <a:xfrm>
            <a:off x="2242133" y="4826404"/>
            <a:ext cx="635441" cy="500924"/>
            <a:chOff x="5238839" y="4496086"/>
            <a:chExt cx="635441" cy="50092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0A8C2EB-94DB-5291-6CD3-CB72EE87157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highlight>
                    <a:srgbClr val="FFFF00"/>
                  </a:highlight>
                  <a:latin typeface="+mn-ea"/>
                </a:rPr>
                <a:t>DP 5↓</a:t>
              </a:r>
            </a:p>
            <a:p>
              <a:pPr algn="l"/>
              <a:r>
                <a:rPr kumimoji="1" lang="en-US" altLang="ko-Kore-KR" sz="1600" spc="-40" dirty="0">
                  <a:highlight>
                    <a:srgbClr val="FFFF00"/>
                  </a:highlight>
                  <a:latin typeface="+mn-ea"/>
                </a:rPr>
                <a:t>DP 5↑</a:t>
              </a:r>
              <a:endParaRPr kumimoji="1" lang="en-US" altLang="ko-Kore-KR" sz="1600" spc="-40" baseline="-25000" dirty="0">
                <a:highlight>
                  <a:srgbClr val="FFFF00"/>
                </a:highlight>
                <a:latin typeface="+mn-ea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8C3D3FA-59E8-E2AD-B2FF-90903C8638BC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87F9F39-C0EB-70B2-9E03-7907055570E3}"/>
              </a:ext>
            </a:extLst>
          </p:cNvPr>
          <p:cNvGrpSpPr/>
          <p:nvPr/>
        </p:nvGrpSpPr>
        <p:grpSpPr>
          <a:xfrm>
            <a:off x="3352435" y="4208523"/>
            <a:ext cx="635441" cy="246464"/>
            <a:chOff x="5238839" y="4496086"/>
            <a:chExt cx="635441" cy="24646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DF23310-0D68-BE89-6A2B-E5B300B9675E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4↑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62F9860-6495-44C7-5043-C4EDDD0D0121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A532B8C-5E19-56DB-52B6-19FE275C3C5F}"/>
              </a:ext>
            </a:extLst>
          </p:cNvPr>
          <p:cNvGrpSpPr/>
          <p:nvPr/>
        </p:nvGrpSpPr>
        <p:grpSpPr>
          <a:xfrm>
            <a:off x="3352435" y="4826404"/>
            <a:ext cx="635441" cy="500924"/>
            <a:chOff x="5238839" y="4496086"/>
            <a:chExt cx="635441" cy="50092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992F4DE-4622-84E4-046A-EE91FA06BF38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highlight>
                    <a:srgbClr val="FFFF00"/>
                  </a:highlight>
                  <a:latin typeface="+mn-ea"/>
                </a:rPr>
                <a:t>DP 6↓</a:t>
              </a:r>
            </a:p>
            <a:p>
              <a:pPr algn="l"/>
              <a:r>
                <a:rPr kumimoji="1" lang="en-US" altLang="ko-Kore-KR" sz="1600" spc="-40" dirty="0">
                  <a:highlight>
                    <a:srgbClr val="FFFF00"/>
                  </a:highlight>
                  <a:latin typeface="+mn-ea"/>
                </a:rPr>
                <a:t>DP 6↑</a:t>
              </a:r>
              <a:endParaRPr kumimoji="1" lang="en-US" altLang="ko-Kore-KR" sz="1600" spc="-40" baseline="-25000" dirty="0">
                <a:highlight>
                  <a:srgbClr val="FFFF00"/>
                </a:highlight>
                <a:latin typeface="+mn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DA59980-717D-44BC-2CD8-F3553B4A299F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87C8FAF-26BB-B386-EA2A-8A5404B19121}"/>
              </a:ext>
            </a:extLst>
          </p:cNvPr>
          <p:cNvGrpSpPr/>
          <p:nvPr/>
        </p:nvGrpSpPr>
        <p:grpSpPr>
          <a:xfrm>
            <a:off x="3352435" y="5780656"/>
            <a:ext cx="635441" cy="246464"/>
            <a:chOff x="5238839" y="4496086"/>
            <a:chExt cx="635441" cy="24646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45EEB92-5302-A03B-8E18-BD45755A38FA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8↑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D31F46C-C7D2-9F2A-486A-0F332C7946AB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515" name="직선 연결선[R] 278">
            <a:extLst>
              <a:ext uri="{FF2B5EF4-FFF2-40B4-BE49-F238E27FC236}">
                <a16:creationId xmlns:a16="http://schemas.microsoft.com/office/drawing/2014/main" id="{73EC5313-93CE-06F2-DE92-4630A6A7A70A}"/>
              </a:ext>
            </a:extLst>
          </p:cNvPr>
          <p:cNvCxnSpPr>
            <a:cxnSpLocks/>
            <a:stCxn id="106" idx="3"/>
            <a:endCxn id="121" idx="1"/>
          </p:cNvCxnSpPr>
          <p:nvPr/>
        </p:nvCxnSpPr>
        <p:spPr>
          <a:xfrm flipV="1">
            <a:off x="2877574" y="4331877"/>
            <a:ext cx="474861" cy="185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직선 연결선[R] 278">
            <a:extLst>
              <a:ext uri="{FF2B5EF4-FFF2-40B4-BE49-F238E27FC236}">
                <a16:creationId xmlns:a16="http://schemas.microsoft.com/office/drawing/2014/main" id="{7EE4244F-0523-3A17-A4F4-89C875E499CE}"/>
              </a:ext>
            </a:extLst>
          </p:cNvPr>
          <p:cNvCxnSpPr>
            <a:cxnSpLocks/>
            <a:stCxn id="124" idx="1"/>
            <a:endCxn id="111" idx="3"/>
          </p:cNvCxnSpPr>
          <p:nvPr/>
        </p:nvCxnSpPr>
        <p:spPr>
          <a:xfrm flipH="1">
            <a:off x="2834205" y="5076988"/>
            <a:ext cx="518230" cy="83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직선 연결선[R] 278">
            <a:extLst>
              <a:ext uri="{FF2B5EF4-FFF2-40B4-BE49-F238E27FC236}">
                <a16:creationId xmlns:a16="http://schemas.microsoft.com/office/drawing/2014/main" id="{AAE5AA21-528D-041B-923C-3A66F6FBBB96}"/>
              </a:ext>
            </a:extLst>
          </p:cNvPr>
          <p:cNvCxnSpPr>
            <a:cxnSpLocks/>
            <a:stCxn id="116" idx="3"/>
            <a:endCxn id="124" idx="1"/>
          </p:cNvCxnSpPr>
          <p:nvPr/>
        </p:nvCxnSpPr>
        <p:spPr>
          <a:xfrm>
            <a:off x="2877574" y="5072626"/>
            <a:ext cx="474861" cy="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직선 연결선[R] 278">
            <a:extLst>
              <a:ext uri="{FF2B5EF4-FFF2-40B4-BE49-F238E27FC236}">
                <a16:creationId xmlns:a16="http://schemas.microsoft.com/office/drawing/2014/main" id="{103FC3B2-B19E-92A9-07D4-B483708DCCF3}"/>
              </a:ext>
            </a:extLst>
          </p:cNvPr>
          <p:cNvCxnSpPr>
            <a:cxnSpLocks/>
            <a:stCxn id="113" idx="3"/>
            <a:endCxn id="121" idx="1"/>
          </p:cNvCxnSpPr>
          <p:nvPr/>
        </p:nvCxnSpPr>
        <p:spPr>
          <a:xfrm>
            <a:off x="2877574" y="4146209"/>
            <a:ext cx="474861" cy="185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직선 연결선[R] 278">
            <a:extLst>
              <a:ext uri="{FF2B5EF4-FFF2-40B4-BE49-F238E27FC236}">
                <a16:creationId xmlns:a16="http://schemas.microsoft.com/office/drawing/2014/main" id="{F39CC4A9-4954-BBFB-072A-A318CE824969}"/>
              </a:ext>
            </a:extLst>
          </p:cNvPr>
          <p:cNvCxnSpPr>
            <a:cxnSpLocks/>
            <a:stCxn id="110" idx="3"/>
            <a:endCxn id="514" idx="1"/>
          </p:cNvCxnSpPr>
          <p:nvPr/>
        </p:nvCxnSpPr>
        <p:spPr>
          <a:xfrm flipV="1">
            <a:off x="2877574" y="5904010"/>
            <a:ext cx="474861" cy="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2" name="TextBox 521">
            <a:extLst>
              <a:ext uri="{FF2B5EF4-FFF2-40B4-BE49-F238E27FC236}">
                <a16:creationId xmlns:a16="http://schemas.microsoft.com/office/drawing/2014/main" id="{90F4F784-F4E9-1785-B0C0-42EBD28ECF20}"/>
              </a:ext>
            </a:extLst>
          </p:cNvPr>
          <p:cNvSpPr txBox="1"/>
          <p:nvPr/>
        </p:nvSpPr>
        <p:spPr>
          <a:xfrm>
            <a:off x="2333930" y="3159007"/>
            <a:ext cx="145751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Propagated step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F449D035-3C7C-2BF9-3C67-4AD91B921974}"/>
              </a:ext>
            </a:extLst>
          </p:cNvPr>
          <p:cNvSpPr txBox="1"/>
          <p:nvPr/>
        </p:nvSpPr>
        <p:spPr>
          <a:xfrm>
            <a:off x="1351138" y="3558162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8F6D2B04-3E94-93E3-A39C-357E24883BC8}"/>
              </a:ext>
            </a:extLst>
          </p:cNvPr>
          <p:cNvSpPr txBox="1"/>
          <p:nvPr/>
        </p:nvSpPr>
        <p:spPr>
          <a:xfrm>
            <a:off x="335814" y="3168373"/>
            <a:ext cx="12053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en-US" sz="1600" spc="-40" dirty="0">
                <a:latin typeface="+mn-ea"/>
              </a:rPr>
              <a:t>Initiation step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525" name="그룹 524">
            <a:extLst>
              <a:ext uri="{FF2B5EF4-FFF2-40B4-BE49-F238E27FC236}">
                <a16:creationId xmlns:a16="http://schemas.microsoft.com/office/drawing/2014/main" id="{2B59C255-FAF4-1E81-6226-8A586684CD25}"/>
              </a:ext>
            </a:extLst>
          </p:cNvPr>
          <p:cNvGrpSpPr/>
          <p:nvPr/>
        </p:nvGrpSpPr>
        <p:grpSpPr>
          <a:xfrm>
            <a:off x="1077298" y="5388351"/>
            <a:ext cx="635441" cy="246464"/>
            <a:chOff x="5238839" y="4496086"/>
            <a:chExt cx="635441" cy="246464"/>
          </a:xfrm>
        </p:grpSpPr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87637AB-7048-D7D3-6AD8-3A592D41EFF2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F6DB5ED-1F2D-90B1-3FA0-663F48F091B1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28" name="그룹 527">
            <a:extLst>
              <a:ext uri="{FF2B5EF4-FFF2-40B4-BE49-F238E27FC236}">
                <a16:creationId xmlns:a16="http://schemas.microsoft.com/office/drawing/2014/main" id="{E57DABCF-B562-5B93-48B0-B4764DBB7E10}"/>
              </a:ext>
            </a:extLst>
          </p:cNvPr>
          <p:cNvGrpSpPr/>
          <p:nvPr/>
        </p:nvGrpSpPr>
        <p:grpSpPr>
          <a:xfrm>
            <a:off x="1070808" y="4522704"/>
            <a:ext cx="635441" cy="500924"/>
            <a:chOff x="5238839" y="4496086"/>
            <a:chExt cx="635441" cy="500924"/>
          </a:xfrm>
        </p:grpSpPr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224BC01E-AEE5-C2F3-B3C5-B064F151D8A6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highlight>
                    <a:srgbClr val="E8F3DA"/>
                  </a:highlight>
                  <a:latin typeface="+mn-ea"/>
                </a:rPr>
                <a:t>DP 2↓</a:t>
              </a:r>
            </a:p>
            <a:p>
              <a:pPr algn="l"/>
              <a:r>
                <a:rPr kumimoji="1" lang="en-US" altLang="ko-Kore-KR" sz="1600" spc="-40" dirty="0">
                  <a:solidFill>
                    <a:srgbClr val="C00000"/>
                  </a:solidFill>
                  <a:highlight>
                    <a:srgbClr val="E8F3DA"/>
                  </a:highlight>
                  <a:latin typeface="+mn-ea"/>
                </a:rPr>
                <a:t>DP 2↑</a:t>
              </a:r>
              <a:endParaRPr kumimoji="1" lang="en-US" altLang="ko-Kore-KR" sz="1600" spc="-40" baseline="-25000" dirty="0">
                <a:solidFill>
                  <a:srgbClr val="C00000"/>
                </a:solidFill>
                <a:highlight>
                  <a:srgbClr val="E8F3DA"/>
                </a:highlight>
                <a:latin typeface="+mn-ea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9A4653E7-275F-F388-64EE-378B908450F8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31" name="그룹 530">
            <a:extLst>
              <a:ext uri="{FF2B5EF4-FFF2-40B4-BE49-F238E27FC236}">
                <a16:creationId xmlns:a16="http://schemas.microsoft.com/office/drawing/2014/main" id="{41FC0AE7-628C-AC0A-8C3F-E87D77647E1C}"/>
              </a:ext>
            </a:extLst>
          </p:cNvPr>
          <p:cNvGrpSpPr/>
          <p:nvPr/>
        </p:nvGrpSpPr>
        <p:grpSpPr>
          <a:xfrm>
            <a:off x="122525" y="5030813"/>
            <a:ext cx="635441" cy="492448"/>
            <a:chOff x="5238839" y="4496086"/>
            <a:chExt cx="635441" cy="451781"/>
          </a:xfrm>
        </p:grpSpPr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B7FB4EE1-D9FB-D195-88A6-E15016F4722D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5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2↓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87E91748-7515-31B5-F5D0-4300077073F8}"/>
                </a:ext>
              </a:extLst>
            </p:cNvPr>
            <p:cNvSpPr/>
            <p:nvPr/>
          </p:nvSpPr>
          <p:spPr>
            <a:xfrm>
              <a:off x="5238839" y="4496328"/>
              <a:ext cx="592072" cy="451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534" name="그룹 533">
            <a:extLst>
              <a:ext uri="{FF2B5EF4-FFF2-40B4-BE49-F238E27FC236}">
                <a16:creationId xmlns:a16="http://schemas.microsoft.com/office/drawing/2014/main" id="{2169D124-EF19-57C0-9F86-FBF3CB482D02}"/>
              </a:ext>
            </a:extLst>
          </p:cNvPr>
          <p:cNvGrpSpPr/>
          <p:nvPr/>
        </p:nvGrpSpPr>
        <p:grpSpPr>
          <a:xfrm>
            <a:off x="122525" y="4657361"/>
            <a:ext cx="635441" cy="246464"/>
            <a:chOff x="5238839" y="4496086"/>
            <a:chExt cx="635441" cy="246464"/>
          </a:xfrm>
        </p:grpSpPr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CA9B6DC0-0E09-76A7-12DC-5DF5534D8213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FAC30A74-0168-E568-4D2F-C7341DAEFE2D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537" name="TextBox 536">
            <a:extLst>
              <a:ext uri="{FF2B5EF4-FFF2-40B4-BE49-F238E27FC236}">
                <a16:creationId xmlns:a16="http://schemas.microsoft.com/office/drawing/2014/main" id="{EBA642FD-B48E-70D5-2BDF-0C81F49C37FE}"/>
              </a:ext>
            </a:extLst>
          </p:cNvPr>
          <p:cNvSpPr txBox="1"/>
          <p:nvPr/>
        </p:nvSpPr>
        <p:spPr>
          <a:xfrm>
            <a:off x="1063383" y="3512819"/>
            <a:ext cx="6004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Reorder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82200BE7-14AB-583E-89A3-CEBAD7894568}"/>
              </a:ext>
            </a:extLst>
          </p:cNvPr>
          <p:cNvSpPr txBox="1"/>
          <p:nvPr/>
        </p:nvSpPr>
        <p:spPr>
          <a:xfrm>
            <a:off x="475034" y="3512819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4B139952-4A85-378A-08B6-CE08F39C92D0}"/>
              </a:ext>
            </a:extLst>
          </p:cNvPr>
          <p:cNvSpPr txBox="1"/>
          <p:nvPr/>
        </p:nvSpPr>
        <p:spPr>
          <a:xfrm>
            <a:off x="75553" y="3512819"/>
            <a:ext cx="738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Assemble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0" name="직선 연결선[R] 278">
            <a:extLst>
              <a:ext uri="{FF2B5EF4-FFF2-40B4-BE49-F238E27FC236}">
                <a16:creationId xmlns:a16="http://schemas.microsoft.com/office/drawing/2014/main" id="{40B8853C-37E8-8256-DE44-1067714B2ADC}"/>
              </a:ext>
            </a:extLst>
          </p:cNvPr>
          <p:cNvCxnSpPr>
            <a:cxnSpLocks/>
            <a:stCxn id="530" idx="1"/>
            <a:endCxn id="535" idx="3"/>
          </p:cNvCxnSpPr>
          <p:nvPr/>
        </p:nvCxnSpPr>
        <p:spPr>
          <a:xfrm flipH="1">
            <a:off x="757966" y="4773288"/>
            <a:ext cx="312842" cy="7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직선 연결선[R] 278">
            <a:extLst>
              <a:ext uri="{FF2B5EF4-FFF2-40B4-BE49-F238E27FC236}">
                <a16:creationId xmlns:a16="http://schemas.microsoft.com/office/drawing/2014/main" id="{42CED2D6-C04A-1759-DAD1-DD30B4E6453D}"/>
              </a:ext>
            </a:extLst>
          </p:cNvPr>
          <p:cNvCxnSpPr>
            <a:cxnSpLocks/>
            <a:stCxn id="527" idx="1"/>
            <a:endCxn id="532" idx="3"/>
          </p:cNvCxnSpPr>
          <p:nvPr/>
        </p:nvCxnSpPr>
        <p:spPr>
          <a:xfrm flipH="1" flipV="1">
            <a:off x="757966" y="5277037"/>
            <a:ext cx="319332" cy="234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직선 연결선[R] 278">
            <a:extLst>
              <a:ext uri="{FF2B5EF4-FFF2-40B4-BE49-F238E27FC236}">
                <a16:creationId xmlns:a16="http://schemas.microsoft.com/office/drawing/2014/main" id="{73112386-13A8-06C6-04DB-101CFC19EC9F}"/>
              </a:ext>
            </a:extLst>
          </p:cNvPr>
          <p:cNvCxnSpPr>
            <a:cxnSpLocks/>
            <a:stCxn id="530" idx="1"/>
            <a:endCxn id="532" idx="3"/>
          </p:cNvCxnSpPr>
          <p:nvPr/>
        </p:nvCxnSpPr>
        <p:spPr>
          <a:xfrm flipH="1">
            <a:off x="757966" y="4773288"/>
            <a:ext cx="312842" cy="50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3" name="직선 연결선[R] 321">
            <a:extLst>
              <a:ext uri="{FF2B5EF4-FFF2-40B4-BE49-F238E27FC236}">
                <a16:creationId xmlns:a16="http://schemas.microsoft.com/office/drawing/2014/main" id="{3E44ABD8-241C-7505-EE73-7A5ED6A884DE}"/>
              </a:ext>
            </a:extLst>
          </p:cNvPr>
          <p:cNvCxnSpPr>
            <a:cxnSpLocks/>
          </p:cNvCxnSpPr>
          <p:nvPr/>
        </p:nvCxnSpPr>
        <p:spPr>
          <a:xfrm>
            <a:off x="117297" y="3463158"/>
            <a:ext cx="182820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직선 연결선[R] 321">
            <a:extLst>
              <a:ext uri="{FF2B5EF4-FFF2-40B4-BE49-F238E27FC236}">
                <a16:creationId xmlns:a16="http://schemas.microsoft.com/office/drawing/2014/main" id="{B8942DF5-5BE0-62D2-ACC3-DBAD4BDEC727}"/>
              </a:ext>
            </a:extLst>
          </p:cNvPr>
          <p:cNvCxnSpPr>
            <a:cxnSpLocks/>
          </p:cNvCxnSpPr>
          <p:nvPr/>
        </p:nvCxnSpPr>
        <p:spPr>
          <a:xfrm>
            <a:off x="2030942" y="3463158"/>
            <a:ext cx="189840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직선 연결선[R] 321">
            <a:extLst>
              <a:ext uri="{FF2B5EF4-FFF2-40B4-BE49-F238E27FC236}">
                <a16:creationId xmlns:a16="http://schemas.microsoft.com/office/drawing/2014/main" id="{6E0100A8-7C03-877A-D77E-67CF2CF9D8E0}"/>
              </a:ext>
            </a:extLst>
          </p:cNvPr>
          <p:cNvCxnSpPr>
            <a:cxnSpLocks/>
          </p:cNvCxnSpPr>
          <p:nvPr/>
        </p:nvCxnSpPr>
        <p:spPr>
          <a:xfrm flipH="1">
            <a:off x="1945505" y="3524041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직선 연결선[R] 321">
            <a:extLst>
              <a:ext uri="{FF2B5EF4-FFF2-40B4-BE49-F238E27FC236}">
                <a16:creationId xmlns:a16="http://schemas.microsoft.com/office/drawing/2014/main" id="{36A40C12-ACB2-B5AD-5519-B55694E48132}"/>
              </a:ext>
            </a:extLst>
          </p:cNvPr>
          <p:cNvCxnSpPr>
            <a:cxnSpLocks/>
          </p:cNvCxnSpPr>
          <p:nvPr/>
        </p:nvCxnSpPr>
        <p:spPr>
          <a:xfrm flipH="1">
            <a:off x="3087276" y="3524041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7" name="직사각형 546">
            <a:extLst>
              <a:ext uri="{FF2B5EF4-FFF2-40B4-BE49-F238E27FC236}">
                <a16:creationId xmlns:a16="http://schemas.microsoft.com/office/drawing/2014/main" id="{8BFF75FB-BFB9-FE74-695C-AE8F6186C9F3}"/>
              </a:ext>
            </a:extLst>
          </p:cNvPr>
          <p:cNvSpPr/>
          <p:nvPr/>
        </p:nvSpPr>
        <p:spPr>
          <a:xfrm>
            <a:off x="116229" y="4653769"/>
            <a:ext cx="592072" cy="24622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A5E8B857-A1CE-C054-8EC0-2511607F47EA}"/>
              </a:ext>
            </a:extLst>
          </p:cNvPr>
          <p:cNvSpPr/>
          <p:nvPr/>
        </p:nvSpPr>
        <p:spPr>
          <a:xfrm>
            <a:off x="116229" y="5040439"/>
            <a:ext cx="592072" cy="482822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pic>
        <p:nvPicPr>
          <p:cNvPr id="607" name="그림 606">
            <a:extLst>
              <a:ext uri="{FF2B5EF4-FFF2-40B4-BE49-F238E27FC236}">
                <a16:creationId xmlns:a16="http://schemas.microsoft.com/office/drawing/2014/main" id="{295BA012-376E-ADAB-05F4-D4808967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" y="655836"/>
            <a:ext cx="4464978" cy="1831288"/>
          </a:xfrm>
          <a:prstGeom prst="rect">
            <a:avLst/>
          </a:prstGeom>
        </p:spPr>
      </p:pic>
      <p:sp>
        <p:nvSpPr>
          <p:cNvPr id="608" name="TextBox 607">
            <a:extLst>
              <a:ext uri="{FF2B5EF4-FFF2-40B4-BE49-F238E27FC236}">
                <a16:creationId xmlns:a16="http://schemas.microsoft.com/office/drawing/2014/main" id="{0FCFA155-F168-333C-ED32-6AF939A3E016}"/>
              </a:ext>
            </a:extLst>
          </p:cNvPr>
          <p:cNvSpPr txBox="1"/>
          <p:nvPr/>
        </p:nvSpPr>
        <p:spPr>
          <a:xfrm>
            <a:off x="4756959" y="3605152"/>
            <a:ext cx="39299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trike="sngStrike" spc="-4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DP2</a:t>
            </a:r>
            <a:r>
              <a:rPr kumimoji="1" lang="ko-Kore-KR" altLang="en-US" sz="1600" strike="sngStrike" spc="-4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ore-KR" sz="1600" strike="sngStrike" spc="-4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↑ </a:t>
            </a:r>
            <a:r>
              <a:rPr kumimoji="1" lang="en-US" altLang="ko-KR" sz="1600" strike="sngStrike" spc="-40" dirty="0">
                <a:latin typeface="+mn-ea"/>
              </a:rPr>
              <a:t>: </a:t>
            </a:r>
            <a:r>
              <a:rPr kumimoji="1" lang="ko-KR" altLang="en-US" sz="1600" strike="sngStrike" spc="-40" dirty="0">
                <a:latin typeface="+mn-ea"/>
              </a:rPr>
              <a:t> 실현할 수 있는 방법이 유일하기에</a:t>
            </a:r>
            <a:endParaRPr kumimoji="1" lang="ko-Kore-KR" altLang="en-US" sz="1600" strike="sngStrike" spc="-40" dirty="0">
              <a:latin typeface="+mn-ea"/>
            </a:endParaRP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B6AAB154-B6BD-AB11-C2DC-1F178D80B792}"/>
              </a:ext>
            </a:extLst>
          </p:cNvPr>
          <p:cNvSpPr txBox="1"/>
          <p:nvPr/>
        </p:nvSpPr>
        <p:spPr>
          <a:xfrm>
            <a:off x="4756959" y="3959506"/>
            <a:ext cx="62446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strike="sngStrike" spc="-40" dirty="0">
                <a:latin typeface="+mn-ea"/>
              </a:rPr>
              <a:t>DP</a:t>
            </a:r>
            <a:r>
              <a:rPr kumimoji="1" lang="ko-KR" altLang="en-US" sz="1600" strike="sngStrike" spc="-40" dirty="0">
                <a:latin typeface="+mn-ea"/>
              </a:rPr>
              <a:t>의  </a:t>
            </a:r>
            <a:r>
              <a:rPr kumimoji="1" lang="en-US" altLang="ko-KR" sz="1600" strike="sngStrike" spc="-40" dirty="0">
                <a:latin typeface="+mn-ea"/>
              </a:rPr>
              <a:t>FR</a:t>
            </a:r>
            <a:r>
              <a:rPr kumimoji="1" lang="ko-KR" altLang="en-US" sz="1600" strike="sngStrike" spc="-40" dirty="0">
                <a:latin typeface="+mn-ea"/>
              </a:rPr>
              <a:t>을 다루는데 중요도 정도</a:t>
            </a:r>
            <a:endParaRPr kumimoji="1" lang="en-US" altLang="ko-Kore-KR" sz="1600" strike="sngStrike" spc="-40" dirty="0">
              <a:latin typeface="+mn-ea"/>
              <a:sym typeface="Wingdings" pitchFamily="2" charset="2"/>
            </a:endParaRP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625965BF-5972-81AA-4445-5C57A2982417}"/>
              </a:ext>
            </a:extLst>
          </p:cNvPr>
          <p:cNvSpPr txBox="1"/>
          <p:nvPr/>
        </p:nvSpPr>
        <p:spPr>
          <a:xfrm>
            <a:off x="4299907" y="3135179"/>
            <a:ext cx="48440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Initiation step </a:t>
            </a:r>
            <a:r>
              <a:rPr kumimoji="1" lang="en-US" altLang="ko-KR" b="1" spc="-40" dirty="0">
                <a:latin typeface="+mn-ea"/>
              </a:rPr>
              <a:t>(FR</a:t>
            </a:r>
            <a:r>
              <a:rPr kumimoji="1" lang="ko-KR" altLang="en-US" b="1" spc="-40" dirty="0">
                <a:latin typeface="+mn-ea"/>
              </a:rPr>
              <a:t>을 다루는데 사용되는 </a:t>
            </a:r>
            <a:r>
              <a:rPr kumimoji="1" lang="en-US" altLang="ko-KR" b="1" spc="-40" dirty="0">
                <a:latin typeface="+mn-ea"/>
              </a:rPr>
              <a:t>DP)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F8A0123E-24CD-C7CB-DAB2-74316471FEA5}"/>
              </a:ext>
            </a:extLst>
          </p:cNvPr>
          <p:cNvSpPr txBox="1"/>
          <p:nvPr/>
        </p:nvSpPr>
        <p:spPr>
          <a:xfrm>
            <a:off x="4341488" y="5462298"/>
            <a:ext cx="32508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Propagation step (</a:t>
            </a:r>
            <a:r>
              <a:rPr kumimoji="1" lang="ko-Kore-KR" altLang="en-US" b="1" spc="-40" dirty="0">
                <a:latin typeface="+mn-ea"/>
              </a:rPr>
              <a:t>충돌 최소화</a:t>
            </a:r>
            <a:r>
              <a:rPr kumimoji="1" lang="en-US" altLang="ko-Kore-KR" b="1" spc="-40" dirty="0">
                <a:latin typeface="+mn-ea"/>
              </a:rPr>
              <a:t>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69AC6B19-BBEE-326D-769D-0F16CB1E7125}"/>
              </a:ext>
            </a:extLst>
          </p:cNvPr>
          <p:cNvSpPr txBox="1"/>
          <p:nvPr/>
        </p:nvSpPr>
        <p:spPr>
          <a:xfrm>
            <a:off x="4571999" y="5834427"/>
            <a:ext cx="431538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다음 충돌이 최소화될 방향으로의 선택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en-US" altLang="ko-KR" sz="1600" spc="-40" dirty="0">
                <a:latin typeface="+mn-ea"/>
              </a:rPr>
              <a:t>Ex) </a:t>
            </a:r>
            <a:r>
              <a:rPr kumimoji="1" lang="en-US" altLang="ko-Kore-KR" sz="1600" spc="-40" dirty="0">
                <a:latin typeface="+mn-ea"/>
              </a:rPr>
              <a:t>DP 5</a:t>
            </a:r>
            <a:r>
              <a:rPr kumimoji="1" lang="ko-Kore-KR" altLang="en-US" sz="1600" spc="-40" dirty="0">
                <a:latin typeface="+mn-ea"/>
              </a:rPr>
              <a:t>는 </a:t>
            </a:r>
            <a:r>
              <a:rPr kumimoji="1" lang="en-US" altLang="ko-Kore-KR" sz="1600" spc="-40" dirty="0">
                <a:latin typeface="+mn-ea"/>
              </a:rPr>
              <a:t>DP6</a:t>
            </a:r>
            <a:r>
              <a:rPr kumimoji="1" lang="ko-Kore-KR" altLang="en-US" sz="1600" spc="-40" dirty="0">
                <a:latin typeface="+mn-ea"/>
              </a:rPr>
              <a:t>과 </a:t>
            </a:r>
            <a:r>
              <a:rPr kumimoji="1" lang="ko-Kore-KR" altLang="en-US" sz="1600" b="1" spc="-40" dirty="0">
                <a:latin typeface="+mn-ea"/>
              </a:rPr>
              <a:t>음의 관계</a:t>
            </a:r>
            <a:r>
              <a:rPr kumimoji="1" lang="en-US" altLang="ko-Kore-KR" sz="1600" b="1" spc="-40" dirty="0">
                <a:latin typeface="+mn-ea"/>
              </a:rPr>
              <a:t>.</a:t>
            </a:r>
          </a:p>
          <a:p>
            <a:r>
              <a:rPr kumimoji="1" lang="en-US" altLang="ko-Kore-KR" sz="1600" spc="-40" dirty="0">
                <a:latin typeface="+mn-ea"/>
              </a:rPr>
              <a:t>DP 7 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</a:t>
            </a:r>
            <a:r>
              <a:rPr kumimoji="1" lang="en-US" altLang="ko-Kore-KR" sz="1600" spc="-40" dirty="0">
                <a:latin typeface="+mn-ea"/>
              </a:rPr>
              <a:t>DP 6↑</a:t>
            </a:r>
            <a:r>
              <a:rPr kumimoji="1" lang="ko-Kore-KR" altLang="en-US" sz="1600" spc="-40" dirty="0">
                <a:latin typeface="+mn-ea"/>
              </a:rPr>
              <a:t>을 야기하므로</a:t>
            </a:r>
            <a:r>
              <a:rPr kumimoji="1" lang="en-US" altLang="ko-Kore-KR" sz="1600" spc="-40" dirty="0">
                <a:latin typeface="+mn-ea"/>
              </a:rPr>
              <a:t>  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 </a:t>
            </a:r>
            <a:r>
              <a:rPr kumimoji="1" lang="en-US" altLang="ko-Kore-KR" sz="1600" b="1" spc="-40" dirty="0">
                <a:latin typeface="+mn-ea"/>
              </a:rPr>
              <a:t>DP 5↓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53CD5A30-0404-245A-68C6-EF09A648DF23}"/>
              </a:ext>
            </a:extLst>
          </p:cNvPr>
          <p:cNvSpPr txBox="1"/>
          <p:nvPr/>
        </p:nvSpPr>
        <p:spPr>
          <a:xfrm>
            <a:off x="2983193" y="4917040"/>
            <a:ext cx="22025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-)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9E625B5-ACC9-B0D9-6CF7-80FEDDB353A8}"/>
              </a:ext>
            </a:extLst>
          </p:cNvPr>
          <p:cNvSpPr txBox="1"/>
          <p:nvPr/>
        </p:nvSpPr>
        <p:spPr>
          <a:xfrm>
            <a:off x="4686230" y="542838"/>
            <a:ext cx="4869795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Objective : 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(1) </a:t>
            </a:r>
            <a:r>
              <a:rPr kumimoji="1" lang="ko-Kore-KR" altLang="en-US" sz="1600" spc="-40" dirty="0">
                <a:latin typeface="+mn-ea"/>
              </a:rPr>
              <a:t>충돌횟수의 최소화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en-US" altLang="ko-Kore-KR" sz="1600" spc="-40" dirty="0">
                <a:latin typeface="+mn-ea"/>
              </a:rPr>
              <a:t>(2) </a:t>
            </a:r>
            <a:r>
              <a:rPr kumimoji="1" lang="ko-Kore-KR" altLang="en-US" sz="1600" spc="-40" dirty="0">
                <a:latin typeface="+mn-ea"/>
              </a:rPr>
              <a:t>충돌 </a:t>
            </a:r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R" sz="1600" spc="-40" dirty="0">
                <a:latin typeface="+mn-ea"/>
              </a:rPr>
              <a:t>omponent</a:t>
            </a:r>
            <a:r>
              <a:rPr kumimoji="1" lang="ko-KR" altLang="en-US" sz="1600" spc="-40" dirty="0">
                <a:latin typeface="+mn-ea"/>
              </a:rPr>
              <a:t>의 최소화</a:t>
            </a:r>
            <a:endParaRPr kumimoji="1" lang="en-US" altLang="ko-KR" sz="1600" spc="-40" dirty="0">
              <a:latin typeface="+mn-ea"/>
            </a:endParaRPr>
          </a:p>
          <a:p>
            <a:pPr algn="l"/>
            <a:r>
              <a:rPr kumimoji="1" lang="en-US" altLang="ko-KR" sz="1600" spc="-40" dirty="0">
                <a:latin typeface="+mn-ea"/>
              </a:rPr>
              <a:t>    (</a:t>
            </a:r>
            <a:r>
              <a:rPr kumimoji="1" lang="ko-KR" altLang="en-US" sz="1600" spc="-40" dirty="0">
                <a:latin typeface="+mn-ea"/>
              </a:rPr>
              <a:t>전체대비</a:t>
            </a:r>
            <a:r>
              <a:rPr kumimoji="1" lang="en-US" altLang="ko-KR" sz="1600" spc="-40" dirty="0">
                <a:latin typeface="+mn-ea"/>
              </a:rPr>
              <a:t>)</a:t>
            </a:r>
          </a:p>
          <a:p>
            <a:pPr algn="l"/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충돌로 인한 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negative 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효과가 더 필요</a:t>
            </a:r>
            <a:endParaRPr kumimoji="1" lang="en-US" altLang="ko-Kore-KR" sz="1600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충돌이 왜 발생하면 안되는가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.</a:t>
            </a:r>
          </a:p>
          <a:p>
            <a:pPr algn="l"/>
            <a:endParaRPr kumimoji="1" lang="en-US" altLang="ko-Kore-KR" sz="1600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ore-KR" altLang="en-US" sz="1600" b="1" spc="-40" dirty="0">
                <a:solidFill>
                  <a:srgbClr val="7030A0"/>
                </a:solidFill>
                <a:latin typeface="+mn-ea"/>
              </a:rPr>
              <a:t>특정 </a:t>
            </a:r>
            <a:r>
              <a:rPr kumimoji="1" lang="en-US" altLang="ko-Kore-KR" sz="1600" b="1" spc="-40" dirty="0">
                <a:solidFill>
                  <a:srgbClr val="7030A0"/>
                </a:solidFill>
                <a:latin typeface="+mn-ea"/>
              </a:rPr>
              <a:t>s</a:t>
            </a:r>
            <a:r>
              <a:rPr kumimoji="1" lang="en-US" altLang="ko-KR" sz="1600" b="1" spc="-40" dirty="0">
                <a:solidFill>
                  <a:srgbClr val="7030A0"/>
                </a:solidFill>
                <a:latin typeface="+mn-ea"/>
              </a:rPr>
              <a:t>tage</a:t>
            </a:r>
            <a:r>
              <a:rPr kumimoji="1" lang="ko-KR" altLang="en-US" sz="1600" b="1" spc="-40" dirty="0">
                <a:solidFill>
                  <a:srgbClr val="7030A0"/>
                </a:solidFill>
                <a:latin typeface="+mn-ea"/>
              </a:rPr>
              <a:t>에서 모든 </a:t>
            </a:r>
            <a:r>
              <a:rPr kumimoji="1" lang="en-US" altLang="ko-KR" sz="1600" b="1" spc="-40" dirty="0">
                <a:solidFill>
                  <a:srgbClr val="7030A0"/>
                </a:solidFill>
                <a:latin typeface="+mn-ea"/>
              </a:rPr>
              <a:t>parameter</a:t>
            </a:r>
            <a:r>
              <a:rPr kumimoji="1" lang="ko-KR" altLang="en-US" sz="1600" b="1" spc="-40" dirty="0">
                <a:solidFill>
                  <a:srgbClr val="7030A0"/>
                </a:solidFill>
                <a:latin typeface="+mn-ea"/>
              </a:rPr>
              <a:t>가 충돌되면 </a:t>
            </a:r>
            <a:r>
              <a:rPr kumimoji="1" lang="en-US" altLang="ko-KR" sz="1600" b="1" spc="-40" dirty="0">
                <a:solidFill>
                  <a:srgbClr val="7030A0"/>
                </a:solidFill>
                <a:latin typeface="+mn-ea"/>
              </a:rPr>
              <a:t>infeasible</a:t>
            </a:r>
            <a:endParaRPr kumimoji="1" lang="ko-Kore-KR" altLang="en-US" sz="1600" b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B76F5CD7-CD59-E102-DF91-1DCE840A23F5}"/>
              </a:ext>
            </a:extLst>
          </p:cNvPr>
          <p:cNvSpPr txBox="1"/>
          <p:nvPr/>
        </p:nvSpPr>
        <p:spPr>
          <a:xfrm>
            <a:off x="4299907" y="4808949"/>
            <a:ext cx="782938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b="1" spc="-40" dirty="0">
                <a:latin typeface="+mn-ea"/>
              </a:rPr>
              <a:t>각각의 </a:t>
            </a:r>
            <a:r>
              <a:rPr kumimoji="1" lang="en-US" altLang="ko-Kore-KR" sz="1600" b="1" spc="-40" dirty="0">
                <a:latin typeface="+mn-ea"/>
              </a:rPr>
              <a:t>DP options</a:t>
            </a:r>
            <a:r>
              <a:rPr kumimoji="1" lang="ko-Kore-KR" altLang="en-US" sz="1600" b="1" spc="-40" dirty="0">
                <a:latin typeface="+mn-ea"/>
              </a:rPr>
              <a:t>는 다뤄야 하는</a:t>
            </a:r>
            <a:r>
              <a:rPr kumimoji="1" lang="en-US" altLang="ko-Kore-KR" sz="1600" b="1" spc="-40" dirty="0">
                <a:latin typeface="+mn-ea"/>
              </a:rPr>
              <a:t> DP</a:t>
            </a:r>
            <a:r>
              <a:rPr kumimoji="1" lang="ko-Kore-KR" altLang="en-US" sz="1600" b="1" spc="-40" dirty="0">
                <a:latin typeface="+mn-ea"/>
              </a:rPr>
              <a:t>의 조합</a:t>
            </a:r>
            <a:r>
              <a:rPr kumimoji="1" lang="en-US" altLang="ko-Kore-KR" sz="1600" b="1" spc="-40" dirty="0">
                <a:latin typeface="+mn-ea"/>
              </a:rPr>
              <a:t>. </a:t>
            </a:r>
            <a:r>
              <a:rPr kumimoji="1" lang="en-US" altLang="ko-KR" sz="1600" b="1" spc="-40" dirty="0">
                <a:latin typeface="+mn-ea"/>
              </a:rPr>
              <a:t>(</a:t>
            </a:r>
            <a:r>
              <a:rPr kumimoji="1" lang="ko-KR" altLang="en-US" sz="1600" b="1" spc="-40" dirty="0">
                <a:latin typeface="+mn-ea"/>
              </a:rPr>
              <a:t>무조건 그 방향성으로 조정을 할 것이다</a:t>
            </a:r>
            <a:r>
              <a:rPr kumimoji="1" lang="en-US" altLang="ko-KR" sz="1600" b="1" spc="-40" dirty="0">
                <a:latin typeface="+mn-ea"/>
              </a:rPr>
              <a:t>)</a:t>
            </a:r>
          </a:p>
          <a:p>
            <a:pPr algn="l"/>
            <a:r>
              <a:rPr kumimoji="1" lang="ko-Kore-KR" altLang="en-US" sz="1600" b="1" spc="-40" dirty="0">
                <a:latin typeface="+mn-ea"/>
              </a:rPr>
              <a:t>충돌이 발생하면 아예 실현이 안되는 것 </a:t>
            </a:r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R" sz="1600" b="1" spc="-40" dirty="0">
                <a:latin typeface="+mn-ea"/>
              </a:rPr>
              <a:t>conflict)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FBC20745-B547-8F69-1713-B336D73729F9}"/>
              </a:ext>
            </a:extLst>
          </p:cNvPr>
          <p:cNvSpPr txBox="1"/>
          <p:nvPr/>
        </p:nvSpPr>
        <p:spPr>
          <a:xfrm>
            <a:off x="4346042" y="4408731"/>
            <a:ext cx="61263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FR2</a:t>
            </a:r>
            <a:r>
              <a:rPr kumimoji="1" lang="ko-Kore-KR" altLang="en-US" sz="1600" b="1" spc="-40" dirty="0">
                <a:latin typeface="+mn-ea"/>
              </a:rPr>
              <a:t>는 </a:t>
            </a:r>
            <a:r>
              <a:rPr kumimoji="1" lang="ko-Kore-KR" altLang="en-US" sz="1600" spc="-40" dirty="0">
                <a:latin typeface="+mn-ea"/>
              </a:rPr>
              <a:t>그러면 </a:t>
            </a:r>
            <a:r>
              <a:rPr kumimoji="1" lang="en-US" altLang="ko-Kore-KR" sz="1600" spc="-40" dirty="0">
                <a:latin typeface="+mn-ea"/>
              </a:rPr>
              <a:t>DP4</a:t>
            </a:r>
            <a:r>
              <a:rPr kumimoji="1" lang="ko-Kore-KR" altLang="en-US" sz="1600" spc="-40" dirty="0">
                <a:latin typeface="+mn-ea"/>
              </a:rPr>
              <a:t>의</a:t>
            </a:r>
            <a:r>
              <a:rPr kumimoji="1" lang="en-US" altLang="ko-Kore-KR" sz="1600" spc="-40" dirty="0">
                <a:latin typeface="+mn-ea"/>
              </a:rPr>
              <a:t>↓ </a:t>
            </a:r>
            <a:r>
              <a:rPr kumimoji="1" lang="ko-Kore-KR" altLang="en-US" sz="1600" spc="-40" dirty="0">
                <a:latin typeface="+mn-ea"/>
              </a:rPr>
              <a:t>정도로 그것을 해결할 수 있다고 할 수 있나</a:t>
            </a:r>
            <a:r>
              <a:rPr kumimoji="1" lang="en-US" altLang="ko-Kore-KR" sz="1600" spc="-40" dirty="0">
                <a:latin typeface="+mn-ea"/>
              </a:rPr>
              <a:t>?</a:t>
            </a:r>
            <a:r>
              <a:rPr kumimoji="1" lang="ko-Kore-KR" altLang="en-US" sz="1600" b="1" spc="-40" dirty="0">
                <a:latin typeface="+mn-ea"/>
              </a:rPr>
              <a:t> </a:t>
            </a:r>
          </a:p>
        </p:txBody>
      </p:sp>
      <p:grpSp>
        <p:nvGrpSpPr>
          <p:cNvPr id="625" name="그룹 624">
            <a:extLst>
              <a:ext uri="{FF2B5EF4-FFF2-40B4-BE49-F238E27FC236}">
                <a16:creationId xmlns:a16="http://schemas.microsoft.com/office/drawing/2014/main" id="{18AE2DCE-E9E9-EE0D-CD07-AD3CE04EDF7E}"/>
              </a:ext>
            </a:extLst>
          </p:cNvPr>
          <p:cNvGrpSpPr/>
          <p:nvPr/>
        </p:nvGrpSpPr>
        <p:grpSpPr>
          <a:xfrm>
            <a:off x="-847619" y="5171884"/>
            <a:ext cx="592072" cy="246464"/>
            <a:chOff x="5238839" y="4496086"/>
            <a:chExt cx="592072" cy="246464"/>
          </a:xfrm>
        </p:grpSpPr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0CF3288E-FED9-8E12-8DB1-CCAC9138CE25}"/>
                </a:ext>
              </a:extLst>
            </p:cNvPr>
            <p:cNvSpPr txBox="1"/>
            <p:nvPr/>
          </p:nvSpPr>
          <p:spPr>
            <a:xfrm>
              <a:off x="5253917" y="4496086"/>
              <a:ext cx="5727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FR</a:t>
              </a:r>
              <a:r>
                <a:rPr kumimoji="1" lang="en-US" altLang="ko-KR" sz="1600" spc="-40" dirty="0">
                  <a:latin typeface="+mn-ea"/>
                </a:rPr>
                <a:t>2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2F3366E2-F78C-8A28-0AF9-4E64FD893F2B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29" name="그룹 628">
            <a:extLst>
              <a:ext uri="{FF2B5EF4-FFF2-40B4-BE49-F238E27FC236}">
                <a16:creationId xmlns:a16="http://schemas.microsoft.com/office/drawing/2014/main" id="{B599B6CE-FB90-2A7F-5D96-E4532F001911}"/>
              </a:ext>
            </a:extLst>
          </p:cNvPr>
          <p:cNvGrpSpPr/>
          <p:nvPr/>
        </p:nvGrpSpPr>
        <p:grpSpPr>
          <a:xfrm>
            <a:off x="-847619" y="4659266"/>
            <a:ext cx="598368" cy="264084"/>
            <a:chOff x="5238839" y="4496329"/>
            <a:chExt cx="598368" cy="264084"/>
          </a:xfrm>
        </p:grpSpPr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7596A643-665F-75FD-ED75-B8EBA18D9609}"/>
                </a:ext>
              </a:extLst>
            </p:cNvPr>
            <p:cNvSpPr txBox="1"/>
            <p:nvPr/>
          </p:nvSpPr>
          <p:spPr>
            <a:xfrm>
              <a:off x="5253917" y="4514192"/>
              <a:ext cx="5832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FR1</a:t>
              </a: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A56213D1-4F43-CCE0-93F4-90EBB71842AA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633" name="직선 연결선[R] 278">
            <a:extLst>
              <a:ext uri="{FF2B5EF4-FFF2-40B4-BE49-F238E27FC236}">
                <a16:creationId xmlns:a16="http://schemas.microsoft.com/office/drawing/2014/main" id="{5B473680-9C49-6B04-F20A-4017DECFCF79}"/>
              </a:ext>
            </a:extLst>
          </p:cNvPr>
          <p:cNvCxnSpPr>
            <a:cxnSpLocks/>
            <a:stCxn id="547" idx="1"/>
            <a:endCxn id="632" idx="3"/>
          </p:cNvCxnSpPr>
          <p:nvPr/>
        </p:nvCxnSpPr>
        <p:spPr>
          <a:xfrm flipH="1">
            <a:off x="-255547" y="4776880"/>
            <a:ext cx="371776" cy="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직선 연결선[R] 278">
            <a:extLst>
              <a:ext uri="{FF2B5EF4-FFF2-40B4-BE49-F238E27FC236}">
                <a16:creationId xmlns:a16="http://schemas.microsoft.com/office/drawing/2014/main" id="{ED7FC61C-94CF-A80D-4CF4-0A39A551EF3F}"/>
              </a:ext>
            </a:extLst>
          </p:cNvPr>
          <p:cNvCxnSpPr>
            <a:cxnSpLocks/>
            <a:stCxn id="548" idx="1"/>
            <a:endCxn id="627" idx="3"/>
          </p:cNvCxnSpPr>
          <p:nvPr/>
        </p:nvCxnSpPr>
        <p:spPr>
          <a:xfrm flipH="1">
            <a:off x="-255547" y="5281850"/>
            <a:ext cx="371776" cy="1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3AF2832-16B3-B849-4564-A0EE6C31B616}"/>
              </a:ext>
            </a:extLst>
          </p:cNvPr>
          <p:cNvSpPr txBox="1"/>
          <p:nvPr/>
        </p:nvSpPr>
        <p:spPr>
          <a:xfrm>
            <a:off x="9638151" y="3260843"/>
            <a:ext cx="637655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b="1" spc="-40" dirty="0">
                <a:solidFill>
                  <a:srgbClr val="C00000"/>
                </a:solidFill>
                <a:latin typeface="+mn-ea"/>
              </a:rPr>
              <a:t>돌고돌아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, direct</a:t>
            </a:r>
            <a:r>
              <a:rPr kumimoji="1" lang="ko-Kore-KR" altLang="en-US" b="1" spc="-40" dirty="0">
                <a:solidFill>
                  <a:srgbClr val="C00000"/>
                </a:solidFill>
                <a:latin typeface="+mn-ea"/>
              </a:rPr>
              <a:t>관계속에서는 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infeasible</a:t>
            </a:r>
            <a:r>
              <a:rPr kumimoji="1" lang="ko-Kore-KR" altLang="en-US" b="1" spc="-40" dirty="0">
                <a:solidFill>
                  <a:srgbClr val="C00000"/>
                </a:solidFill>
                <a:latin typeface="+mn-ea"/>
              </a:rPr>
              <a:t>을 걸러야 하는게 맞다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algn="l"/>
            <a:endParaRPr kumimoji="1" lang="en-US" altLang="ko-Kore-KR" b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R" b="1" spc="-40" dirty="0">
                <a:solidFill>
                  <a:srgbClr val="C00000"/>
                </a:solidFill>
                <a:latin typeface="+mn-ea"/>
              </a:rPr>
              <a:t>(DP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의 겹침 </a:t>
            </a:r>
            <a:r>
              <a:rPr kumimoji="1" lang="en-US" altLang="ko-KR" b="1" spc="-40" dirty="0">
                <a:solidFill>
                  <a:srgbClr val="C00000"/>
                </a:solidFill>
                <a:latin typeface="+mn-ea"/>
              </a:rPr>
              <a:t>, FR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의 요구사항을 들어줄 </a:t>
            </a:r>
            <a:r>
              <a:rPr kumimoji="1" lang="en-US" altLang="ko-KR" b="1" spc="-40" dirty="0">
                <a:solidFill>
                  <a:srgbClr val="C00000"/>
                </a:solidFill>
                <a:latin typeface="+mn-ea"/>
              </a:rPr>
              <a:t>(attribute)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에서의 충돌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5D65F7-95F8-3022-1050-34FD66E13E9B}"/>
              </a:ext>
            </a:extLst>
          </p:cNvPr>
          <p:cNvSpPr txBox="1"/>
          <p:nvPr/>
        </p:nvSpPr>
        <p:spPr>
          <a:xfrm>
            <a:off x="4482093" y="3574374"/>
            <a:ext cx="1869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280A707-098F-7368-3770-454E69B5E381}"/>
              </a:ext>
            </a:extLst>
          </p:cNvPr>
          <p:cNvSpPr txBox="1"/>
          <p:nvPr/>
        </p:nvSpPr>
        <p:spPr>
          <a:xfrm>
            <a:off x="4482093" y="3927665"/>
            <a:ext cx="1869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2)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3970379-D25E-7963-5CF5-ECD054701658}"/>
              </a:ext>
            </a:extLst>
          </p:cNvPr>
          <p:cNvSpPr txBox="1"/>
          <p:nvPr/>
        </p:nvSpPr>
        <p:spPr>
          <a:xfrm>
            <a:off x="2983193" y="5308925"/>
            <a:ext cx="28757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+)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1172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2023. 3. 30.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256615" y="282383"/>
            <a:ext cx="8832546" cy="5863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kumimoji="1" lang="en-US" altLang="ko-KR" sz="2400" b="1" spc="-40" dirty="0">
                <a:latin typeface="+mn-ea"/>
              </a:rPr>
              <a:t>FR - DP </a:t>
            </a:r>
            <a:r>
              <a:rPr kumimoji="1" lang="ko-KR" altLang="en-US" sz="2400" b="1" spc="-40" dirty="0">
                <a:latin typeface="+mn-ea"/>
              </a:rPr>
              <a:t>사이의 중간 과정</a:t>
            </a:r>
            <a:r>
              <a:rPr kumimoji="1" lang="en-US" altLang="ko-KR" sz="2400" b="1" spc="-40" dirty="0">
                <a:latin typeface="+mn-ea"/>
              </a:rPr>
              <a:t> </a:t>
            </a:r>
            <a:br>
              <a:rPr kumimoji="1" lang="en-US" altLang="ko-KR" sz="2400" b="1" spc="-40" dirty="0">
                <a:latin typeface="+mn-ea"/>
              </a:rPr>
            </a:br>
            <a:r>
              <a:rPr kumimoji="1" lang="en-US" altLang="ko-KR" b="1" spc="-40" dirty="0">
                <a:latin typeface="+mn-ea"/>
              </a:rPr>
              <a:t>QFD (Customer requirement </a:t>
            </a:r>
            <a:r>
              <a:rPr kumimoji="1" lang="en-US" altLang="ko-KR" b="1" spc="-40" dirty="0">
                <a:latin typeface="+mn-ea"/>
                <a:sym typeface="Wingdings" pitchFamily="2" charset="2"/>
              </a:rPr>
              <a:t> </a:t>
            </a:r>
            <a:r>
              <a:rPr kumimoji="1" lang="en-US" altLang="ko-KR" b="1" spc="-40" dirty="0">
                <a:solidFill>
                  <a:srgbClr val="FF0000"/>
                </a:solidFill>
                <a:latin typeface="+mn-ea"/>
                <a:sym typeface="Wingdings" pitchFamily="2" charset="2"/>
              </a:rPr>
              <a:t>quality attribute of the product </a:t>
            </a:r>
            <a:r>
              <a:rPr kumimoji="1" lang="en-US" altLang="ko-KR" b="1" spc="-40" dirty="0">
                <a:latin typeface="+mn-ea"/>
                <a:sym typeface="Wingdings" pitchFamily="2" charset="2"/>
              </a:rPr>
              <a:t> DP)</a:t>
            </a:r>
            <a:br>
              <a:rPr kumimoji="1" lang="en-US" altLang="ko-KR" b="1" spc="-40" dirty="0">
                <a:latin typeface="+mn-ea"/>
              </a:rPr>
            </a:br>
            <a:r>
              <a:rPr kumimoji="1" lang="en-US" altLang="ko-KR" spc="-40" dirty="0">
                <a:latin typeface="+mn-ea"/>
              </a:rPr>
              <a:t>2 stage to mapping CR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DP</a:t>
            </a:r>
            <a:br>
              <a:rPr kumimoji="1" lang="en-US" altLang="ko-KR" b="1" spc="-40" dirty="0">
                <a:latin typeface="+mn-ea"/>
              </a:rPr>
            </a:br>
            <a:br>
              <a:rPr kumimoji="1" lang="en-US" altLang="ko-KR" b="1" spc="-40" dirty="0">
                <a:latin typeface="+mn-ea"/>
              </a:rPr>
            </a:br>
            <a:br>
              <a:rPr kumimoji="1" lang="en-US" altLang="ko-KR" b="1" spc="-40" dirty="0">
                <a:latin typeface="+mn-ea"/>
              </a:rPr>
            </a:br>
            <a:br>
              <a:rPr kumimoji="1" lang="en-US" altLang="ko-KR" b="1" spc="-40" dirty="0">
                <a:latin typeface="+mn-ea"/>
              </a:rPr>
            </a:br>
            <a:br>
              <a:rPr kumimoji="1" lang="en-US" altLang="ko-KR" b="1" spc="-40" dirty="0">
                <a:latin typeface="+mn-ea"/>
              </a:rPr>
            </a:br>
            <a:br>
              <a:rPr kumimoji="1" lang="en-US" altLang="ko-KR" b="1" spc="-40" dirty="0">
                <a:latin typeface="+mn-ea"/>
              </a:rPr>
            </a:br>
            <a:br>
              <a:rPr kumimoji="1" lang="en-US" altLang="ko-KR" b="1" spc="-40" dirty="0">
                <a:latin typeface="+mn-ea"/>
              </a:rPr>
            </a:br>
            <a:r>
              <a:rPr lang="en" altLang="ko-Kore-KR" sz="1050" dirty="0">
                <a:effectLst/>
                <a:latin typeface="CharisSIL"/>
              </a:rPr>
              <a:t>Generation and evaluation of product concepts by integrating extended axiomatic design, quality function deployment and design structure matrix(2022)</a:t>
            </a:r>
            <a:br>
              <a:rPr lang="en" altLang="ko-Kore-KR" sz="1050" dirty="0">
                <a:effectLst/>
                <a:latin typeface="CharisSIL"/>
              </a:rPr>
            </a:br>
            <a:br>
              <a:rPr lang="en" altLang="ko-Kore-KR" sz="1050" dirty="0">
                <a:effectLst/>
                <a:latin typeface="CharisSIL"/>
              </a:rPr>
            </a:br>
            <a:r>
              <a:rPr lang="en" altLang="ko-Kore-KR" sz="1800" dirty="0">
                <a:effectLst/>
                <a:latin typeface="CharisSIL"/>
              </a:rPr>
              <a:t> </a:t>
            </a:r>
            <a:endParaRPr lang="en" altLang="ko-Kore-KR" dirty="0"/>
          </a:p>
          <a:p>
            <a:pPr marL="457200" indent="-457200" algn="l">
              <a:buAutoNum type="arabicParenR"/>
            </a:pPr>
            <a:r>
              <a:rPr kumimoji="1" lang="en-US" altLang="ko-KR" b="1" spc="-40" dirty="0">
                <a:latin typeface="+mn-ea"/>
              </a:rPr>
              <a:t>Axiomatic design (</a:t>
            </a:r>
            <a:r>
              <a:rPr kumimoji="1" lang="en-US" altLang="ko-KR" b="1" spc="-40" dirty="0">
                <a:solidFill>
                  <a:srgbClr val="FF0000"/>
                </a:solidFill>
                <a:latin typeface="+mn-ea"/>
              </a:rPr>
              <a:t>sub level FR , sub-level DP</a:t>
            </a:r>
            <a:r>
              <a:rPr kumimoji="1" lang="en-US" altLang="ko-KR" b="1" spc="-40" dirty="0">
                <a:latin typeface="+mn-ea"/>
              </a:rPr>
              <a:t>)</a:t>
            </a:r>
          </a:p>
          <a:p>
            <a:pPr algn="l"/>
            <a:endParaRPr kumimoji="1" lang="en-US" altLang="ko-KR" sz="2400" b="1" spc="-40" dirty="0">
              <a:latin typeface="+mn-ea"/>
            </a:endParaRPr>
          </a:p>
          <a:p>
            <a:pPr algn="l"/>
            <a:endParaRPr kumimoji="1" lang="en-US" altLang="ko-KR" sz="2400" b="1" spc="-40" dirty="0">
              <a:latin typeface="+mn-ea"/>
            </a:endParaRPr>
          </a:p>
          <a:p>
            <a:pPr algn="l"/>
            <a:endParaRPr kumimoji="1" lang="en-US" altLang="ko-KR" sz="2400" b="1" spc="-40" dirty="0">
              <a:latin typeface="+mn-ea"/>
            </a:endParaRPr>
          </a:p>
          <a:p>
            <a:pPr algn="l"/>
            <a:endParaRPr kumimoji="1" lang="en-US" altLang="ko-KR" sz="2400" b="1" spc="-40" dirty="0">
              <a:latin typeface="+mn-ea"/>
            </a:endParaRPr>
          </a:p>
          <a:p>
            <a:pPr algn="l"/>
            <a:endParaRPr kumimoji="1" lang="en-US" altLang="ko-KR" sz="2400" b="1" spc="-40" dirty="0">
              <a:latin typeface="+mn-ea"/>
            </a:endParaRPr>
          </a:p>
          <a:p>
            <a:pPr algn="l"/>
            <a:endParaRPr kumimoji="1" lang="en-US" altLang="ko-KR" sz="2400" b="1" spc="-4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" altLang="ko-Kore-KR" sz="1200" dirty="0">
                <a:effectLst/>
                <a:latin typeface="AdvOT55248eb3.B"/>
              </a:rPr>
              <a:t>Using axiomatic design approach in preliminary design of a blended wing body aircraft </a:t>
            </a:r>
            <a:r>
              <a:rPr lang="en" altLang="ko-Kore-KR" sz="1200" dirty="0">
                <a:effectLst/>
              </a:rPr>
              <a:t> (2021)</a:t>
            </a:r>
            <a:endParaRPr kumimoji="1" lang="en-US" altLang="ko-KR" sz="1200" b="1" spc="-4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C7D3A-24FD-6C6B-35B1-61BEA1D44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29" y="3835052"/>
            <a:ext cx="3419475" cy="20799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67B2DA-EC9D-99B5-E73E-DDF22E49C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54" y="4178345"/>
            <a:ext cx="2524772" cy="15992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DEE748-C2FA-9FA5-64DB-A2A622D44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96" y="1295793"/>
            <a:ext cx="3722838" cy="13328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E848B-8DC9-8266-F72F-B7AD0139E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705" y="1342393"/>
            <a:ext cx="3996555" cy="1401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8BB12-28BF-AD3F-4CF7-114705917389}"/>
              </a:ext>
            </a:extLst>
          </p:cNvPr>
          <p:cNvSpPr txBox="1"/>
          <p:nvPr/>
        </p:nvSpPr>
        <p:spPr>
          <a:xfrm>
            <a:off x="9551324" y="30083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40" dirty="0">
                <a:latin typeface="+mn-ea"/>
              </a:rPr>
              <a:t>2)</a:t>
            </a:r>
            <a:r>
              <a:rPr kumimoji="1" lang="ko-KR" altLang="en-US" sz="1800" b="1" spc="-40" dirty="0">
                <a:latin typeface="+mn-ea"/>
              </a:rPr>
              <a:t> </a:t>
            </a:r>
            <a:r>
              <a:rPr kumimoji="1" lang="en-US" altLang="ko-KR" sz="1800" b="1" spc="-40" dirty="0">
                <a:latin typeface="+mn-ea"/>
              </a:rPr>
              <a:t>Change propagation</a:t>
            </a:r>
            <a:r>
              <a:rPr kumimoji="1" lang="ko-KR" altLang="en-US" sz="1800" b="1" spc="-40" dirty="0">
                <a:latin typeface="+mn-ea"/>
              </a:rPr>
              <a:t>에서 특정 어떤 것이 제약이 될 때</a:t>
            </a:r>
            <a:br>
              <a:rPr kumimoji="1" lang="en-US" altLang="ko-KR" sz="1800" b="1" spc="-40" dirty="0">
                <a:latin typeface="+mn-ea"/>
              </a:rPr>
            </a:br>
            <a:r>
              <a:rPr kumimoji="1" lang="ko-KR" altLang="en-US" sz="1800" b="1" spc="-40" dirty="0">
                <a:latin typeface="+mn-ea"/>
              </a:rPr>
              <a:t> </a:t>
            </a:r>
            <a:r>
              <a:rPr kumimoji="1" lang="en-US" altLang="ko-KR" sz="1800" b="1" spc="-40" dirty="0">
                <a:latin typeface="+mn-ea"/>
              </a:rPr>
              <a:t>(</a:t>
            </a:r>
            <a:r>
              <a:rPr kumimoji="1" lang="ko-KR" altLang="en-US" sz="1800" b="1" spc="-40" dirty="0">
                <a:latin typeface="+mn-ea"/>
              </a:rPr>
              <a:t>특정 어떤 것은 고정 등등</a:t>
            </a:r>
            <a:r>
              <a:rPr kumimoji="1" lang="en-US" altLang="ko-KR" sz="1800" b="1" spc="-40" dirty="0">
                <a:latin typeface="+mn-ea"/>
              </a:rPr>
              <a:t>)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99FB8E-80F3-D03B-CC6D-AB97A503B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383796" y="969496"/>
            <a:ext cx="3429000" cy="472440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2C45781-2777-985A-49E3-9910DB46A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4850"/>
              </p:ext>
            </p:extLst>
          </p:nvPr>
        </p:nvGraphicFramePr>
        <p:xfrm>
          <a:off x="-3522948" y="1200509"/>
          <a:ext cx="27093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7008770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32815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7977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9357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EC1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EC2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EC3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2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CA1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5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CA2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287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4075DB-19E1-7B55-B617-3B3B2977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36560"/>
              </p:ext>
            </p:extLst>
          </p:nvPr>
        </p:nvGraphicFramePr>
        <p:xfrm>
          <a:off x="-3793067" y="2956344"/>
          <a:ext cx="33866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7008770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32815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7977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93573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715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2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EC1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5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EC2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2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EC3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68596"/>
                  </a:ext>
                </a:extLst>
              </a:tr>
            </a:tbl>
          </a:graphicData>
        </a:graphic>
      </p:graphicFrame>
      <p:sp>
        <p:nvSpPr>
          <p:cNvPr id="13" name="삼각형 12">
            <a:extLst>
              <a:ext uri="{FF2B5EF4-FFF2-40B4-BE49-F238E27FC236}">
                <a16:creationId xmlns:a16="http://schemas.microsoft.com/office/drawing/2014/main" id="{B920EAFB-599F-6EFC-53D7-D15AE2853A0A}"/>
              </a:ext>
            </a:extLst>
          </p:cNvPr>
          <p:cNvSpPr/>
          <p:nvPr/>
        </p:nvSpPr>
        <p:spPr>
          <a:xfrm>
            <a:off x="-2845778" y="617185"/>
            <a:ext cx="1354152" cy="583324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6F7A8-E529-A454-FEB2-959105052C17}"/>
              </a:ext>
            </a:extLst>
          </p:cNvPr>
          <p:cNvSpPr txBox="1"/>
          <p:nvPr/>
        </p:nvSpPr>
        <p:spPr>
          <a:xfrm>
            <a:off x="-2258150" y="830997"/>
            <a:ext cx="1788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--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F31CF4-9A76-4C54-E398-4F5C1529907B}"/>
              </a:ext>
            </a:extLst>
          </p:cNvPr>
          <p:cNvSpPr txBox="1"/>
          <p:nvPr/>
        </p:nvSpPr>
        <p:spPr>
          <a:xfrm>
            <a:off x="-3763627" y="4806020"/>
            <a:ext cx="16843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EC1 : increase  ~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EC2 : decrease ~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4F756-D924-0612-1710-B64A6CEC365D}"/>
              </a:ext>
            </a:extLst>
          </p:cNvPr>
          <p:cNvSpPr txBox="1"/>
          <p:nvPr/>
        </p:nvSpPr>
        <p:spPr>
          <a:xfrm>
            <a:off x="-3793067" y="5548317"/>
            <a:ext cx="2741135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방향성이 </a:t>
            </a:r>
            <a:r>
              <a:rPr kumimoji="1" lang="ko-KR" altLang="en-US" spc="-40" dirty="0" err="1">
                <a:latin typeface="+mn-ea"/>
              </a:rPr>
              <a:t>다른것을</a:t>
            </a:r>
            <a:r>
              <a:rPr kumimoji="1" lang="en-US" altLang="ko-KR" spc="-40" dirty="0">
                <a:latin typeface="+mn-ea"/>
              </a:rPr>
              <a:t>,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그냥 다른 </a:t>
            </a:r>
            <a:r>
              <a:rPr kumimoji="1" lang="en-US" altLang="ko-KR" spc="-40" dirty="0">
                <a:latin typeface="+mn-ea"/>
              </a:rPr>
              <a:t>EC</a:t>
            </a:r>
            <a:r>
              <a:rPr kumimoji="1" lang="ko-KR" altLang="en-US" spc="-40" dirty="0" err="1">
                <a:latin typeface="+mn-ea"/>
              </a:rPr>
              <a:t>라고</a:t>
            </a:r>
            <a:r>
              <a:rPr kumimoji="1" lang="ko-KR" altLang="en-US" spc="-40" dirty="0">
                <a:latin typeface="+mn-ea"/>
              </a:rPr>
              <a:t> 생각하면</a:t>
            </a:r>
            <a:endParaRPr kumimoji="1" lang="en-US" altLang="ko-KR" spc="-40" dirty="0">
              <a:latin typeface="+mn-ea"/>
            </a:endParaRP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서로는 상충관계</a:t>
            </a:r>
            <a:r>
              <a:rPr kumimoji="1" lang="en-US" altLang="ko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3275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2023. 3. 30.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8BB12-28BF-AD3F-4CF7-114705917389}"/>
              </a:ext>
            </a:extLst>
          </p:cNvPr>
          <p:cNvSpPr txBox="1"/>
          <p:nvPr/>
        </p:nvSpPr>
        <p:spPr>
          <a:xfrm>
            <a:off x="256614" y="300830"/>
            <a:ext cx="7490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40" dirty="0">
                <a:latin typeface="+mn-ea"/>
              </a:rPr>
              <a:t>2)</a:t>
            </a:r>
            <a:r>
              <a:rPr kumimoji="1" lang="ko-KR" altLang="en-US" sz="1800" b="1" spc="-40" dirty="0">
                <a:latin typeface="+mn-ea"/>
              </a:rPr>
              <a:t> </a:t>
            </a:r>
            <a:r>
              <a:rPr kumimoji="1" lang="en-US" altLang="ko-KR" sz="1800" b="1" spc="-40" dirty="0">
                <a:latin typeface="+mn-ea"/>
              </a:rPr>
              <a:t>Change propagation</a:t>
            </a:r>
            <a:r>
              <a:rPr kumimoji="1" lang="ko-KR" altLang="en-US" sz="1800" b="1" spc="-40" dirty="0">
                <a:latin typeface="+mn-ea"/>
              </a:rPr>
              <a:t>에서 특정 어떤 것이 제약이 될 때</a:t>
            </a:r>
            <a:br>
              <a:rPr kumimoji="1" lang="en-US" altLang="ko-KR" sz="1800" b="1" spc="-40" dirty="0">
                <a:latin typeface="+mn-ea"/>
              </a:rPr>
            </a:br>
            <a:r>
              <a:rPr kumimoji="1" lang="ko-KR" altLang="en-US" sz="1800" b="1" spc="-40" dirty="0">
                <a:latin typeface="+mn-ea"/>
              </a:rPr>
              <a:t> </a:t>
            </a:r>
            <a:r>
              <a:rPr kumimoji="1" lang="en-US" altLang="ko-KR" sz="1800" b="1" spc="-40" dirty="0">
                <a:latin typeface="+mn-ea"/>
              </a:rPr>
              <a:t>(</a:t>
            </a:r>
            <a:r>
              <a:rPr kumimoji="1" lang="ko-KR" altLang="en-US" sz="1800" b="1" spc="-40" dirty="0">
                <a:latin typeface="+mn-ea"/>
              </a:rPr>
              <a:t>특정 어떤 것은 고정 등등</a:t>
            </a:r>
            <a:r>
              <a:rPr kumimoji="1" lang="en-US" altLang="ko-KR" sz="1800" b="1" spc="-40" dirty="0">
                <a:latin typeface="+mn-ea"/>
              </a:rPr>
              <a:t>)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6E2A5-C17E-BA09-9CAE-4FCF37AF82D8}"/>
              </a:ext>
            </a:extLst>
          </p:cNvPr>
          <p:cNvSpPr txBox="1"/>
          <p:nvPr/>
        </p:nvSpPr>
        <p:spPr>
          <a:xfrm>
            <a:off x="108235" y="1370150"/>
            <a:ext cx="8921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 b="1" spc="-40" dirty="0">
                <a:latin typeface="+mn-ea"/>
              </a:rPr>
              <a:t>무엇을 </a:t>
            </a:r>
            <a:r>
              <a:rPr kumimoji="1" lang="ko-KR" altLang="en-US" sz="1800" b="1" spc="-40" dirty="0" err="1">
                <a:latin typeface="+mn-ea"/>
              </a:rPr>
              <a:t>풀것이냐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8FD1B-6E62-E7F8-5066-230D8D00F6DE}"/>
              </a:ext>
            </a:extLst>
          </p:cNvPr>
          <p:cNvSpPr txBox="1"/>
          <p:nvPr/>
        </p:nvSpPr>
        <p:spPr>
          <a:xfrm>
            <a:off x="1460501" y="2184409"/>
            <a:ext cx="67945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문제 세팅까진 </a:t>
            </a:r>
            <a:r>
              <a:rPr kumimoji="1" lang="en-US" altLang="ko-KR" spc="-40" dirty="0">
                <a:latin typeface="+mn-ea"/>
              </a:rPr>
              <a:t>okay / </a:t>
            </a:r>
            <a:r>
              <a:rPr kumimoji="1" lang="ko-KR" altLang="en-US" spc="-40" dirty="0">
                <a:latin typeface="+mn-ea"/>
              </a:rPr>
              <a:t>문제 상황도 </a:t>
            </a:r>
            <a:r>
              <a:rPr kumimoji="1" lang="en-US" altLang="ko-KR" spc="-40" dirty="0">
                <a:latin typeface="+mn-ea"/>
              </a:rPr>
              <a:t>okay. </a:t>
            </a:r>
            <a:r>
              <a:rPr kumimoji="1" lang="ko-KR" altLang="en-US" spc="-40" dirty="0">
                <a:latin typeface="+mn-ea"/>
              </a:rPr>
              <a:t>그런데 구체적으로</a:t>
            </a:r>
            <a:br>
              <a:rPr kumimoji="1" lang="en-US" altLang="ko-KR" spc="-40" dirty="0">
                <a:latin typeface="+mn-ea"/>
              </a:rPr>
            </a:br>
            <a:r>
              <a:rPr kumimoji="1" lang="ko-KR" altLang="en-US" spc="-40" dirty="0">
                <a:latin typeface="+mn-ea"/>
              </a:rPr>
              <a:t> </a:t>
            </a: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R" spc="-40" dirty="0">
                <a:latin typeface="+mn-ea"/>
              </a:rPr>
              <a:t>1)</a:t>
            </a:r>
            <a:r>
              <a:rPr kumimoji="1" lang="ko-KR" altLang="en-US" spc="-40" dirty="0">
                <a:latin typeface="+mn-ea"/>
              </a:rPr>
              <a:t> 어떤 문제를 풀 것인가</a:t>
            </a:r>
            <a:r>
              <a:rPr kumimoji="1" lang="en-US" altLang="ko-KR" spc="-40" dirty="0">
                <a:latin typeface="+mn-ea"/>
              </a:rPr>
              <a:t>.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2</a:t>
            </a:r>
            <a:r>
              <a:rPr kumimoji="1" lang="en-US" altLang="ko-KR" spc="-40" dirty="0">
                <a:latin typeface="+mn-ea"/>
              </a:rPr>
              <a:t>)</a:t>
            </a:r>
            <a:r>
              <a:rPr kumimoji="1" lang="ko-KR" altLang="en-US" spc="-40" dirty="0">
                <a:latin typeface="+mn-ea"/>
              </a:rPr>
              <a:t> 어떻게 </a:t>
            </a:r>
            <a:r>
              <a:rPr kumimoji="1" lang="ko-KR" altLang="en-US" spc="-40" dirty="0" err="1">
                <a:latin typeface="+mn-ea"/>
              </a:rPr>
              <a:t>풀것인가</a:t>
            </a:r>
            <a:r>
              <a:rPr kumimoji="1" lang="en-US" altLang="ko-KR" spc="-40" dirty="0">
                <a:latin typeface="+mn-ea"/>
              </a:rPr>
              <a:t>.</a:t>
            </a:r>
            <a:br>
              <a:rPr kumimoji="1" lang="en-US" altLang="ko-KR" spc="-40" dirty="0">
                <a:latin typeface="+mn-ea"/>
              </a:rPr>
            </a:br>
            <a:br>
              <a:rPr kumimoji="1" lang="en-US" altLang="ko-KR" spc="-40" dirty="0">
                <a:latin typeface="+mn-ea"/>
              </a:rPr>
            </a:br>
            <a:r>
              <a:rPr kumimoji="1" lang="ko-KR" altLang="en-US" spc="-40" dirty="0">
                <a:latin typeface="+mn-ea"/>
              </a:rPr>
              <a:t>가 아직은 안보인다</a:t>
            </a:r>
            <a:r>
              <a:rPr kumimoji="1" lang="en-US" altLang="ko-KR" spc="-40" dirty="0">
                <a:latin typeface="+mn-ea"/>
              </a:rPr>
              <a:t>.</a:t>
            </a:r>
            <a:r>
              <a:rPr kumimoji="1" lang="ko-KR" altLang="en-US" spc="-40" dirty="0">
                <a:latin typeface="+mn-ea"/>
              </a:rPr>
              <a:t> 즉</a:t>
            </a:r>
            <a:r>
              <a:rPr kumimoji="1" lang="en-US" altLang="ko-KR" spc="-40" dirty="0">
                <a:latin typeface="+mn-ea"/>
              </a:rPr>
              <a:t>,</a:t>
            </a:r>
            <a:r>
              <a:rPr kumimoji="1" lang="ko-KR" altLang="en-US" spc="-40" dirty="0">
                <a:latin typeface="+mn-ea"/>
              </a:rPr>
              <a:t> 이번에 </a:t>
            </a:r>
            <a:r>
              <a:rPr kumimoji="1" lang="en-US" altLang="ko-KR" spc="-40" dirty="0">
                <a:latin typeface="+mn-ea"/>
              </a:rPr>
              <a:t>level</a:t>
            </a:r>
            <a:r>
              <a:rPr kumimoji="1" lang="ko-KR" altLang="en-US" spc="-40" dirty="0">
                <a:latin typeface="+mn-ea"/>
              </a:rPr>
              <a:t>을 높여 보자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470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822FFC-94B6-1A65-6C6E-3A3BA35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pPr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01B15-4D2E-581E-1D36-0A8D9A06F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9D894F-25F7-4917-ADA5-815971E9FF5F}"/>
              </a:ext>
            </a:extLst>
          </p:cNvPr>
          <p:cNvSpPr txBox="1"/>
          <p:nvPr/>
        </p:nvSpPr>
        <p:spPr>
          <a:xfrm rot="5400000">
            <a:off x="-1279101" y="2069749"/>
            <a:ext cx="3094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Direct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04085-163B-7893-B5FF-C45DC2BAC981}"/>
              </a:ext>
            </a:extLst>
          </p:cNvPr>
          <p:cNvSpPr txBox="1"/>
          <p:nvPr/>
        </p:nvSpPr>
        <p:spPr>
          <a:xfrm>
            <a:off x="585921" y="4743539"/>
            <a:ext cx="22068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latin typeface="+mn-ea"/>
              </a:rPr>
              <a:t>wheelbase size↓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E14F0-4006-C2A3-8961-AB6035A727F1}"/>
              </a:ext>
            </a:extLst>
          </p:cNvPr>
          <p:cNvSpPr txBox="1"/>
          <p:nvPr/>
        </p:nvSpPr>
        <p:spPr>
          <a:xfrm>
            <a:off x="595095" y="5689071"/>
            <a:ext cx="21780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-1) </a:t>
            </a:r>
            <a:r>
              <a:rPr kumimoji="1" lang="en-US" altLang="ko-Kore-KR" sz="1600" i="1" spc="-40" dirty="0">
                <a:latin typeface="+mn-ea"/>
              </a:rPr>
              <a:t>Trail length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5CECEAD-A158-5986-305C-25FC4AC5BA5E}"/>
              </a:ext>
            </a:extLst>
          </p:cNvPr>
          <p:cNvSpPr txBox="1"/>
          <p:nvPr/>
        </p:nvSpPr>
        <p:spPr>
          <a:xfrm rot="5400000">
            <a:off x="-1085961" y="4958490"/>
            <a:ext cx="26834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400" spc="-40" dirty="0">
                <a:latin typeface="+mn-ea"/>
              </a:rPr>
              <a:t>Indirect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3C68400A-9011-28E1-907F-E63F15D6A204}"/>
              </a:ext>
            </a:extLst>
          </p:cNvPr>
          <p:cNvCxnSpPr>
            <a:cxnSpLocks/>
          </p:cNvCxnSpPr>
          <p:nvPr/>
        </p:nvCxnSpPr>
        <p:spPr>
          <a:xfrm>
            <a:off x="452583" y="3801430"/>
            <a:ext cx="596901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05C2FD10-6BCE-0A63-934A-26A6C4E770A6}"/>
              </a:ext>
            </a:extLst>
          </p:cNvPr>
          <p:cNvCxnSpPr>
            <a:cxnSpLocks/>
          </p:cNvCxnSpPr>
          <p:nvPr/>
        </p:nvCxnSpPr>
        <p:spPr>
          <a:xfrm>
            <a:off x="458447" y="689927"/>
            <a:ext cx="0" cy="57949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2EE43C2-66EF-27F4-EC7F-118AFD846F4A}"/>
              </a:ext>
            </a:extLst>
          </p:cNvPr>
          <p:cNvSpPr txBox="1"/>
          <p:nvPr/>
        </p:nvSpPr>
        <p:spPr>
          <a:xfrm>
            <a:off x="812521" y="3916436"/>
            <a:ext cx="17809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Redesign alternative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2196DBC-A268-872A-3FAC-104689017B67}"/>
              </a:ext>
            </a:extLst>
          </p:cNvPr>
          <p:cNvSpPr txBox="1"/>
          <p:nvPr/>
        </p:nvSpPr>
        <p:spPr>
          <a:xfrm>
            <a:off x="3342354" y="3882271"/>
            <a:ext cx="6915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Physical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method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B7C92B7-B46A-0170-BAD3-E3BDFA19CCF0}"/>
              </a:ext>
            </a:extLst>
          </p:cNvPr>
          <p:cNvSpPr txBox="1"/>
          <p:nvPr/>
        </p:nvSpPr>
        <p:spPr>
          <a:xfrm>
            <a:off x="4610964" y="3879329"/>
            <a:ext cx="13011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</a:t>
            </a:r>
            <a:r>
              <a:rPr kumimoji="1" lang="en-US" altLang="ko-Kore-KR" sz="1600" spc="-40" baseline="30000" dirty="0">
                <a:latin typeface="+mn-ea"/>
              </a:rPr>
              <a:t>st</a:t>
            </a:r>
            <a:r>
              <a:rPr kumimoji="1" lang="en-US" altLang="ko-Kore-KR" sz="1600" spc="-40" dirty="0">
                <a:latin typeface="+mn-ea"/>
              </a:rPr>
              <a:t> propagated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F51A7D6-BDEA-3B93-062D-0F0161A08C8E}"/>
              </a:ext>
            </a:extLst>
          </p:cNvPr>
          <p:cNvSpPr txBox="1"/>
          <p:nvPr/>
        </p:nvSpPr>
        <p:spPr>
          <a:xfrm>
            <a:off x="3373490" y="4525266"/>
            <a:ext cx="6120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C-1↓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6DCDF9-5098-91BD-0DAE-BE1FA43CF374}"/>
              </a:ext>
            </a:extLst>
          </p:cNvPr>
          <p:cNvSpPr txBox="1"/>
          <p:nvPr/>
        </p:nvSpPr>
        <p:spPr>
          <a:xfrm>
            <a:off x="3376354" y="5689071"/>
            <a:ext cx="614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A-1↑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FEB8680-9726-7F7C-0E01-D6F5424226FC}"/>
              </a:ext>
            </a:extLst>
          </p:cNvPr>
          <p:cNvSpPr txBox="1"/>
          <p:nvPr/>
        </p:nvSpPr>
        <p:spPr>
          <a:xfrm>
            <a:off x="3373491" y="4961811"/>
            <a:ext cx="6120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E-1↓</a:t>
            </a:r>
          </a:p>
        </p:txBody>
      </p:sp>
      <p:cxnSp>
        <p:nvCxnSpPr>
          <p:cNvPr id="372" name="직선 연결선[R] 371">
            <a:extLst>
              <a:ext uri="{FF2B5EF4-FFF2-40B4-BE49-F238E27FC236}">
                <a16:creationId xmlns:a16="http://schemas.microsoft.com/office/drawing/2014/main" id="{714F5422-FD0F-55D4-553B-79F1C346B025}"/>
              </a:ext>
            </a:extLst>
          </p:cNvPr>
          <p:cNvCxnSpPr>
            <a:cxnSpLocks/>
          </p:cNvCxnSpPr>
          <p:nvPr/>
        </p:nvCxnSpPr>
        <p:spPr>
          <a:xfrm>
            <a:off x="2967409" y="3886004"/>
            <a:ext cx="0" cy="273984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[R] 373">
            <a:extLst>
              <a:ext uri="{FF2B5EF4-FFF2-40B4-BE49-F238E27FC236}">
                <a16:creationId xmlns:a16="http://schemas.microsoft.com/office/drawing/2014/main" id="{4783C71B-343E-10E0-DB24-65A396BF3FDE}"/>
              </a:ext>
            </a:extLst>
          </p:cNvPr>
          <p:cNvCxnSpPr>
            <a:cxnSpLocks/>
          </p:cNvCxnSpPr>
          <p:nvPr/>
        </p:nvCxnSpPr>
        <p:spPr>
          <a:xfrm>
            <a:off x="4400192" y="3886004"/>
            <a:ext cx="0" cy="26605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9D3F565F-0D9F-B7F9-EF35-37A2581769B1}"/>
              </a:ext>
            </a:extLst>
          </p:cNvPr>
          <p:cNvSpPr txBox="1"/>
          <p:nvPr/>
        </p:nvSpPr>
        <p:spPr>
          <a:xfrm>
            <a:off x="4915873" y="5449547"/>
            <a:ext cx="594583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B-1↓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B-1↑</a:t>
            </a:r>
          </a:p>
        </p:txBody>
      </p: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3CFD6FE6-E3E9-2336-D0F5-BA0F4CCDAFD0}"/>
              </a:ext>
            </a:extLst>
          </p:cNvPr>
          <p:cNvCxnSpPr>
            <a:cxnSpLocks/>
            <a:stCxn id="102" idx="3"/>
            <a:endCxn id="268" idx="1"/>
          </p:cNvCxnSpPr>
          <p:nvPr/>
        </p:nvCxnSpPr>
        <p:spPr>
          <a:xfrm flipV="1">
            <a:off x="2792744" y="4648377"/>
            <a:ext cx="580746" cy="2182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연결선[R] 383">
            <a:extLst>
              <a:ext uri="{FF2B5EF4-FFF2-40B4-BE49-F238E27FC236}">
                <a16:creationId xmlns:a16="http://schemas.microsoft.com/office/drawing/2014/main" id="{92F13A55-297F-7A16-2640-937859368802}"/>
              </a:ext>
            </a:extLst>
          </p:cNvPr>
          <p:cNvCxnSpPr>
            <a:cxnSpLocks/>
            <a:stCxn id="102" idx="3"/>
            <a:endCxn id="270" idx="1"/>
          </p:cNvCxnSpPr>
          <p:nvPr/>
        </p:nvCxnSpPr>
        <p:spPr>
          <a:xfrm>
            <a:off x="2792744" y="4866650"/>
            <a:ext cx="580747" cy="2182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연결선[R] 394">
            <a:extLst>
              <a:ext uri="{FF2B5EF4-FFF2-40B4-BE49-F238E27FC236}">
                <a16:creationId xmlns:a16="http://schemas.microsoft.com/office/drawing/2014/main" id="{F903AC3A-F193-D41C-AAB1-CE8BE16B766E}"/>
              </a:ext>
            </a:extLst>
          </p:cNvPr>
          <p:cNvCxnSpPr>
            <a:cxnSpLocks/>
            <a:stCxn id="103" idx="3"/>
            <a:endCxn id="269" idx="1"/>
          </p:cNvCxnSpPr>
          <p:nvPr/>
        </p:nvCxnSpPr>
        <p:spPr>
          <a:xfrm>
            <a:off x="2773186" y="5812182"/>
            <a:ext cx="60316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연결선[R] 398">
            <a:extLst>
              <a:ext uri="{FF2B5EF4-FFF2-40B4-BE49-F238E27FC236}">
                <a16:creationId xmlns:a16="http://schemas.microsoft.com/office/drawing/2014/main" id="{568D1D50-237C-A0F7-6923-6BA2EFE23630}"/>
              </a:ext>
            </a:extLst>
          </p:cNvPr>
          <p:cNvCxnSpPr>
            <a:cxnSpLocks/>
            <a:stCxn id="270" idx="3"/>
            <a:endCxn id="379" idx="1"/>
          </p:cNvCxnSpPr>
          <p:nvPr/>
        </p:nvCxnSpPr>
        <p:spPr>
          <a:xfrm>
            <a:off x="3985518" y="5084922"/>
            <a:ext cx="930355" cy="6108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[R] 403">
            <a:extLst>
              <a:ext uri="{FF2B5EF4-FFF2-40B4-BE49-F238E27FC236}">
                <a16:creationId xmlns:a16="http://schemas.microsoft.com/office/drawing/2014/main" id="{02F1E0E6-340C-F29F-E5AF-DB7F2C0C414C}"/>
              </a:ext>
            </a:extLst>
          </p:cNvPr>
          <p:cNvCxnSpPr>
            <a:cxnSpLocks/>
            <a:stCxn id="269" idx="3"/>
            <a:endCxn id="379" idx="1"/>
          </p:cNvCxnSpPr>
          <p:nvPr/>
        </p:nvCxnSpPr>
        <p:spPr>
          <a:xfrm flipV="1">
            <a:off x="3991248" y="5695769"/>
            <a:ext cx="924625" cy="11641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7492031-6C60-2479-0C6A-3B446664066B}"/>
              </a:ext>
            </a:extLst>
          </p:cNvPr>
          <p:cNvSpPr txBox="1"/>
          <p:nvPr/>
        </p:nvSpPr>
        <p:spPr>
          <a:xfrm>
            <a:off x="4913009" y="4345155"/>
            <a:ext cx="594583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G-1↑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G-1↓</a:t>
            </a:r>
          </a:p>
        </p:txBody>
      </p:sp>
      <p:cxnSp>
        <p:nvCxnSpPr>
          <p:cNvPr id="427" name="직선 연결선[R] 426">
            <a:extLst>
              <a:ext uri="{FF2B5EF4-FFF2-40B4-BE49-F238E27FC236}">
                <a16:creationId xmlns:a16="http://schemas.microsoft.com/office/drawing/2014/main" id="{532BF57D-6D15-29DC-E1C4-36A6F816DB6D}"/>
              </a:ext>
            </a:extLst>
          </p:cNvPr>
          <p:cNvCxnSpPr>
            <a:cxnSpLocks/>
            <a:stCxn id="268" idx="3"/>
            <a:endCxn id="426" idx="1"/>
          </p:cNvCxnSpPr>
          <p:nvPr/>
        </p:nvCxnSpPr>
        <p:spPr>
          <a:xfrm flipV="1">
            <a:off x="3985517" y="4591377"/>
            <a:ext cx="927492" cy="57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직선 연결선[R] 432">
            <a:extLst>
              <a:ext uri="{FF2B5EF4-FFF2-40B4-BE49-F238E27FC236}">
                <a16:creationId xmlns:a16="http://schemas.microsoft.com/office/drawing/2014/main" id="{949730F6-4D8A-5102-D201-168BE2AE6F98}"/>
              </a:ext>
            </a:extLst>
          </p:cNvPr>
          <p:cNvCxnSpPr>
            <a:cxnSpLocks/>
            <a:stCxn id="269" idx="3"/>
            <a:endCxn id="426" idx="1"/>
          </p:cNvCxnSpPr>
          <p:nvPr/>
        </p:nvCxnSpPr>
        <p:spPr>
          <a:xfrm flipV="1">
            <a:off x="3991248" y="4591377"/>
            <a:ext cx="921761" cy="122080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EA8898C6-B1A3-EAB3-286E-A97A65F9C862}"/>
              </a:ext>
            </a:extLst>
          </p:cNvPr>
          <p:cNvSpPr txBox="1"/>
          <p:nvPr/>
        </p:nvSpPr>
        <p:spPr>
          <a:xfrm>
            <a:off x="4913010" y="6124855"/>
            <a:ext cx="59458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A-2↑</a:t>
            </a:r>
          </a:p>
        </p:txBody>
      </p:sp>
      <p:cxnSp>
        <p:nvCxnSpPr>
          <p:cNvPr id="440" name="직선 연결선[R] 439">
            <a:extLst>
              <a:ext uri="{FF2B5EF4-FFF2-40B4-BE49-F238E27FC236}">
                <a16:creationId xmlns:a16="http://schemas.microsoft.com/office/drawing/2014/main" id="{A084210A-078A-47E5-B724-B225AD834C02}"/>
              </a:ext>
            </a:extLst>
          </p:cNvPr>
          <p:cNvCxnSpPr>
            <a:cxnSpLocks/>
            <a:stCxn id="269" idx="3"/>
            <a:endCxn id="439" idx="1"/>
          </p:cNvCxnSpPr>
          <p:nvPr/>
        </p:nvCxnSpPr>
        <p:spPr>
          <a:xfrm>
            <a:off x="3991248" y="5812182"/>
            <a:ext cx="921762" cy="43578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7B29E120-19F8-E9A6-34C8-31516463C15A}"/>
              </a:ext>
            </a:extLst>
          </p:cNvPr>
          <p:cNvSpPr txBox="1"/>
          <p:nvPr/>
        </p:nvSpPr>
        <p:spPr>
          <a:xfrm>
            <a:off x="4918740" y="5020462"/>
            <a:ext cx="59185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H-1↓</a:t>
            </a:r>
          </a:p>
        </p:txBody>
      </p:sp>
      <p:cxnSp>
        <p:nvCxnSpPr>
          <p:cNvPr id="449" name="직선 연결선[R] 448">
            <a:extLst>
              <a:ext uri="{FF2B5EF4-FFF2-40B4-BE49-F238E27FC236}">
                <a16:creationId xmlns:a16="http://schemas.microsoft.com/office/drawing/2014/main" id="{8EFE4148-42F7-B266-D0BD-A54CDB637D8D}"/>
              </a:ext>
            </a:extLst>
          </p:cNvPr>
          <p:cNvCxnSpPr>
            <a:cxnSpLocks/>
            <a:stCxn id="270" idx="3"/>
            <a:endCxn id="448" idx="1"/>
          </p:cNvCxnSpPr>
          <p:nvPr/>
        </p:nvCxnSpPr>
        <p:spPr>
          <a:xfrm>
            <a:off x="3985518" y="5084922"/>
            <a:ext cx="933222" cy="5865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" name="오른쪽 중괄호[R] 491">
            <a:extLst>
              <a:ext uri="{FF2B5EF4-FFF2-40B4-BE49-F238E27FC236}">
                <a16:creationId xmlns:a16="http://schemas.microsoft.com/office/drawing/2014/main" id="{2DA13143-342C-3502-04B5-19380BB7BDD9}"/>
              </a:ext>
            </a:extLst>
          </p:cNvPr>
          <p:cNvSpPr/>
          <p:nvPr/>
        </p:nvSpPr>
        <p:spPr>
          <a:xfrm>
            <a:off x="5551792" y="4462322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493" name="오른쪽 중괄호[R] 492">
            <a:extLst>
              <a:ext uri="{FF2B5EF4-FFF2-40B4-BE49-F238E27FC236}">
                <a16:creationId xmlns:a16="http://schemas.microsoft.com/office/drawing/2014/main" id="{B267ABD6-8FD9-E87C-2EF6-BF46BA97EF33}"/>
              </a:ext>
            </a:extLst>
          </p:cNvPr>
          <p:cNvSpPr/>
          <p:nvPr/>
        </p:nvSpPr>
        <p:spPr>
          <a:xfrm>
            <a:off x="5551792" y="5555001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9BC6713A-3DD9-BF12-1AC3-286375BE5410}"/>
              </a:ext>
            </a:extLst>
          </p:cNvPr>
          <p:cNvSpPr txBox="1"/>
          <p:nvPr/>
        </p:nvSpPr>
        <p:spPr>
          <a:xfrm>
            <a:off x="5699321" y="4475028"/>
            <a:ext cx="7770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Conflict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G-1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AC23E07-C75F-985A-A3BA-9CC57E7413A3}"/>
              </a:ext>
            </a:extLst>
          </p:cNvPr>
          <p:cNvSpPr txBox="1"/>
          <p:nvPr/>
        </p:nvSpPr>
        <p:spPr>
          <a:xfrm>
            <a:off x="5732823" y="5546010"/>
            <a:ext cx="7100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Conflict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on </a:t>
            </a:r>
            <a:r>
              <a:rPr kumimoji="1" lang="en-US" altLang="ko-Kore-KR" sz="1400" i="1" spc="-40" dirty="0">
                <a:latin typeface="+mn-ea"/>
              </a:rPr>
              <a:t>B-1</a:t>
            </a:r>
            <a:endParaRPr kumimoji="1" lang="en-US" altLang="ko-Kore-KR" sz="1600" i="1" spc="-40" dirty="0">
              <a:latin typeface="+mn-ea"/>
            </a:endParaRPr>
          </a:p>
        </p:txBody>
      </p:sp>
      <p:sp>
        <p:nvSpPr>
          <p:cNvPr id="506" name="삼각형 505">
            <a:extLst>
              <a:ext uri="{FF2B5EF4-FFF2-40B4-BE49-F238E27FC236}">
                <a16:creationId xmlns:a16="http://schemas.microsoft.com/office/drawing/2014/main" id="{056D25E9-9C0E-304C-7617-C8B461A146C9}"/>
              </a:ext>
            </a:extLst>
          </p:cNvPr>
          <p:cNvSpPr/>
          <p:nvPr/>
        </p:nvSpPr>
        <p:spPr>
          <a:xfrm rot="5400000">
            <a:off x="5470503" y="5044429"/>
            <a:ext cx="2491746" cy="16154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4BE6712E-B557-C542-4DE7-05B48E4FE89B}"/>
              </a:ext>
            </a:extLst>
          </p:cNvPr>
          <p:cNvSpPr txBox="1"/>
          <p:nvPr/>
        </p:nvSpPr>
        <p:spPr>
          <a:xfrm>
            <a:off x="5947634" y="3230111"/>
            <a:ext cx="3475700" cy="4140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* FR</a:t>
            </a:r>
            <a:r>
              <a:rPr kumimoji="1" lang="en-US" altLang="en-US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*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sz="1600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08" name="직선 연결선[R] 507">
            <a:extLst>
              <a:ext uri="{FF2B5EF4-FFF2-40B4-BE49-F238E27FC236}">
                <a16:creationId xmlns:a16="http://schemas.microsoft.com/office/drawing/2014/main" id="{3907EC7B-8DAC-1DCF-C6A6-80053B9BF98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782580" y="988649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직선 연결선[R] 508">
            <a:extLst>
              <a:ext uri="{FF2B5EF4-FFF2-40B4-BE49-F238E27FC236}">
                <a16:creationId xmlns:a16="http://schemas.microsoft.com/office/drawing/2014/main" id="{21203D26-19A0-FBEE-2B53-694161B03585}"/>
              </a:ext>
            </a:extLst>
          </p:cNvPr>
          <p:cNvCxnSpPr>
            <a:cxnSpLocks/>
            <a:endCxn id="66" idx="7"/>
          </p:cNvCxnSpPr>
          <p:nvPr/>
        </p:nvCxnSpPr>
        <p:spPr>
          <a:xfrm flipH="1">
            <a:off x="1302752" y="1201618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직선 연결선[R] 509">
            <a:extLst>
              <a:ext uri="{FF2B5EF4-FFF2-40B4-BE49-F238E27FC236}">
                <a16:creationId xmlns:a16="http://schemas.microsoft.com/office/drawing/2014/main" id="{C83A452E-992E-2341-E2ED-EA014EB0C319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319215" y="705755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직선 연결선[R] 510">
            <a:extLst>
              <a:ext uri="{FF2B5EF4-FFF2-40B4-BE49-F238E27FC236}">
                <a16:creationId xmlns:a16="http://schemas.microsoft.com/office/drawing/2014/main" id="{3BBD22C5-1F3B-F7C2-71D7-94E3031CEFEE}"/>
              </a:ext>
            </a:extLst>
          </p:cNvPr>
          <p:cNvCxnSpPr>
            <a:cxnSpLocks/>
          </p:cNvCxnSpPr>
          <p:nvPr/>
        </p:nvCxnSpPr>
        <p:spPr>
          <a:xfrm flipV="1">
            <a:off x="1939589" y="1171985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4E96F774-A6BA-C50B-DC27-0946B4F71277}"/>
              </a:ext>
            </a:extLst>
          </p:cNvPr>
          <p:cNvSpPr/>
          <p:nvPr/>
        </p:nvSpPr>
        <p:spPr>
          <a:xfrm>
            <a:off x="2371737" y="1727891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2F2F6FF-2FF1-E011-7D79-CDF35CAD12B3}"/>
              </a:ext>
            </a:extLst>
          </p:cNvPr>
          <p:cNvSpPr/>
          <p:nvPr/>
        </p:nvSpPr>
        <p:spPr>
          <a:xfrm>
            <a:off x="8735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C3A3ABB-96FD-CD7E-FC7D-9DF3D2D9F3B4}"/>
              </a:ext>
            </a:extLst>
          </p:cNvPr>
          <p:cNvSpPr/>
          <p:nvPr/>
        </p:nvSpPr>
        <p:spPr>
          <a:xfrm>
            <a:off x="11842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AF36E51-5848-3EB3-62CB-6180BBC6A137}"/>
              </a:ext>
            </a:extLst>
          </p:cNvPr>
          <p:cNvCxnSpPr>
            <a:cxnSpLocks/>
            <a:stCxn id="64" idx="2"/>
            <a:endCxn id="66" idx="6"/>
          </p:cNvCxnSpPr>
          <p:nvPr/>
        </p:nvCxnSpPr>
        <p:spPr>
          <a:xfrm flipH="1">
            <a:off x="1323086" y="1888252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542AEEF3-8377-6207-8516-FEF1B92A7205}"/>
              </a:ext>
            </a:extLst>
          </p:cNvPr>
          <p:cNvSpPr/>
          <p:nvPr/>
        </p:nvSpPr>
        <p:spPr>
          <a:xfrm>
            <a:off x="3639940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7F69B6C-E5FE-26ED-C5E7-61373B0DB191}"/>
              </a:ext>
            </a:extLst>
          </p:cNvPr>
          <p:cNvSpPr/>
          <p:nvPr/>
        </p:nvSpPr>
        <p:spPr>
          <a:xfrm>
            <a:off x="3950649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D4AA37AB-3652-4398-B3FB-180A6771AC26}"/>
              </a:ext>
            </a:extLst>
          </p:cNvPr>
          <p:cNvCxnSpPr>
            <a:cxnSpLocks/>
            <a:endCxn id="64" idx="7"/>
          </p:cNvCxnSpPr>
          <p:nvPr/>
        </p:nvCxnSpPr>
        <p:spPr>
          <a:xfrm flipH="1">
            <a:off x="2645493" y="1303127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C7EE825D-183C-22DE-5C06-19C8CAFB8B61}"/>
              </a:ext>
            </a:extLst>
          </p:cNvPr>
          <p:cNvCxnSpPr>
            <a:cxnSpLocks/>
          </p:cNvCxnSpPr>
          <p:nvPr/>
        </p:nvCxnSpPr>
        <p:spPr>
          <a:xfrm>
            <a:off x="1608016" y="98864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D298511-8BA5-8C81-B4D3-EBBB193183B3}"/>
              </a:ext>
            </a:extLst>
          </p:cNvPr>
          <p:cNvCxnSpPr>
            <a:cxnSpLocks/>
          </p:cNvCxnSpPr>
          <p:nvPr/>
        </p:nvCxnSpPr>
        <p:spPr>
          <a:xfrm>
            <a:off x="2976316" y="711988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23E18AA-DB83-86FE-B637-7F2BF6243A74}"/>
              </a:ext>
            </a:extLst>
          </p:cNvPr>
          <p:cNvCxnSpPr>
            <a:cxnSpLocks/>
          </p:cNvCxnSpPr>
          <p:nvPr/>
        </p:nvCxnSpPr>
        <p:spPr>
          <a:xfrm flipH="1">
            <a:off x="2526565" y="1626912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60F00FBA-8044-F09A-3FDE-1FE7DEFAD3AA}"/>
              </a:ext>
            </a:extLst>
          </p:cNvPr>
          <p:cNvCxnSpPr>
            <a:cxnSpLocks/>
          </p:cNvCxnSpPr>
          <p:nvPr/>
        </p:nvCxnSpPr>
        <p:spPr>
          <a:xfrm>
            <a:off x="2457450" y="1626912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9B46E7D-4DEC-8830-D289-A434FF9338AC}"/>
              </a:ext>
            </a:extLst>
          </p:cNvPr>
          <p:cNvCxnSpPr>
            <a:cxnSpLocks/>
          </p:cNvCxnSpPr>
          <p:nvPr/>
        </p:nvCxnSpPr>
        <p:spPr>
          <a:xfrm>
            <a:off x="2443635" y="2149590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F8F87E2-2147-4314-737F-9A37A59DBA79}"/>
              </a:ext>
            </a:extLst>
          </p:cNvPr>
          <p:cNvSpPr/>
          <p:nvPr/>
        </p:nvSpPr>
        <p:spPr>
          <a:xfrm>
            <a:off x="926753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EA20DE6-E509-2416-FB06-E9C76C6EE0E9}"/>
              </a:ext>
            </a:extLst>
          </p:cNvPr>
          <p:cNvSpPr/>
          <p:nvPr/>
        </p:nvSpPr>
        <p:spPr>
          <a:xfrm>
            <a:off x="3688186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8" name="오른쪽 대괄호[R] 77">
            <a:extLst>
              <a:ext uri="{FF2B5EF4-FFF2-40B4-BE49-F238E27FC236}">
                <a16:creationId xmlns:a16="http://schemas.microsoft.com/office/drawing/2014/main" id="{46BCC34C-F6B6-61D8-65D7-00CC55DD6E95}"/>
              </a:ext>
            </a:extLst>
          </p:cNvPr>
          <p:cNvSpPr/>
          <p:nvPr/>
        </p:nvSpPr>
        <p:spPr>
          <a:xfrm>
            <a:off x="2703529" y="1888251"/>
            <a:ext cx="88555" cy="365714"/>
          </a:xfrm>
          <a:prstGeom prst="rightBracke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508A4D3-411E-064A-3B19-F92C8178588C}"/>
              </a:ext>
            </a:extLst>
          </p:cNvPr>
          <p:cNvSpPr txBox="1"/>
          <p:nvPr/>
        </p:nvSpPr>
        <p:spPr>
          <a:xfrm>
            <a:off x="3291213" y="2749521"/>
            <a:ext cx="176530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0070C0"/>
                </a:solidFill>
                <a:latin typeface="+mn-ea"/>
              </a:rPr>
              <a:t>2 </a:t>
            </a:r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BB drop ↓ </a:t>
            </a:r>
          </a:p>
          <a:p>
            <a:pPr algn="ctr"/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D-1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5A91E237-FA3C-02F8-9565-EDF22342BBBA}"/>
              </a:ext>
            </a:extLst>
          </p:cNvPr>
          <p:cNvCxnSpPr>
            <a:cxnSpLocks/>
            <a:stCxn id="81" idx="0"/>
            <a:endCxn id="87" idx="1"/>
          </p:cNvCxnSpPr>
          <p:nvPr/>
        </p:nvCxnSpPr>
        <p:spPr>
          <a:xfrm rot="16200000" flipV="1">
            <a:off x="3270349" y="1462502"/>
            <a:ext cx="797574" cy="58388"/>
          </a:xfrm>
          <a:prstGeom prst="bentConnector4">
            <a:avLst>
              <a:gd name="adj1" fmla="val 14332"/>
              <a:gd name="adj2" fmla="val 55489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2A00952-1039-5401-639B-8046A8CF0D75}"/>
              </a:ext>
            </a:extLst>
          </p:cNvPr>
          <p:cNvSpPr txBox="1"/>
          <p:nvPr/>
        </p:nvSpPr>
        <p:spPr>
          <a:xfrm flipH="1">
            <a:off x="3602938" y="1890483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0CD079-D912-197D-0649-019037715C62}"/>
              </a:ext>
            </a:extLst>
          </p:cNvPr>
          <p:cNvSpPr txBox="1"/>
          <p:nvPr/>
        </p:nvSpPr>
        <p:spPr>
          <a:xfrm flipH="1">
            <a:off x="3364194" y="777251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9012-78C6-BE7D-9890-77088C2FC36C}"/>
              </a:ext>
            </a:extLst>
          </p:cNvPr>
          <p:cNvSpPr txBox="1"/>
          <p:nvPr/>
        </p:nvSpPr>
        <p:spPr>
          <a:xfrm flipH="1">
            <a:off x="1777342" y="1889677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1C0B9A-405E-6D80-CA12-15735850D3F9}"/>
              </a:ext>
            </a:extLst>
          </p:cNvPr>
          <p:cNvSpPr txBox="1"/>
          <p:nvPr/>
        </p:nvSpPr>
        <p:spPr>
          <a:xfrm flipH="1">
            <a:off x="2083827" y="1291044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79E238-3DD7-6082-4FA5-612A7D717723}"/>
              </a:ext>
            </a:extLst>
          </p:cNvPr>
          <p:cNvSpPr txBox="1"/>
          <p:nvPr/>
        </p:nvSpPr>
        <p:spPr>
          <a:xfrm flipH="1">
            <a:off x="2975751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BE8005-AE13-3E2C-D42B-7D338170DDFA}"/>
              </a:ext>
            </a:extLst>
          </p:cNvPr>
          <p:cNvSpPr txBox="1"/>
          <p:nvPr/>
        </p:nvSpPr>
        <p:spPr>
          <a:xfrm flipH="1">
            <a:off x="2494048" y="1742981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2B4308-7FA4-D033-969A-301FA9EB4A29}"/>
              </a:ext>
            </a:extLst>
          </p:cNvPr>
          <p:cNvSpPr txBox="1"/>
          <p:nvPr/>
        </p:nvSpPr>
        <p:spPr>
          <a:xfrm>
            <a:off x="3639942" y="846687"/>
            <a:ext cx="25491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en-US" altLang="ko-Kore-KR" sz="1400" i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 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3101C6-7106-3ECB-F8A9-5AFFDC917C66}"/>
              </a:ext>
            </a:extLst>
          </p:cNvPr>
          <p:cNvSpPr txBox="1"/>
          <p:nvPr/>
        </p:nvSpPr>
        <p:spPr>
          <a:xfrm>
            <a:off x="886830" y="2734133"/>
            <a:ext cx="22323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1038082-9C68-19ED-7E84-C348C3EEF5D2}"/>
              </a:ext>
            </a:extLst>
          </p:cNvPr>
          <p:cNvGrpSpPr/>
          <p:nvPr/>
        </p:nvGrpSpPr>
        <p:grpSpPr>
          <a:xfrm>
            <a:off x="6306375" y="596282"/>
            <a:ext cx="2751218" cy="2711266"/>
            <a:chOff x="6233435" y="477176"/>
            <a:chExt cx="2751218" cy="27112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EF4091D-77AB-6F7D-6C2E-A8A7C4BD2A7A}"/>
                </a:ext>
              </a:extLst>
            </p:cNvPr>
            <p:cNvSpPr txBox="1"/>
            <p:nvPr/>
          </p:nvSpPr>
          <p:spPr>
            <a:xfrm>
              <a:off x="6233435" y="477176"/>
              <a:ext cx="26548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Bike component &amp; parameter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DF43-97F9-2D9B-64DD-5C75E2DD2847}"/>
                </a:ext>
              </a:extLst>
            </p:cNvPr>
            <p:cNvSpPr txBox="1"/>
            <p:nvPr/>
          </p:nvSpPr>
          <p:spPr>
            <a:xfrm>
              <a:off x="6290706" y="770462"/>
              <a:ext cx="1394287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A. </a:t>
              </a:r>
              <a:r>
                <a:rPr kumimoji="1" lang="en-US" altLang="ko-Kore-KR" sz="1600" spc="-40" dirty="0">
                  <a:latin typeface="+mn-ea"/>
                </a:rPr>
                <a:t>Front wheel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2) Weight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3) sprocket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B. </a:t>
              </a:r>
              <a:r>
                <a:rPr kumimoji="1" lang="en-US" altLang="ko-Kore-KR" sz="1600" spc="-40" dirty="0">
                  <a:latin typeface="+mn-ea"/>
                </a:rPr>
                <a:t>Head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28A37D-2F35-6449-45E7-7E9C320C91D1}"/>
                </a:ext>
              </a:extLst>
            </p:cNvPr>
            <p:cNvSpPr txBox="1"/>
            <p:nvPr/>
          </p:nvSpPr>
          <p:spPr>
            <a:xfrm>
              <a:off x="6296272" y="2197894"/>
              <a:ext cx="1541461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E. </a:t>
              </a:r>
              <a:r>
                <a:rPr kumimoji="1" lang="en-US" altLang="ko-Kore-KR" sz="1600" spc="-40" dirty="0">
                  <a:latin typeface="+mn-ea"/>
                </a:rPr>
                <a:t>Bottom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r>
                <a:rPr kumimoji="1" lang="en-US" altLang="ko-Kore-KR" sz="1600" spc="-40" dirty="0">
                  <a:latin typeface="+mn-ea"/>
                </a:rPr>
                <a:t> 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F. </a:t>
              </a:r>
              <a:r>
                <a:rPr kumimoji="1" lang="en-US" altLang="ko-Kore-KR" sz="1600" spc="-40" dirty="0">
                  <a:latin typeface="+mn-ea"/>
                </a:rPr>
                <a:t>Crank set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chain ring size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428D23-47F7-E658-9955-15DE19652B00}"/>
                </a:ext>
              </a:extLst>
            </p:cNvPr>
            <p:cNvSpPr txBox="1"/>
            <p:nvPr/>
          </p:nvSpPr>
          <p:spPr>
            <a:xfrm>
              <a:off x="7742884" y="783381"/>
              <a:ext cx="1240208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C. </a:t>
              </a:r>
              <a:r>
                <a:rPr kumimoji="1" lang="en-US" altLang="ko-Kore-KR" sz="1600" spc="-40" dirty="0">
                  <a:latin typeface="+mn-ea"/>
                </a:rPr>
                <a:t>Chain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br>
                <a:rPr kumimoji="1" lang="en-US" altLang="ko-Kore-KR" sz="1400" spc="-40" dirty="0">
                  <a:latin typeface="+mn-ea"/>
                </a:rPr>
              </a:br>
              <a:br>
                <a:rPr kumimoji="1" lang="en-US" altLang="ko-Kore-KR" sz="1400" spc="-40" dirty="0">
                  <a:latin typeface="+mn-ea"/>
                </a:rPr>
              </a:br>
              <a:endParaRPr kumimoji="1" lang="en-US" altLang="ko-Kore-KR" sz="1400" spc="-40" dirty="0">
                <a:latin typeface="+mn-ea"/>
              </a:endParaRP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D. </a:t>
              </a:r>
              <a:r>
                <a:rPr kumimoji="1" lang="en-US" altLang="ko-Kore-KR" sz="1600" spc="-40" dirty="0">
                  <a:latin typeface="+mn-ea"/>
                </a:rPr>
                <a:t>Seat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453764DF-3EB4-5732-F4CA-9F646321EBC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993" y="790765"/>
              <a:ext cx="0" cy="1384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5A92825C-830D-DE6F-0B2B-FDC2A770882E}"/>
                </a:ext>
              </a:extLst>
            </p:cNvPr>
            <p:cNvCxnSpPr>
              <a:cxnSpLocks/>
            </p:cNvCxnSpPr>
            <p:nvPr/>
          </p:nvCxnSpPr>
          <p:spPr>
            <a:xfrm>
              <a:off x="8984653" y="783381"/>
              <a:ext cx="0" cy="24046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BFAAAF0F-7824-982D-3E4F-54ECD96F4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557" y="783381"/>
              <a:ext cx="0" cy="2397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4804A51-21D2-6992-E9A0-4B5D87DAB9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2175614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B4628352-5D61-7A5A-6AD1-0410DEAC44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96" y="3188442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B35FC46A-C9DC-1F34-79C2-C6A8D7812470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787258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338BFE5-2A26-B5E5-76B5-7856ED23FA56}"/>
                </a:ext>
              </a:extLst>
            </p:cNvPr>
            <p:cNvSpPr txBox="1"/>
            <p:nvPr/>
          </p:nvSpPr>
          <p:spPr>
            <a:xfrm>
              <a:off x="7823232" y="2197894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G. </a:t>
              </a:r>
              <a:r>
                <a:rPr kumimoji="1" lang="en-US" altLang="ko-Kore-KR" sz="1600" spc="-40" dirty="0">
                  <a:latin typeface="+mn-ea"/>
                </a:rPr>
                <a:t>Seat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0CF01D8-B4B7-3B7E-6392-5204ED80E248}"/>
                </a:ext>
              </a:extLst>
            </p:cNvPr>
            <p:cNvSpPr txBox="1"/>
            <p:nvPr/>
          </p:nvSpPr>
          <p:spPr>
            <a:xfrm>
              <a:off x="7823232" y="2683317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H. </a:t>
              </a:r>
              <a:r>
                <a:rPr kumimoji="1" lang="en-US" altLang="ko-Kore-KR" sz="1600" spc="-40" dirty="0">
                  <a:latin typeface="+mn-ea"/>
                </a:rPr>
                <a:t>Top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</p:grpSp>
      <p:sp>
        <p:nvSpPr>
          <p:cNvPr id="111" name="오른쪽 대괄호[R] 110">
            <a:extLst>
              <a:ext uri="{FF2B5EF4-FFF2-40B4-BE49-F238E27FC236}">
                <a16:creationId xmlns:a16="http://schemas.microsoft.com/office/drawing/2014/main" id="{7E961DD4-0F80-8C1F-0EAF-53EFC15A0059}"/>
              </a:ext>
            </a:extLst>
          </p:cNvPr>
          <p:cNvSpPr/>
          <p:nvPr/>
        </p:nvSpPr>
        <p:spPr>
          <a:xfrm rot="5400000">
            <a:off x="2584631" y="950228"/>
            <a:ext cx="104185" cy="2731439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8" name="꺾인 연결선[E] 117">
            <a:extLst>
              <a:ext uri="{FF2B5EF4-FFF2-40B4-BE49-F238E27FC236}">
                <a16:creationId xmlns:a16="http://schemas.microsoft.com/office/drawing/2014/main" id="{BAB9D9D2-F84A-8327-47B5-E324DE2E6C7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rot="10800000" flipH="1" flipV="1">
            <a:off x="2792084" y="2071107"/>
            <a:ext cx="1381782" cy="678413"/>
          </a:xfrm>
          <a:prstGeom prst="bentConnector4">
            <a:avLst>
              <a:gd name="adj1" fmla="val 41264"/>
              <a:gd name="adj2" fmla="val 85167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881F0B98-0D13-8583-B898-9FEB781DF45A}"/>
              </a:ext>
            </a:extLst>
          </p:cNvPr>
          <p:cNvCxnSpPr>
            <a:cxnSpLocks/>
            <a:stCxn id="111" idx="2"/>
            <a:endCxn id="88" idx="0"/>
          </p:cNvCxnSpPr>
          <p:nvPr/>
        </p:nvCxnSpPr>
        <p:spPr>
          <a:xfrm rot="16200000" flipH="1" flipV="1">
            <a:off x="2136810" y="2234219"/>
            <a:ext cx="366093" cy="633733"/>
          </a:xfrm>
          <a:prstGeom prst="bentConnector3">
            <a:avLst>
              <a:gd name="adj1" fmla="val 61304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20D1515-5555-EF73-034B-74998C894A64}"/>
              </a:ext>
            </a:extLst>
          </p:cNvPr>
          <p:cNvSpPr txBox="1"/>
          <p:nvPr/>
        </p:nvSpPr>
        <p:spPr>
          <a:xfrm>
            <a:off x="4478683" y="1381754"/>
            <a:ext cx="156555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A-1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CA554A7-F908-9EDF-91D2-1D857C4FA25A}"/>
              </a:ext>
            </a:extLst>
          </p:cNvPr>
          <p:cNvSpPr txBox="1"/>
          <p:nvPr/>
        </p:nvSpPr>
        <p:spPr>
          <a:xfrm>
            <a:off x="2314015" y="3428169"/>
            <a:ext cx="15318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E-1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25" name="오른쪽 중괄호[R] 124">
            <a:extLst>
              <a:ext uri="{FF2B5EF4-FFF2-40B4-BE49-F238E27FC236}">
                <a16:creationId xmlns:a16="http://schemas.microsoft.com/office/drawing/2014/main" id="{EDC228C3-B613-3047-FB8F-8F1F505BEC65}"/>
              </a:ext>
            </a:extLst>
          </p:cNvPr>
          <p:cNvSpPr/>
          <p:nvPr/>
        </p:nvSpPr>
        <p:spPr>
          <a:xfrm rot="5400000">
            <a:off x="3280910" y="2202296"/>
            <a:ext cx="121508" cy="22901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91500E7-5082-D5B4-C148-532E7994FA6D}"/>
              </a:ext>
            </a:extLst>
          </p:cNvPr>
          <p:cNvSpPr txBox="1"/>
          <p:nvPr/>
        </p:nvSpPr>
        <p:spPr>
          <a:xfrm flipH="1">
            <a:off x="1617468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6CA27C-5BF5-EDC3-345E-4C757677B230}"/>
              </a:ext>
            </a:extLst>
          </p:cNvPr>
          <p:cNvSpPr txBox="1"/>
          <p:nvPr/>
        </p:nvSpPr>
        <p:spPr>
          <a:xfrm flipH="1">
            <a:off x="2592779" y="1054791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E6CAEBB-7B9E-C8A4-CE72-C8159C281BD6}"/>
              </a:ext>
            </a:extLst>
          </p:cNvPr>
          <p:cNvSpPr txBox="1"/>
          <p:nvPr/>
        </p:nvSpPr>
        <p:spPr>
          <a:xfrm>
            <a:off x="6862482" y="4706924"/>
            <a:ext cx="226465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Direct </a:t>
            </a:r>
            <a:r>
              <a:rPr kumimoji="1" lang="en-US" altLang="ko-Kore-KR" sz="1600" spc="-40" dirty="0">
                <a:latin typeface="+mn-ea"/>
              </a:rPr>
              <a:t>level of candidates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&amp;</a:t>
            </a:r>
          </a:p>
          <a:p>
            <a:pPr algn="ctr"/>
            <a:r>
              <a:rPr kumimoji="1" lang="en-US" altLang="ko-Kore-KR" sz="1600" b="1" spc="-40" dirty="0">
                <a:latin typeface="+mn-ea"/>
              </a:rPr>
              <a:t>Indirect</a:t>
            </a:r>
            <a:r>
              <a:rPr kumimoji="1" lang="en-US" altLang="ko-Kore-KR" sz="1600" spc="-40" dirty="0">
                <a:latin typeface="+mn-ea"/>
              </a:rPr>
              <a:t> path of product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3F4CC99-951B-00E5-5530-F63BF8868FCE}"/>
              </a:ext>
            </a:extLst>
          </p:cNvPr>
          <p:cNvSpPr txBox="1"/>
          <p:nvPr/>
        </p:nvSpPr>
        <p:spPr>
          <a:xfrm>
            <a:off x="289965" y="119338"/>
            <a:ext cx="37420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Conflict resolution strategy for ~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4" name="오른쪽 중괄호[R] 193">
            <a:extLst>
              <a:ext uri="{FF2B5EF4-FFF2-40B4-BE49-F238E27FC236}">
                <a16:creationId xmlns:a16="http://schemas.microsoft.com/office/drawing/2014/main" id="{D250E6D9-EDB5-A9E9-2526-DA63C0CC1A8D}"/>
              </a:ext>
            </a:extLst>
          </p:cNvPr>
          <p:cNvSpPr/>
          <p:nvPr/>
        </p:nvSpPr>
        <p:spPr>
          <a:xfrm>
            <a:off x="6043848" y="988046"/>
            <a:ext cx="98516" cy="2927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76F0D4-9CDA-DE03-54C5-DBC8185CE410}"/>
              </a:ext>
            </a:extLst>
          </p:cNvPr>
          <p:cNvCxnSpPr>
            <a:cxnSpLocks/>
          </p:cNvCxnSpPr>
          <p:nvPr/>
        </p:nvCxnSpPr>
        <p:spPr>
          <a:xfrm>
            <a:off x="255764" y="3033255"/>
            <a:ext cx="0" cy="112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75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822FFC-94B6-1A65-6C6E-3A3BA35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pPr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01B15-4D2E-581E-1D36-0A8D9A06F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9D894F-25F7-4917-ADA5-815971E9FF5F}"/>
              </a:ext>
            </a:extLst>
          </p:cNvPr>
          <p:cNvSpPr txBox="1"/>
          <p:nvPr/>
        </p:nvSpPr>
        <p:spPr>
          <a:xfrm rot="5400000">
            <a:off x="-1350752" y="2115915"/>
            <a:ext cx="3094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Direct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04085-163B-7893-B5FF-C45DC2BAC981}"/>
              </a:ext>
            </a:extLst>
          </p:cNvPr>
          <p:cNvSpPr txBox="1"/>
          <p:nvPr/>
        </p:nvSpPr>
        <p:spPr>
          <a:xfrm>
            <a:off x="541454" y="4826127"/>
            <a:ext cx="22068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E14F0-4006-C2A3-8961-AB6035A727F1}"/>
              </a:ext>
            </a:extLst>
          </p:cNvPr>
          <p:cNvSpPr txBox="1"/>
          <p:nvPr/>
        </p:nvSpPr>
        <p:spPr>
          <a:xfrm>
            <a:off x="550628" y="5655246"/>
            <a:ext cx="21780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-1)    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E0AB1-A6E8-4C79-8D7E-19D09BFA4394}"/>
              </a:ext>
            </a:extLst>
          </p:cNvPr>
          <p:cNvSpPr txBox="1"/>
          <p:nvPr/>
        </p:nvSpPr>
        <p:spPr>
          <a:xfrm>
            <a:off x="5947634" y="3163112"/>
            <a:ext cx="3475700" cy="4140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* FR</a:t>
            </a:r>
            <a:r>
              <a:rPr kumimoji="1" lang="en-US" altLang="en-US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1600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*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600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sz="1600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CF54A62-E450-222C-B655-FC7B2FA8F5B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1591232" y="988649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2E4B766C-AE54-6F2A-3647-A14AC75B6513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1111404" y="1201618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34886341-2B77-A5DD-8D14-0C24FAECEBE3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3127867" y="705755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755E355-AB85-C174-51F1-C89E0CEAB237}"/>
              </a:ext>
            </a:extLst>
          </p:cNvPr>
          <p:cNvCxnSpPr>
            <a:cxnSpLocks/>
          </p:cNvCxnSpPr>
          <p:nvPr/>
        </p:nvCxnSpPr>
        <p:spPr>
          <a:xfrm flipV="1">
            <a:off x="1748241" y="1171985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0E7FC2DC-5725-9F3D-BE41-3FCF1C8CF249}"/>
              </a:ext>
            </a:extLst>
          </p:cNvPr>
          <p:cNvSpPr/>
          <p:nvPr/>
        </p:nvSpPr>
        <p:spPr>
          <a:xfrm>
            <a:off x="2180389" y="1727891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0FBC36D-6B39-DC5D-3D74-7E374A10A44D}"/>
              </a:ext>
            </a:extLst>
          </p:cNvPr>
          <p:cNvSpPr/>
          <p:nvPr/>
        </p:nvSpPr>
        <p:spPr>
          <a:xfrm>
            <a:off x="682192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E9C777D-309B-2330-783F-6290A9587BDE}"/>
              </a:ext>
            </a:extLst>
          </p:cNvPr>
          <p:cNvSpPr/>
          <p:nvPr/>
        </p:nvSpPr>
        <p:spPr>
          <a:xfrm>
            <a:off x="992901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7DD3AB42-0659-06BD-87AC-3AAD15767AA9}"/>
              </a:ext>
            </a:extLst>
          </p:cNvPr>
          <p:cNvCxnSpPr>
            <a:cxnSpLocks/>
            <a:stCxn id="132" idx="2"/>
            <a:endCxn id="134" idx="6"/>
          </p:cNvCxnSpPr>
          <p:nvPr/>
        </p:nvCxnSpPr>
        <p:spPr>
          <a:xfrm flipH="1">
            <a:off x="1131738" y="1888252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934FA726-6531-7BFB-58DC-E3388B66C99F}"/>
              </a:ext>
            </a:extLst>
          </p:cNvPr>
          <p:cNvSpPr/>
          <p:nvPr/>
        </p:nvSpPr>
        <p:spPr>
          <a:xfrm>
            <a:off x="3448592" y="1849389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06C772-956A-6D45-A5B6-5CA367F46CD7}"/>
              </a:ext>
            </a:extLst>
          </p:cNvPr>
          <p:cNvSpPr/>
          <p:nvPr/>
        </p:nvSpPr>
        <p:spPr>
          <a:xfrm>
            <a:off x="3759301" y="2164547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B0640B66-D743-898D-5627-F7F7898C4359}"/>
              </a:ext>
            </a:extLst>
          </p:cNvPr>
          <p:cNvCxnSpPr>
            <a:cxnSpLocks/>
            <a:endCxn id="132" idx="7"/>
          </p:cNvCxnSpPr>
          <p:nvPr/>
        </p:nvCxnSpPr>
        <p:spPr>
          <a:xfrm flipH="1">
            <a:off x="2454145" y="1303127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63ADDEBE-0A1F-60B6-8D5D-F6FB7DD27B37}"/>
              </a:ext>
            </a:extLst>
          </p:cNvPr>
          <p:cNvCxnSpPr>
            <a:cxnSpLocks/>
          </p:cNvCxnSpPr>
          <p:nvPr/>
        </p:nvCxnSpPr>
        <p:spPr>
          <a:xfrm>
            <a:off x="1416668" y="988647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2FBF0E34-DFDE-97BE-E8F3-661E0D87F6D5}"/>
              </a:ext>
            </a:extLst>
          </p:cNvPr>
          <p:cNvCxnSpPr>
            <a:cxnSpLocks/>
          </p:cNvCxnSpPr>
          <p:nvPr/>
        </p:nvCxnSpPr>
        <p:spPr>
          <a:xfrm>
            <a:off x="2784968" y="711988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4392F534-4234-4760-6F52-4A371165F0D6}"/>
              </a:ext>
            </a:extLst>
          </p:cNvPr>
          <p:cNvCxnSpPr>
            <a:cxnSpLocks/>
          </p:cNvCxnSpPr>
          <p:nvPr/>
        </p:nvCxnSpPr>
        <p:spPr>
          <a:xfrm flipH="1">
            <a:off x="2335217" y="1626912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6A6979EE-399A-1D73-D7AB-AAD4F6B9C8B6}"/>
              </a:ext>
            </a:extLst>
          </p:cNvPr>
          <p:cNvCxnSpPr>
            <a:cxnSpLocks/>
          </p:cNvCxnSpPr>
          <p:nvPr/>
        </p:nvCxnSpPr>
        <p:spPr>
          <a:xfrm>
            <a:off x="2266102" y="1626912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A95943C8-BFB9-EB59-A2A1-2236C017C608}"/>
              </a:ext>
            </a:extLst>
          </p:cNvPr>
          <p:cNvCxnSpPr>
            <a:cxnSpLocks/>
          </p:cNvCxnSpPr>
          <p:nvPr/>
        </p:nvCxnSpPr>
        <p:spPr>
          <a:xfrm>
            <a:off x="2252287" y="2149590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042515FF-C18D-58CB-744C-9AC260659984}"/>
              </a:ext>
            </a:extLst>
          </p:cNvPr>
          <p:cNvSpPr/>
          <p:nvPr/>
        </p:nvSpPr>
        <p:spPr>
          <a:xfrm>
            <a:off x="735405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6E4EBF8-CE45-B8FA-B146-6A91107A0E90}"/>
              </a:ext>
            </a:extLst>
          </p:cNvPr>
          <p:cNvSpPr/>
          <p:nvPr/>
        </p:nvSpPr>
        <p:spPr>
          <a:xfrm>
            <a:off x="3496838" y="1894980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오른쪽 대괄호[R] 120">
            <a:extLst>
              <a:ext uri="{FF2B5EF4-FFF2-40B4-BE49-F238E27FC236}">
                <a16:creationId xmlns:a16="http://schemas.microsoft.com/office/drawing/2014/main" id="{48F5AC28-C56B-7A17-1C2B-88F3045FA49D}"/>
              </a:ext>
            </a:extLst>
          </p:cNvPr>
          <p:cNvSpPr/>
          <p:nvPr/>
        </p:nvSpPr>
        <p:spPr>
          <a:xfrm>
            <a:off x="2512181" y="1888251"/>
            <a:ext cx="88555" cy="365714"/>
          </a:xfrm>
          <a:prstGeom prst="rightBracke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743BE3-CB79-B1F6-F0B0-433FF98A8254}"/>
              </a:ext>
            </a:extLst>
          </p:cNvPr>
          <p:cNvSpPr txBox="1"/>
          <p:nvPr/>
        </p:nvSpPr>
        <p:spPr>
          <a:xfrm>
            <a:off x="3099865" y="2749521"/>
            <a:ext cx="176530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0070C0"/>
                </a:solidFill>
                <a:latin typeface="+mn-ea"/>
              </a:rPr>
              <a:t>2 </a:t>
            </a:r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BB drop ↓ </a:t>
            </a:r>
          </a:p>
          <a:p>
            <a:pPr algn="ctr"/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D-1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</a:p>
        </p:txBody>
      </p: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8ED9480B-02A5-E2FB-07C3-D2B788573D3E}"/>
              </a:ext>
            </a:extLst>
          </p:cNvPr>
          <p:cNvCxnSpPr>
            <a:cxnSpLocks/>
            <a:stCxn id="112" idx="0"/>
            <a:endCxn id="110" idx="1"/>
          </p:cNvCxnSpPr>
          <p:nvPr/>
        </p:nvCxnSpPr>
        <p:spPr>
          <a:xfrm rot="16200000" flipV="1">
            <a:off x="3079001" y="1462502"/>
            <a:ext cx="797574" cy="58388"/>
          </a:xfrm>
          <a:prstGeom prst="bentConnector4">
            <a:avLst>
              <a:gd name="adj1" fmla="val 14332"/>
              <a:gd name="adj2" fmla="val 55489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17D860C-2628-2EA2-D21C-98DF8F4AB176}"/>
              </a:ext>
            </a:extLst>
          </p:cNvPr>
          <p:cNvSpPr txBox="1"/>
          <p:nvPr/>
        </p:nvSpPr>
        <p:spPr>
          <a:xfrm flipH="1">
            <a:off x="3411590" y="1890483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F8EFF1-0E04-EE4B-190E-8477042F3FCF}"/>
              </a:ext>
            </a:extLst>
          </p:cNvPr>
          <p:cNvSpPr txBox="1"/>
          <p:nvPr/>
        </p:nvSpPr>
        <p:spPr>
          <a:xfrm flipH="1">
            <a:off x="3172846" y="777251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A6342-3D38-E362-55B2-B56516ACDDD2}"/>
              </a:ext>
            </a:extLst>
          </p:cNvPr>
          <p:cNvSpPr txBox="1"/>
          <p:nvPr/>
        </p:nvSpPr>
        <p:spPr>
          <a:xfrm flipH="1">
            <a:off x="1585994" y="1889677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AF620B-C3E3-3401-DD5B-FF57D9347989}"/>
              </a:ext>
            </a:extLst>
          </p:cNvPr>
          <p:cNvSpPr txBox="1"/>
          <p:nvPr/>
        </p:nvSpPr>
        <p:spPr>
          <a:xfrm flipH="1">
            <a:off x="1892479" y="1291044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9AD3A3-B426-D8FB-A7F0-BFFA2E7FFC6A}"/>
              </a:ext>
            </a:extLst>
          </p:cNvPr>
          <p:cNvSpPr txBox="1"/>
          <p:nvPr/>
        </p:nvSpPr>
        <p:spPr>
          <a:xfrm flipH="1">
            <a:off x="2784403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87D7-842A-0155-5047-9198A7D442FA}"/>
              </a:ext>
            </a:extLst>
          </p:cNvPr>
          <p:cNvSpPr txBox="1"/>
          <p:nvPr/>
        </p:nvSpPr>
        <p:spPr>
          <a:xfrm flipH="1">
            <a:off x="2302700" y="1742981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EA92BD-C9E4-C6DA-3856-4B686A5E98B3}"/>
              </a:ext>
            </a:extLst>
          </p:cNvPr>
          <p:cNvSpPr txBox="1"/>
          <p:nvPr/>
        </p:nvSpPr>
        <p:spPr>
          <a:xfrm>
            <a:off x="3448594" y="846687"/>
            <a:ext cx="25491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en-US" altLang="ko-Kore-KR" sz="1400" i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 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54601E-974A-991F-3B3C-AB2E7F7B6DA0}"/>
              </a:ext>
            </a:extLst>
          </p:cNvPr>
          <p:cNvSpPr txBox="1"/>
          <p:nvPr/>
        </p:nvSpPr>
        <p:spPr>
          <a:xfrm>
            <a:off x="695482" y="2734133"/>
            <a:ext cx="22323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5AB87C0-2641-B480-6AAB-4915AD400E84}"/>
              </a:ext>
            </a:extLst>
          </p:cNvPr>
          <p:cNvGrpSpPr/>
          <p:nvPr/>
        </p:nvGrpSpPr>
        <p:grpSpPr>
          <a:xfrm>
            <a:off x="6306375" y="529283"/>
            <a:ext cx="2751218" cy="2711266"/>
            <a:chOff x="6233435" y="477176"/>
            <a:chExt cx="2751218" cy="271126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512136F-CD5B-F30E-D3CD-5B0F15E6130F}"/>
                </a:ext>
              </a:extLst>
            </p:cNvPr>
            <p:cNvSpPr txBox="1"/>
            <p:nvPr/>
          </p:nvSpPr>
          <p:spPr>
            <a:xfrm>
              <a:off x="6233435" y="477176"/>
              <a:ext cx="26548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Bike component &amp; parameter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A57E52D-45F7-75C5-9D96-90019504A4DE}"/>
                </a:ext>
              </a:extLst>
            </p:cNvPr>
            <p:cNvSpPr txBox="1"/>
            <p:nvPr/>
          </p:nvSpPr>
          <p:spPr>
            <a:xfrm>
              <a:off x="6290706" y="770462"/>
              <a:ext cx="1394287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A. </a:t>
              </a:r>
              <a:r>
                <a:rPr kumimoji="1" lang="en-US" altLang="ko-Kore-KR" sz="1600" spc="-40" dirty="0">
                  <a:latin typeface="+mn-ea"/>
                </a:rPr>
                <a:t>Front wheel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2) Weight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3) sprocket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B. </a:t>
              </a:r>
              <a:r>
                <a:rPr kumimoji="1" lang="en-US" altLang="ko-Kore-KR" sz="1600" spc="-40" dirty="0">
                  <a:latin typeface="+mn-ea"/>
                </a:rPr>
                <a:t>Head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A58DFC-19FC-40C7-66BF-2BBCD6F036F4}"/>
                </a:ext>
              </a:extLst>
            </p:cNvPr>
            <p:cNvSpPr txBox="1"/>
            <p:nvPr/>
          </p:nvSpPr>
          <p:spPr>
            <a:xfrm>
              <a:off x="6296272" y="2197894"/>
              <a:ext cx="1541461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E. </a:t>
              </a:r>
              <a:r>
                <a:rPr kumimoji="1" lang="en-US" altLang="ko-Kore-KR" sz="1600" spc="-40" dirty="0">
                  <a:latin typeface="+mn-ea"/>
                </a:rPr>
                <a:t>Bottom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r>
                <a:rPr kumimoji="1" lang="en-US" altLang="ko-Kore-KR" sz="1600" spc="-40" dirty="0">
                  <a:latin typeface="+mn-ea"/>
                </a:rPr>
                <a:t> 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F. </a:t>
              </a:r>
              <a:r>
                <a:rPr kumimoji="1" lang="en-US" altLang="ko-Kore-KR" sz="1600" spc="-40" dirty="0">
                  <a:latin typeface="+mn-ea"/>
                </a:rPr>
                <a:t>Crank set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chain ring size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274FB73-C374-6ECE-885A-AFB2D8C66763}"/>
                </a:ext>
              </a:extLst>
            </p:cNvPr>
            <p:cNvSpPr txBox="1"/>
            <p:nvPr/>
          </p:nvSpPr>
          <p:spPr>
            <a:xfrm>
              <a:off x="7742884" y="783381"/>
              <a:ext cx="1240208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C. </a:t>
              </a:r>
              <a:r>
                <a:rPr kumimoji="1" lang="en-US" altLang="ko-Kore-KR" sz="1600" spc="-40" dirty="0">
                  <a:latin typeface="+mn-ea"/>
                </a:rPr>
                <a:t>Chain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br>
                <a:rPr kumimoji="1" lang="en-US" altLang="ko-Kore-KR" sz="1400" spc="-40" dirty="0">
                  <a:latin typeface="+mn-ea"/>
                </a:rPr>
              </a:br>
              <a:br>
                <a:rPr kumimoji="1" lang="en-US" altLang="ko-Kore-KR" sz="1400" spc="-40" dirty="0">
                  <a:latin typeface="+mn-ea"/>
                </a:rPr>
              </a:br>
              <a:endParaRPr kumimoji="1" lang="en-US" altLang="ko-Kore-KR" sz="1400" spc="-40" dirty="0">
                <a:latin typeface="+mn-ea"/>
              </a:endParaRP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D. </a:t>
              </a:r>
              <a:r>
                <a:rPr kumimoji="1" lang="en-US" altLang="ko-Kore-KR" sz="1600" spc="-40" dirty="0">
                  <a:latin typeface="+mn-ea"/>
                </a:rPr>
                <a:t>Seat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3BE48D3C-52F3-F6F3-3A2C-DB0A2F55D07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993" y="790765"/>
              <a:ext cx="0" cy="1384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4B160C8A-7F2C-2A05-A5B3-3CF2C4DAB1E0}"/>
                </a:ext>
              </a:extLst>
            </p:cNvPr>
            <p:cNvCxnSpPr>
              <a:cxnSpLocks/>
            </p:cNvCxnSpPr>
            <p:nvPr/>
          </p:nvCxnSpPr>
          <p:spPr>
            <a:xfrm>
              <a:off x="8984653" y="783381"/>
              <a:ext cx="0" cy="24046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3C2EEB32-1087-9654-7510-03D118380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557" y="783381"/>
              <a:ext cx="0" cy="2397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5CCC7E73-64C1-B2D2-408D-3DBA3B3E0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2175614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AAE7ED95-8595-E2D9-169E-545543E00F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96" y="3188442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30972A59-1CCB-D4B4-818C-EA027DE66B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787258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EEDAA8-F6BF-19FF-372C-12473D3EAA84}"/>
                </a:ext>
              </a:extLst>
            </p:cNvPr>
            <p:cNvSpPr txBox="1"/>
            <p:nvPr/>
          </p:nvSpPr>
          <p:spPr>
            <a:xfrm>
              <a:off x="7823232" y="2197894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G. </a:t>
              </a:r>
              <a:r>
                <a:rPr kumimoji="1" lang="en-US" altLang="ko-Kore-KR" sz="1600" spc="-40" dirty="0">
                  <a:latin typeface="+mn-ea"/>
                </a:rPr>
                <a:t>Seat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2E73B989-4938-890C-CD38-7C11C6C5DC38}"/>
                </a:ext>
              </a:extLst>
            </p:cNvPr>
            <p:cNvSpPr txBox="1"/>
            <p:nvPr/>
          </p:nvSpPr>
          <p:spPr>
            <a:xfrm>
              <a:off x="7823232" y="2683317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H. </a:t>
              </a:r>
              <a:r>
                <a:rPr kumimoji="1" lang="en-US" altLang="ko-Kore-KR" sz="1600" spc="-40" dirty="0">
                  <a:latin typeface="+mn-ea"/>
                </a:rPr>
                <a:t>Top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</p:grpSp>
      <p:sp>
        <p:nvSpPr>
          <p:cNvPr id="166" name="오른쪽 대괄호[R] 165">
            <a:extLst>
              <a:ext uri="{FF2B5EF4-FFF2-40B4-BE49-F238E27FC236}">
                <a16:creationId xmlns:a16="http://schemas.microsoft.com/office/drawing/2014/main" id="{F1BB97BE-D713-3D3A-F995-0AA5C0E2F913}"/>
              </a:ext>
            </a:extLst>
          </p:cNvPr>
          <p:cNvSpPr/>
          <p:nvPr/>
        </p:nvSpPr>
        <p:spPr>
          <a:xfrm rot="5400000">
            <a:off x="2393283" y="950228"/>
            <a:ext cx="104185" cy="2731439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89F164D1-5F9E-58DA-96F6-497D9684F093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rot="10800000" flipH="1" flipV="1">
            <a:off x="2600736" y="2071107"/>
            <a:ext cx="1381782" cy="678413"/>
          </a:xfrm>
          <a:prstGeom prst="bentConnector4">
            <a:avLst>
              <a:gd name="adj1" fmla="val 41264"/>
              <a:gd name="adj2" fmla="val 85167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C10DE556-827F-D5D5-ABD7-26CA162406BC}"/>
              </a:ext>
            </a:extLst>
          </p:cNvPr>
          <p:cNvCxnSpPr>
            <a:cxnSpLocks/>
            <a:stCxn id="166" idx="2"/>
            <a:endCxn id="108" idx="0"/>
          </p:cNvCxnSpPr>
          <p:nvPr/>
        </p:nvCxnSpPr>
        <p:spPr>
          <a:xfrm rot="16200000" flipH="1" flipV="1">
            <a:off x="1945462" y="2234219"/>
            <a:ext cx="366093" cy="633733"/>
          </a:xfrm>
          <a:prstGeom prst="bentConnector3">
            <a:avLst>
              <a:gd name="adj1" fmla="val 61304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FEFE9E37-FF8A-DA3B-9D4F-8C9306236D26}"/>
              </a:ext>
            </a:extLst>
          </p:cNvPr>
          <p:cNvSpPr txBox="1"/>
          <p:nvPr/>
        </p:nvSpPr>
        <p:spPr>
          <a:xfrm>
            <a:off x="4287335" y="1381754"/>
            <a:ext cx="156555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A-1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1D7FA5-0478-BF1C-F577-0ED771EC97DF}"/>
              </a:ext>
            </a:extLst>
          </p:cNvPr>
          <p:cNvSpPr txBox="1"/>
          <p:nvPr/>
        </p:nvSpPr>
        <p:spPr>
          <a:xfrm>
            <a:off x="2122667" y="3428169"/>
            <a:ext cx="15318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on </a:t>
            </a:r>
            <a:r>
              <a:rPr kumimoji="1" lang="en-US" altLang="ko-Kore-KR" sz="1600" b="1" i="1" spc="-40" dirty="0">
                <a:latin typeface="+mn-ea"/>
              </a:rPr>
              <a:t>E-1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94" name="오른쪽 중괄호[R] 193">
            <a:extLst>
              <a:ext uri="{FF2B5EF4-FFF2-40B4-BE49-F238E27FC236}">
                <a16:creationId xmlns:a16="http://schemas.microsoft.com/office/drawing/2014/main" id="{18F0DEC5-A640-EB26-365C-D50F8BAE286B}"/>
              </a:ext>
            </a:extLst>
          </p:cNvPr>
          <p:cNvSpPr/>
          <p:nvPr/>
        </p:nvSpPr>
        <p:spPr>
          <a:xfrm rot="5400000">
            <a:off x="3089562" y="2202296"/>
            <a:ext cx="121508" cy="22901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5CECEAD-A158-5986-305C-25FC4AC5BA5E}"/>
              </a:ext>
            </a:extLst>
          </p:cNvPr>
          <p:cNvSpPr txBox="1"/>
          <p:nvPr/>
        </p:nvSpPr>
        <p:spPr>
          <a:xfrm rot="5400000">
            <a:off x="-1145460" y="5004656"/>
            <a:ext cx="2683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Indirect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3C68400A-9011-28E1-907F-E63F15D6A204}"/>
              </a:ext>
            </a:extLst>
          </p:cNvPr>
          <p:cNvCxnSpPr>
            <a:cxnSpLocks/>
          </p:cNvCxnSpPr>
          <p:nvPr/>
        </p:nvCxnSpPr>
        <p:spPr>
          <a:xfrm>
            <a:off x="438109" y="3806962"/>
            <a:ext cx="585110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05C2FD10-6BCE-0A63-934A-26A6C4E770A6}"/>
              </a:ext>
            </a:extLst>
          </p:cNvPr>
          <p:cNvCxnSpPr>
            <a:cxnSpLocks/>
          </p:cNvCxnSpPr>
          <p:nvPr/>
        </p:nvCxnSpPr>
        <p:spPr>
          <a:xfrm>
            <a:off x="438109" y="689927"/>
            <a:ext cx="0" cy="57949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F51A7D6-BDEA-3B93-062D-0F0161A08C8E}"/>
              </a:ext>
            </a:extLst>
          </p:cNvPr>
          <p:cNvSpPr txBox="1"/>
          <p:nvPr/>
        </p:nvSpPr>
        <p:spPr>
          <a:xfrm>
            <a:off x="3126703" y="4551406"/>
            <a:ext cx="11606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 - length↓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6DCDF9-5098-91BD-0DAE-BE1FA43CF374}"/>
              </a:ext>
            </a:extLst>
          </p:cNvPr>
          <p:cNvSpPr txBox="1"/>
          <p:nvPr/>
        </p:nvSpPr>
        <p:spPr>
          <a:xfrm>
            <a:off x="3117165" y="5655246"/>
            <a:ext cx="11660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 - size↑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FEB8680-9726-7F7C-0E01-D6F5424226FC}"/>
              </a:ext>
            </a:extLst>
          </p:cNvPr>
          <p:cNvSpPr txBox="1"/>
          <p:nvPr/>
        </p:nvSpPr>
        <p:spPr>
          <a:xfrm>
            <a:off x="3126704" y="5106654"/>
            <a:ext cx="11606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 - length↓</a:t>
            </a:r>
          </a:p>
        </p:txBody>
      </p:sp>
      <p:cxnSp>
        <p:nvCxnSpPr>
          <p:cNvPr id="372" name="직선 연결선[R] 371">
            <a:extLst>
              <a:ext uri="{FF2B5EF4-FFF2-40B4-BE49-F238E27FC236}">
                <a16:creationId xmlns:a16="http://schemas.microsoft.com/office/drawing/2014/main" id="{714F5422-FD0F-55D4-553B-79F1C346B025}"/>
              </a:ext>
            </a:extLst>
          </p:cNvPr>
          <p:cNvCxnSpPr>
            <a:cxnSpLocks/>
          </p:cNvCxnSpPr>
          <p:nvPr/>
        </p:nvCxnSpPr>
        <p:spPr>
          <a:xfrm>
            <a:off x="2922942" y="3886004"/>
            <a:ext cx="0" cy="273984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[R] 373">
            <a:extLst>
              <a:ext uri="{FF2B5EF4-FFF2-40B4-BE49-F238E27FC236}">
                <a16:creationId xmlns:a16="http://schemas.microsoft.com/office/drawing/2014/main" id="{4783C71B-343E-10E0-DB24-65A396BF3FDE}"/>
              </a:ext>
            </a:extLst>
          </p:cNvPr>
          <p:cNvCxnSpPr>
            <a:cxnSpLocks/>
          </p:cNvCxnSpPr>
          <p:nvPr/>
        </p:nvCxnSpPr>
        <p:spPr>
          <a:xfrm>
            <a:off x="4617522" y="3886004"/>
            <a:ext cx="0" cy="26605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9D3F565F-0D9F-B7F9-EF35-37A2581769B1}"/>
              </a:ext>
            </a:extLst>
          </p:cNvPr>
          <p:cNvSpPr txBox="1"/>
          <p:nvPr/>
        </p:nvSpPr>
        <p:spPr>
          <a:xfrm>
            <a:off x="4954674" y="5532135"/>
            <a:ext cx="1180901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B - angle↓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B - angle↑</a:t>
            </a:r>
          </a:p>
        </p:txBody>
      </p: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3CFD6FE6-E3E9-2336-D0F5-BA0F4CCDAFD0}"/>
              </a:ext>
            </a:extLst>
          </p:cNvPr>
          <p:cNvCxnSpPr>
            <a:cxnSpLocks/>
            <a:stCxn id="102" idx="3"/>
            <a:endCxn id="268" idx="1"/>
          </p:cNvCxnSpPr>
          <p:nvPr/>
        </p:nvCxnSpPr>
        <p:spPr>
          <a:xfrm flipV="1">
            <a:off x="2748277" y="4674517"/>
            <a:ext cx="378426" cy="27472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연결선[R] 383">
            <a:extLst>
              <a:ext uri="{FF2B5EF4-FFF2-40B4-BE49-F238E27FC236}">
                <a16:creationId xmlns:a16="http://schemas.microsoft.com/office/drawing/2014/main" id="{92F13A55-297F-7A16-2640-937859368802}"/>
              </a:ext>
            </a:extLst>
          </p:cNvPr>
          <p:cNvCxnSpPr>
            <a:cxnSpLocks/>
            <a:stCxn id="102" idx="3"/>
            <a:endCxn id="270" idx="1"/>
          </p:cNvCxnSpPr>
          <p:nvPr/>
        </p:nvCxnSpPr>
        <p:spPr>
          <a:xfrm>
            <a:off x="2748277" y="4949238"/>
            <a:ext cx="378427" cy="28052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연결선[R] 394">
            <a:extLst>
              <a:ext uri="{FF2B5EF4-FFF2-40B4-BE49-F238E27FC236}">
                <a16:creationId xmlns:a16="http://schemas.microsoft.com/office/drawing/2014/main" id="{F903AC3A-F193-D41C-AAB1-CE8BE16B766E}"/>
              </a:ext>
            </a:extLst>
          </p:cNvPr>
          <p:cNvCxnSpPr>
            <a:cxnSpLocks/>
            <a:stCxn id="103" idx="3"/>
            <a:endCxn id="269" idx="1"/>
          </p:cNvCxnSpPr>
          <p:nvPr/>
        </p:nvCxnSpPr>
        <p:spPr>
          <a:xfrm>
            <a:off x="2728719" y="5778357"/>
            <a:ext cx="388446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연결선[R] 398">
            <a:extLst>
              <a:ext uri="{FF2B5EF4-FFF2-40B4-BE49-F238E27FC236}">
                <a16:creationId xmlns:a16="http://schemas.microsoft.com/office/drawing/2014/main" id="{568D1D50-237C-A0F7-6923-6BA2EFE23630}"/>
              </a:ext>
            </a:extLst>
          </p:cNvPr>
          <p:cNvCxnSpPr>
            <a:cxnSpLocks/>
            <a:stCxn id="270" idx="3"/>
            <a:endCxn id="379" idx="1"/>
          </p:cNvCxnSpPr>
          <p:nvPr/>
        </p:nvCxnSpPr>
        <p:spPr>
          <a:xfrm>
            <a:off x="4287336" y="5229765"/>
            <a:ext cx="667338" cy="54859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[R] 403">
            <a:extLst>
              <a:ext uri="{FF2B5EF4-FFF2-40B4-BE49-F238E27FC236}">
                <a16:creationId xmlns:a16="http://schemas.microsoft.com/office/drawing/2014/main" id="{02F1E0E6-340C-F29F-E5AF-DB7F2C0C414C}"/>
              </a:ext>
            </a:extLst>
          </p:cNvPr>
          <p:cNvCxnSpPr>
            <a:cxnSpLocks/>
            <a:stCxn id="269" idx="3"/>
            <a:endCxn id="379" idx="1"/>
          </p:cNvCxnSpPr>
          <p:nvPr/>
        </p:nvCxnSpPr>
        <p:spPr>
          <a:xfrm>
            <a:off x="4283234" y="5778357"/>
            <a:ext cx="67144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6F90E711-FE71-9334-E73A-22A918F2E824}"/>
              </a:ext>
            </a:extLst>
          </p:cNvPr>
          <p:cNvSpPr txBox="1"/>
          <p:nvPr/>
        </p:nvSpPr>
        <p:spPr>
          <a:xfrm flipH="1">
            <a:off x="1426120" y="1448827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A7492031-6C60-2479-0C6A-3B446664066B}"/>
              </a:ext>
            </a:extLst>
          </p:cNvPr>
          <p:cNvSpPr txBox="1"/>
          <p:nvPr/>
        </p:nvSpPr>
        <p:spPr>
          <a:xfrm>
            <a:off x="4951811" y="4427743"/>
            <a:ext cx="1180900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G - angle↑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G - angle↓</a:t>
            </a:r>
          </a:p>
        </p:txBody>
      </p:sp>
      <p:cxnSp>
        <p:nvCxnSpPr>
          <p:cNvPr id="427" name="직선 연결선[R] 426">
            <a:extLst>
              <a:ext uri="{FF2B5EF4-FFF2-40B4-BE49-F238E27FC236}">
                <a16:creationId xmlns:a16="http://schemas.microsoft.com/office/drawing/2014/main" id="{532BF57D-6D15-29DC-E1C4-36A6F816DB6D}"/>
              </a:ext>
            </a:extLst>
          </p:cNvPr>
          <p:cNvCxnSpPr>
            <a:cxnSpLocks/>
            <a:stCxn id="268" idx="3"/>
            <a:endCxn id="426" idx="1"/>
          </p:cNvCxnSpPr>
          <p:nvPr/>
        </p:nvCxnSpPr>
        <p:spPr>
          <a:xfrm flipV="1">
            <a:off x="4287335" y="4673965"/>
            <a:ext cx="664476" cy="5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직선 연결선[R] 432">
            <a:extLst>
              <a:ext uri="{FF2B5EF4-FFF2-40B4-BE49-F238E27FC236}">
                <a16:creationId xmlns:a16="http://schemas.microsoft.com/office/drawing/2014/main" id="{949730F6-4D8A-5102-D201-168BE2AE6F98}"/>
              </a:ext>
            </a:extLst>
          </p:cNvPr>
          <p:cNvCxnSpPr>
            <a:cxnSpLocks/>
            <a:stCxn id="269" idx="3"/>
            <a:endCxn id="426" idx="1"/>
          </p:cNvCxnSpPr>
          <p:nvPr/>
        </p:nvCxnSpPr>
        <p:spPr>
          <a:xfrm flipV="1">
            <a:off x="4283234" y="4673965"/>
            <a:ext cx="668577" cy="110439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EA8898C6-B1A3-EAB3-286E-A97A65F9C862}"/>
              </a:ext>
            </a:extLst>
          </p:cNvPr>
          <p:cNvSpPr txBox="1"/>
          <p:nvPr/>
        </p:nvSpPr>
        <p:spPr>
          <a:xfrm>
            <a:off x="4951811" y="6207443"/>
            <a:ext cx="118089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 - weight↑</a:t>
            </a:r>
          </a:p>
        </p:txBody>
      </p:sp>
      <p:cxnSp>
        <p:nvCxnSpPr>
          <p:cNvPr id="440" name="직선 연결선[R] 439">
            <a:extLst>
              <a:ext uri="{FF2B5EF4-FFF2-40B4-BE49-F238E27FC236}">
                <a16:creationId xmlns:a16="http://schemas.microsoft.com/office/drawing/2014/main" id="{A084210A-078A-47E5-B724-B225AD834C02}"/>
              </a:ext>
            </a:extLst>
          </p:cNvPr>
          <p:cNvCxnSpPr>
            <a:cxnSpLocks/>
            <a:stCxn id="269" idx="3"/>
            <a:endCxn id="439" idx="1"/>
          </p:cNvCxnSpPr>
          <p:nvPr/>
        </p:nvCxnSpPr>
        <p:spPr>
          <a:xfrm>
            <a:off x="4283234" y="5778357"/>
            <a:ext cx="668577" cy="55219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E9D3FBE6-9E2F-2150-D11A-8ECC312CFDED}"/>
              </a:ext>
            </a:extLst>
          </p:cNvPr>
          <p:cNvSpPr txBox="1"/>
          <p:nvPr/>
        </p:nvSpPr>
        <p:spPr>
          <a:xfrm flipH="1">
            <a:off x="2401431" y="1054791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B29E120-19F8-E9A6-34C8-31516463C15A}"/>
              </a:ext>
            </a:extLst>
          </p:cNvPr>
          <p:cNvSpPr txBox="1"/>
          <p:nvPr/>
        </p:nvSpPr>
        <p:spPr>
          <a:xfrm>
            <a:off x="4957541" y="5106654"/>
            <a:ext cx="1175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H - length↓</a:t>
            </a:r>
          </a:p>
        </p:txBody>
      </p:sp>
      <p:cxnSp>
        <p:nvCxnSpPr>
          <p:cNvPr id="449" name="직선 연결선[R] 448">
            <a:extLst>
              <a:ext uri="{FF2B5EF4-FFF2-40B4-BE49-F238E27FC236}">
                <a16:creationId xmlns:a16="http://schemas.microsoft.com/office/drawing/2014/main" id="{8EFE4148-42F7-B266-D0BD-A54CDB637D8D}"/>
              </a:ext>
            </a:extLst>
          </p:cNvPr>
          <p:cNvCxnSpPr>
            <a:cxnSpLocks/>
            <a:stCxn id="270" idx="3"/>
            <a:endCxn id="448" idx="1"/>
          </p:cNvCxnSpPr>
          <p:nvPr/>
        </p:nvCxnSpPr>
        <p:spPr>
          <a:xfrm>
            <a:off x="4287336" y="5229765"/>
            <a:ext cx="670205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45D23B-5391-A633-0982-ED8F228DA0C4}"/>
              </a:ext>
            </a:extLst>
          </p:cNvPr>
          <p:cNvSpPr txBox="1"/>
          <p:nvPr/>
        </p:nvSpPr>
        <p:spPr>
          <a:xfrm>
            <a:off x="289965" y="119338"/>
            <a:ext cx="37420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Conflict resolution strategy for ~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5" name="오른쪽 중괄호[R] 193">
            <a:extLst>
              <a:ext uri="{FF2B5EF4-FFF2-40B4-BE49-F238E27FC236}">
                <a16:creationId xmlns:a16="http://schemas.microsoft.com/office/drawing/2014/main" id="{9393E639-929F-0D84-8E68-AC2BEEE1AE80}"/>
              </a:ext>
            </a:extLst>
          </p:cNvPr>
          <p:cNvSpPr/>
          <p:nvPr/>
        </p:nvSpPr>
        <p:spPr>
          <a:xfrm>
            <a:off x="5852500" y="988046"/>
            <a:ext cx="98516" cy="2927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38BE9D-3D20-4C2D-C3E7-AA09002B48A1}"/>
              </a:ext>
            </a:extLst>
          </p:cNvPr>
          <p:cNvCxnSpPr>
            <a:cxnSpLocks/>
          </p:cNvCxnSpPr>
          <p:nvPr/>
        </p:nvCxnSpPr>
        <p:spPr>
          <a:xfrm>
            <a:off x="196265" y="3033255"/>
            <a:ext cx="0" cy="112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F32B39AE-6E2C-8F6F-FA90-A8F5AF1B6CC4}"/>
              </a:ext>
            </a:extLst>
          </p:cNvPr>
          <p:cNvSpPr/>
          <p:nvPr/>
        </p:nvSpPr>
        <p:spPr>
          <a:xfrm rot="5400000">
            <a:off x="5470503" y="5044429"/>
            <a:ext cx="2491746" cy="16154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8CB6A-AB0F-2340-D2D6-9B2CF7DE5997}"/>
              </a:ext>
            </a:extLst>
          </p:cNvPr>
          <p:cNvSpPr txBox="1"/>
          <p:nvPr/>
        </p:nvSpPr>
        <p:spPr>
          <a:xfrm>
            <a:off x="6862482" y="4706924"/>
            <a:ext cx="226465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Direct </a:t>
            </a:r>
            <a:r>
              <a:rPr kumimoji="1" lang="en-US" altLang="ko-Kore-KR" sz="1600" spc="-40" dirty="0">
                <a:latin typeface="+mn-ea"/>
              </a:rPr>
              <a:t>level of candidates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&amp;</a:t>
            </a:r>
          </a:p>
          <a:p>
            <a:pPr algn="ctr"/>
            <a:r>
              <a:rPr kumimoji="1" lang="en-US" altLang="ko-Kore-KR" sz="1600" b="1" spc="-40" dirty="0">
                <a:latin typeface="+mn-ea"/>
              </a:rPr>
              <a:t>Indirect</a:t>
            </a:r>
            <a:r>
              <a:rPr kumimoji="1" lang="en-US" altLang="ko-Kore-KR" sz="1600" spc="-40" dirty="0">
                <a:latin typeface="+mn-ea"/>
              </a:rPr>
              <a:t> path of product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6923-7D80-BCD7-6F6B-58A9C61BC6AB}"/>
              </a:ext>
            </a:extLst>
          </p:cNvPr>
          <p:cNvSpPr txBox="1"/>
          <p:nvPr/>
        </p:nvSpPr>
        <p:spPr>
          <a:xfrm>
            <a:off x="812521" y="3916436"/>
            <a:ext cx="17809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Redesign alternative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317413-E8A8-7DE2-8B66-CF2E57CA7465}"/>
              </a:ext>
            </a:extLst>
          </p:cNvPr>
          <p:cNvSpPr txBox="1"/>
          <p:nvPr/>
        </p:nvSpPr>
        <p:spPr>
          <a:xfrm>
            <a:off x="2922942" y="3882271"/>
            <a:ext cx="169458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Physical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method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87AD7-FB88-0B6E-33A6-D4881DEE3A92}"/>
              </a:ext>
            </a:extLst>
          </p:cNvPr>
          <p:cNvSpPr txBox="1"/>
          <p:nvPr/>
        </p:nvSpPr>
        <p:spPr>
          <a:xfrm>
            <a:off x="4891697" y="3879329"/>
            <a:ext cx="13011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</a:t>
            </a:r>
            <a:r>
              <a:rPr kumimoji="1" lang="en-US" altLang="ko-Kore-KR" sz="1600" spc="-40" baseline="30000" dirty="0">
                <a:latin typeface="+mn-ea"/>
              </a:rPr>
              <a:t>st</a:t>
            </a:r>
            <a:r>
              <a:rPr kumimoji="1" lang="en-US" altLang="ko-Kore-KR" sz="1600" spc="-40" dirty="0">
                <a:latin typeface="+mn-ea"/>
              </a:rPr>
              <a:t> propagated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D61DFD-16C5-47FA-0993-7EBC196E2EF1}"/>
              </a:ext>
            </a:extLst>
          </p:cNvPr>
          <p:cNvSpPr txBox="1"/>
          <p:nvPr/>
        </p:nvSpPr>
        <p:spPr>
          <a:xfrm>
            <a:off x="6800748" y="6318685"/>
            <a:ext cx="500026" cy="246659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kumimoji="1" lang="en-US" altLang="ko-Kore-KR" sz="1400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4C31A6-CFB7-3CE5-58A9-642927A8BF84}"/>
              </a:ext>
            </a:extLst>
          </p:cNvPr>
          <p:cNvSpPr txBox="1"/>
          <p:nvPr/>
        </p:nvSpPr>
        <p:spPr>
          <a:xfrm>
            <a:off x="7303020" y="6261718"/>
            <a:ext cx="1518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spc="-40" dirty="0">
                <a:latin typeface="+mn-ea"/>
              </a:rPr>
              <a:t>: Indirect conflict</a:t>
            </a:r>
          </a:p>
        </p:txBody>
      </p: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98414F40-BAD8-900B-453F-8FA4B4D45A51}"/>
              </a:ext>
            </a:extLst>
          </p:cNvPr>
          <p:cNvSpPr/>
          <p:nvPr/>
        </p:nvSpPr>
        <p:spPr>
          <a:xfrm>
            <a:off x="6192822" y="4545066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59" name="오른쪽 중괄호[R] 58">
            <a:extLst>
              <a:ext uri="{FF2B5EF4-FFF2-40B4-BE49-F238E27FC236}">
                <a16:creationId xmlns:a16="http://schemas.microsoft.com/office/drawing/2014/main" id="{2405F6EF-3911-0773-B2A0-56E97B5858B4}"/>
              </a:ext>
            </a:extLst>
          </p:cNvPr>
          <p:cNvSpPr/>
          <p:nvPr/>
        </p:nvSpPr>
        <p:spPr>
          <a:xfrm>
            <a:off x="6192822" y="5637745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2559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" name="직선 연결선[R] 321">
            <a:extLst>
              <a:ext uri="{FF2B5EF4-FFF2-40B4-BE49-F238E27FC236}">
                <a16:creationId xmlns:a16="http://schemas.microsoft.com/office/drawing/2014/main" id="{638B4D1C-035B-98C4-D4CB-499B2BE4C949}"/>
              </a:ext>
            </a:extLst>
          </p:cNvPr>
          <p:cNvCxnSpPr>
            <a:cxnSpLocks/>
          </p:cNvCxnSpPr>
          <p:nvPr/>
        </p:nvCxnSpPr>
        <p:spPr>
          <a:xfrm flipH="1">
            <a:off x="5577908" y="3428360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480DCB4-1444-F696-6999-6955B8D8EEB8}"/>
              </a:ext>
            </a:extLst>
          </p:cNvPr>
          <p:cNvSpPr txBox="1"/>
          <p:nvPr/>
        </p:nvSpPr>
        <p:spPr>
          <a:xfrm>
            <a:off x="7041396" y="3417138"/>
            <a:ext cx="31553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First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B2CEF58F-5C76-DFBD-042F-3B6FFD4B6273}"/>
              </a:ext>
            </a:extLst>
          </p:cNvPr>
          <p:cNvCxnSpPr>
            <a:cxnSpLocks/>
            <a:stCxn id="408" idx="1"/>
            <a:endCxn id="547" idx="3"/>
          </p:cNvCxnSpPr>
          <p:nvPr/>
        </p:nvCxnSpPr>
        <p:spPr>
          <a:xfrm flipH="1">
            <a:off x="6379777" y="4421622"/>
            <a:ext cx="529394" cy="126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9DA84300-5952-2917-6F8F-1E37634447ED}"/>
              </a:ext>
            </a:extLst>
          </p:cNvPr>
          <p:cNvCxnSpPr>
            <a:cxnSpLocks/>
            <a:stCxn id="417" idx="1"/>
            <a:endCxn id="488" idx="3"/>
          </p:cNvCxnSpPr>
          <p:nvPr/>
        </p:nvCxnSpPr>
        <p:spPr>
          <a:xfrm flipH="1">
            <a:off x="6379777" y="4981307"/>
            <a:ext cx="529394" cy="12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직선 연결선[R] 272">
            <a:extLst>
              <a:ext uri="{FF2B5EF4-FFF2-40B4-BE49-F238E27FC236}">
                <a16:creationId xmlns:a16="http://schemas.microsoft.com/office/drawing/2014/main" id="{A05E7129-7598-AA2A-2DA7-EC433993266B}"/>
              </a:ext>
            </a:extLst>
          </p:cNvPr>
          <p:cNvCxnSpPr>
            <a:cxnSpLocks/>
            <a:stCxn id="411" idx="1"/>
            <a:endCxn id="547" idx="3"/>
          </p:cNvCxnSpPr>
          <p:nvPr/>
        </p:nvCxnSpPr>
        <p:spPr>
          <a:xfrm flipH="1" flipV="1">
            <a:off x="6379777" y="5689723"/>
            <a:ext cx="529394" cy="12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[R] 275">
            <a:extLst>
              <a:ext uri="{FF2B5EF4-FFF2-40B4-BE49-F238E27FC236}">
                <a16:creationId xmlns:a16="http://schemas.microsoft.com/office/drawing/2014/main" id="{2C1E903A-9576-0402-51E3-14D892617436}"/>
              </a:ext>
            </a:extLst>
          </p:cNvPr>
          <p:cNvCxnSpPr>
            <a:cxnSpLocks/>
            <a:stCxn id="417" idx="1"/>
            <a:endCxn id="481" idx="3"/>
          </p:cNvCxnSpPr>
          <p:nvPr/>
        </p:nvCxnSpPr>
        <p:spPr>
          <a:xfrm flipH="1" flipV="1">
            <a:off x="6369098" y="4568489"/>
            <a:ext cx="540073" cy="412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[R] 278">
            <a:extLst>
              <a:ext uri="{FF2B5EF4-FFF2-40B4-BE49-F238E27FC236}">
                <a16:creationId xmlns:a16="http://schemas.microsoft.com/office/drawing/2014/main" id="{8F447C08-34CC-398D-A615-92FD3EEEA6CB}"/>
              </a:ext>
            </a:extLst>
          </p:cNvPr>
          <p:cNvCxnSpPr>
            <a:cxnSpLocks/>
            <a:stCxn id="414" idx="1"/>
            <a:endCxn id="481" idx="3"/>
          </p:cNvCxnSpPr>
          <p:nvPr/>
        </p:nvCxnSpPr>
        <p:spPr>
          <a:xfrm flipH="1">
            <a:off x="6369098" y="4050771"/>
            <a:ext cx="540073" cy="51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[R] 281">
            <a:extLst>
              <a:ext uri="{FF2B5EF4-FFF2-40B4-BE49-F238E27FC236}">
                <a16:creationId xmlns:a16="http://schemas.microsoft.com/office/drawing/2014/main" id="{CAA9A422-1372-583F-6AE3-504CD0C6C9CC}"/>
              </a:ext>
            </a:extLst>
          </p:cNvPr>
          <p:cNvCxnSpPr>
            <a:cxnSpLocks/>
            <a:stCxn id="411" idx="1"/>
            <a:endCxn id="481" idx="3"/>
          </p:cNvCxnSpPr>
          <p:nvPr/>
        </p:nvCxnSpPr>
        <p:spPr>
          <a:xfrm flipH="1" flipV="1">
            <a:off x="6369098" y="4568489"/>
            <a:ext cx="540073" cy="124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7AB4217-D470-ADCC-EB1B-04B8B0D699A6}"/>
              </a:ext>
            </a:extLst>
          </p:cNvPr>
          <p:cNvSpPr txBox="1"/>
          <p:nvPr/>
        </p:nvSpPr>
        <p:spPr>
          <a:xfrm>
            <a:off x="4732920" y="2647598"/>
            <a:ext cx="4010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conflict </a:t>
            </a:r>
            <a:r>
              <a:rPr kumimoji="1" lang="en-US" altLang="ko-Kore-KR" spc="-40" dirty="0">
                <a:latin typeface="+mn-ea"/>
              </a:rPr>
              <a:t>to handle </a:t>
            </a:r>
            <a:r>
              <a:rPr kumimoji="1" lang="en-US" altLang="ko-Kore-KR" sz="1800" spc="-40" dirty="0">
                <a:latin typeface="+mn-ea"/>
              </a:rPr>
              <a:t>FR</a:t>
            </a:r>
            <a:r>
              <a:rPr kumimoji="1" lang="en-US" altLang="ko-Kore-KR" sz="1800" spc="-40" baseline="-25000" dirty="0">
                <a:latin typeface="+mn-ea"/>
              </a:rPr>
              <a:t>1</a:t>
            </a:r>
            <a:r>
              <a:rPr kumimoji="1" lang="en-US" altLang="ko-Kore-KR" sz="1800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and </a:t>
            </a:r>
            <a:r>
              <a:rPr kumimoji="1" lang="en-US" altLang="ko-Kore-KR" sz="1800" spc="-40" dirty="0">
                <a:latin typeface="+mn-ea"/>
              </a:rPr>
              <a:t>FR</a:t>
            </a:r>
            <a:r>
              <a:rPr kumimoji="1" lang="en-US" altLang="ko-Kore-KR" sz="1800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FAE266C5-22CA-5DE7-074F-2C491BAA6FF1}"/>
              </a:ext>
            </a:extLst>
          </p:cNvPr>
          <p:cNvCxnSpPr>
            <a:cxnSpLocks/>
          </p:cNvCxnSpPr>
          <p:nvPr/>
        </p:nvCxnSpPr>
        <p:spPr>
          <a:xfrm>
            <a:off x="16376" y="2568367"/>
            <a:ext cx="907042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69B421-9565-E0CA-2757-496059D039C1}"/>
              </a:ext>
            </a:extLst>
          </p:cNvPr>
          <p:cNvSpPr txBox="1"/>
          <p:nvPr/>
        </p:nvSpPr>
        <p:spPr>
          <a:xfrm>
            <a:off x="3440643" y="1220131"/>
            <a:ext cx="1772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J1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B912E60-E79B-EFC2-2FAD-AF5A88F4303A}"/>
              </a:ext>
            </a:extLst>
          </p:cNvPr>
          <p:cNvSpPr/>
          <p:nvPr/>
        </p:nvSpPr>
        <p:spPr>
          <a:xfrm>
            <a:off x="1676143" y="668734"/>
            <a:ext cx="974847" cy="1741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2907B3-0E4A-3705-0522-8C9D2BA54BEA}"/>
              </a:ext>
            </a:extLst>
          </p:cNvPr>
          <p:cNvSpPr/>
          <p:nvPr/>
        </p:nvSpPr>
        <p:spPr>
          <a:xfrm>
            <a:off x="3031121" y="668734"/>
            <a:ext cx="974847" cy="17337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5FD3A-56A9-EEF2-A3EA-BA703546D431}"/>
              </a:ext>
            </a:extLst>
          </p:cNvPr>
          <p:cNvSpPr txBox="1"/>
          <p:nvPr/>
        </p:nvSpPr>
        <p:spPr>
          <a:xfrm>
            <a:off x="6607605" y="914955"/>
            <a:ext cx="36292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DP1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DP2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BFC1CD-8684-5A64-429B-AD8BCE76754D}"/>
              </a:ext>
            </a:extLst>
          </p:cNvPr>
          <p:cNvSpPr/>
          <p:nvPr/>
        </p:nvSpPr>
        <p:spPr>
          <a:xfrm>
            <a:off x="6340467" y="668734"/>
            <a:ext cx="974847" cy="17337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cxnSp>
        <p:nvCxnSpPr>
          <p:cNvPr id="16" name="직선 연결선[R] 41">
            <a:extLst>
              <a:ext uri="{FF2B5EF4-FFF2-40B4-BE49-F238E27FC236}">
                <a16:creationId xmlns:a16="http://schemas.microsoft.com/office/drawing/2014/main" id="{D2C329F5-615E-7A8D-2418-5D15E7A3327D}"/>
              </a:ext>
            </a:extLst>
          </p:cNvPr>
          <p:cNvCxnSpPr>
            <a:cxnSpLocks/>
          </p:cNvCxnSpPr>
          <p:nvPr/>
        </p:nvCxnSpPr>
        <p:spPr>
          <a:xfrm>
            <a:off x="6625627" y="1421553"/>
            <a:ext cx="3448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42">
            <a:extLst>
              <a:ext uri="{FF2B5EF4-FFF2-40B4-BE49-F238E27FC236}">
                <a16:creationId xmlns:a16="http://schemas.microsoft.com/office/drawing/2014/main" id="{724007D5-44A7-F4B5-1283-3EED17938EF3}"/>
              </a:ext>
            </a:extLst>
          </p:cNvPr>
          <p:cNvCxnSpPr>
            <a:cxnSpLocks/>
          </p:cNvCxnSpPr>
          <p:nvPr/>
        </p:nvCxnSpPr>
        <p:spPr>
          <a:xfrm>
            <a:off x="6625627" y="1937606"/>
            <a:ext cx="3448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오른쪽 대괄호[R] 52">
            <a:extLst>
              <a:ext uri="{FF2B5EF4-FFF2-40B4-BE49-F238E27FC236}">
                <a16:creationId xmlns:a16="http://schemas.microsoft.com/office/drawing/2014/main" id="{ED46A9CE-9E6D-89E0-39B4-A4E8E18478AD}"/>
              </a:ext>
            </a:extLst>
          </p:cNvPr>
          <p:cNvSpPr/>
          <p:nvPr/>
        </p:nvSpPr>
        <p:spPr>
          <a:xfrm>
            <a:off x="7093059" y="1059088"/>
            <a:ext cx="96878" cy="24224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DED6E-2086-B92B-7E37-BFF42785FDE5}"/>
              </a:ext>
            </a:extLst>
          </p:cNvPr>
          <p:cNvSpPr txBox="1"/>
          <p:nvPr/>
        </p:nvSpPr>
        <p:spPr>
          <a:xfrm>
            <a:off x="7330637" y="1603021"/>
            <a:ext cx="1375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 Alternative 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55EDF-0A03-1C1B-0D77-049CA6179329}"/>
              </a:ext>
            </a:extLst>
          </p:cNvPr>
          <p:cNvSpPr txBox="1"/>
          <p:nvPr/>
        </p:nvSpPr>
        <p:spPr>
          <a:xfrm>
            <a:off x="7330637" y="1984936"/>
            <a:ext cx="1375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 Alternative 3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BE67DC-DFD4-5513-F205-741BAE1B15CA}"/>
              </a:ext>
            </a:extLst>
          </p:cNvPr>
          <p:cNvSpPr/>
          <p:nvPr/>
        </p:nvSpPr>
        <p:spPr>
          <a:xfrm>
            <a:off x="7577336" y="1603020"/>
            <a:ext cx="1143809" cy="24060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BD175-AF4F-A110-5E0A-3AF2974FD546}"/>
              </a:ext>
            </a:extLst>
          </p:cNvPr>
          <p:cNvSpPr/>
          <p:nvPr/>
        </p:nvSpPr>
        <p:spPr>
          <a:xfrm>
            <a:off x="7596681" y="1994875"/>
            <a:ext cx="1109141" cy="24622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1" name="오른쪽 대괄호[R] 59">
            <a:extLst>
              <a:ext uri="{FF2B5EF4-FFF2-40B4-BE49-F238E27FC236}">
                <a16:creationId xmlns:a16="http://schemas.microsoft.com/office/drawing/2014/main" id="{00458025-161C-9318-4A0D-5812041A0D16}"/>
              </a:ext>
            </a:extLst>
          </p:cNvPr>
          <p:cNvSpPr/>
          <p:nvPr/>
        </p:nvSpPr>
        <p:spPr>
          <a:xfrm>
            <a:off x="7097865" y="1601672"/>
            <a:ext cx="92072" cy="269693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A56D24-8BBC-7663-10DE-33D7AB511014}"/>
              </a:ext>
            </a:extLst>
          </p:cNvPr>
          <p:cNvSpPr txBox="1"/>
          <p:nvPr/>
        </p:nvSpPr>
        <p:spPr>
          <a:xfrm>
            <a:off x="582781" y="1407044"/>
            <a:ext cx="2766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C17F05-631E-0826-2208-04C729CBB978}"/>
              </a:ext>
            </a:extLst>
          </p:cNvPr>
          <p:cNvSpPr/>
          <p:nvPr/>
        </p:nvSpPr>
        <p:spPr>
          <a:xfrm>
            <a:off x="236809" y="668734"/>
            <a:ext cx="974847" cy="17412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9BC059-FA71-1E1F-1DFB-DAA5E12D2652}"/>
              </a:ext>
            </a:extLst>
          </p:cNvPr>
          <p:cNvSpPr txBox="1"/>
          <p:nvPr/>
        </p:nvSpPr>
        <p:spPr>
          <a:xfrm>
            <a:off x="267396" y="337940"/>
            <a:ext cx="91871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Customer 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35" name="직선 연결선[R] 71">
            <a:extLst>
              <a:ext uri="{FF2B5EF4-FFF2-40B4-BE49-F238E27FC236}">
                <a16:creationId xmlns:a16="http://schemas.microsoft.com/office/drawing/2014/main" id="{D2301D1A-9117-FADE-0D21-3D70F5F4E370}"/>
              </a:ext>
            </a:extLst>
          </p:cNvPr>
          <p:cNvCxnSpPr>
            <a:cxnSpLocks/>
          </p:cNvCxnSpPr>
          <p:nvPr/>
        </p:nvCxnSpPr>
        <p:spPr>
          <a:xfrm>
            <a:off x="1228590" y="1560934"/>
            <a:ext cx="447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439CAD-83CF-D472-9B5C-F0BE5C6CA2BA}"/>
              </a:ext>
            </a:extLst>
          </p:cNvPr>
          <p:cNvSpPr txBox="1"/>
          <p:nvPr/>
        </p:nvSpPr>
        <p:spPr>
          <a:xfrm>
            <a:off x="2050043" y="1421553"/>
            <a:ext cx="2173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D19480-6B14-9650-F3CC-3728880F7872}"/>
              </a:ext>
            </a:extLst>
          </p:cNvPr>
          <p:cNvSpPr txBox="1"/>
          <p:nvPr/>
        </p:nvSpPr>
        <p:spPr>
          <a:xfrm>
            <a:off x="1672353" y="337940"/>
            <a:ext cx="90890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</a:t>
            </a:r>
            <a:br>
              <a:rPr kumimoji="1" lang="en-US" altLang="ko-Kore-KR" sz="1600" spc="-40" dirty="0">
                <a:latin typeface="+mn-ea"/>
              </a:rPr>
            </a:br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D22537-0E6B-91E8-5F5A-DC0C5F0F712C}"/>
              </a:ext>
            </a:extLst>
          </p:cNvPr>
          <p:cNvSpPr txBox="1"/>
          <p:nvPr/>
        </p:nvSpPr>
        <p:spPr>
          <a:xfrm>
            <a:off x="6693846" y="461051"/>
            <a:ext cx="33727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DPs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DDD507-BFCC-27DD-C092-7FF0A9EDEC5C}"/>
              </a:ext>
            </a:extLst>
          </p:cNvPr>
          <p:cNvSpPr txBox="1"/>
          <p:nvPr/>
        </p:nvSpPr>
        <p:spPr>
          <a:xfrm>
            <a:off x="3440643" y="1664512"/>
            <a:ext cx="1772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J2</a:t>
            </a:r>
          </a:p>
        </p:txBody>
      </p:sp>
      <p:cxnSp>
        <p:nvCxnSpPr>
          <p:cNvPr id="40" name="직선 연결선[R] 78">
            <a:extLst>
              <a:ext uri="{FF2B5EF4-FFF2-40B4-BE49-F238E27FC236}">
                <a16:creationId xmlns:a16="http://schemas.microsoft.com/office/drawing/2014/main" id="{1CE5BBD8-1758-D40A-2BD4-FFB51D4C5AA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650990" y="1343242"/>
            <a:ext cx="789653" cy="21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79">
            <a:extLst>
              <a:ext uri="{FF2B5EF4-FFF2-40B4-BE49-F238E27FC236}">
                <a16:creationId xmlns:a16="http://schemas.microsoft.com/office/drawing/2014/main" id="{A52737DD-2925-1763-EDBA-58FCF4B9892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650990" y="1560934"/>
            <a:ext cx="789653" cy="226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80">
            <a:extLst>
              <a:ext uri="{FF2B5EF4-FFF2-40B4-BE49-F238E27FC236}">
                <a16:creationId xmlns:a16="http://schemas.microsoft.com/office/drawing/2014/main" id="{1C80821C-3D2B-6E14-73F4-5E8B95AE5E23}"/>
              </a:ext>
            </a:extLst>
          </p:cNvPr>
          <p:cNvCxnSpPr>
            <a:cxnSpLocks/>
            <a:stCxn id="39" idx="3"/>
            <a:endCxn id="61" idx="1"/>
          </p:cNvCxnSpPr>
          <p:nvPr/>
        </p:nvCxnSpPr>
        <p:spPr>
          <a:xfrm>
            <a:off x="3617936" y="1787623"/>
            <a:ext cx="1442856" cy="222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81">
            <a:extLst>
              <a:ext uri="{FF2B5EF4-FFF2-40B4-BE49-F238E27FC236}">
                <a16:creationId xmlns:a16="http://schemas.microsoft.com/office/drawing/2014/main" id="{04461CA6-0E25-C7E0-933A-CB2D6A3944B4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 flipV="1">
            <a:off x="3617936" y="1565433"/>
            <a:ext cx="1442856" cy="222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82">
            <a:extLst>
              <a:ext uri="{FF2B5EF4-FFF2-40B4-BE49-F238E27FC236}">
                <a16:creationId xmlns:a16="http://schemas.microsoft.com/office/drawing/2014/main" id="{DD4D5683-5323-3ACE-52F7-A5D03057358D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3617936" y="1121051"/>
            <a:ext cx="1442856" cy="222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8D3943-5F22-7546-0E98-F3D5A8BDFA22}"/>
              </a:ext>
            </a:extLst>
          </p:cNvPr>
          <p:cNvSpPr txBox="1"/>
          <p:nvPr/>
        </p:nvSpPr>
        <p:spPr>
          <a:xfrm>
            <a:off x="3089758" y="461051"/>
            <a:ext cx="85459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Attributes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058474E0-96E8-FA5C-8681-29236D7CFBDB}"/>
              </a:ext>
            </a:extLst>
          </p:cNvPr>
          <p:cNvGrpSpPr/>
          <p:nvPr/>
        </p:nvGrpSpPr>
        <p:grpSpPr>
          <a:xfrm>
            <a:off x="1657121" y="3590329"/>
            <a:ext cx="638526" cy="704653"/>
            <a:chOff x="6253458" y="4650385"/>
            <a:chExt cx="638526" cy="70465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68BF54B-A54F-2C0D-3D60-AC5513D182C8}"/>
                </a:ext>
              </a:extLst>
            </p:cNvPr>
            <p:cNvSpPr/>
            <p:nvPr/>
          </p:nvSpPr>
          <p:spPr>
            <a:xfrm>
              <a:off x="6253458" y="4650385"/>
              <a:ext cx="638526" cy="7046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AFD1A7-2AA4-5E99-C5B6-F3EDC4F63012}"/>
                </a:ext>
              </a:extLst>
            </p:cNvPr>
            <p:cNvSpPr txBox="1"/>
            <p:nvPr/>
          </p:nvSpPr>
          <p:spPr>
            <a:xfrm>
              <a:off x="6407392" y="4879601"/>
              <a:ext cx="3677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J1↑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9672AC-9F93-4432-FB4F-EBB862EE6459}"/>
              </a:ext>
            </a:extLst>
          </p:cNvPr>
          <p:cNvSpPr txBox="1"/>
          <p:nvPr/>
        </p:nvSpPr>
        <p:spPr>
          <a:xfrm>
            <a:off x="224774" y="2651743"/>
            <a:ext cx="38781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 Conflict</a:t>
            </a:r>
            <a:r>
              <a:rPr kumimoji="1" lang="en-US" altLang="ko-Kore-KR" spc="-40" dirty="0">
                <a:latin typeface="+mn-ea"/>
              </a:rPr>
              <a:t> to handle </a:t>
            </a:r>
            <a:r>
              <a:rPr kumimoji="1" lang="en-US" altLang="ko-Kore-KR" sz="1800" spc="-40" dirty="0">
                <a:latin typeface="+mn-ea"/>
              </a:rPr>
              <a:t>FR</a:t>
            </a:r>
            <a:r>
              <a:rPr kumimoji="1" lang="en-US" altLang="ko-Kore-KR" sz="1800" spc="-40" baseline="-25000" dirty="0">
                <a:latin typeface="+mn-ea"/>
              </a:rPr>
              <a:t>1</a:t>
            </a:r>
            <a:r>
              <a:rPr kumimoji="1" lang="en-US" altLang="ko-Kore-KR" sz="1800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and </a:t>
            </a:r>
            <a:r>
              <a:rPr kumimoji="1" lang="en-US" altLang="ko-Kore-KR" sz="1800" spc="-40" dirty="0">
                <a:latin typeface="+mn-ea"/>
              </a:rPr>
              <a:t>FR</a:t>
            </a:r>
            <a:r>
              <a:rPr kumimoji="1" lang="en-US" altLang="ko-Kore-KR" sz="1800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95A5F3-73B7-E19B-AB9A-567454AB6D81}"/>
              </a:ext>
            </a:extLst>
          </p:cNvPr>
          <p:cNvSpPr txBox="1"/>
          <p:nvPr/>
        </p:nvSpPr>
        <p:spPr>
          <a:xfrm>
            <a:off x="1549089" y="3153116"/>
            <a:ext cx="85459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Attributes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D18E4A-F92C-6992-3105-61A3E757C3EB}"/>
              </a:ext>
            </a:extLst>
          </p:cNvPr>
          <p:cNvSpPr txBox="1"/>
          <p:nvPr/>
        </p:nvSpPr>
        <p:spPr>
          <a:xfrm>
            <a:off x="468861" y="3819545"/>
            <a:ext cx="6504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54511B-F69A-C95F-9743-D896CA01375B}"/>
              </a:ext>
            </a:extLst>
          </p:cNvPr>
          <p:cNvSpPr/>
          <p:nvPr/>
        </p:nvSpPr>
        <p:spPr>
          <a:xfrm>
            <a:off x="398887" y="3744860"/>
            <a:ext cx="742313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991A0-5EB2-F084-618E-5A80918AEA4F}"/>
              </a:ext>
            </a:extLst>
          </p:cNvPr>
          <p:cNvSpPr txBox="1"/>
          <p:nvPr/>
        </p:nvSpPr>
        <p:spPr>
          <a:xfrm>
            <a:off x="445982" y="5224923"/>
            <a:ext cx="6504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2 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F77A91C-D31E-E823-4389-266C01F78D54}"/>
              </a:ext>
            </a:extLst>
          </p:cNvPr>
          <p:cNvSpPr/>
          <p:nvPr/>
        </p:nvSpPr>
        <p:spPr>
          <a:xfrm>
            <a:off x="376008" y="5159417"/>
            <a:ext cx="742313" cy="3772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D5646BE2-4B96-84D8-9927-449139EBCC67}"/>
              </a:ext>
            </a:extLst>
          </p:cNvPr>
          <p:cNvGrpSpPr/>
          <p:nvPr/>
        </p:nvGrpSpPr>
        <p:grpSpPr>
          <a:xfrm>
            <a:off x="1657121" y="4426375"/>
            <a:ext cx="638526" cy="704653"/>
            <a:chOff x="6253458" y="5643227"/>
            <a:chExt cx="638526" cy="704653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44BF16C-D4FE-A384-EA0E-9E1727B4C80E}"/>
                </a:ext>
              </a:extLst>
            </p:cNvPr>
            <p:cNvSpPr/>
            <p:nvPr/>
          </p:nvSpPr>
          <p:spPr>
            <a:xfrm>
              <a:off x="6253458" y="5643227"/>
              <a:ext cx="638526" cy="7046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97E8AEA-29C9-F66B-379E-5EA4991FDF4E}"/>
                </a:ext>
              </a:extLst>
            </p:cNvPr>
            <p:cNvSpPr txBox="1"/>
            <p:nvPr/>
          </p:nvSpPr>
          <p:spPr>
            <a:xfrm>
              <a:off x="6413827" y="5872443"/>
              <a:ext cx="3677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J1↓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6B3EE96E-546B-082C-7D04-4453666747E6}"/>
              </a:ext>
            </a:extLst>
          </p:cNvPr>
          <p:cNvSpPr txBox="1"/>
          <p:nvPr/>
        </p:nvSpPr>
        <p:spPr>
          <a:xfrm>
            <a:off x="329951" y="3052786"/>
            <a:ext cx="90890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</a:t>
            </a:r>
            <a:br>
              <a:rPr kumimoji="1" lang="en-US" altLang="ko-Kore-KR" sz="1600" spc="-40" dirty="0">
                <a:latin typeface="+mn-ea"/>
              </a:rPr>
            </a:br>
            <a:r>
              <a:rPr kumimoji="1" lang="en-US" altLang="ko-Kore-KR" sz="1600" spc="-40" dirty="0">
                <a:latin typeface="+mn-ea"/>
              </a:rPr>
              <a:t>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FA3A00-3435-7ED5-BAF2-C9221D15467C}"/>
              </a:ext>
            </a:extLst>
          </p:cNvPr>
          <p:cNvSpPr txBox="1"/>
          <p:nvPr/>
        </p:nvSpPr>
        <p:spPr>
          <a:xfrm>
            <a:off x="3107433" y="3151678"/>
            <a:ext cx="33727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DPs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14" name="직선 연결선[R] 165">
            <a:extLst>
              <a:ext uri="{FF2B5EF4-FFF2-40B4-BE49-F238E27FC236}">
                <a16:creationId xmlns:a16="http://schemas.microsoft.com/office/drawing/2014/main" id="{399D8678-1C36-80EA-AAA1-05A3FC8922C3}"/>
              </a:ext>
            </a:extLst>
          </p:cNvPr>
          <p:cNvCxnSpPr>
            <a:cxnSpLocks/>
            <a:stCxn id="64" idx="2"/>
            <a:endCxn id="92" idx="3"/>
          </p:cNvCxnSpPr>
          <p:nvPr/>
        </p:nvCxnSpPr>
        <p:spPr>
          <a:xfrm flipH="1" flipV="1">
            <a:off x="1141200" y="3942655"/>
            <a:ext cx="51592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[R] 165">
            <a:extLst>
              <a:ext uri="{FF2B5EF4-FFF2-40B4-BE49-F238E27FC236}">
                <a16:creationId xmlns:a16="http://schemas.microsoft.com/office/drawing/2014/main" id="{9CB97848-2096-27F2-3B9F-23133A230331}"/>
              </a:ext>
            </a:extLst>
          </p:cNvPr>
          <p:cNvCxnSpPr>
            <a:cxnSpLocks/>
            <a:stCxn id="104" idx="2"/>
            <a:endCxn id="94" idx="3"/>
          </p:cNvCxnSpPr>
          <p:nvPr/>
        </p:nvCxnSpPr>
        <p:spPr>
          <a:xfrm flipH="1">
            <a:off x="1118321" y="4778702"/>
            <a:ext cx="538800" cy="56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D4021CC-9437-B349-4626-C661110B5B3C}"/>
              </a:ext>
            </a:extLst>
          </p:cNvPr>
          <p:cNvGrpSpPr/>
          <p:nvPr/>
        </p:nvGrpSpPr>
        <p:grpSpPr>
          <a:xfrm>
            <a:off x="2925075" y="3798541"/>
            <a:ext cx="592072" cy="263794"/>
            <a:chOff x="7521412" y="4739029"/>
            <a:chExt cx="592072" cy="263794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36220E-461E-C789-C3D1-1369C900EB6B}"/>
                </a:ext>
              </a:extLst>
            </p:cNvPr>
            <p:cNvSpPr txBox="1"/>
            <p:nvPr/>
          </p:nvSpPr>
          <p:spPr>
            <a:xfrm>
              <a:off x="7560126" y="4739029"/>
              <a:ext cx="55335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DP2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6B6A2EE-0A3E-7EA8-5D38-66FFCF1C0C76}"/>
                </a:ext>
              </a:extLst>
            </p:cNvPr>
            <p:cNvSpPr/>
            <p:nvPr/>
          </p:nvSpPr>
          <p:spPr>
            <a:xfrm>
              <a:off x="7521412" y="4756602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9A8B1BF-3586-9DB1-2BA8-F3BF9C7906B7}"/>
              </a:ext>
            </a:extLst>
          </p:cNvPr>
          <p:cNvGrpSpPr/>
          <p:nvPr/>
        </p:nvGrpSpPr>
        <p:grpSpPr>
          <a:xfrm>
            <a:off x="2925075" y="4414662"/>
            <a:ext cx="592072" cy="260837"/>
            <a:chOff x="7521412" y="5423411"/>
            <a:chExt cx="592072" cy="260837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97B4B72-3C37-1664-E5CB-F92653856C48}"/>
                </a:ext>
              </a:extLst>
            </p:cNvPr>
            <p:cNvSpPr txBox="1"/>
            <p:nvPr/>
          </p:nvSpPr>
          <p:spPr>
            <a:xfrm>
              <a:off x="7560126" y="5427453"/>
              <a:ext cx="55335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DP2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A65DB507-937F-9556-7116-92573B3298DD}"/>
                </a:ext>
              </a:extLst>
            </p:cNvPr>
            <p:cNvSpPr/>
            <p:nvPr/>
          </p:nvSpPr>
          <p:spPr>
            <a:xfrm>
              <a:off x="7521412" y="5423411"/>
              <a:ext cx="592072" cy="26083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240E043-8EEE-07FE-FBA3-8D5484C18BFF}"/>
              </a:ext>
            </a:extLst>
          </p:cNvPr>
          <p:cNvGrpSpPr/>
          <p:nvPr/>
        </p:nvGrpSpPr>
        <p:grpSpPr>
          <a:xfrm>
            <a:off x="2925075" y="4917534"/>
            <a:ext cx="600855" cy="280254"/>
            <a:chOff x="7521412" y="5993268"/>
            <a:chExt cx="600855" cy="280254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63E967F-E21E-5570-8AAE-18E89771A140}"/>
                </a:ext>
              </a:extLst>
            </p:cNvPr>
            <p:cNvSpPr txBox="1"/>
            <p:nvPr/>
          </p:nvSpPr>
          <p:spPr>
            <a:xfrm>
              <a:off x="7568910" y="6010884"/>
              <a:ext cx="55335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DP3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29A490A-ADE5-6569-6A6A-D7B955B2B024}"/>
                </a:ext>
              </a:extLst>
            </p:cNvPr>
            <p:cNvSpPr/>
            <p:nvPr/>
          </p:nvSpPr>
          <p:spPr>
            <a:xfrm>
              <a:off x="7521412" y="5993268"/>
              <a:ext cx="592072" cy="28025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4A75603B-87F8-CF93-781F-35B9FBE7636F}"/>
              </a:ext>
            </a:extLst>
          </p:cNvPr>
          <p:cNvSpPr/>
          <p:nvPr/>
        </p:nvSpPr>
        <p:spPr>
          <a:xfrm>
            <a:off x="2726482" y="3461186"/>
            <a:ext cx="1166068" cy="308019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0" name="직선 연결선[R] 165">
            <a:extLst>
              <a:ext uri="{FF2B5EF4-FFF2-40B4-BE49-F238E27FC236}">
                <a16:creationId xmlns:a16="http://schemas.microsoft.com/office/drawing/2014/main" id="{669365E9-1AF7-D6C3-D496-FFCDE278A452}"/>
              </a:ext>
            </a:extLst>
          </p:cNvPr>
          <p:cNvCxnSpPr>
            <a:cxnSpLocks/>
            <a:stCxn id="145" idx="1"/>
            <a:endCxn id="64" idx="6"/>
          </p:cNvCxnSpPr>
          <p:nvPr/>
        </p:nvCxnSpPr>
        <p:spPr>
          <a:xfrm flipH="1">
            <a:off x="2295647" y="3939225"/>
            <a:ext cx="629428" cy="3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[R] 165">
            <a:extLst>
              <a:ext uri="{FF2B5EF4-FFF2-40B4-BE49-F238E27FC236}">
                <a16:creationId xmlns:a16="http://schemas.microsoft.com/office/drawing/2014/main" id="{B2A4CE40-42DC-4E66-EB63-339D13D663C4}"/>
              </a:ext>
            </a:extLst>
          </p:cNvPr>
          <p:cNvCxnSpPr>
            <a:cxnSpLocks/>
            <a:stCxn id="147" idx="1"/>
            <a:endCxn id="104" idx="6"/>
          </p:cNvCxnSpPr>
          <p:nvPr/>
        </p:nvCxnSpPr>
        <p:spPr>
          <a:xfrm flipH="1">
            <a:off x="2295647" y="4545081"/>
            <a:ext cx="629428" cy="233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[R] 165">
            <a:extLst>
              <a:ext uri="{FF2B5EF4-FFF2-40B4-BE49-F238E27FC236}">
                <a16:creationId xmlns:a16="http://schemas.microsoft.com/office/drawing/2014/main" id="{BE865E76-38CD-2D0A-A8D7-837FD7284DC3}"/>
              </a:ext>
            </a:extLst>
          </p:cNvPr>
          <p:cNvCxnSpPr>
            <a:cxnSpLocks/>
            <a:stCxn id="165" idx="1"/>
            <a:endCxn id="104" idx="6"/>
          </p:cNvCxnSpPr>
          <p:nvPr/>
        </p:nvCxnSpPr>
        <p:spPr>
          <a:xfrm flipH="1" flipV="1">
            <a:off x="2295647" y="4778702"/>
            <a:ext cx="629428" cy="27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2655397-B1DD-36EB-8F37-2187C96EA243}"/>
              </a:ext>
            </a:extLst>
          </p:cNvPr>
          <p:cNvSpPr txBox="1"/>
          <p:nvPr/>
        </p:nvSpPr>
        <p:spPr>
          <a:xfrm>
            <a:off x="2476332" y="3826004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(1)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42E46F0-15A3-B0AA-65C6-BEF749ADC619}"/>
              </a:ext>
            </a:extLst>
          </p:cNvPr>
          <p:cNvSpPr txBox="1"/>
          <p:nvPr/>
        </p:nvSpPr>
        <p:spPr>
          <a:xfrm>
            <a:off x="2476332" y="4558915"/>
            <a:ext cx="1930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(1)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FC9117-275E-EDC2-C13E-E3FCD9577969}"/>
              </a:ext>
            </a:extLst>
          </p:cNvPr>
          <p:cNvSpPr txBox="1"/>
          <p:nvPr/>
        </p:nvSpPr>
        <p:spPr>
          <a:xfrm>
            <a:off x="2476332" y="4797650"/>
            <a:ext cx="1930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(2)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224" name="꺾인 연결선[E] 175">
            <a:extLst>
              <a:ext uri="{FF2B5EF4-FFF2-40B4-BE49-F238E27FC236}">
                <a16:creationId xmlns:a16="http://schemas.microsoft.com/office/drawing/2014/main" id="{1D9AE4E4-E52B-E526-9E77-08EB9FBFA72F}"/>
              </a:ext>
            </a:extLst>
          </p:cNvPr>
          <p:cNvCxnSpPr>
            <a:cxnSpLocks/>
            <a:stCxn id="145" idx="3"/>
            <a:endCxn id="147" idx="3"/>
          </p:cNvCxnSpPr>
          <p:nvPr/>
        </p:nvCxnSpPr>
        <p:spPr>
          <a:xfrm>
            <a:off x="3517147" y="3939225"/>
            <a:ext cx="12700" cy="605856"/>
          </a:xfrm>
          <a:prstGeom prst="bentConnector3">
            <a:avLst>
              <a:gd name="adj1" fmla="val 590843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[E] 175">
            <a:extLst>
              <a:ext uri="{FF2B5EF4-FFF2-40B4-BE49-F238E27FC236}">
                <a16:creationId xmlns:a16="http://schemas.microsoft.com/office/drawing/2014/main" id="{198EED0F-3CDB-2056-15FB-2116D8E7FDA4}"/>
              </a:ext>
            </a:extLst>
          </p:cNvPr>
          <p:cNvCxnSpPr>
            <a:cxnSpLocks/>
            <a:stCxn id="145" idx="3"/>
            <a:endCxn id="128" idx="3"/>
          </p:cNvCxnSpPr>
          <p:nvPr/>
        </p:nvCxnSpPr>
        <p:spPr>
          <a:xfrm>
            <a:off x="3517147" y="3939225"/>
            <a:ext cx="8783" cy="1119036"/>
          </a:xfrm>
          <a:prstGeom prst="bentConnector3">
            <a:avLst>
              <a:gd name="adj1" fmla="val 1748412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4D1CB937-BB15-FB57-C47A-2FF41449F877}"/>
              </a:ext>
            </a:extLst>
          </p:cNvPr>
          <p:cNvGrpSpPr/>
          <p:nvPr/>
        </p:nvGrpSpPr>
        <p:grpSpPr>
          <a:xfrm>
            <a:off x="1657121" y="5565041"/>
            <a:ext cx="638526" cy="704653"/>
            <a:chOff x="6253458" y="5643227"/>
            <a:chExt cx="638526" cy="704653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0F477BE-92D2-EB35-A98C-7D5AA59ABABD}"/>
                </a:ext>
              </a:extLst>
            </p:cNvPr>
            <p:cNvSpPr/>
            <p:nvPr/>
          </p:nvSpPr>
          <p:spPr>
            <a:xfrm>
              <a:off x="6253458" y="5643227"/>
              <a:ext cx="638526" cy="7046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FEC8E77-2A13-9FF3-C31D-197BD87F04DF}"/>
                </a:ext>
              </a:extLst>
            </p:cNvPr>
            <p:cNvSpPr txBox="1"/>
            <p:nvPr/>
          </p:nvSpPr>
          <p:spPr>
            <a:xfrm>
              <a:off x="6404560" y="5872443"/>
              <a:ext cx="3677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J2↑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A4CF590-E521-B5D1-30A9-CFD8E928326E}"/>
              </a:ext>
            </a:extLst>
          </p:cNvPr>
          <p:cNvGrpSpPr/>
          <p:nvPr/>
        </p:nvGrpSpPr>
        <p:grpSpPr>
          <a:xfrm>
            <a:off x="2925075" y="5374779"/>
            <a:ext cx="604772" cy="505056"/>
            <a:chOff x="7521412" y="5885288"/>
            <a:chExt cx="604772" cy="64607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DEF35AB-64A8-DFDC-7ABD-8A50EBFE375E}"/>
                </a:ext>
              </a:extLst>
            </p:cNvPr>
            <p:cNvSpPr txBox="1"/>
            <p:nvPr/>
          </p:nvSpPr>
          <p:spPr>
            <a:xfrm>
              <a:off x="7572827" y="5885288"/>
              <a:ext cx="553357" cy="6299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DP1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DP4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F6C0C5F-7587-77C4-1D5D-0115E9247CF3}"/>
                </a:ext>
              </a:extLst>
            </p:cNvPr>
            <p:cNvSpPr/>
            <p:nvPr/>
          </p:nvSpPr>
          <p:spPr>
            <a:xfrm>
              <a:off x="7521412" y="5900820"/>
              <a:ext cx="592072" cy="63054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8A8D10D5-009B-FF53-C142-5B87D9C3A37C}"/>
              </a:ext>
            </a:extLst>
          </p:cNvPr>
          <p:cNvSpPr/>
          <p:nvPr/>
        </p:nvSpPr>
        <p:spPr>
          <a:xfrm>
            <a:off x="1562405" y="3549802"/>
            <a:ext cx="827957" cy="1631429"/>
          </a:xfrm>
          <a:prstGeom prst="round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251" name="직선 연결선[R] 165">
            <a:extLst>
              <a:ext uri="{FF2B5EF4-FFF2-40B4-BE49-F238E27FC236}">
                <a16:creationId xmlns:a16="http://schemas.microsoft.com/office/drawing/2014/main" id="{9275F568-842A-D250-7835-CA1B652C55A8}"/>
              </a:ext>
            </a:extLst>
          </p:cNvPr>
          <p:cNvCxnSpPr>
            <a:cxnSpLocks/>
            <a:stCxn id="233" idx="2"/>
            <a:endCxn id="94" idx="3"/>
          </p:cNvCxnSpPr>
          <p:nvPr/>
        </p:nvCxnSpPr>
        <p:spPr>
          <a:xfrm flipH="1" flipV="1">
            <a:off x="1118321" y="5348035"/>
            <a:ext cx="538800" cy="56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1C6DD045-D7A6-B344-E4E2-EBBA7C8D5FAE}"/>
              </a:ext>
            </a:extLst>
          </p:cNvPr>
          <p:cNvSpPr txBox="1"/>
          <p:nvPr/>
        </p:nvSpPr>
        <p:spPr>
          <a:xfrm>
            <a:off x="7994388" y="3417138"/>
            <a:ext cx="5671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Second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328" name="직선 연결선[R] 321">
            <a:extLst>
              <a:ext uri="{FF2B5EF4-FFF2-40B4-BE49-F238E27FC236}">
                <a16:creationId xmlns:a16="http://schemas.microsoft.com/office/drawing/2014/main" id="{9B223305-9B4B-826B-3248-61E1FA603772}"/>
              </a:ext>
            </a:extLst>
          </p:cNvPr>
          <p:cNvCxnSpPr>
            <a:cxnSpLocks/>
          </p:cNvCxnSpPr>
          <p:nvPr/>
        </p:nvCxnSpPr>
        <p:spPr>
          <a:xfrm>
            <a:off x="242096" y="2982900"/>
            <a:ext cx="380712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[R] 321">
            <a:extLst>
              <a:ext uri="{FF2B5EF4-FFF2-40B4-BE49-F238E27FC236}">
                <a16:creationId xmlns:a16="http://schemas.microsoft.com/office/drawing/2014/main" id="{16D7805A-0E65-3EA2-88AE-A256278640D8}"/>
              </a:ext>
            </a:extLst>
          </p:cNvPr>
          <p:cNvCxnSpPr>
            <a:cxnSpLocks/>
          </p:cNvCxnSpPr>
          <p:nvPr/>
        </p:nvCxnSpPr>
        <p:spPr>
          <a:xfrm>
            <a:off x="4732920" y="2982900"/>
            <a:ext cx="4010521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[R] 165">
            <a:extLst>
              <a:ext uri="{FF2B5EF4-FFF2-40B4-BE49-F238E27FC236}">
                <a16:creationId xmlns:a16="http://schemas.microsoft.com/office/drawing/2014/main" id="{FF429AA0-5EF4-3CA5-5DF7-00E70128F539}"/>
              </a:ext>
            </a:extLst>
          </p:cNvPr>
          <p:cNvCxnSpPr>
            <a:cxnSpLocks/>
            <a:stCxn id="237" idx="1"/>
            <a:endCxn id="233" idx="6"/>
          </p:cNvCxnSpPr>
          <p:nvPr/>
        </p:nvCxnSpPr>
        <p:spPr>
          <a:xfrm flipH="1">
            <a:off x="2295647" y="5633378"/>
            <a:ext cx="629428" cy="283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직선 연결선[R] 71">
            <a:extLst>
              <a:ext uri="{FF2B5EF4-FFF2-40B4-BE49-F238E27FC236}">
                <a16:creationId xmlns:a16="http://schemas.microsoft.com/office/drawing/2014/main" id="{58182835-80D9-C392-8F3E-34F2722131EC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 flipV="1">
            <a:off x="5294189" y="1161177"/>
            <a:ext cx="1313416" cy="4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9E926D8A-E301-9BB5-D385-0456F00400DB}"/>
              </a:ext>
            </a:extLst>
          </p:cNvPr>
          <p:cNvSpPr txBox="1"/>
          <p:nvPr/>
        </p:nvSpPr>
        <p:spPr>
          <a:xfrm>
            <a:off x="6607605" y="1964319"/>
            <a:ext cx="36292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DP5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63423A1-3427-D7F1-C6B6-DADDDC3B296B}"/>
              </a:ext>
            </a:extLst>
          </p:cNvPr>
          <p:cNvSpPr txBox="1"/>
          <p:nvPr/>
        </p:nvSpPr>
        <p:spPr>
          <a:xfrm>
            <a:off x="6607605" y="1445163"/>
            <a:ext cx="36292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DP3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DP4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AE549FEA-86C8-C850-EDE1-2992FF92047A}"/>
              </a:ext>
            </a:extLst>
          </p:cNvPr>
          <p:cNvSpPr txBox="1"/>
          <p:nvPr/>
        </p:nvSpPr>
        <p:spPr>
          <a:xfrm>
            <a:off x="7330637" y="1059235"/>
            <a:ext cx="1375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 Alternative 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6FAE2119-AE00-17EA-8A20-D4F0240BD22A}"/>
              </a:ext>
            </a:extLst>
          </p:cNvPr>
          <p:cNvSpPr/>
          <p:nvPr/>
        </p:nvSpPr>
        <p:spPr>
          <a:xfrm>
            <a:off x="7596681" y="1069174"/>
            <a:ext cx="1109141" cy="24622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406" name="그룹 405">
            <a:extLst>
              <a:ext uri="{FF2B5EF4-FFF2-40B4-BE49-F238E27FC236}">
                <a16:creationId xmlns:a16="http://schemas.microsoft.com/office/drawing/2014/main" id="{9CC97B66-61DF-5B1B-1BEE-1F5ADBF86A36}"/>
              </a:ext>
            </a:extLst>
          </p:cNvPr>
          <p:cNvGrpSpPr/>
          <p:nvPr/>
        </p:nvGrpSpPr>
        <p:grpSpPr>
          <a:xfrm>
            <a:off x="6909171" y="4298268"/>
            <a:ext cx="635441" cy="246464"/>
            <a:chOff x="5238839" y="4496086"/>
            <a:chExt cx="635441" cy="246464"/>
          </a:xfrm>
        </p:grpSpPr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FC5E2ACC-3127-CDE7-0BA0-3CAE2281A29A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F6752A2-AB09-5ECB-082A-A1200CFE4884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A10725D3-0945-C1BC-2E7F-6AEB3DA654E4}"/>
              </a:ext>
            </a:extLst>
          </p:cNvPr>
          <p:cNvGrpSpPr/>
          <p:nvPr/>
        </p:nvGrpSpPr>
        <p:grpSpPr>
          <a:xfrm>
            <a:off x="6909171" y="5566369"/>
            <a:ext cx="635441" cy="500924"/>
            <a:chOff x="5238839" y="4496086"/>
            <a:chExt cx="635441" cy="500924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757CFF04-F625-5449-FECD-ECE9F7D1F2CA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EBC43E1B-0B6A-6FCA-471A-AAB97BE3BCF0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CBE75280-20E4-3F1F-D04A-73742B288F23}"/>
              </a:ext>
            </a:extLst>
          </p:cNvPr>
          <p:cNvGrpSpPr/>
          <p:nvPr/>
        </p:nvGrpSpPr>
        <p:grpSpPr>
          <a:xfrm>
            <a:off x="6909171" y="3927417"/>
            <a:ext cx="635441" cy="246464"/>
            <a:chOff x="5238839" y="4496086"/>
            <a:chExt cx="635441" cy="246464"/>
          </a:xfrm>
        </p:grpSpPr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283FF1FF-53DF-33D5-F6E6-06C5A57C2B73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9↑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B82CFF8-3080-DC3B-4BEF-DE1450E41060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2AB9190F-C2F8-5538-83CC-6AEB3DF3734E}"/>
              </a:ext>
            </a:extLst>
          </p:cNvPr>
          <p:cNvGrpSpPr/>
          <p:nvPr/>
        </p:nvGrpSpPr>
        <p:grpSpPr>
          <a:xfrm>
            <a:off x="6909171" y="4730723"/>
            <a:ext cx="635441" cy="500924"/>
            <a:chOff x="5238839" y="4496086"/>
            <a:chExt cx="635441" cy="500924"/>
          </a:xfrm>
        </p:grpSpPr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DD66945F-EB80-94FB-E9F7-3733E9F4FF94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5↑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089EE675-F311-41BF-E0F7-6223A90FB68E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98380801-589B-6358-F4C4-EA2FAD1F5B66}"/>
              </a:ext>
            </a:extLst>
          </p:cNvPr>
          <p:cNvGrpSpPr/>
          <p:nvPr/>
        </p:nvGrpSpPr>
        <p:grpSpPr>
          <a:xfrm>
            <a:off x="8019473" y="4112842"/>
            <a:ext cx="635441" cy="246464"/>
            <a:chOff x="5238839" y="4496086"/>
            <a:chExt cx="635441" cy="246464"/>
          </a:xfrm>
        </p:grpSpPr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106709D-E216-BF32-B59F-091A97C49093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4↑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C544D642-B988-E93F-1F88-A39B18CD1E7A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6687C4A6-9EAE-4CF7-542B-848F861BB940}"/>
              </a:ext>
            </a:extLst>
          </p:cNvPr>
          <p:cNvGrpSpPr/>
          <p:nvPr/>
        </p:nvGrpSpPr>
        <p:grpSpPr>
          <a:xfrm>
            <a:off x="8019473" y="4730723"/>
            <a:ext cx="635441" cy="500924"/>
            <a:chOff x="5238839" y="4496086"/>
            <a:chExt cx="635441" cy="500924"/>
          </a:xfrm>
        </p:grpSpPr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E1081E25-0CFE-D126-E902-9CA5E09D3F3C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6↓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6↑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D67A6DE2-7A43-B35D-39CC-D1F90176422F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30C894E2-4415-41BB-0456-461CF9EEC1C3}"/>
              </a:ext>
            </a:extLst>
          </p:cNvPr>
          <p:cNvGrpSpPr/>
          <p:nvPr/>
        </p:nvGrpSpPr>
        <p:grpSpPr>
          <a:xfrm>
            <a:off x="8019473" y="5684975"/>
            <a:ext cx="635441" cy="246464"/>
            <a:chOff x="5238839" y="4496086"/>
            <a:chExt cx="635441" cy="246464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70F9EA58-F12C-4E27-2B64-3218F58D8B0C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8↑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3EA1B78A-AC98-3AEC-503F-DD720412DC66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509" name="직선 연결선[R] 278">
            <a:extLst>
              <a:ext uri="{FF2B5EF4-FFF2-40B4-BE49-F238E27FC236}">
                <a16:creationId xmlns:a16="http://schemas.microsoft.com/office/drawing/2014/main" id="{1CB74A8C-3CF1-5628-8512-70B9F2BCDC6C}"/>
              </a:ext>
            </a:extLst>
          </p:cNvPr>
          <p:cNvCxnSpPr>
            <a:cxnSpLocks/>
            <a:stCxn id="407" idx="3"/>
            <a:endCxn id="496" idx="1"/>
          </p:cNvCxnSpPr>
          <p:nvPr/>
        </p:nvCxnSpPr>
        <p:spPr>
          <a:xfrm flipV="1">
            <a:off x="7544612" y="4236196"/>
            <a:ext cx="474861" cy="185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직선 연결선[R] 278">
            <a:extLst>
              <a:ext uri="{FF2B5EF4-FFF2-40B4-BE49-F238E27FC236}">
                <a16:creationId xmlns:a16="http://schemas.microsoft.com/office/drawing/2014/main" id="{1CDF831A-1DCB-E20A-3A6B-010F331CB4C8}"/>
              </a:ext>
            </a:extLst>
          </p:cNvPr>
          <p:cNvCxnSpPr>
            <a:cxnSpLocks/>
            <a:stCxn id="505" idx="1"/>
            <a:endCxn id="410" idx="3"/>
          </p:cNvCxnSpPr>
          <p:nvPr/>
        </p:nvCxnSpPr>
        <p:spPr>
          <a:xfrm flipH="1">
            <a:off x="7544612" y="4981307"/>
            <a:ext cx="474861" cy="831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직선 연결선[R] 278">
            <a:extLst>
              <a:ext uri="{FF2B5EF4-FFF2-40B4-BE49-F238E27FC236}">
                <a16:creationId xmlns:a16="http://schemas.microsoft.com/office/drawing/2014/main" id="{9B93051C-8ED9-D428-3B7A-4B1BCC9CEE4B}"/>
              </a:ext>
            </a:extLst>
          </p:cNvPr>
          <p:cNvCxnSpPr>
            <a:cxnSpLocks/>
            <a:stCxn id="416" idx="3"/>
            <a:endCxn id="505" idx="1"/>
          </p:cNvCxnSpPr>
          <p:nvPr/>
        </p:nvCxnSpPr>
        <p:spPr>
          <a:xfrm>
            <a:off x="7544612" y="4976945"/>
            <a:ext cx="474861" cy="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직선 연결선[R] 278">
            <a:extLst>
              <a:ext uri="{FF2B5EF4-FFF2-40B4-BE49-F238E27FC236}">
                <a16:creationId xmlns:a16="http://schemas.microsoft.com/office/drawing/2014/main" id="{16E6257C-271D-9220-8759-317BE43B2FAA}"/>
              </a:ext>
            </a:extLst>
          </p:cNvPr>
          <p:cNvCxnSpPr>
            <a:cxnSpLocks/>
            <a:stCxn id="413" idx="3"/>
            <a:endCxn id="496" idx="1"/>
          </p:cNvCxnSpPr>
          <p:nvPr/>
        </p:nvCxnSpPr>
        <p:spPr>
          <a:xfrm>
            <a:off x="7544612" y="4050528"/>
            <a:ext cx="474861" cy="185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직선 연결선[R] 278">
            <a:extLst>
              <a:ext uri="{FF2B5EF4-FFF2-40B4-BE49-F238E27FC236}">
                <a16:creationId xmlns:a16="http://schemas.microsoft.com/office/drawing/2014/main" id="{686D1B9A-8927-57D1-749B-63BF6941E2DE}"/>
              </a:ext>
            </a:extLst>
          </p:cNvPr>
          <p:cNvCxnSpPr>
            <a:cxnSpLocks/>
            <a:stCxn id="410" idx="3"/>
            <a:endCxn id="508" idx="1"/>
          </p:cNvCxnSpPr>
          <p:nvPr/>
        </p:nvCxnSpPr>
        <p:spPr>
          <a:xfrm flipV="1">
            <a:off x="7544612" y="5808329"/>
            <a:ext cx="474861" cy="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TextBox 538">
            <a:extLst>
              <a:ext uri="{FF2B5EF4-FFF2-40B4-BE49-F238E27FC236}">
                <a16:creationId xmlns:a16="http://schemas.microsoft.com/office/drawing/2014/main" id="{EB2D4FAB-9295-BA72-94BC-72596C861BF6}"/>
              </a:ext>
            </a:extLst>
          </p:cNvPr>
          <p:cNvSpPr txBox="1"/>
          <p:nvPr/>
        </p:nvSpPr>
        <p:spPr>
          <a:xfrm>
            <a:off x="7000968" y="3063326"/>
            <a:ext cx="145751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Propagated step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823F7ABD-2CBC-E9C6-FA23-E9478F474129}"/>
              </a:ext>
            </a:extLst>
          </p:cNvPr>
          <p:cNvSpPr txBox="1"/>
          <p:nvPr/>
        </p:nvSpPr>
        <p:spPr>
          <a:xfrm>
            <a:off x="6018176" y="3462481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1F6409C-E2CA-1C6E-4FF1-010CA8F51049}"/>
              </a:ext>
            </a:extLst>
          </p:cNvPr>
          <p:cNvSpPr txBox="1"/>
          <p:nvPr/>
        </p:nvSpPr>
        <p:spPr>
          <a:xfrm>
            <a:off x="5002852" y="3072692"/>
            <a:ext cx="12053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en-US" sz="1600" spc="-40" dirty="0">
                <a:latin typeface="+mn-ea"/>
              </a:rPr>
              <a:t>Initiation step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93BAA7A0-3D52-5C67-C517-501B3CEDCCF3}"/>
              </a:ext>
            </a:extLst>
          </p:cNvPr>
          <p:cNvGrpSpPr/>
          <p:nvPr/>
        </p:nvGrpSpPr>
        <p:grpSpPr>
          <a:xfrm>
            <a:off x="5744336" y="5566612"/>
            <a:ext cx="635441" cy="246464"/>
            <a:chOff x="5238839" y="4496086"/>
            <a:chExt cx="635441" cy="246464"/>
          </a:xfrm>
        </p:grpSpPr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595D7B79-AE0F-EEE6-6E94-BF9F559EC8BC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3FFB1CF9-5C8B-E5C4-5BC5-E133674F75C0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52" name="그룹 551">
            <a:extLst>
              <a:ext uri="{FF2B5EF4-FFF2-40B4-BE49-F238E27FC236}">
                <a16:creationId xmlns:a16="http://schemas.microsoft.com/office/drawing/2014/main" id="{4FB2212D-76DC-D495-FF7E-1A2B80B7F36A}"/>
              </a:ext>
            </a:extLst>
          </p:cNvPr>
          <p:cNvGrpSpPr/>
          <p:nvPr/>
        </p:nvGrpSpPr>
        <p:grpSpPr>
          <a:xfrm>
            <a:off x="4789563" y="5151012"/>
            <a:ext cx="635441" cy="492448"/>
            <a:chOff x="5238839" y="4496086"/>
            <a:chExt cx="635441" cy="451781"/>
          </a:xfrm>
        </p:grpSpPr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DD8B9D74-7542-E5AD-CA5F-CE8A84447298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5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6233A683-5D6D-3B66-3912-780507A6F971}"/>
                </a:ext>
              </a:extLst>
            </p:cNvPr>
            <p:cNvSpPr/>
            <p:nvPr/>
          </p:nvSpPr>
          <p:spPr>
            <a:xfrm>
              <a:off x="5238839" y="4496328"/>
              <a:ext cx="592072" cy="451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555" name="그룹 554">
            <a:extLst>
              <a:ext uri="{FF2B5EF4-FFF2-40B4-BE49-F238E27FC236}">
                <a16:creationId xmlns:a16="http://schemas.microsoft.com/office/drawing/2014/main" id="{EBA50825-663D-3BDC-6332-8ACCD319E042}"/>
              </a:ext>
            </a:extLst>
          </p:cNvPr>
          <p:cNvGrpSpPr/>
          <p:nvPr/>
        </p:nvGrpSpPr>
        <p:grpSpPr>
          <a:xfrm>
            <a:off x="4789563" y="4450590"/>
            <a:ext cx="635441" cy="246464"/>
            <a:chOff x="5238839" y="4496086"/>
            <a:chExt cx="635441" cy="246464"/>
          </a:xfrm>
        </p:grpSpPr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3623A9C2-C710-1EE5-2889-E5EA0CD05E0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F7082765-098E-CB49-CD82-5CE3AF51F498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564" name="TextBox 563">
            <a:extLst>
              <a:ext uri="{FF2B5EF4-FFF2-40B4-BE49-F238E27FC236}">
                <a16:creationId xmlns:a16="http://schemas.microsoft.com/office/drawing/2014/main" id="{D3EAD6E0-29DB-0473-1693-C2FACB88D3BA}"/>
              </a:ext>
            </a:extLst>
          </p:cNvPr>
          <p:cNvSpPr txBox="1"/>
          <p:nvPr/>
        </p:nvSpPr>
        <p:spPr>
          <a:xfrm>
            <a:off x="5730421" y="3417138"/>
            <a:ext cx="6004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Reorder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13BC1CD2-428A-FBF8-0FE1-D4F0CCC7A330}"/>
              </a:ext>
            </a:extLst>
          </p:cNvPr>
          <p:cNvSpPr txBox="1"/>
          <p:nvPr/>
        </p:nvSpPr>
        <p:spPr>
          <a:xfrm>
            <a:off x="5142072" y="3417138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9B31392-211E-DCE5-C8C4-55DA85E39445}"/>
              </a:ext>
            </a:extLst>
          </p:cNvPr>
          <p:cNvSpPr txBox="1"/>
          <p:nvPr/>
        </p:nvSpPr>
        <p:spPr>
          <a:xfrm>
            <a:off x="4742591" y="3417138"/>
            <a:ext cx="738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Assemble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67" name="직선 연결선[R] 278">
            <a:extLst>
              <a:ext uri="{FF2B5EF4-FFF2-40B4-BE49-F238E27FC236}">
                <a16:creationId xmlns:a16="http://schemas.microsoft.com/office/drawing/2014/main" id="{46FEAF4B-DE6F-C3BF-199A-A606AC45FD8D}"/>
              </a:ext>
            </a:extLst>
          </p:cNvPr>
          <p:cNvCxnSpPr>
            <a:cxnSpLocks/>
            <a:stCxn id="482" idx="1"/>
            <a:endCxn id="556" idx="3"/>
          </p:cNvCxnSpPr>
          <p:nvPr/>
        </p:nvCxnSpPr>
        <p:spPr>
          <a:xfrm flipH="1">
            <a:off x="5425004" y="4568732"/>
            <a:ext cx="308653" cy="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직선 연결선[R] 278">
            <a:extLst>
              <a:ext uri="{FF2B5EF4-FFF2-40B4-BE49-F238E27FC236}">
                <a16:creationId xmlns:a16="http://schemas.microsoft.com/office/drawing/2014/main" id="{5F96B11A-C1C4-733D-E33B-26C961DB5F47}"/>
              </a:ext>
            </a:extLst>
          </p:cNvPr>
          <p:cNvCxnSpPr>
            <a:cxnSpLocks/>
            <a:stCxn id="548" idx="1"/>
            <a:endCxn id="553" idx="3"/>
          </p:cNvCxnSpPr>
          <p:nvPr/>
        </p:nvCxnSpPr>
        <p:spPr>
          <a:xfrm flipH="1" flipV="1">
            <a:off x="5425004" y="5397236"/>
            <a:ext cx="319332" cy="29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" name="직선 연결선[R] 278">
            <a:extLst>
              <a:ext uri="{FF2B5EF4-FFF2-40B4-BE49-F238E27FC236}">
                <a16:creationId xmlns:a16="http://schemas.microsoft.com/office/drawing/2014/main" id="{A445C5BD-5B61-8801-D2ED-328DC356199A}"/>
              </a:ext>
            </a:extLst>
          </p:cNvPr>
          <p:cNvCxnSpPr>
            <a:cxnSpLocks/>
            <a:stCxn id="489" idx="1"/>
            <a:endCxn id="553" idx="3"/>
          </p:cNvCxnSpPr>
          <p:nvPr/>
        </p:nvCxnSpPr>
        <p:spPr>
          <a:xfrm flipH="1">
            <a:off x="5425004" y="5104750"/>
            <a:ext cx="319332" cy="292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직선 연결선[R] 321">
            <a:extLst>
              <a:ext uri="{FF2B5EF4-FFF2-40B4-BE49-F238E27FC236}">
                <a16:creationId xmlns:a16="http://schemas.microsoft.com/office/drawing/2014/main" id="{300CF84F-0FDC-F810-AB48-2C163B882D74}"/>
              </a:ext>
            </a:extLst>
          </p:cNvPr>
          <p:cNvCxnSpPr>
            <a:cxnSpLocks/>
          </p:cNvCxnSpPr>
          <p:nvPr/>
        </p:nvCxnSpPr>
        <p:spPr>
          <a:xfrm>
            <a:off x="4784335" y="3367477"/>
            <a:ext cx="182820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" name="직선 연결선[R] 321">
            <a:extLst>
              <a:ext uri="{FF2B5EF4-FFF2-40B4-BE49-F238E27FC236}">
                <a16:creationId xmlns:a16="http://schemas.microsoft.com/office/drawing/2014/main" id="{09D6559E-8B21-4026-19C4-7E64C5386A0B}"/>
              </a:ext>
            </a:extLst>
          </p:cNvPr>
          <p:cNvCxnSpPr>
            <a:cxnSpLocks/>
          </p:cNvCxnSpPr>
          <p:nvPr/>
        </p:nvCxnSpPr>
        <p:spPr>
          <a:xfrm>
            <a:off x="6697980" y="3367477"/>
            <a:ext cx="189840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직선 연결선[R] 321">
            <a:extLst>
              <a:ext uri="{FF2B5EF4-FFF2-40B4-BE49-F238E27FC236}">
                <a16:creationId xmlns:a16="http://schemas.microsoft.com/office/drawing/2014/main" id="{57B4144F-FC51-3A21-87F2-2DF723BE17A1}"/>
              </a:ext>
            </a:extLst>
          </p:cNvPr>
          <p:cNvCxnSpPr>
            <a:cxnSpLocks/>
          </p:cNvCxnSpPr>
          <p:nvPr/>
        </p:nvCxnSpPr>
        <p:spPr>
          <a:xfrm flipH="1">
            <a:off x="6612543" y="3428360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직선 연결선[R] 321">
            <a:extLst>
              <a:ext uri="{FF2B5EF4-FFF2-40B4-BE49-F238E27FC236}">
                <a16:creationId xmlns:a16="http://schemas.microsoft.com/office/drawing/2014/main" id="{D3384F68-B41E-4C3C-15B8-D77C2FD91641}"/>
              </a:ext>
            </a:extLst>
          </p:cNvPr>
          <p:cNvCxnSpPr>
            <a:cxnSpLocks/>
          </p:cNvCxnSpPr>
          <p:nvPr/>
        </p:nvCxnSpPr>
        <p:spPr>
          <a:xfrm flipH="1">
            <a:off x="7754314" y="3428360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2" name="삼각형 505">
            <a:extLst>
              <a:ext uri="{FF2B5EF4-FFF2-40B4-BE49-F238E27FC236}">
                <a16:creationId xmlns:a16="http://schemas.microsoft.com/office/drawing/2014/main" id="{3F584135-EFE4-D098-A80F-AD8EE781FA97}"/>
              </a:ext>
            </a:extLst>
          </p:cNvPr>
          <p:cNvSpPr/>
          <p:nvPr/>
        </p:nvSpPr>
        <p:spPr>
          <a:xfrm rot="5400000">
            <a:off x="3098355" y="4846209"/>
            <a:ext cx="2491746" cy="212987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3344C06F-5A43-2497-8E14-DCED629A8BD9}"/>
              </a:ext>
            </a:extLst>
          </p:cNvPr>
          <p:cNvSpPr/>
          <p:nvPr/>
        </p:nvSpPr>
        <p:spPr>
          <a:xfrm>
            <a:off x="2922127" y="3810354"/>
            <a:ext cx="592072" cy="24622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67AADD74-0934-6C60-5C92-6D8584517890}"/>
              </a:ext>
            </a:extLst>
          </p:cNvPr>
          <p:cNvSpPr/>
          <p:nvPr/>
        </p:nvSpPr>
        <p:spPr>
          <a:xfrm>
            <a:off x="2918979" y="5385063"/>
            <a:ext cx="592072" cy="507965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A985F679-1FC8-300D-F832-89B8222F6F05}"/>
              </a:ext>
            </a:extLst>
          </p:cNvPr>
          <p:cNvSpPr/>
          <p:nvPr/>
        </p:nvSpPr>
        <p:spPr>
          <a:xfrm>
            <a:off x="4783267" y="4446998"/>
            <a:ext cx="592072" cy="24622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A1B97F06-F236-B45A-78A3-116132332C24}"/>
              </a:ext>
            </a:extLst>
          </p:cNvPr>
          <p:cNvSpPr/>
          <p:nvPr/>
        </p:nvSpPr>
        <p:spPr>
          <a:xfrm>
            <a:off x="4783267" y="5154621"/>
            <a:ext cx="592072" cy="482822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610" name="직선 연결선[R] 278">
            <a:extLst>
              <a:ext uri="{FF2B5EF4-FFF2-40B4-BE49-F238E27FC236}">
                <a16:creationId xmlns:a16="http://schemas.microsoft.com/office/drawing/2014/main" id="{7E0855F1-48BE-71A7-074C-C189B58189BF}"/>
              </a:ext>
            </a:extLst>
          </p:cNvPr>
          <p:cNvCxnSpPr>
            <a:cxnSpLocks/>
          </p:cNvCxnSpPr>
          <p:nvPr/>
        </p:nvCxnSpPr>
        <p:spPr>
          <a:xfrm flipH="1">
            <a:off x="39795" y="6448354"/>
            <a:ext cx="348277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4" name="TextBox 613">
            <a:extLst>
              <a:ext uri="{FF2B5EF4-FFF2-40B4-BE49-F238E27FC236}">
                <a16:creationId xmlns:a16="http://schemas.microsoft.com/office/drawing/2014/main" id="{D4B9ACB9-A494-0E83-0BB9-4526E63CC74E}"/>
              </a:ext>
            </a:extLst>
          </p:cNvPr>
          <p:cNvSpPr txBox="1"/>
          <p:nvPr/>
        </p:nvSpPr>
        <p:spPr>
          <a:xfrm>
            <a:off x="457444" y="6373687"/>
            <a:ext cx="14571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200" b="1" spc="-40" dirty="0">
                <a:latin typeface="+mn-ea"/>
              </a:rPr>
              <a:t>FR-Attributes </a:t>
            </a:r>
            <a:r>
              <a:rPr kumimoji="1" lang="en-US" altLang="ko-KR" sz="1200" spc="-40" dirty="0">
                <a:latin typeface="+mn-ea"/>
              </a:rPr>
              <a:t>conflict</a:t>
            </a:r>
            <a:endParaRPr kumimoji="1" lang="en-US" altLang="ko-Kore-KR" sz="1200" spc="-40" baseline="-250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F1391-D8D2-339F-D625-B5B563BB6B95}"/>
              </a:ext>
            </a:extLst>
          </p:cNvPr>
          <p:cNvSpPr txBox="1"/>
          <p:nvPr/>
        </p:nvSpPr>
        <p:spPr>
          <a:xfrm>
            <a:off x="5060792" y="997940"/>
            <a:ext cx="233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C1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A09BD9-C272-AE66-63F0-FF7818CB9D93}"/>
              </a:ext>
            </a:extLst>
          </p:cNvPr>
          <p:cNvSpPr/>
          <p:nvPr/>
        </p:nvSpPr>
        <p:spPr>
          <a:xfrm>
            <a:off x="4654822" y="668734"/>
            <a:ext cx="974847" cy="17337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901167-A921-DC75-09FE-232FC0CB462D}"/>
              </a:ext>
            </a:extLst>
          </p:cNvPr>
          <p:cNvSpPr txBox="1"/>
          <p:nvPr/>
        </p:nvSpPr>
        <p:spPr>
          <a:xfrm>
            <a:off x="4572490" y="461051"/>
            <a:ext cx="11365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Components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FE3C73-8B77-8BCC-A012-72DE0F795263}"/>
              </a:ext>
            </a:extLst>
          </p:cNvPr>
          <p:cNvSpPr txBox="1"/>
          <p:nvPr/>
        </p:nvSpPr>
        <p:spPr>
          <a:xfrm>
            <a:off x="5060792" y="1442322"/>
            <a:ext cx="233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972C8-3227-C61E-27E3-A37BA7DCF1CE}"/>
              </a:ext>
            </a:extLst>
          </p:cNvPr>
          <p:cNvSpPr txBox="1"/>
          <p:nvPr/>
        </p:nvSpPr>
        <p:spPr>
          <a:xfrm>
            <a:off x="5060792" y="1886702"/>
            <a:ext cx="233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C3</a:t>
            </a:r>
          </a:p>
        </p:txBody>
      </p:sp>
      <p:cxnSp>
        <p:nvCxnSpPr>
          <p:cNvPr id="453" name="직선 연결선[R] 82">
            <a:extLst>
              <a:ext uri="{FF2B5EF4-FFF2-40B4-BE49-F238E27FC236}">
                <a16:creationId xmlns:a16="http://schemas.microsoft.com/office/drawing/2014/main" id="{BBB9E7A2-8F29-87DC-7C2F-25A255BEE24B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>
            <a:off x="3617936" y="1343242"/>
            <a:ext cx="1442856" cy="66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[R] 71">
            <a:extLst>
              <a:ext uri="{FF2B5EF4-FFF2-40B4-BE49-F238E27FC236}">
                <a16:creationId xmlns:a16="http://schemas.microsoft.com/office/drawing/2014/main" id="{75C0C572-DF65-D869-32BB-13E377752929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>
          <a:xfrm>
            <a:off x="5294189" y="1121051"/>
            <a:ext cx="1313416" cy="4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직선 연결선[R] 71">
            <a:extLst>
              <a:ext uri="{FF2B5EF4-FFF2-40B4-BE49-F238E27FC236}">
                <a16:creationId xmlns:a16="http://schemas.microsoft.com/office/drawing/2014/main" id="{81EE83CE-E861-9C65-2DB8-1AC7743137AB}"/>
              </a:ext>
            </a:extLst>
          </p:cNvPr>
          <p:cNvCxnSpPr>
            <a:cxnSpLocks/>
            <a:stCxn id="61" idx="3"/>
            <a:endCxn id="364" idx="1"/>
          </p:cNvCxnSpPr>
          <p:nvPr/>
        </p:nvCxnSpPr>
        <p:spPr>
          <a:xfrm>
            <a:off x="5294189" y="2009813"/>
            <a:ext cx="1313416" cy="77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[R] 71">
            <a:extLst>
              <a:ext uri="{FF2B5EF4-FFF2-40B4-BE49-F238E27FC236}">
                <a16:creationId xmlns:a16="http://schemas.microsoft.com/office/drawing/2014/main" id="{072E29C6-CBF0-62D0-D64C-CC2E6B57D96E}"/>
              </a:ext>
            </a:extLst>
          </p:cNvPr>
          <p:cNvCxnSpPr>
            <a:cxnSpLocks/>
            <a:stCxn id="61" idx="3"/>
            <a:endCxn id="366" idx="1"/>
          </p:cNvCxnSpPr>
          <p:nvPr/>
        </p:nvCxnSpPr>
        <p:spPr>
          <a:xfrm flipV="1">
            <a:off x="5294189" y="1691385"/>
            <a:ext cx="1313416" cy="318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[R] 71">
            <a:extLst>
              <a:ext uri="{FF2B5EF4-FFF2-40B4-BE49-F238E27FC236}">
                <a16:creationId xmlns:a16="http://schemas.microsoft.com/office/drawing/2014/main" id="{E39708C5-A337-FCC8-7FFD-3C017D493467}"/>
              </a:ext>
            </a:extLst>
          </p:cNvPr>
          <p:cNvCxnSpPr>
            <a:cxnSpLocks/>
            <a:stCxn id="60" idx="3"/>
            <a:endCxn id="366" idx="1"/>
          </p:cNvCxnSpPr>
          <p:nvPr/>
        </p:nvCxnSpPr>
        <p:spPr>
          <a:xfrm>
            <a:off x="5294189" y="1565433"/>
            <a:ext cx="1313416" cy="125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43B36C1-0E5B-812C-FB06-45A0F2048139}"/>
              </a:ext>
            </a:extLst>
          </p:cNvPr>
          <p:cNvSpPr/>
          <p:nvPr/>
        </p:nvSpPr>
        <p:spPr>
          <a:xfrm>
            <a:off x="2972332" y="331451"/>
            <a:ext cx="2927564" cy="2135173"/>
          </a:xfrm>
          <a:prstGeom prst="round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71" name="왼쪽 대괄호[L] 470">
            <a:extLst>
              <a:ext uri="{FF2B5EF4-FFF2-40B4-BE49-F238E27FC236}">
                <a16:creationId xmlns:a16="http://schemas.microsoft.com/office/drawing/2014/main" id="{C5870059-F922-9091-FF89-B9AC6842E9FE}"/>
              </a:ext>
            </a:extLst>
          </p:cNvPr>
          <p:cNvSpPr/>
          <p:nvPr/>
        </p:nvSpPr>
        <p:spPr>
          <a:xfrm rot="5400000">
            <a:off x="5073917" y="-1424010"/>
            <a:ext cx="125838" cy="33821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6DE5-2DD7-096D-6657-55860C8F49CC}"/>
              </a:ext>
            </a:extLst>
          </p:cNvPr>
          <p:cNvSpPr txBox="1"/>
          <p:nvPr/>
        </p:nvSpPr>
        <p:spPr>
          <a:xfrm>
            <a:off x="4606699" y="35689"/>
            <a:ext cx="153728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Physical Domain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9479EFB1-41C4-53CE-9DAE-55E16B1D19A9}"/>
              </a:ext>
            </a:extLst>
          </p:cNvPr>
          <p:cNvSpPr txBox="1"/>
          <p:nvPr/>
        </p:nvSpPr>
        <p:spPr>
          <a:xfrm>
            <a:off x="2463549" y="5666347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473" name="사각형: 둥근 모서리 46">
            <a:extLst>
              <a:ext uri="{FF2B5EF4-FFF2-40B4-BE49-F238E27FC236}">
                <a16:creationId xmlns:a16="http://schemas.microsoft.com/office/drawing/2014/main" id="{1374E256-2B6E-2191-BE42-359CECC7543B}"/>
              </a:ext>
            </a:extLst>
          </p:cNvPr>
          <p:cNvSpPr/>
          <p:nvPr/>
        </p:nvSpPr>
        <p:spPr>
          <a:xfrm>
            <a:off x="7839376" y="74402"/>
            <a:ext cx="1235764" cy="321442"/>
          </a:xfrm>
          <a:prstGeom prst="round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BF6E2D66-6B95-05A7-AF0D-0890BD0140CC}"/>
              </a:ext>
            </a:extLst>
          </p:cNvPr>
          <p:cNvSpPr txBox="1"/>
          <p:nvPr/>
        </p:nvSpPr>
        <p:spPr>
          <a:xfrm>
            <a:off x="7903962" y="118518"/>
            <a:ext cx="11406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: </a:t>
            </a:r>
            <a:r>
              <a:rPr kumimoji="1" lang="en-US" altLang="ko-Kore-KR" sz="1400" spc="-40" dirty="0">
                <a:latin typeface="+mn-ea"/>
              </a:rPr>
              <a:t>Hidden space</a:t>
            </a:r>
            <a:endParaRPr kumimoji="1" lang="ko-Kore-KR" altLang="en-US" sz="1400" spc="-40" dirty="0">
              <a:latin typeface="+mn-ea"/>
            </a:endParaRPr>
          </a:p>
        </p:txBody>
      </p:sp>
      <p:grpSp>
        <p:nvGrpSpPr>
          <p:cNvPr id="480" name="그룹 479">
            <a:extLst>
              <a:ext uri="{FF2B5EF4-FFF2-40B4-BE49-F238E27FC236}">
                <a16:creationId xmlns:a16="http://schemas.microsoft.com/office/drawing/2014/main" id="{452EE9D4-5DD4-8B69-49B6-FE465F5AC03A}"/>
              </a:ext>
            </a:extLst>
          </p:cNvPr>
          <p:cNvGrpSpPr/>
          <p:nvPr/>
        </p:nvGrpSpPr>
        <p:grpSpPr>
          <a:xfrm>
            <a:off x="5733657" y="4445378"/>
            <a:ext cx="635441" cy="246464"/>
            <a:chOff x="5238839" y="4496086"/>
            <a:chExt cx="635441" cy="246464"/>
          </a:xfrm>
        </p:grpSpPr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8E913524-EFE6-E60A-1A5E-B8EBBCF269C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E8B6F568-4109-883F-E4BA-CB3098EE4494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5A3F2145-96EB-854D-D356-581CF1930F5B}"/>
              </a:ext>
            </a:extLst>
          </p:cNvPr>
          <p:cNvGrpSpPr/>
          <p:nvPr/>
        </p:nvGrpSpPr>
        <p:grpSpPr>
          <a:xfrm>
            <a:off x="5744336" y="4981396"/>
            <a:ext cx="635441" cy="246464"/>
            <a:chOff x="5238839" y="4496086"/>
            <a:chExt cx="635441" cy="246464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C49763BE-7807-6E13-83AD-4A6CAA22BCC6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3507EA7C-877F-18D3-B545-78AA3C61425E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BF462896-C4DE-9A8C-AB66-7D81950F5E28}"/>
              </a:ext>
            </a:extLst>
          </p:cNvPr>
          <p:cNvGrpSpPr/>
          <p:nvPr/>
        </p:nvGrpSpPr>
        <p:grpSpPr>
          <a:xfrm>
            <a:off x="2925075" y="5941707"/>
            <a:ext cx="604772" cy="505056"/>
            <a:chOff x="7521412" y="5885288"/>
            <a:chExt cx="604772" cy="646078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9BE92178-3E8A-3BB1-B10A-DA8576F824F3}"/>
                </a:ext>
              </a:extLst>
            </p:cNvPr>
            <p:cNvSpPr txBox="1"/>
            <p:nvPr/>
          </p:nvSpPr>
          <p:spPr>
            <a:xfrm>
              <a:off x="7572827" y="5885288"/>
              <a:ext cx="553357" cy="6299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DP2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DP5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AB193158-C5B3-309E-CB88-981681980B46}"/>
                </a:ext>
              </a:extLst>
            </p:cNvPr>
            <p:cNvSpPr/>
            <p:nvPr/>
          </p:nvSpPr>
          <p:spPr>
            <a:xfrm>
              <a:off x="7521412" y="5900820"/>
              <a:ext cx="592072" cy="63054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500" name="직선 연결선[R] 165">
            <a:extLst>
              <a:ext uri="{FF2B5EF4-FFF2-40B4-BE49-F238E27FC236}">
                <a16:creationId xmlns:a16="http://schemas.microsoft.com/office/drawing/2014/main" id="{867AB006-0561-0843-D084-A3BFAE0DAC3F}"/>
              </a:ext>
            </a:extLst>
          </p:cNvPr>
          <p:cNvCxnSpPr>
            <a:cxnSpLocks/>
            <a:stCxn id="498" idx="1"/>
            <a:endCxn id="233" idx="6"/>
          </p:cNvCxnSpPr>
          <p:nvPr/>
        </p:nvCxnSpPr>
        <p:spPr>
          <a:xfrm flipH="1" flipV="1">
            <a:off x="2295647" y="5917368"/>
            <a:ext cx="629428" cy="282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0" name="TextBox 509">
            <a:extLst>
              <a:ext uri="{FF2B5EF4-FFF2-40B4-BE49-F238E27FC236}">
                <a16:creationId xmlns:a16="http://schemas.microsoft.com/office/drawing/2014/main" id="{BA409BE6-7769-F8A5-5CE7-4E3F7997FC2A}"/>
              </a:ext>
            </a:extLst>
          </p:cNvPr>
          <p:cNvSpPr txBox="1"/>
          <p:nvPr/>
        </p:nvSpPr>
        <p:spPr>
          <a:xfrm>
            <a:off x="2463549" y="5918595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(4)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11" name="꺾인 연결선[E] 175">
            <a:extLst>
              <a:ext uri="{FF2B5EF4-FFF2-40B4-BE49-F238E27FC236}">
                <a16:creationId xmlns:a16="http://schemas.microsoft.com/office/drawing/2014/main" id="{748C161C-EF85-FF82-1802-25957E775858}"/>
              </a:ext>
            </a:extLst>
          </p:cNvPr>
          <p:cNvCxnSpPr>
            <a:cxnSpLocks/>
            <a:stCxn id="606" idx="3"/>
            <a:endCxn id="497" idx="3"/>
          </p:cNvCxnSpPr>
          <p:nvPr/>
        </p:nvCxnSpPr>
        <p:spPr>
          <a:xfrm>
            <a:off x="3514199" y="3933465"/>
            <a:ext cx="15648" cy="2254464"/>
          </a:xfrm>
          <a:prstGeom prst="bentConnector3">
            <a:avLst>
              <a:gd name="adj1" fmla="val 1560890"/>
            </a:avLst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278">
            <a:extLst>
              <a:ext uri="{FF2B5EF4-FFF2-40B4-BE49-F238E27FC236}">
                <a16:creationId xmlns:a16="http://schemas.microsoft.com/office/drawing/2014/main" id="{1C1DC745-B8DB-4AB3-4FE9-C15C8ABB4701}"/>
              </a:ext>
            </a:extLst>
          </p:cNvPr>
          <p:cNvCxnSpPr>
            <a:cxnSpLocks/>
          </p:cNvCxnSpPr>
          <p:nvPr/>
        </p:nvCxnSpPr>
        <p:spPr>
          <a:xfrm flipH="1">
            <a:off x="39795" y="6192535"/>
            <a:ext cx="348277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0F500D-90B6-8C06-3411-6039D6800BA5}"/>
              </a:ext>
            </a:extLst>
          </p:cNvPr>
          <p:cNvSpPr txBox="1"/>
          <p:nvPr/>
        </p:nvSpPr>
        <p:spPr>
          <a:xfrm>
            <a:off x="457444" y="6130930"/>
            <a:ext cx="9772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200" b="1" spc="-40" dirty="0">
                <a:latin typeface="+mn-ea"/>
              </a:rPr>
              <a:t>FR-DP </a:t>
            </a:r>
            <a:r>
              <a:rPr kumimoji="1" lang="en-US" altLang="ko-KR" sz="1200" spc="-40" dirty="0">
                <a:latin typeface="+mn-ea"/>
              </a:rPr>
              <a:t>conflict</a:t>
            </a:r>
            <a:endParaRPr kumimoji="1" lang="en-US" altLang="ko-Kore-KR" sz="1200" spc="-40" baseline="-25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0358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cxnSp>
        <p:nvCxnSpPr>
          <p:cNvPr id="222" name="직선 연결선[R] 221">
            <a:extLst>
              <a:ext uri="{FF2B5EF4-FFF2-40B4-BE49-F238E27FC236}">
                <a16:creationId xmlns:a16="http://schemas.microsoft.com/office/drawing/2014/main" id="{DD968E6C-4095-EB7C-703B-5B929B4B5F00}"/>
              </a:ext>
            </a:extLst>
          </p:cNvPr>
          <p:cNvCxnSpPr>
            <a:cxnSpLocks/>
            <a:stCxn id="216" idx="3"/>
            <a:endCxn id="14" idx="3"/>
          </p:cNvCxnSpPr>
          <p:nvPr/>
        </p:nvCxnSpPr>
        <p:spPr>
          <a:xfrm>
            <a:off x="2909203" y="810646"/>
            <a:ext cx="4647552" cy="2230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[R] 226">
            <a:extLst>
              <a:ext uri="{FF2B5EF4-FFF2-40B4-BE49-F238E27FC236}">
                <a16:creationId xmlns:a16="http://schemas.microsoft.com/office/drawing/2014/main" id="{3D4CAEE3-3414-B197-74F7-AE407AAF5E26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3317199" y="1594951"/>
            <a:ext cx="5081725" cy="3095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9A4849DC-2C8A-4255-58AA-1E08B2AD6AEA}"/>
              </a:ext>
            </a:extLst>
          </p:cNvPr>
          <p:cNvCxnSpPr>
            <a:cxnSpLocks/>
            <a:stCxn id="221" idx="3"/>
            <a:endCxn id="126" idx="3"/>
          </p:cNvCxnSpPr>
          <p:nvPr/>
        </p:nvCxnSpPr>
        <p:spPr>
          <a:xfrm flipV="1">
            <a:off x="3263557" y="3157430"/>
            <a:ext cx="5477506" cy="5355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57F04-C160-1D55-7441-E3D5F90D4CD5}"/>
              </a:ext>
            </a:extLst>
          </p:cNvPr>
          <p:cNvSpPr txBox="1"/>
          <p:nvPr/>
        </p:nvSpPr>
        <p:spPr>
          <a:xfrm>
            <a:off x="4691819" y="689765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ore-KR" altLang="en-US" sz="1600" spc="-40" dirty="0">
                <a:solidFill>
                  <a:srgbClr val="C00000"/>
                </a:solidFill>
                <a:latin typeface="+mn-ea"/>
              </a:rPr>
              <a:t>조향성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9B9C6-1ABD-9287-F05B-9FEBC51D8EC8}"/>
              </a:ext>
            </a:extLst>
          </p:cNvPr>
          <p:cNvSpPr txBox="1"/>
          <p:nvPr/>
        </p:nvSpPr>
        <p:spPr>
          <a:xfrm>
            <a:off x="6507813" y="689765"/>
            <a:ext cx="104894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R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spc="-40" baseline="-2500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ko-Kore-KR" altLang="en-US" sz="1600" spc="-40" dirty="0">
                <a:solidFill>
                  <a:srgbClr val="0070C0"/>
                </a:solidFill>
                <a:latin typeface="+mn-ea"/>
              </a:rPr>
              <a:t>안전성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)</a:t>
            </a:r>
            <a:endParaRPr kumimoji="1" lang="ko-Kore-KR" altLang="en-US" sz="16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BEC6B-8051-7B57-18DF-401605274408}"/>
              </a:ext>
            </a:extLst>
          </p:cNvPr>
          <p:cNvSpPr txBox="1"/>
          <p:nvPr/>
        </p:nvSpPr>
        <p:spPr>
          <a:xfrm>
            <a:off x="3818000" y="1471840"/>
            <a:ext cx="80021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휠베이스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EEC8EC0-5D85-A34D-B693-8A142A093E9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4218110" y="935986"/>
            <a:ext cx="998180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F3DEA45-453A-CF04-477C-2B4D87D544C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216290" y="935986"/>
            <a:ext cx="907997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0368DF2-C26C-BEE2-940E-BB1DC46CB0ED}"/>
              </a:ext>
            </a:extLst>
          </p:cNvPr>
          <p:cNvSpPr txBox="1"/>
          <p:nvPr/>
        </p:nvSpPr>
        <p:spPr>
          <a:xfrm>
            <a:off x="5260969" y="3036643"/>
            <a:ext cx="30360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B-</a:t>
            </a:r>
            <a:r>
              <a:rPr kumimoji="1" lang="en-US" altLang="ko-KR" sz="1600" spc="-40" dirty="0">
                <a:latin typeface="+mn-ea"/>
              </a:rPr>
              <a:t>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841CFF3-57D6-52FA-2578-EE7DDBA2BD61}"/>
              </a:ext>
            </a:extLst>
          </p:cNvPr>
          <p:cNvSpPr txBox="1"/>
          <p:nvPr/>
        </p:nvSpPr>
        <p:spPr>
          <a:xfrm>
            <a:off x="3877597" y="3036643"/>
            <a:ext cx="70916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r>
              <a:rPr kumimoji="1" lang="en-US" altLang="ko-Kore-KR" sz="1600" spc="-40" dirty="0">
                <a:latin typeface="+mn-ea"/>
              </a:rPr>
              <a:t>-1, E-1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0A9D417-264C-9C07-2733-289AA4EAEAAF}"/>
              </a:ext>
            </a:extLst>
          </p:cNvPr>
          <p:cNvSpPr txBox="1"/>
          <p:nvPr/>
        </p:nvSpPr>
        <p:spPr>
          <a:xfrm>
            <a:off x="7594274" y="3034319"/>
            <a:ext cx="114678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C-1, D-1, E-1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CB9F43-15BB-DF17-03AF-6002C77073FA}"/>
              </a:ext>
            </a:extLst>
          </p:cNvPr>
          <p:cNvSpPr txBox="1"/>
          <p:nvPr/>
        </p:nvSpPr>
        <p:spPr>
          <a:xfrm>
            <a:off x="7682702" y="1471840"/>
            <a:ext cx="716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i="1" spc="-40" dirty="0">
                <a:latin typeface="+mn-ea"/>
              </a:rPr>
              <a:t>BB drop</a:t>
            </a:r>
            <a:endParaRPr kumimoji="1" lang="ko-Kore-KR" altLang="en-US" sz="1600" i="1" spc="-40" dirty="0">
              <a:latin typeface="+mn-ea"/>
            </a:endParaRPr>
          </a:p>
        </p:txBody>
      </p: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FAF01EF3-C7D1-DB48-6DD3-8D72E073D8F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6124287" y="935986"/>
            <a:ext cx="907997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1A354CB9-3465-A771-F132-F4B2261B9ABD}"/>
              </a:ext>
            </a:extLst>
          </p:cNvPr>
          <p:cNvCxnSpPr>
            <a:cxnSpLocks/>
            <a:stCxn id="14" idx="2"/>
            <a:endCxn id="130" idx="0"/>
          </p:cNvCxnSpPr>
          <p:nvPr/>
        </p:nvCxnSpPr>
        <p:spPr>
          <a:xfrm>
            <a:off x="7032284" y="935986"/>
            <a:ext cx="1008529" cy="5358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4F2A6FF-FB21-6357-C557-DF6527ED322F}"/>
              </a:ext>
            </a:extLst>
          </p:cNvPr>
          <p:cNvSpPr txBox="1"/>
          <p:nvPr/>
        </p:nvSpPr>
        <p:spPr>
          <a:xfrm>
            <a:off x="2662982" y="687535"/>
            <a:ext cx="24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FR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02BD21-1010-FD06-27BF-D0203ADA51CC}"/>
              </a:ext>
            </a:extLst>
          </p:cNvPr>
          <p:cNvSpPr txBox="1"/>
          <p:nvPr/>
        </p:nvSpPr>
        <p:spPr>
          <a:xfrm>
            <a:off x="2387814" y="1429005"/>
            <a:ext cx="79655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Attribute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852830D-C122-C8FC-E277-293B79657B98}"/>
              </a:ext>
            </a:extLst>
          </p:cNvPr>
          <p:cNvSpPr txBox="1"/>
          <p:nvPr/>
        </p:nvSpPr>
        <p:spPr>
          <a:xfrm>
            <a:off x="2267778" y="2916563"/>
            <a:ext cx="99577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DP</a:t>
            </a:r>
            <a:br>
              <a:rPr kumimoji="1" lang="en-US" altLang="ko-Kore-KR" sz="1600" b="1" spc="-40" dirty="0">
                <a:latin typeface="+mn-ea"/>
              </a:rPr>
            </a:br>
            <a:r>
              <a:rPr kumimoji="1" lang="en-US" altLang="ko-Kore-KR" sz="1600" b="1" spc="-40" dirty="0">
                <a:latin typeface="+mn-ea"/>
              </a:rPr>
              <a:t>(elements)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163615" y="82358"/>
            <a:ext cx="73436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b="1" spc="-40" dirty="0">
                <a:latin typeface="+mn-ea"/>
              </a:rPr>
              <a:t>Phase 1)</a:t>
            </a:r>
            <a:r>
              <a:rPr kumimoji="1" lang="en-US" altLang="ko-KR" sz="2400" spc="-40" dirty="0">
                <a:latin typeface="+mn-ea"/>
              </a:rPr>
              <a:t> FR – DP hierarchical decomposition process 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A3D2380D-C3F0-9C18-32BB-F0AB4E1C75D6}"/>
              </a:ext>
            </a:extLst>
          </p:cNvPr>
          <p:cNvCxnSpPr>
            <a:cxnSpLocks/>
            <a:stCxn id="43" idx="3"/>
            <a:endCxn id="568" idx="3"/>
          </p:cNvCxnSpPr>
          <p:nvPr/>
        </p:nvCxnSpPr>
        <p:spPr>
          <a:xfrm flipV="1">
            <a:off x="3372327" y="2294047"/>
            <a:ext cx="5251311" cy="507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FA5E0C-D65F-E105-8165-85147969EDDF}"/>
              </a:ext>
            </a:extLst>
          </p:cNvPr>
          <p:cNvSpPr txBox="1"/>
          <p:nvPr/>
        </p:nvSpPr>
        <p:spPr>
          <a:xfrm>
            <a:off x="6450265" y="2170936"/>
            <a:ext cx="1295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3140DC-B9A7-C07A-DA3B-9D0DC8DE8508}"/>
              </a:ext>
            </a:extLst>
          </p:cNvPr>
          <p:cNvSpPr txBox="1"/>
          <p:nvPr/>
        </p:nvSpPr>
        <p:spPr>
          <a:xfrm>
            <a:off x="5689252" y="2170936"/>
            <a:ext cx="11509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E8891-A83A-0B6D-91F5-5F56AE6E765A}"/>
              </a:ext>
            </a:extLst>
          </p:cNvPr>
          <p:cNvSpPr txBox="1"/>
          <p:nvPr/>
        </p:nvSpPr>
        <p:spPr>
          <a:xfrm>
            <a:off x="3714893" y="2170936"/>
            <a:ext cx="1247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44985-5EE6-A022-5EE1-22901F42014E}"/>
              </a:ext>
            </a:extLst>
          </p:cNvPr>
          <p:cNvSpPr txBox="1"/>
          <p:nvPr/>
        </p:nvSpPr>
        <p:spPr>
          <a:xfrm>
            <a:off x="4607876" y="2170936"/>
            <a:ext cx="1006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4B117D-F97E-D914-E9F5-709ADC41533F}"/>
              </a:ext>
            </a:extLst>
          </p:cNvPr>
          <p:cNvSpPr txBox="1"/>
          <p:nvPr/>
        </p:nvSpPr>
        <p:spPr>
          <a:xfrm>
            <a:off x="2199858" y="2176009"/>
            <a:ext cx="117246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Component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8" name="아래쪽 화살표[D] 57">
            <a:extLst>
              <a:ext uri="{FF2B5EF4-FFF2-40B4-BE49-F238E27FC236}">
                <a16:creationId xmlns:a16="http://schemas.microsoft.com/office/drawing/2014/main" id="{D4D8A5D9-D571-E8D9-30D8-FC863798315C}"/>
              </a:ext>
            </a:extLst>
          </p:cNvPr>
          <p:cNvSpPr/>
          <p:nvPr/>
        </p:nvSpPr>
        <p:spPr>
          <a:xfrm>
            <a:off x="768771" y="1390363"/>
            <a:ext cx="565426" cy="19497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E0DD5BB-A9B2-87E9-95DC-FCA92FCBC685}"/>
              </a:ext>
            </a:extLst>
          </p:cNvPr>
          <p:cNvSpPr/>
          <p:nvPr/>
        </p:nvSpPr>
        <p:spPr>
          <a:xfrm>
            <a:off x="6500549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16FC19B-AC2A-277A-99BE-B17F16FC570A}"/>
              </a:ext>
            </a:extLst>
          </p:cNvPr>
          <p:cNvSpPr/>
          <p:nvPr/>
        </p:nvSpPr>
        <p:spPr>
          <a:xfrm>
            <a:off x="5369753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20B3BE3-908E-9A99-F389-2063CC4EC32B}"/>
              </a:ext>
            </a:extLst>
          </p:cNvPr>
          <p:cNvSpPr/>
          <p:nvPr/>
        </p:nvSpPr>
        <p:spPr>
          <a:xfrm>
            <a:off x="4190107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213C6EB-D415-8F77-CAE3-CD7C252EAC97}"/>
              </a:ext>
            </a:extLst>
          </p:cNvPr>
          <p:cNvSpPr/>
          <p:nvPr/>
        </p:nvSpPr>
        <p:spPr>
          <a:xfrm>
            <a:off x="8131257" y="29445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543592F2-FD8F-88B0-EFE3-E22D0F916334}"/>
              </a:ext>
            </a:extLst>
          </p:cNvPr>
          <p:cNvSpPr/>
          <p:nvPr/>
        </p:nvSpPr>
        <p:spPr>
          <a:xfrm>
            <a:off x="6500042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5AF7AD51-2F0D-A001-DD03-B591108110E7}"/>
              </a:ext>
            </a:extLst>
          </p:cNvPr>
          <p:cNvSpPr/>
          <p:nvPr/>
        </p:nvSpPr>
        <p:spPr>
          <a:xfrm>
            <a:off x="5746516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E4DA838-5A89-580F-D5FA-001A563BA178}"/>
              </a:ext>
            </a:extLst>
          </p:cNvPr>
          <p:cNvSpPr/>
          <p:nvPr/>
        </p:nvSpPr>
        <p:spPr>
          <a:xfrm>
            <a:off x="4632386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863BAAD-0913-B1EB-BEC1-4CA467552306}"/>
              </a:ext>
            </a:extLst>
          </p:cNvPr>
          <p:cNvSpPr/>
          <p:nvPr/>
        </p:nvSpPr>
        <p:spPr>
          <a:xfrm>
            <a:off x="3747829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C5E83F4A-76E1-62E4-F8F9-DC1ECD15A6CA}"/>
              </a:ext>
            </a:extLst>
          </p:cNvPr>
          <p:cNvSpPr txBox="1"/>
          <p:nvPr/>
        </p:nvSpPr>
        <p:spPr>
          <a:xfrm>
            <a:off x="213018" y="675462"/>
            <a:ext cx="167449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Functional 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45E81F16-3F22-2867-B903-466DF766EB01}"/>
              </a:ext>
            </a:extLst>
          </p:cNvPr>
          <p:cNvSpPr txBox="1"/>
          <p:nvPr/>
        </p:nvSpPr>
        <p:spPr>
          <a:xfrm>
            <a:off x="299653" y="3808831"/>
            <a:ext cx="145068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Physical Domain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E7BBD81E-44F8-AA0D-B5E8-E3AC25273297}"/>
              </a:ext>
            </a:extLst>
          </p:cNvPr>
          <p:cNvSpPr txBox="1"/>
          <p:nvPr/>
        </p:nvSpPr>
        <p:spPr>
          <a:xfrm>
            <a:off x="6438607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23B0851-67C0-23F9-9046-E1F78D2C1D76}"/>
              </a:ext>
            </a:extLst>
          </p:cNvPr>
          <p:cNvSpPr txBox="1"/>
          <p:nvPr/>
        </p:nvSpPr>
        <p:spPr>
          <a:xfrm rot="10800000">
            <a:off x="5601386" y="1099089"/>
            <a:ext cx="16478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+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7F809FFA-FD37-059C-A3C9-79989089835A}"/>
              </a:ext>
            </a:extLst>
          </p:cNvPr>
          <p:cNvSpPr txBox="1"/>
          <p:nvPr/>
        </p:nvSpPr>
        <p:spPr>
          <a:xfrm>
            <a:off x="7443280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FD3027CB-93F3-00D5-017B-32745942DCFC}"/>
              </a:ext>
            </a:extLst>
          </p:cNvPr>
          <p:cNvSpPr txBox="1"/>
          <p:nvPr/>
        </p:nvSpPr>
        <p:spPr>
          <a:xfrm>
            <a:off x="4521973" y="1099090"/>
            <a:ext cx="1924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DF0198EA-3DD3-5AAC-6392-3EEA735CA793}"/>
              </a:ext>
            </a:extLst>
          </p:cNvPr>
          <p:cNvSpPr txBox="1"/>
          <p:nvPr/>
        </p:nvSpPr>
        <p:spPr>
          <a:xfrm>
            <a:off x="7636407" y="2170936"/>
            <a:ext cx="1247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CE34708E-4DEA-F147-A060-0261242590A1}"/>
              </a:ext>
            </a:extLst>
          </p:cNvPr>
          <p:cNvSpPr txBox="1"/>
          <p:nvPr/>
        </p:nvSpPr>
        <p:spPr>
          <a:xfrm>
            <a:off x="8068358" y="2170936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472FD02-B100-90DE-9C7E-3B185B48ECC6}"/>
              </a:ext>
            </a:extLst>
          </p:cNvPr>
          <p:cNvSpPr txBox="1"/>
          <p:nvPr/>
        </p:nvSpPr>
        <p:spPr>
          <a:xfrm>
            <a:off x="8522969" y="2170936"/>
            <a:ext cx="1006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7B69F17D-FE60-B48E-8C82-A26C816EE391}"/>
              </a:ext>
            </a:extLst>
          </p:cNvPr>
          <p:cNvSpPr/>
          <p:nvPr/>
        </p:nvSpPr>
        <p:spPr>
          <a:xfrm>
            <a:off x="8547479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6804FFD4-F828-4C4E-CE90-7D4D0B9BF16E}"/>
              </a:ext>
            </a:extLst>
          </p:cNvPr>
          <p:cNvSpPr/>
          <p:nvPr/>
        </p:nvSpPr>
        <p:spPr>
          <a:xfrm>
            <a:off x="7687751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E5D8E336-5A5F-85C5-A64D-C96DFE0FCCD0}"/>
              </a:ext>
            </a:extLst>
          </p:cNvPr>
          <p:cNvSpPr/>
          <p:nvPr/>
        </p:nvSpPr>
        <p:spPr>
          <a:xfrm>
            <a:off x="8095165" y="2417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72" name="직선 연결선[R] 571">
            <a:extLst>
              <a:ext uri="{FF2B5EF4-FFF2-40B4-BE49-F238E27FC236}">
                <a16:creationId xmlns:a16="http://schemas.microsoft.com/office/drawing/2014/main" id="{368D7505-E0EC-FEB5-5578-6379F30B8B17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3777250" y="1718061"/>
            <a:ext cx="440860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직선 연결선[R] 575">
            <a:extLst>
              <a:ext uri="{FF2B5EF4-FFF2-40B4-BE49-F238E27FC236}">
                <a16:creationId xmlns:a16="http://schemas.microsoft.com/office/drawing/2014/main" id="{09D80626-C494-FCE2-6853-214F9CE54BF9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4218110" y="1718061"/>
            <a:ext cx="440101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직선 연결선[R] 578">
            <a:extLst>
              <a:ext uri="{FF2B5EF4-FFF2-40B4-BE49-F238E27FC236}">
                <a16:creationId xmlns:a16="http://schemas.microsoft.com/office/drawing/2014/main" id="{9EFD7DAC-01CF-1EC2-AB5C-C6C2D38ECD85}"/>
              </a:ext>
            </a:extLst>
          </p:cNvPr>
          <p:cNvCxnSpPr>
            <a:cxnSpLocks/>
            <a:stCxn id="213" idx="3"/>
            <a:endCxn id="151" idx="0"/>
          </p:cNvCxnSpPr>
          <p:nvPr/>
        </p:nvCxnSpPr>
        <p:spPr>
          <a:xfrm flipH="1">
            <a:off x="4212967" y="2456921"/>
            <a:ext cx="426114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직선 연결선[R] 581">
            <a:extLst>
              <a:ext uri="{FF2B5EF4-FFF2-40B4-BE49-F238E27FC236}">
                <a16:creationId xmlns:a16="http://schemas.microsoft.com/office/drawing/2014/main" id="{03BFCB6D-479D-FA66-B903-C326955B663C}"/>
              </a:ext>
            </a:extLst>
          </p:cNvPr>
          <p:cNvCxnSpPr>
            <a:cxnSpLocks/>
            <a:stCxn id="215" idx="5"/>
            <a:endCxn id="151" idx="0"/>
          </p:cNvCxnSpPr>
          <p:nvPr/>
        </p:nvCxnSpPr>
        <p:spPr>
          <a:xfrm>
            <a:off x="3786853" y="2456921"/>
            <a:ext cx="426114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직선 연결선[R] 587">
            <a:extLst>
              <a:ext uri="{FF2B5EF4-FFF2-40B4-BE49-F238E27FC236}">
                <a16:creationId xmlns:a16="http://schemas.microsoft.com/office/drawing/2014/main" id="{BE013E0F-D963-47EA-F197-CE241F3E4D53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5746800" y="1718061"/>
            <a:ext cx="377487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직선 연결선[R] 588">
            <a:extLst>
              <a:ext uri="{FF2B5EF4-FFF2-40B4-BE49-F238E27FC236}">
                <a16:creationId xmlns:a16="http://schemas.microsoft.com/office/drawing/2014/main" id="{D53E4F05-D2F4-2F62-7B1E-1553EDDD4699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6124287" y="1718061"/>
            <a:ext cx="390740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직선 연결선[R] 602">
            <a:extLst>
              <a:ext uri="{FF2B5EF4-FFF2-40B4-BE49-F238E27FC236}">
                <a16:creationId xmlns:a16="http://schemas.microsoft.com/office/drawing/2014/main" id="{54F68940-3B59-50D0-8CFD-F81F63F6939E}"/>
              </a:ext>
            </a:extLst>
          </p:cNvPr>
          <p:cNvCxnSpPr>
            <a:cxnSpLocks/>
            <a:stCxn id="175" idx="3"/>
            <a:endCxn id="150" idx="0"/>
          </p:cNvCxnSpPr>
          <p:nvPr/>
        </p:nvCxnSpPr>
        <p:spPr>
          <a:xfrm flipH="1">
            <a:off x="5392613" y="2456921"/>
            <a:ext cx="360598" cy="487592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6B4C5797-8158-DF64-D11E-EBC36B7CBC2B}"/>
              </a:ext>
            </a:extLst>
          </p:cNvPr>
          <p:cNvCxnSpPr>
            <a:cxnSpLocks/>
            <a:stCxn id="174" idx="4"/>
            <a:endCxn id="149" idx="0"/>
          </p:cNvCxnSpPr>
          <p:nvPr/>
        </p:nvCxnSpPr>
        <p:spPr>
          <a:xfrm>
            <a:off x="6522902" y="2463616"/>
            <a:ext cx="507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직선 연결선[R] 616">
            <a:extLst>
              <a:ext uri="{FF2B5EF4-FFF2-40B4-BE49-F238E27FC236}">
                <a16:creationId xmlns:a16="http://schemas.microsoft.com/office/drawing/2014/main" id="{E03FFC8C-DBA3-D7FD-486D-1488F22F57BE}"/>
              </a:ext>
            </a:extLst>
          </p:cNvPr>
          <p:cNvCxnSpPr>
            <a:cxnSpLocks/>
            <a:stCxn id="570" idx="2"/>
            <a:endCxn id="152" idx="0"/>
          </p:cNvCxnSpPr>
          <p:nvPr/>
        </p:nvCxnSpPr>
        <p:spPr>
          <a:xfrm>
            <a:off x="7687751" y="2440757"/>
            <a:ext cx="466366" cy="503756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직선 연결선[R] 619">
            <a:extLst>
              <a:ext uri="{FF2B5EF4-FFF2-40B4-BE49-F238E27FC236}">
                <a16:creationId xmlns:a16="http://schemas.microsoft.com/office/drawing/2014/main" id="{3D13A659-977B-9CB7-E4C5-437ED102CE84}"/>
              </a:ext>
            </a:extLst>
          </p:cNvPr>
          <p:cNvCxnSpPr>
            <a:cxnSpLocks/>
            <a:stCxn id="571" idx="4"/>
            <a:endCxn id="152" idx="0"/>
          </p:cNvCxnSpPr>
          <p:nvPr/>
        </p:nvCxnSpPr>
        <p:spPr>
          <a:xfrm>
            <a:off x="8118025" y="2463616"/>
            <a:ext cx="36092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직선 연결선[R] 622">
            <a:extLst>
              <a:ext uri="{FF2B5EF4-FFF2-40B4-BE49-F238E27FC236}">
                <a16:creationId xmlns:a16="http://schemas.microsoft.com/office/drawing/2014/main" id="{F19A52F3-318E-8FED-E69B-462BF83A1397}"/>
              </a:ext>
            </a:extLst>
          </p:cNvPr>
          <p:cNvCxnSpPr>
            <a:cxnSpLocks/>
            <a:stCxn id="569" idx="4"/>
            <a:endCxn id="152" idx="0"/>
          </p:cNvCxnSpPr>
          <p:nvPr/>
        </p:nvCxnSpPr>
        <p:spPr>
          <a:xfrm flipH="1">
            <a:off x="8154117" y="2463616"/>
            <a:ext cx="416222" cy="480897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직선 연결선[R] 627">
            <a:extLst>
              <a:ext uri="{FF2B5EF4-FFF2-40B4-BE49-F238E27FC236}">
                <a16:creationId xmlns:a16="http://schemas.microsoft.com/office/drawing/2014/main" id="{A42D0950-2575-CE47-5553-04E1C8A8CD82}"/>
              </a:ext>
            </a:extLst>
          </p:cNvPr>
          <p:cNvCxnSpPr>
            <a:cxnSpLocks/>
            <a:stCxn id="130" idx="2"/>
            <a:endCxn id="568" idx="0"/>
          </p:cNvCxnSpPr>
          <p:nvPr/>
        </p:nvCxnSpPr>
        <p:spPr>
          <a:xfrm>
            <a:off x="8040813" y="1718061"/>
            <a:ext cx="532491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직선 연결선[R] 630">
            <a:extLst>
              <a:ext uri="{FF2B5EF4-FFF2-40B4-BE49-F238E27FC236}">
                <a16:creationId xmlns:a16="http://schemas.microsoft.com/office/drawing/2014/main" id="{117D99FD-88C1-A28D-15D3-91FC2096D24D}"/>
              </a:ext>
            </a:extLst>
          </p:cNvPr>
          <p:cNvCxnSpPr>
            <a:cxnSpLocks/>
            <a:stCxn id="130" idx="2"/>
            <a:endCxn id="566" idx="0"/>
          </p:cNvCxnSpPr>
          <p:nvPr/>
        </p:nvCxnSpPr>
        <p:spPr>
          <a:xfrm flipH="1">
            <a:off x="7698764" y="1718061"/>
            <a:ext cx="342049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직선 연결선[R] 633">
            <a:extLst>
              <a:ext uri="{FF2B5EF4-FFF2-40B4-BE49-F238E27FC236}">
                <a16:creationId xmlns:a16="http://schemas.microsoft.com/office/drawing/2014/main" id="{CA5B050F-40F6-25E6-2519-AD4E179E8FFE}"/>
              </a:ext>
            </a:extLst>
          </p:cNvPr>
          <p:cNvCxnSpPr>
            <a:cxnSpLocks/>
            <a:stCxn id="130" idx="2"/>
            <a:endCxn id="567" idx="0"/>
          </p:cNvCxnSpPr>
          <p:nvPr/>
        </p:nvCxnSpPr>
        <p:spPr>
          <a:xfrm>
            <a:off x="8040813" y="1718061"/>
            <a:ext cx="98719" cy="45287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72E781C8-C971-D173-066E-31A6D7C6B6E1}"/>
              </a:ext>
            </a:extLst>
          </p:cNvPr>
          <p:cNvSpPr txBox="1"/>
          <p:nvPr/>
        </p:nvSpPr>
        <p:spPr>
          <a:xfrm>
            <a:off x="6128994" y="3015526"/>
            <a:ext cx="74283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A-1, A-2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AA12A1-370F-44D7-1B1A-BE703FF40357}"/>
              </a:ext>
            </a:extLst>
          </p:cNvPr>
          <p:cNvSpPr txBox="1"/>
          <p:nvPr/>
        </p:nvSpPr>
        <p:spPr>
          <a:xfrm>
            <a:off x="2458751" y="3776762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Alter.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B35BB33-628A-A6F8-5007-E904712B91BC}"/>
              </a:ext>
            </a:extLst>
          </p:cNvPr>
          <p:cNvCxnSpPr>
            <a:cxnSpLocks/>
          </p:cNvCxnSpPr>
          <p:nvPr/>
        </p:nvCxnSpPr>
        <p:spPr>
          <a:xfrm>
            <a:off x="3113433" y="3941437"/>
            <a:ext cx="4968706" cy="3813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4982D2C2-F6B2-8D0F-8E2B-FF47DAE72FE8}"/>
              </a:ext>
            </a:extLst>
          </p:cNvPr>
          <p:cNvCxnSpPr>
            <a:cxnSpLocks/>
            <a:stCxn id="120" idx="2"/>
            <a:endCxn id="454" idx="0"/>
          </p:cNvCxnSpPr>
          <p:nvPr/>
        </p:nvCxnSpPr>
        <p:spPr>
          <a:xfrm flipH="1">
            <a:off x="4223322" y="3282864"/>
            <a:ext cx="8859" cy="631204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2055B9-5763-E881-36CB-FECB2CABBB88}"/>
              </a:ext>
            </a:extLst>
          </p:cNvPr>
          <p:cNvSpPr txBox="1"/>
          <p:nvPr/>
        </p:nvSpPr>
        <p:spPr>
          <a:xfrm>
            <a:off x="3875742" y="3470078"/>
            <a:ext cx="68364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-, -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2AD8F63-4F68-ABCD-8FD9-642A4FE5BB09}"/>
              </a:ext>
            </a:extLst>
          </p:cNvPr>
          <p:cNvCxnSpPr>
            <a:cxnSpLocks/>
            <a:endCxn id="453" idx="0"/>
          </p:cNvCxnSpPr>
          <p:nvPr/>
        </p:nvCxnSpPr>
        <p:spPr>
          <a:xfrm flipH="1">
            <a:off x="5392613" y="3282864"/>
            <a:ext cx="9084" cy="635713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2C8E4E-D9F4-FC16-1B45-2D4E83B68A44}"/>
              </a:ext>
            </a:extLst>
          </p:cNvPr>
          <p:cNvSpPr txBox="1"/>
          <p:nvPr/>
        </p:nvSpPr>
        <p:spPr>
          <a:xfrm>
            <a:off x="5326551" y="3466213"/>
            <a:ext cx="12834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D918E0B7-FE85-7BEA-CBF4-36C126D1B1BF}"/>
              </a:ext>
            </a:extLst>
          </p:cNvPr>
          <p:cNvCxnSpPr>
            <a:cxnSpLocks/>
            <a:stCxn id="655" idx="2"/>
            <a:endCxn id="57" idx="7"/>
          </p:cNvCxnSpPr>
          <p:nvPr/>
        </p:nvCxnSpPr>
        <p:spPr>
          <a:xfrm flipH="1">
            <a:off x="5984070" y="3261747"/>
            <a:ext cx="516340" cy="670195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3448615C-F0B6-A0D5-9FA1-15793D5D80AA}"/>
              </a:ext>
            </a:extLst>
          </p:cNvPr>
          <p:cNvSpPr/>
          <p:nvPr/>
        </p:nvSpPr>
        <p:spPr>
          <a:xfrm>
            <a:off x="7010055" y="39297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A90800-E4E5-C249-7F1C-D7DE022C7534}"/>
              </a:ext>
            </a:extLst>
          </p:cNvPr>
          <p:cNvSpPr/>
          <p:nvPr/>
        </p:nvSpPr>
        <p:spPr>
          <a:xfrm>
            <a:off x="5945046" y="39252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35054FB2-B21C-4139-347F-0320362BE921}"/>
              </a:ext>
            </a:extLst>
          </p:cNvPr>
          <p:cNvSpPr txBox="1"/>
          <p:nvPr/>
        </p:nvSpPr>
        <p:spPr>
          <a:xfrm>
            <a:off x="6018881" y="3489040"/>
            <a:ext cx="39923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+, +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0A183D5F-1E3A-9E52-C102-53D67101A502}"/>
              </a:ext>
            </a:extLst>
          </p:cNvPr>
          <p:cNvCxnSpPr>
            <a:cxnSpLocks/>
            <a:stCxn id="655" idx="2"/>
            <a:endCxn id="56" idx="0"/>
          </p:cNvCxnSpPr>
          <p:nvPr/>
        </p:nvCxnSpPr>
        <p:spPr>
          <a:xfrm>
            <a:off x="6500410" y="3261747"/>
            <a:ext cx="532505" cy="668009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68689EB0-28D5-766C-D725-649FC1E207BB}"/>
              </a:ext>
            </a:extLst>
          </p:cNvPr>
          <p:cNvSpPr txBox="1"/>
          <p:nvPr/>
        </p:nvSpPr>
        <p:spPr>
          <a:xfrm>
            <a:off x="6644556" y="3489040"/>
            <a:ext cx="32109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-, -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39D8967E-64BC-2904-9AED-4D04769E1A7D}"/>
              </a:ext>
            </a:extLst>
          </p:cNvPr>
          <p:cNvSpPr/>
          <p:nvPr/>
        </p:nvSpPr>
        <p:spPr>
          <a:xfrm>
            <a:off x="5369753" y="39185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FF6F7FAA-CA86-DAB1-E93D-55E5BEB3155E}"/>
              </a:ext>
            </a:extLst>
          </p:cNvPr>
          <p:cNvSpPr/>
          <p:nvPr/>
        </p:nvSpPr>
        <p:spPr>
          <a:xfrm>
            <a:off x="4200462" y="39140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cxnSp>
        <p:nvCxnSpPr>
          <p:cNvPr id="457" name="직선 연결선[R] 456">
            <a:extLst>
              <a:ext uri="{FF2B5EF4-FFF2-40B4-BE49-F238E27FC236}">
                <a16:creationId xmlns:a16="http://schemas.microsoft.com/office/drawing/2014/main" id="{98876ACB-231A-06E9-6722-468F6824F8AA}"/>
              </a:ext>
            </a:extLst>
          </p:cNvPr>
          <p:cNvCxnSpPr>
            <a:cxnSpLocks/>
            <a:endCxn id="458" idx="0"/>
          </p:cNvCxnSpPr>
          <p:nvPr/>
        </p:nvCxnSpPr>
        <p:spPr>
          <a:xfrm flipH="1">
            <a:off x="8158036" y="3282864"/>
            <a:ext cx="9084" cy="635713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E16033-841D-E882-BC16-331BD7526CF5}"/>
              </a:ext>
            </a:extLst>
          </p:cNvPr>
          <p:cNvSpPr txBox="1"/>
          <p:nvPr/>
        </p:nvSpPr>
        <p:spPr>
          <a:xfrm>
            <a:off x="7902693" y="3437275"/>
            <a:ext cx="60210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-, +, +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7E4052C-B177-8AD2-F088-19FF5DCE9FD0}"/>
              </a:ext>
            </a:extLst>
          </p:cNvPr>
          <p:cNvSpPr/>
          <p:nvPr/>
        </p:nvSpPr>
        <p:spPr>
          <a:xfrm>
            <a:off x="8135176" y="39185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9527CFE-D3F6-8928-E822-DEDB24347654}"/>
              </a:ext>
            </a:extLst>
          </p:cNvPr>
          <p:cNvSpPr txBox="1"/>
          <p:nvPr/>
        </p:nvSpPr>
        <p:spPr>
          <a:xfrm>
            <a:off x="3974054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-1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0E03415-D134-C179-CF01-526FCBFB2BA9}"/>
              </a:ext>
            </a:extLst>
          </p:cNvPr>
          <p:cNvSpPr txBox="1"/>
          <p:nvPr/>
        </p:nvSpPr>
        <p:spPr>
          <a:xfrm>
            <a:off x="5134911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-2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7615D76-36D5-5837-244C-523DC643A00E}"/>
              </a:ext>
            </a:extLst>
          </p:cNvPr>
          <p:cNvSpPr txBox="1"/>
          <p:nvPr/>
        </p:nvSpPr>
        <p:spPr>
          <a:xfrm>
            <a:off x="5796762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-3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154C83A-CD1F-F201-DF00-CA625B3E493A}"/>
              </a:ext>
            </a:extLst>
          </p:cNvPr>
          <p:cNvSpPr txBox="1"/>
          <p:nvPr/>
        </p:nvSpPr>
        <p:spPr>
          <a:xfrm>
            <a:off x="6798248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-1</a:t>
            </a:r>
            <a:endParaRPr kumimoji="1" lang="ko-Kore-KR" altLang="en-US" sz="16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BFBC2D1E-0A51-D0ED-C019-006A86A0396F}"/>
              </a:ext>
            </a:extLst>
          </p:cNvPr>
          <p:cNvSpPr txBox="1"/>
          <p:nvPr/>
        </p:nvSpPr>
        <p:spPr>
          <a:xfrm>
            <a:off x="7931419" y="3835118"/>
            <a:ext cx="4778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-2</a:t>
            </a:r>
            <a:endParaRPr kumimoji="1" lang="ko-Kore-KR" altLang="en-US" sz="1600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39" name="삼각형 638">
            <a:extLst>
              <a:ext uri="{FF2B5EF4-FFF2-40B4-BE49-F238E27FC236}">
                <a16:creationId xmlns:a16="http://schemas.microsoft.com/office/drawing/2014/main" id="{EC1D8745-C486-BB89-DEA6-CC9445188027}"/>
              </a:ext>
            </a:extLst>
          </p:cNvPr>
          <p:cNvSpPr/>
          <p:nvPr/>
        </p:nvSpPr>
        <p:spPr>
          <a:xfrm>
            <a:off x="3747830" y="651747"/>
            <a:ext cx="2797932" cy="1071790"/>
          </a:xfrm>
          <a:prstGeom prst="triangle">
            <a:avLst/>
          </a:prstGeom>
          <a:solidFill>
            <a:schemeClr val="dk1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9DE76D24-E32E-2725-947B-B572B261A6D2}"/>
              </a:ext>
            </a:extLst>
          </p:cNvPr>
          <p:cNvSpPr/>
          <p:nvPr/>
        </p:nvSpPr>
        <p:spPr>
          <a:xfrm>
            <a:off x="5712643" y="651747"/>
            <a:ext cx="2752670" cy="1071790"/>
          </a:xfrm>
          <a:prstGeom prst="triangle">
            <a:avLst/>
          </a:prstGeom>
          <a:solidFill>
            <a:schemeClr val="dk1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59FE4166-F161-A456-8ACF-849B8F00BA4A}"/>
              </a:ext>
            </a:extLst>
          </p:cNvPr>
          <p:cNvSpPr/>
          <p:nvPr/>
        </p:nvSpPr>
        <p:spPr>
          <a:xfrm>
            <a:off x="4740980" y="1718062"/>
            <a:ext cx="2792619" cy="2369627"/>
          </a:xfrm>
          <a:prstGeom prst="triangle">
            <a:avLst/>
          </a:prstGeom>
          <a:solidFill>
            <a:schemeClr val="accent6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0926A-123A-F11B-C458-276C0DF6B8F6}"/>
              </a:ext>
            </a:extLst>
          </p:cNvPr>
          <p:cNvSpPr txBox="1"/>
          <p:nvPr/>
        </p:nvSpPr>
        <p:spPr>
          <a:xfrm>
            <a:off x="5717605" y="1471840"/>
            <a:ext cx="81336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Trail </a:t>
            </a:r>
            <a:r>
              <a:rPr kumimoji="1" lang="ko-Kore-KR" altLang="en-US" sz="1600" spc="-40" dirty="0">
                <a:latin typeface="+mn-ea"/>
              </a:rPr>
              <a:t>길이</a:t>
            </a:r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13705164-EF5E-F457-2436-FFB886EC978F}"/>
              </a:ext>
            </a:extLst>
          </p:cNvPr>
          <p:cNvSpPr/>
          <p:nvPr/>
        </p:nvSpPr>
        <p:spPr>
          <a:xfrm>
            <a:off x="3634973" y="1718061"/>
            <a:ext cx="1101929" cy="2372607"/>
          </a:xfrm>
          <a:prstGeom prst="triangle">
            <a:avLst>
              <a:gd name="adj" fmla="val 48852"/>
            </a:avLst>
          </a:prstGeom>
          <a:solidFill>
            <a:schemeClr val="accent6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삼각형 17">
            <a:extLst>
              <a:ext uri="{FF2B5EF4-FFF2-40B4-BE49-F238E27FC236}">
                <a16:creationId xmlns:a16="http://schemas.microsoft.com/office/drawing/2014/main" id="{8D9E84F1-D7D9-6029-7996-F796A179B623}"/>
              </a:ext>
            </a:extLst>
          </p:cNvPr>
          <p:cNvSpPr/>
          <p:nvPr/>
        </p:nvSpPr>
        <p:spPr>
          <a:xfrm>
            <a:off x="7513369" y="1718061"/>
            <a:ext cx="1101929" cy="2372607"/>
          </a:xfrm>
          <a:prstGeom prst="triangle">
            <a:avLst>
              <a:gd name="adj" fmla="val 48852"/>
            </a:avLst>
          </a:prstGeom>
          <a:solidFill>
            <a:schemeClr val="accent6">
              <a:alpha val="12923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C94DD-4A46-CD16-1288-A1A2930291FD}"/>
              </a:ext>
            </a:extLst>
          </p:cNvPr>
          <p:cNvSpPr txBox="1"/>
          <p:nvPr/>
        </p:nvSpPr>
        <p:spPr>
          <a:xfrm>
            <a:off x="9478322" y="4456731"/>
            <a:ext cx="8002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요구사항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73758-7209-98BE-59C6-623240630C83}"/>
              </a:ext>
            </a:extLst>
          </p:cNvPr>
          <p:cNvSpPr txBox="1"/>
          <p:nvPr/>
        </p:nvSpPr>
        <p:spPr>
          <a:xfrm flipH="1">
            <a:off x="10925150" y="5191931"/>
            <a:ext cx="5748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trail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3A366-1370-D129-2A51-89ACBC58C2BC}"/>
              </a:ext>
            </a:extLst>
          </p:cNvPr>
          <p:cNvSpPr txBox="1"/>
          <p:nvPr/>
        </p:nvSpPr>
        <p:spPr>
          <a:xfrm flipH="1">
            <a:off x="12193341" y="5116932"/>
            <a:ext cx="4721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핸들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ko-Kore-KR" altLang="en-US" sz="1600" spc="-40" dirty="0">
                <a:latin typeface="+mn-ea"/>
              </a:rPr>
              <a:t>바퀴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ko-Kore-KR" altLang="en-US" sz="1600" spc="-40" dirty="0">
                <a:latin typeface="+mn-ea"/>
              </a:rPr>
              <a:t>튜브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E90B3-E0F6-4E30-789B-5C698897E2D8}"/>
              </a:ext>
            </a:extLst>
          </p:cNvPr>
          <p:cNvSpPr txBox="1"/>
          <p:nvPr/>
        </p:nvSpPr>
        <p:spPr>
          <a:xfrm flipH="1">
            <a:off x="13143076" y="5154470"/>
            <a:ext cx="10507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바퀴 크기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ko-Kore-KR" altLang="en-US" sz="1600" spc="-40" dirty="0">
                <a:latin typeface="+mn-ea"/>
              </a:rPr>
              <a:t>튜브 각도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A1429-5B7F-E780-6B0E-BC0F4B460CC5}"/>
              </a:ext>
            </a:extLst>
          </p:cNvPr>
          <p:cNvSpPr txBox="1"/>
          <p:nvPr/>
        </p:nvSpPr>
        <p:spPr>
          <a:xfrm flipH="1">
            <a:off x="9381023" y="5241262"/>
            <a:ext cx="908021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조향성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5D77F66D-E8BF-F656-DF98-D2ED23E030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08338" y="4148904"/>
            <a:ext cx="86792" cy="3833401"/>
          </a:xfrm>
          <a:prstGeom prst="curvedConnector3">
            <a:avLst>
              <a:gd name="adj1" fmla="val -263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삼각형 44">
            <a:extLst>
              <a:ext uri="{FF2B5EF4-FFF2-40B4-BE49-F238E27FC236}">
                <a16:creationId xmlns:a16="http://schemas.microsoft.com/office/drawing/2014/main" id="{9C29E6F7-D212-F669-3370-54DC123802E1}"/>
              </a:ext>
            </a:extLst>
          </p:cNvPr>
          <p:cNvSpPr/>
          <p:nvPr/>
        </p:nvSpPr>
        <p:spPr>
          <a:xfrm rot="5400000">
            <a:off x="9908378" y="5295194"/>
            <a:ext cx="1371412" cy="223494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1" name="삼각형 50">
            <a:extLst>
              <a:ext uri="{FF2B5EF4-FFF2-40B4-BE49-F238E27FC236}">
                <a16:creationId xmlns:a16="http://schemas.microsoft.com/office/drawing/2014/main" id="{DCC2B94F-B15E-EA63-79BC-ED6965F15F64}"/>
              </a:ext>
            </a:extLst>
          </p:cNvPr>
          <p:cNvSpPr/>
          <p:nvPr/>
        </p:nvSpPr>
        <p:spPr>
          <a:xfrm rot="5400000">
            <a:off x="11172449" y="5295194"/>
            <a:ext cx="1371412" cy="223494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E4B86B69-F5CD-7722-8428-182FC08DEB54}"/>
              </a:ext>
            </a:extLst>
          </p:cNvPr>
          <p:cNvSpPr/>
          <p:nvPr/>
        </p:nvSpPr>
        <p:spPr>
          <a:xfrm rot="5400000">
            <a:off x="12251116" y="5295194"/>
            <a:ext cx="1371412" cy="223494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A6431-7277-C52E-6F3C-9991994650D9}"/>
              </a:ext>
            </a:extLst>
          </p:cNvPr>
          <p:cNvSpPr txBox="1"/>
          <p:nvPr/>
        </p:nvSpPr>
        <p:spPr>
          <a:xfrm>
            <a:off x="10765947" y="4436468"/>
            <a:ext cx="8672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  <a:sym typeface="Wingdings" pitchFamily="2" charset="2"/>
              </a:rPr>
              <a:t>제품 속성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005E27-8BAC-1BA9-ADBF-C409F751D28E}"/>
              </a:ext>
            </a:extLst>
          </p:cNvPr>
          <p:cNvSpPr txBox="1"/>
          <p:nvPr/>
        </p:nvSpPr>
        <p:spPr>
          <a:xfrm>
            <a:off x="12194557" y="4436468"/>
            <a:ext cx="4001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  <a:sym typeface="Wingdings" pitchFamily="2" charset="2"/>
              </a:rPr>
              <a:t>부품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CB9F8FC5-A29A-02A0-1E4F-18849A6B26A5}"/>
              </a:ext>
            </a:extLst>
          </p:cNvPr>
          <p:cNvSpPr txBox="1"/>
          <p:nvPr/>
        </p:nvSpPr>
        <p:spPr>
          <a:xfrm>
            <a:off x="13067611" y="4436468"/>
            <a:ext cx="12673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  <a:sym typeface="Wingdings" pitchFamily="2" charset="2"/>
              </a:rPr>
              <a:t>설계 파라미터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8573EB07-099B-21B3-E303-8C2DEBD02382}"/>
              </a:ext>
            </a:extLst>
          </p:cNvPr>
          <p:cNvSpPr/>
          <p:nvPr/>
        </p:nvSpPr>
        <p:spPr>
          <a:xfrm>
            <a:off x="9381024" y="4358988"/>
            <a:ext cx="5005966" cy="20674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0" name="삼각형 459">
            <a:extLst>
              <a:ext uri="{FF2B5EF4-FFF2-40B4-BE49-F238E27FC236}">
                <a16:creationId xmlns:a16="http://schemas.microsoft.com/office/drawing/2014/main" id="{7E6E071F-FE22-732A-6061-0855D50B90D7}"/>
              </a:ext>
            </a:extLst>
          </p:cNvPr>
          <p:cNvSpPr/>
          <p:nvPr/>
        </p:nvSpPr>
        <p:spPr>
          <a:xfrm rot="5400000">
            <a:off x="9824361" y="3056176"/>
            <a:ext cx="830479" cy="13534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A05BB635-409B-8762-6392-D669C3279779}"/>
              </a:ext>
            </a:extLst>
          </p:cNvPr>
          <p:cNvSpPr txBox="1"/>
          <p:nvPr/>
        </p:nvSpPr>
        <p:spPr>
          <a:xfrm>
            <a:off x="10534858" y="2944513"/>
            <a:ext cx="10983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ko-Kore-KR" altLang="en-US" spc="-40" dirty="0">
                <a:latin typeface="+mn-ea"/>
              </a:rPr>
              <a:t>실제 </a:t>
            </a:r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470" name="구부러진 연결선[U] 469">
            <a:extLst>
              <a:ext uri="{FF2B5EF4-FFF2-40B4-BE49-F238E27FC236}">
                <a16:creationId xmlns:a16="http://schemas.microsoft.com/office/drawing/2014/main" id="{AC5090A3-63E5-7364-A3B4-E6B6F6C042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65665" y="3473721"/>
            <a:ext cx="12700" cy="538314"/>
          </a:xfrm>
          <a:prstGeom prst="curvedConnector3">
            <a:avLst>
              <a:gd name="adj1" fmla="val 1017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DBB8E9C7-BA17-82BD-6A8E-9482C19FD201}"/>
              </a:ext>
            </a:extLst>
          </p:cNvPr>
          <p:cNvSpPr txBox="1"/>
          <p:nvPr/>
        </p:nvSpPr>
        <p:spPr>
          <a:xfrm>
            <a:off x="10534858" y="3640252"/>
            <a:ext cx="14346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abstract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486" name="그림 485">
            <a:extLst>
              <a:ext uri="{FF2B5EF4-FFF2-40B4-BE49-F238E27FC236}">
                <a16:creationId xmlns:a16="http://schemas.microsoft.com/office/drawing/2014/main" id="{14C9B30B-96DB-563E-EBF2-4C8CDD27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1" y="5091997"/>
            <a:ext cx="3511880" cy="1432707"/>
          </a:xfrm>
          <a:prstGeom prst="rect">
            <a:avLst/>
          </a:prstGeom>
        </p:spPr>
      </p:pic>
      <p:pic>
        <p:nvPicPr>
          <p:cNvPr id="487" name="그림 486">
            <a:extLst>
              <a:ext uri="{FF2B5EF4-FFF2-40B4-BE49-F238E27FC236}">
                <a16:creationId xmlns:a16="http://schemas.microsoft.com/office/drawing/2014/main" id="{6DEA20E5-1FE5-1CBB-E216-9CE51961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9" y="5288847"/>
            <a:ext cx="1656393" cy="1018587"/>
          </a:xfrm>
          <a:prstGeom prst="rect">
            <a:avLst/>
          </a:prstGeom>
        </p:spPr>
      </p:pic>
      <p:cxnSp>
        <p:nvCxnSpPr>
          <p:cNvPr id="500" name="꺾인 연결선[E] 499">
            <a:extLst>
              <a:ext uri="{FF2B5EF4-FFF2-40B4-BE49-F238E27FC236}">
                <a16:creationId xmlns:a16="http://schemas.microsoft.com/office/drawing/2014/main" id="{F114DF3E-AD9E-51DE-9B27-A64D39B595BF}"/>
              </a:ext>
            </a:extLst>
          </p:cNvPr>
          <p:cNvCxnSpPr>
            <a:stCxn id="463" idx="2"/>
            <a:endCxn id="464" idx="2"/>
          </p:cNvCxnSpPr>
          <p:nvPr/>
        </p:nvCxnSpPr>
        <p:spPr>
          <a:xfrm rot="16200000" flipH="1">
            <a:off x="6536417" y="3580596"/>
            <a:ext cx="12700" cy="1001486"/>
          </a:xfrm>
          <a:prstGeom prst="bentConnector3">
            <a:avLst>
              <a:gd name="adj1" fmla="val 7509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꺾인 연결선[E] 501">
            <a:extLst>
              <a:ext uri="{FF2B5EF4-FFF2-40B4-BE49-F238E27FC236}">
                <a16:creationId xmlns:a16="http://schemas.microsoft.com/office/drawing/2014/main" id="{C3B988FE-6BEF-2852-2F2C-5E0C35D60EDF}"/>
              </a:ext>
            </a:extLst>
          </p:cNvPr>
          <p:cNvCxnSpPr>
            <a:cxnSpLocks/>
            <a:stCxn id="462" idx="2"/>
            <a:endCxn id="464" idx="2"/>
          </p:cNvCxnSpPr>
          <p:nvPr/>
        </p:nvCxnSpPr>
        <p:spPr>
          <a:xfrm rot="16200000" flipH="1">
            <a:off x="6205491" y="3249670"/>
            <a:ext cx="12700" cy="16633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D1F0530C-4F34-CF92-1B0B-E08654154AA0}"/>
              </a:ext>
            </a:extLst>
          </p:cNvPr>
          <p:cNvSpPr txBox="1"/>
          <p:nvPr/>
        </p:nvSpPr>
        <p:spPr>
          <a:xfrm>
            <a:off x="6467824" y="4075510"/>
            <a:ext cx="958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latin typeface="+mn-ea"/>
              </a:rPr>
              <a:t>X</a:t>
            </a:r>
            <a:endParaRPr kumimoji="1" lang="ko-Kore-KR" altLang="en-US" sz="1200" b="1" spc="-40" dirty="0">
              <a:latin typeface="+mn-ea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4924C885-DD25-92E2-8889-D9B94E190604}"/>
              </a:ext>
            </a:extLst>
          </p:cNvPr>
          <p:cNvSpPr txBox="1"/>
          <p:nvPr/>
        </p:nvSpPr>
        <p:spPr>
          <a:xfrm>
            <a:off x="6139248" y="4200613"/>
            <a:ext cx="958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latin typeface="+mn-ea"/>
              </a:rPr>
              <a:t>X</a:t>
            </a:r>
            <a:endParaRPr kumimoji="1" lang="ko-Kore-KR" altLang="en-US" sz="1200" b="1" spc="-40" dirty="0">
              <a:latin typeface="+mn-ea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F8ACF98-6B36-460F-81C5-775EABB97A15}"/>
              </a:ext>
            </a:extLst>
          </p:cNvPr>
          <p:cNvSpPr txBox="1"/>
          <p:nvPr/>
        </p:nvSpPr>
        <p:spPr>
          <a:xfrm>
            <a:off x="190190" y="4664516"/>
            <a:ext cx="228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X</a:t>
            </a:r>
            <a:r>
              <a:rPr kumimoji="1" lang="en-US" altLang="ko-Kore-KR" sz="1600" spc="-40" dirty="0">
                <a:latin typeface="+mn-ea"/>
              </a:rPr>
              <a:t> : infeasible combination</a:t>
            </a:r>
          </a:p>
        </p:txBody>
      </p:sp>
      <p:cxnSp>
        <p:nvCxnSpPr>
          <p:cNvPr id="506" name="직선 연결선[R] 505">
            <a:extLst>
              <a:ext uri="{FF2B5EF4-FFF2-40B4-BE49-F238E27FC236}">
                <a16:creationId xmlns:a16="http://schemas.microsoft.com/office/drawing/2014/main" id="{AB0CC6BF-7E1F-0AC5-0944-8E24ACA38D41}"/>
              </a:ext>
            </a:extLst>
          </p:cNvPr>
          <p:cNvCxnSpPr>
            <a:cxnSpLocks/>
          </p:cNvCxnSpPr>
          <p:nvPr/>
        </p:nvCxnSpPr>
        <p:spPr>
          <a:xfrm>
            <a:off x="163615" y="4951412"/>
            <a:ext cx="3498385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꺾인 연결선[E] 507">
            <a:extLst>
              <a:ext uri="{FF2B5EF4-FFF2-40B4-BE49-F238E27FC236}">
                <a16:creationId xmlns:a16="http://schemas.microsoft.com/office/drawing/2014/main" id="{192CCC4D-502B-337C-0CB9-7E6686A68445}"/>
              </a:ext>
            </a:extLst>
          </p:cNvPr>
          <p:cNvCxnSpPr>
            <a:cxnSpLocks/>
            <a:stCxn id="13" idx="3"/>
            <a:endCxn id="18" idx="3"/>
          </p:cNvCxnSpPr>
          <p:nvPr/>
        </p:nvCxnSpPr>
        <p:spPr>
          <a:xfrm rot="16200000" flipH="1">
            <a:off x="6112485" y="2151470"/>
            <a:ext cx="12700" cy="3878396"/>
          </a:xfrm>
          <a:prstGeom prst="bentConnector3">
            <a:avLst>
              <a:gd name="adj1" fmla="val 34556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7064E1-9138-C2BA-E517-47799B94071F}"/>
              </a:ext>
            </a:extLst>
          </p:cNvPr>
          <p:cNvSpPr txBox="1"/>
          <p:nvPr/>
        </p:nvSpPr>
        <p:spPr>
          <a:xfrm>
            <a:off x="6120720" y="4419250"/>
            <a:ext cx="44018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latin typeface="+mn-ea"/>
              </a:rPr>
              <a:t>X </a:t>
            </a:r>
            <a:r>
              <a:rPr kumimoji="1" lang="en-US" altLang="ko-Kore-KR" sz="1200" spc="-40" dirty="0">
                <a:latin typeface="+mn-ea"/>
              </a:rPr>
              <a:t>(E-1)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91FE7-1CAC-A341-2009-64AFD6CA0D1F}"/>
              </a:ext>
            </a:extLst>
          </p:cNvPr>
          <p:cNvSpPr txBox="1"/>
          <p:nvPr/>
        </p:nvSpPr>
        <p:spPr>
          <a:xfrm>
            <a:off x="5660433" y="5303295"/>
            <a:ext cx="335410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baseline="30000" dirty="0">
                <a:latin typeface="+mn-ea"/>
              </a:rPr>
              <a:t>*</a:t>
            </a:r>
            <a:r>
              <a:rPr kumimoji="1" lang="en-US" altLang="ko-Kore-KR" sz="1600" b="1" spc="-40" dirty="0">
                <a:latin typeface="+mn-ea"/>
              </a:rPr>
              <a:t>DP elements : </a:t>
            </a:r>
            <a:r>
              <a:rPr kumimoji="1" lang="ko-Kore-KR" altLang="en-US" sz="1600" b="1" spc="-40" dirty="0">
                <a:latin typeface="+mn-ea"/>
              </a:rPr>
              <a:t>기능적 요구사항을 </a:t>
            </a:r>
            <a:endParaRPr kumimoji="1" lang="en-US" altLang="ko-Kore-KR" sz="1600" b="1" spc="-40" dirty="0">
              <a:latin typeface="+mn-ea"/>
            </a:endParaRPr>
          </a:p>
          <a:p>
            <a:pPr algn="ctr"/>
            <a:r>
              <a:rPr kumimoji="1" lang="ko-Kore-KR" altLang="en-US" sz="1600" b="1" spc="-40" dirty="0">
                <a:latin typeface="+mn-ea"/>
              </a:rPr>
              <a:t>들어줄 수 있는 최소한의 조합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62AEBE61-5A21-ADE2-85D5-49D21061879B}"/>
              </a:ext>
            </a:extLst>
          </p:cNvPr>
          <p:cNvSpPr txBox="1"/>
          <p:nvPr/>
        </p:nvSpPr>
        <p:spPr>
          <a:xfrm>
            <a:off x="6083399" y="5868749"/>
            <a:ext cx="23474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e</a:t>
            </a:r>
            <a:r>
              <a:rPr kumimoji="1" lang="en-US" altLang="ko-KR" sz="1600" b="1" spc="-40" dirty="0">
                <a:latin typeface="+mn-ea"/>
              </a:rPr>
              <a:t>x) element, component</a:t>
            </a:r>
            <a:endParaRPr kumimoji="1" lang="ko-Kore-KR" altLang="en-US" sz="16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376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2023. 3. 30.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1032" y="4362500"/>
            <a:ext cx="2057400" cy="232152"/>
          </a:xfr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50593AB2-182A-DCBB-8E39-6E9D85D952F7}"/>
              </a:ext>
            </a:extLst>
          </p:cNvPr>
          <p:cNvCxnSpPr>
            <a:cxnSpLocks/>
          </p:cNvCxnSpPr>
          <p:nvPr/>
        </p:nvCxnSpPr>
        <p:spPr>
          <a:xfrm>
            <a:off x="291531" y="492941"/>
            <a:ext cx="8439580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41A65E02-E0A7-63CB-0831-7EBEF4BCCB0A}"/>
              </a:ext>
            </a:extLst>
          </p:cNvPr>
          <p:cNvCxnSpPr>
            <a:cxnSpLocks/>
          </p:cNvCxnSpPr>
          <p:nvPr/>
        </p:nvCxnSpPr>
        <p:spPr>
          <a:xfrm>
            <a:off x="0" y="3139603"/>
            <a:ext cx="9144000" cy="0"/>
          </a:xfrm>
          <a:prstGeom prst="line">
            <a:avLst/>
          </a:prstGeom>
          <a:ln w="28575"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D3B830-A2A9-EABF-E930-1C053CC70652}"/>
              </a:ext>
            </a:extLst>
          </p:cNvPr>
          <p:cNvSpPr txBox="1"/>
          <p:nvPr/>
        </p:nvSpPr>
        <p:spPr>
          <a:xfrm>
            <a:off x="291531" y="82830"/>
            <a:ext cx="86290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FR – DP hierarchical decomposition process </a:t>
            </a:r>
            <a:r>
              <a:rPr kumimoji="1" lang="en-US" altLang="ko-KR" sz="2000" b="1" spc="-40" dirty="0">
                <a:latin typeface="+mn-ea"/>
              </a:rPr>
              <a:t>(candidate reduction)</a:t>
            </a:r>
            <a:r>
              <a:rPr kumimoji="1" lang="en-US" altLang="ko-KR" sz="2000" spc="-40" dirty="0">
                <a:latin typeface="+mn-ea"/>
              </a:rPr>
              <a:t> 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8B4FB7B0-8D87-4DCC-5F72-801FAC29FD7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-6279407" y="567540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4FC42752-4F6F-601C-3FCB-7347BC873E6E}"/>
              </a:ext>
            </a:extLst>
          </p:cNvPr>
          <p:cNvCxnSpPr>
            <a:cxnSpLocks/>
            <a:endCxn id="66" idx="7"/>
          </p:cNvCxnSpPr>
          <p:nvPr/>
        </p:nvCxnSpPr>
        <p:spPr>
          <a:xfrm flipH="1">
            <a:off x="-6759235" y="780509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2F1F4E5B-B1F3-1031-6512-38ED7FC34C7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-4742772" y="284646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A3E7BEAC-A2BB-C756-F4A9-147D10BE3185}"/>
              </a:ext>
            </a:extLst>
          </p:cNvPr>
          <p:cNvCxnSpPr>
            <a:cxnSpLocks/>
          </p:cNvCxnSpPr>
          <p:nvPr/>
        </p:nvCxnSpPr>
        <p:spPr>
          <a:xfrm flipV="1">
            <a:off x="-6122398" y="750876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A65EF04E-40F7-A029-085A-79837C56032B}"/>
              </a:ext>
            </a:extLst>
          </p:cNvPr>
          <p:cNvSpPr/>
          <p:nvPr/>
        </p:nvSpPr>
        <p:spPr>
          <a:xfrm>
            <a:off x="-5690250" y="130678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D79B682-61EC-29B4-270D-798AE5DF8B56}"/>
              </a:ext>
            </a:extLst>
          </p:cNvPr>
          <p:cNvSpPr/>
          <p:nvPr/>
        </p:nvSpPr>
        <p:spPr>
          <a:xfrm>
            <a:off x="-7188447" y="1428280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66128BA-5356-00E3-C870-693BC508723C}"/>
              </a:ext>
            </a:extLst>
          </p:cNvPr>
          <p:cNvSpPr/>
          <p:nvPr/>
        </p:nvSpPr>
        <p:spPr>
          <a:xfrm>
            <a:off x="-6877738" y="1743438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D7EDC86D-E60A-7C1F-5B1B-9C19600EA068}"/>
              </a:ext>
            </a:extLst>
          </p:cNvPr>
          <p:cNvCxnSpPr>
            <a:cxnSpLocks/>
            <a:stCxn id="64" idx="2"/>
            <a:endCxn id="66" idx="6"/>
          </p:cNvCxnSpPr>
          <p:nvPr/>
        </p:nvCxnSpPr>
        <p:spPr>
          <a:xfrm flipH="1">
            <a:off x="-6738901" y="1467143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0B7F5814-4AD8-463E-DECA-EB29D6B0D365}"/>
              </a:ext>
            </a:extLst>
          </p:cNvPr>
          <p:cNvSpPr/>
          <p:nvPr/>
        </p:nvSpPr>
        <p:spPr>
          <a:xfrm>
            <a:off x="-4422047" y="1428280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D88A7BB-B11E-1CE7-1E65-863C47904C1D}"/>
              </a:ext>
            </a:extLst>
          </p:cNvPr>
          <p:cNvSpPr/>
          <p:nvPr/>
        </p:nvSpPr>
        <p:spPr>
          <a:xfrm>
            <a:off x="-4111338" y="1743438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7B1F69DE-9A70-67B5-5F37-A03AFB1810A8}"/>
              </a:ext>
            </a:extLst>
          </p:cNvPr>
          <p:cNvCxnSpPr>
            <a:cxnSpLocks/>
            <a:endCxn id="64" idx="7"/>
          </p:cNvCxnSpPr>
          <p:nvPr/>
        </p:nvCxnSpPr>
        <p:spPr>
          <a:xfrm flipH="1">
            <a:off x="-5416494" y="882018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CDB6AAC-51DD-8742-736F-9FDDDB721EB1}"/>
              </a:ext>
            </a:extLst>
          </p:cNvPr>
          <p:cNvCxnSpPr>
            <a:cxnSpLocks/>
          </p:cNvCxnSpPr>
          <p:nvPr/>
        </p:nvCxnSpPr>
        <p:spPr>
          <a:xfrm>
            <a:off x="-6453971" y="567538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A2372DCD-30FF-5DBC-4CD8-EC1C55E7F6AC}"/>
              </a:ext>
            </a:extLst>
          </p:cNvPr>
          <p:cNvCxnSpPr>
            <a:cxnSpLocks/>
          </p:cNvCxnSpPr>
          <p:nvPr/>
        </p:nvCxnSpPr>
        <p:spPr>
          <a:xfrm>
            <a:off x="-5085671" y="290879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4C1418FE-4B3C-8116-DD93-FA09B551AB6A}"/>
              </a:ext>
            </a:extLst>
          </p:cNvPr>
          <p:cNvCxnSpPr>
            <a:cxnSpLocks/>
          </p:cNvCxnSpPr>
          <p:nvPr/>
        </p:nvCxnSpPr>
        <p:spPr>
          <a:xfrm flipH="1">
            <a:off x="-5535422" y="1205803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A9217465-EA80-598D-E443-B892B848AB64}"/>
              </a:ext>
            </a:extLst>
          </p:cNvPr>
          <p:cNvCxnSpPr>
            <a:cxnSpLocks/>
          </p:cNvCxnSpPr>
          <p:nvPr/>
        </p:nvCxnSpPr>
        <p:spPr>
          <a:xfrm>
            <a:off x="-5604537" y="120580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40CCE3F-2BC9-29D3-B611-CBFBE3FB42E6}"/>
              </a:ext>
            </a:extLst>
          </p:cNvPr>
          <p:cNvCxnSpPr>
            <a:cxnSpLocks/>
          </p:cNvCxnSpPr>
          <p:nvPr/>
        </p:nvCxnSpPr>
        <p:spPr>
          <a:xfrm>
            <a:off x="-5618352" y="1728481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5AEA5E5-6BD2-17E6-39DB-08EF652B7810}"/>
              </a:ext>
            </a:extLst>
          </p:cNvPr>
          <p:cNvSpPr/>
          <p:nvPr/>
        </p:nvSpPr>
        <p:spPr>
          <a:xfrm>
            <a:off x="-7135234" y="1473871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E5A6FF3-3D32-8296-5C42-06EC9FAE9902}"/>
              </a:ext>
            </a:extLst>
          </p:cNvPr>
          <p:cNvSpPr/>
          <p:nvPr/>
        </p:nvSpPr>
        <p:spPr>
          <a:xfrm>
            <a:off x="-4373801" y="1473871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410DB8-4F52-EA44-6B32-AE15A5F56FF8}"/>
              </a:ext>
            </a:extLst>
          </p:cNvPr>
          <p:cNvSpPr txBox="1"/>
          <p:nvPr/>
        </p:nvSpPr>
        <p:spPr>
          <a:xfrm flipH="1">
            <a:off x="-4459049" y="1469374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27F29E-C9D8-8A88-942C-1AAC2D25ABA5}"/>
              </a:ext>
            </a:extLst>
          </p:cNvPr>
          <p:cNvSpPr txBox="1"/>
          <p:nvPr/>
        </p:nvSpPr>
        <p:spPr>
          <a:xfrm flipH="1">
            <a:off x="-4697793" y="356142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596B49-DCDA-BC88-201E-3DA114011360}"/>
              </a:ext>
            </a:extLst>
          </p:cNvPr>
          <p:cNvSpPr txBox="1"/>
          <p:nvPr/>
        </p:nvSpPr>
        <p:spPr>
          <a:xfrm flipH="1">
            <a:off x="-6284645" y="1468568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1D03E8-7381-9988-071E-07CDCFF1A5BA}"/>
              </a:ext>
            </a:extLst>
          </p:cNvPr>
          <p:cNvSpPr txBox="1"/>
          <p:nvPr/>
        </p:nvSpPr>
        <p:spPr>
          <a:xfrm flipH="1">
            <a:off x="-5978160" y="869935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1668B8-999E-0760-68B3-FCB655957783}"/>
              </a:ext>
            </a:extLst>
          </p:cNvPr>
          <p:cNvSpPr txBox="1"/>
          <p:nvPr/>
        </p:nvSpPr>
        <p:spPr>
          <a:xfrm flipH="1">
            <a:off x="-5086236" y="1027718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D9DE72-8538-6641-E9CC-C8C30A4E4802}"/>
              </a:ext>
            </a:extLst>
          </p:cNvPr>
          <p:cNvSpPr txBox="1"/>
          <p:nvPr/>
        </p:nvSpPr>
        <p:spPr>
          <a:xfrm flipH="1">
            <a:off x="-5567939" y="1321872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A5919B-A8B3-08F6-16DF-3F3928476FAA}"/>
              </a:ext>
            </a:extLst>
          </p:cNvPr>
          <p:cNvSpPr txBox="1"/>
          <p:nvPr/>
        </p:nvSpPr>
        <p:spPr>
          <a:xfrm flipH="1">
            <a:off x="-6444519" y="1027718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6274378-6DB8-9323-DC84-AF37981C601A}"/>
              </a:ext>
            </a:extLst>
          </p:cNvPr>
          <p:cNvSpPr txBox="1"/>
          <p:nvPr/>
        </p:nvSpPr>
        <p:spPr>
          <a:xfrm flipH="1">
            <a:off x="-5469208" y="633682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288961F4-B2AE-4F6E-A5C8-D7394F18D5D1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-6397913" y="2731245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10FAC347-873E-27F7-7130-0940E6D493E2}"/>
              </a:ext>
            </a:extLst>
          </p:cNvPr>
          <p:cNvCxnSpPr>
            <a:cxnSpLocks/>
            <a:endCxn id="145" idx="7"/>
          </p:cNvCxnSpPr>
          <p:nvPr/>
        </p:nvCxnSpPr>
        <p:spPr>
          <a:xfrm flipH="1">
            <a:off x="-6877741" y="2944214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51298726-90AD-9A4A-881B-626198E999C9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-4501705" y="2497385"/>
            <a:ext cx="341280" cy="140975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150353DE-595F-7193-C7DE-BC0018BFA6D8}"/>
              </a:ext>
            </a:extLst>
          </p:cNvPr>
          <p:cNvCxnSpPr>
            <a:cxnSpLocks/>
          </p:cNvCxnSpPr>
          <p:nvPr/>
        </p:nvCxnSpPr>
        <p:spPr>
          <a:xfrm flipV="1">
            <a:off x="-6240904" y="2912388"/>
            <a:ext cx="1818857" cy="17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9DD581B4-3F60-EBB8-E32B-848EDB0153F5}"/>
              </a:ext>
            </a:extLst>
          </p:cNvPr>
          <p:cNvSpPr/>
          <p:nvPr/>
        </p:nvSpPr>
        <p:spPr>
          <a:xfrm>
            <a:off x="-5808756" y="3470487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72151FD-B59C-AA66-5FB5-8C002ECE04C6}"/>
              </a:ext>
            </a:extLst>
          </p:cNvPr>
          <p:cNvSpPr/>
          <p:nvPr/>
        </p:nvSpPr>
        <p:spPr>
          <a:xfrm>
            <a:off x="-7306953" y="359198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ECDC52D-57D5-DCAA-77EA-F85ABAFE0F2A}"/>
              </a:ext>
            </a:extLst>
          </p:cNvPr>
          <p:cNvSpPr/>
          <p:nvPr/>
        </p:nvSpPr>
        <p:spPr>
          <a:xfrm>
            <a:off x="-6996244" y="3907143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EE0E7FD2-F6F5-2793-73F4-1733B7E04274}"/>
              </a:ext>
            </a:extLst>
          </p:cNvPr>
          <p:cNvCxnSpPr>
            <a:cxnSpLocks/>
            <a:stCxn id="141" idx="2"/>
            <a:endCxn id="145" idx="6"/>
          </p:cNvCxnSpPr>
          <p:nvPr/>
        </p:nvCxnSpPr>
        <p:spPr>
          <a:xfrm flipH="1">
            <a:off x="-6857407" y="3630848"/>
            <a:ext cx="1048651" cy="345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57E438CA-5DE3-282E-DD47-E68E84DDA159}"/>
              </a:ext>
            </a:extLst>
          </p:cNvPr>
          <p:cNvSpPr/>
          <p:nvPr/>
        </p:nvSpPr>
        <p:spPr>
          <a:xfrm>
            <a:off x="-4540553" y="3591985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843EDB8-21FE-F3D7-315F-329979114057}"/>
              </a:ext>
            </a:extLst>
          </p:cNvPr>
          <p:cNvSpPr/>
          <p:nvPr/>
        </p:nvSpPr>
        <p:spPr>
          <a:xfrm>
            <a:off x="-4229844" y="3907143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B2D9C78-CBC0-0811-73F7-70AC5DDBEA54}"/>
              </a:ext>
            </a:extLst>
          </p:cNvPr>
          <p:cNvCxnSpPr>
            <a:cxnSpLocks/>
            <a:endCxn id="141" idx="7"/>
          </p:cNvCxnSpPr>
          <p:nvPr/>
        </p:nvCxnSpPr>
        <p:spPr>
          <a:xfrm flipH="1">
            <a:off x="-5535000" y="3058575"/>
            <a:ext cx="1148230" cy="4588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B9C16613-F25B-2EA6-6FD1-96C06E11B3FD}"/>
              </a:ext>
            </a:extLst>
          </p:cNvPr>
          <p:cNvCxnSpPr>
            <a:cxnSpLocks/>
          </p:cNvCxnSpPr>
          <p:nvPr/>
        </p:nvCxnSpPr>
        <p:spPr>
          <a:xfrm>
            <a:off x="-6572477" y="2731243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[R] 150">
            <a:extLst>
              <a:ext uri="{FF2B5EF4-FFF2-40B4-BE49-F238E27FC236}">
                <a16:creationId xmlns:a16="http://schemas.microsoft.com/office/drawing/2014/main" id="{19F3968B-715F-B5B6-7CBC-F2335BDC7DC3}"/>
              </a:ext>
            </a:extLst>
          </p:cNvPr>
          <p:cNvCxnSpPr>
            <a:cxnSpLocks/>
          </p:cNvCxnSpPr>
          <p:nvPr/>
        </p:nvCxnSpPr>
        <p:spPr>
          <a:xfrm>
            <a:off x="-4715120" y="249738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[R] 151">
            <a:extLst>
              <a:ext uri="{FF2B5EF4-FFF2-40B4-BE49-F238E27FC236}">
                <a16:creationId xmlns:a16="http://schemas.microsoft.com/office/drawing/2014/main" id="{00BC0F79-8EBA-A990-25B5-3C3A7668705C}"/>
              </a:ext>
            </a:extLst>
          </p:cNvPr>
          <p:cNvCxnSpPr>
            <a:cxnSpLocks/>
          </p:cNvCxnSpPr>
          <p:nvPr/>
        </p:nvCxnSpPr>
        <p:spPr>
          <a:xfrm flipH="1">
            <a:off x="-5653928" y="3369508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[R] 152">
            <a:extLst>
              <a:ext uri="{FF2B5EF4-FFF2-40B4-BE49-F238E27FC236}">
                <a16:creationId xmlns:a16="http://schemas.microsoft.com/office/drawing/2014/main" id="{409BDC91-45E8-19CE-39CA-B9069AB4FEDE}"/>
              </a:ext>
            </a:extLst>
          </p:cNvPr>
          <p:cNvCxnSpPr>
            <a:cxnSpLocks/>
          </p:cNvCxnSpPr>
          <p:nvPr/>
        </p:nvCxnSpPr>
        <p:spPr>
          <a:xfrm>
            <a:off x="-5723043" y="3369508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BD5FC5FE-3B0E-2643-EBFA-2FFBB9F89541}"/>
              </a:ext>
            </a:extLst>
          </p:cNvPr>
          <p:cNvCxnSpPr>
            <a:cxnSpLocks/>
          </p:cNvCxnSpPr>
          <p:nvPr/>
        </p:nvCxnSpPr>
        <p:spPr>
          <a:xfrm>
            <a:off x="-5736858" y="3892186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8F61FCDE-7773-D041-496C-30E744420283}"/>
              </a:ext>
            </a:extLst>
          </p:cNvPr>
          <p:cNvSpPr/>
          <p:nvPr/>
        </p:nvSpPr>
        <p:spPr>
          <a:xfrm>
            <a:off x="-7253740" y="3637576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2DA357B1-A8D1-C2FA-4147-B2E949165B64}"/>
              </a:ext>
            </a:extLst>
          </p:cNvPr>
          <p:cNvSpPr/>
          <p:nvPr/>
        </p:nvSpPr>
        <p:spPr>
          <a:xfrm>
            <a:off x="-4492307" y="3637576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DB89B60-2627-4934-A9ED-623B4FB0D9E0}"/>
              </a:ext>
            </a:extLst>
          </p:cNvPr>
          <p:cNvSpPr txBox="1"/>
          <p:nvPr/>
        </p:nvSpPr>
        <p:spPr>
          <a:xfrm flipH="1">
            <a:off x="-4577555" y="3633079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8BD2AB-94BC-9AD0-E302-B81E91BB6858}"/>
              </a:ext>
            </a:extLst>
          </p:cNvPr>
          <p:cNvSpPr txBox="1"/>
          <p:nvPr/>
        </p:nvSpPr>
        <p:spPr>
          <a:xfrm flipH="1">
            <a:off x="-4544010" y="2585265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D8D170-F47A-D83B-6DDE-D972B59FA498}"/>
              </a:ext>
            </a:extLst>
          </p:cNvPr>
          <p:cNvSpPr txBox="1"/>
          <p:nvPr/>
        </p:nvSpPr>
        <p:spPr>
          <a:xfrm flipH="1">
            <a:off x="-6403151" y="3632273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3E6D7E7-1E40-FE7D-F3D0-F8ADC323B7FB}"/>
              </a:ext>
            </a:extLst>
          </p:cNvPr>
          <p:cNvSpPr txBox="1"/>
          <p:nvPr/>
        </p:nvSpPr>
        <p:spPr>
          <a:xfrm flipH="1">
            <a:off x="-6096666" y="3033640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58D124A-B9F3-BD15-32F4-1513341B60F8}"/>
              </a:ext>
            </a:extLst>
          </p:cNvPr>
          <p:cNvSpPr txBox="1"/>
          <p:nvPr/>
        </p:nvSpPr>
        <p:spPr>
          <a:xfrm flipH="1">
            <a:off x="-5204742" y="3191423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2166E54-FD10-6C84-A8D2-F6ED8D92F353}"/>
              </a:ext>
            </a:extLst>
          </p:cNvPr>
          <p:cNvSpPr txBox="1"/>
          <p:nvPr/>
        </p:nvSpPr>
        <p:spPr>
          <a:xfrm flipH="1">
            <a:off x="-5686445" y="3485577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A6A4EC-3783-976B-722B-9E69368BE924}"/>
              </a:ext>
            </a:extLst>
          </p:cNvPr>
          <p:cNvSpPr txBox="1"/>
          <p:nvPr/>
        </p:nvSpPr>
        <p:spPr>
          <a:xfrm flipH="1">
            <a:off x="-6563025" y="3191423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31B680F-DC28-C912-4948-514B8D7DDE95}"/>
              </a:ext>
            </a:extLst>
          </p:cNvPr>
          <p:cNvSpPr txBox="1"/>
          <p:nvPr/>
        </p:nvSpPr>
        <p:spPr>
          <a:xfrm flipH="1">
            <a:off x="-5587714" y="2797387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197" name="직선 연결선[R] 196">
            <a:extLst>
              <a:ext uri="{FF2B5EF4-FFF2-40B4-BE49-F238E27FC236}">
                <a16:creationId xmlns:a16="http://schemas.microsoft.com/office/drawing/2014/main" id="{EC53EF60-58C4-0259-9410-B38EAE63E6EE}"/>
              </a:ext>
            </a:extLst>
          </p:cNvPr>
          <p:cNvCxnSpPr>
            <a:cxnSpLocks/>
            <a:endCxn id="206" idx="1"/>
          </p:cNvCxnSpPr>
          <p:nvPr/>
        </p:nvCxnSpPr>
        <p:spPr>
          <a:xfrm>
            <a:off x="-6043746" y="4811980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연결선[R] 198">
            <a:extLst>
              <a:ext uri="{FF2B5EF4-FFF2-40B4-BE49-F238E27FC236}">
                <a16:creationId xmlns:a16="http://schemas.microsoft.com/office/drawing/2014/main" id="{498AD449-6655-78EB-29DC-3E9CBF72C7E8}"/>
              </a:ext>
            </a:extLst>
          </p:cNvPr>
          <p:cNvCxnSpPr>
            <a:cxnSpLocks/>
          </p:cNvCxnSpPr>
          <p:nvPr/>
        </p:nvCxnSpPr>
        <p:spPr>
          <a:xfrm flipH="1">
            <a:off x="-6523574" y="5024949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연결선[R] 201">
            <a:extLst>
              <a:ext uri="{FF2B5EF4-FFF2-40B4-BE49-F238E27FC236}">
                <a16:creationId xmlns:a16="http://schemas.microsoft.com/office/drawing/2014/main" id="{1D36A460-A19C-8902-022B-AB20C5656307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-4447172" y="4524927"/>
            <a:ext cx="525644" cy="14114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26A2B5C6-C225-2A44-D055-E197C4C69A67}"/>
              </a:ext>
            </a:extLst>
          </p:cNvPr>
          <p:cNvCxnSpPr>
            <a:cxnSpLocks/>
          </p:cNvCxnSpPr>
          <p:nvPr/>
        </p:nvCxnSpPr>
        <p:spPr>
          <a:xfrm flipV="1">
            <a:off x="-5886737" y="4987621"/>
            <a:ext cx="1607313" cy="225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타원 205">
            <a:extLst>
              <a:ext uri="{FF2B5EF4-FFF2-40B4-BE49-F238E27FC236}">
                <a16:creationId xmlns:a16="http://schemas.microsoft.com/office/drawing/2014/main" id="{476B8DFA-4D9B-6AA4-E507-F3B98FA20DB9}"/>
              </a:ext>
            </a:extLst>
          </p:cNvPr>
          <p:cNvSpPr/>
          <p:nvPr/>
        </p:nvSpPr>
        <p:spPr>
          <a:xfrm>
            <a:off x="-5454589" y="5551222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F5E721F-F484-CFD6-384D-8D53D5772BC1}"/>
              </a:ext>
            </a:extLst>
          </p:cNvPr>
          <p:cNvCxnSpPr>
            <a:cxnSpLocks/>
            <a:stCxn id="206" idx="2"/>
            <a:endCxn id="251" idx="6"/>
          </p:cNvCxnSpPr>
          <p:nvPr/>
        </p:nvCxnSpPr>
        <p:spPr>
          <a:xfrm flipH="1">
            <a:off x="-6468934" y="5711585"/>
            <a:ext cx="1014345" cy="294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74BF7252-E649-79CD-3019-79FB98D6576C}"/>
              </a:ext>
            </a:extLst>
          </p:cNvPr>
          <p:cNvSpPr/>
          <p:nvPr/>
        </p:nvSpPr>
        <p:spPr>
          <a:xfrm>
            <a:off x="-4245947" y="5672720"/>
            <a:ext cx="643719" cy="643719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99C4B231-02B3-E899-6712-1A4517F4FB4E}"/>
              </a:ext>
            </a:extLst>
          </p:cNvPr>
          <p:cNvSpPr/>
          <p:nvPr/>
        </p:nvSpPr>
        <p:spPr>
          <a:xfrm>
            <a:off x="-3990947" y="5936349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F9584E2B-308B-F23C-D977-19A459788409}"/>
              </a:ext>
            </a:extLst>
          </p:cNvPr>
          <p:cNvCxnSpPr>
            <a:cxnSpLocks/>
            <a:endCxn id="206" idx="7"/>
          </p:cNvCxnSpPr>
          <p:nvPr/>
        </p:nvCxnSpPr>
        <p:spPr>
          <a:xfrm flipH="1">
            <a:off x="-5180833" y="5126458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D52C00BF-80CF-07D8-0604-B37824EF4259}"/>
              </a:ext>
            </a:extLst>
          </p:cNvPr>
          <p:cNvCxnSpPr>
            <a:cxnSpLocks/>
          </p:cNvCxnSpPr>
          <p:nvPr/>
        </p:nvCxnSpPr>
        <p:spPr>
          <a:xfrm>
            <a:off x="-6218310" y="4811978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1D53F391-B5DA-5968-433F-5AACBD446B57}"/>
              </a:ext>
            </a:extLst>
          </p:cNvPr>
          <p:cNvCxnSpPr>
            <a:cxnSpLocks/>
          </p:cNvCxnSpPr>
          <p:nvPr/>
        </p:nvCxnSpPr>
        <p:spPr>
          <a:xfrm>
            <a:off x="-4707177" y="4535319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[R] 224">
            <a:extLst>
              <a:ext uri="{FF2B5EF4-FFF2-40B4-BE49-F238E27FC236}">
                <a16:creationId xmlns:a16="http://schemas.microsoft.com/office/drawing/2014/main" id="{2A72037D-D0BC-7105-0DC5-49F2CBE2F4EF}"/>
              </a:ext>
            </a:extLst>
          </p:cNvPr>
          <p:cNvCxnSpPr>
            <a:cxnSpLocks/>
          </p:cNvCxnSpPr>
          <p:nvPr/>
        </p:nvCxnSpPr>
        <p:spPr>
          <a:xfrm flipH="1">
            <a:off x="-5299761" y="5450243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05C1815B-24D1-BE53-79D3-BBCCDC69CB84}"/>
              </a:ext>
            </a:extLst>
          </p:cNvPr>
          <p:cNvCxnSpPr>
            <a:cxnSpLocks/>
          </p:cNvCxnSpPr>
          <p:nvPr/>
        </p:nvCxnSpPr>
        <p:spPr>
          <a:xfrm>
            <a:off x="-5368876" y="5450243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AFF71681-F6F2-515B-C153-6F5CE72AE306}"/>
              </a:ext>
            </a:extLst>
          </p:cNvPr>
          <p:cNvCxnSpPr>
            <a:cxnSpLocks/>
          </p:cNvCxnSpPr>
          <p:nvPr/>
        </p:nvCxnSpPr>
        <p:spPr>
          <a:xfrm>
            <a:off x="-5382691" y="5972921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47CE4FB1-8D03-C68F-661B-40DD482F60FE}"/>
              </a:ext>
            </a:extLst>
          </p:cNvPr>
          <p:cNvSpPr/>
          <p:nvPr/>
        </p:nvSpPr>
        <p:spPr>
          <a:xfrm>
            <a:off x="-4197700" y="5724174"/>
            <a:ext cx="544225" cy="5442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212ADD1-B241-8CB2-BC05-AE76FB16D185}"/>
              </a:ext>
            </a:extLst>
          </p:cNvPr>
          <p:cNvSpPr txBox="1"/>
          <p:nvPr/>
        </p:nvSpPr>
        <p:spPr>
          <a:xfrm flipH="1">
            <a:off x="-4320805" y="5713814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BCFF858-B088-AE57-0130-9B041E6DB069}"/>
              </a:ext>
            </a:extLst>
          </p:cNvPr>
          <p:cNvSpPr txBox="1"/>
          <p:nvPr/>
        </p:nvSpPr>
        <p:spPr>
          <a:xfrm flipH="1">
            <a:off x="-4436664" y="4600582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593C04D-1567-86BA-B85A-D94686A1804C}"/>
              </a:ext>
            </a:extLst>
          </p:cNvPr>
          <p:cNvSpPr txBox="1"/>
          <p:nvPr/>
        </p:nvSpPr>
        <p:spPr>
          <a:xfrm flipH="1">
            <a:off x="-6048984" y="5713008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0F4B2E1-E868-A4B1-4790-9D9666B375E4}"/>
              </a:ext>
            </a:extLst>
          </p:cNvPr>
          <p:cNvSpPr txBox="1"/>
          <p:nvPr/>
        </p:nvSpPr>
        <p:spPr>
          <a:xfrm flipH="1">
            <a:off x="-5742499" y="5114375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7C6FB93-1C66-A6D1-34E5-50DCBEB1D9A4}"/>
              </a:ext>
            </a:extLst>
          </p:cNvPr>
          <p:cNvSpPr txBox="1"/>
          <p:nvPr/>
        </p:nvSpPr>
        <p:spPr>
          <a:xfrm flipH="1">
            <a:off x="-4850575" y="5272158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67E4447-2CCC-1FB1-B938-C34BCC63AB4A}"/>
              </a:ext>
            </a:extLst>
          </p:cNvPr>
          <p:cNvSpPr txBox="1"/>
          <p:nvPr/>
        </p:nvSpPr>
        <p:spPr>
          <a:xfrm flipH="1">
            <a:off x="-5332278" y="5566312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ED9A475-103B-68D5-4D84-94AE21EF4D0A}"/>
              </a:ext>
            </a:extLst>
          </p:cNvPr>
          <p:cNvSpPr txBox="1"/>
          <p:nvPr/>
        </p:nvSpPr>
        <p:spPr>
          <a:xfrm flipH="1">
            <a:off x="-6208858" y="5272158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7E4EADB-B6A5-216C-0A33-E5F55D181A24}"/>
              </a:ext>
            </a:extLst>
          </p:cNvPr>
          <p:cNvSpPr txBox="1"/>
          <p:nvPr/>
        </p:nvSpPr>
        <p:spPr>
          <a:xfrm flipH="1">
            <a:off x="-5233547" y="4878122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4F351E84-D776-0937-44FF-054859B13EC4}"/>
              </a:ext>
            </a:extLst>
          </p:cNvPr>
          <p:cNvSpPr/>
          <p:nvPr/>
        </p:nvSpPr>
        <p:spPr>
          <a:xfrm>
            <a:off x="-6862771" y="5710893"/>
            <a:ext cx="643719" cy="643719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84A3499E-0632-486C-0503-72B6ED849295}"/>
              </a:ext>
            </a:extLst>
          </p:cNvPr>
          <p:cNvSpPr/>
          <p:nvPr/>
        </p:nvSpPr>
        <p:spPr>
          <a:xfrm>
            <a:off x="-6607771" y="5936349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2D5F70F4-CE96-19CB-B0EE-A21D3B30E89C}"/>
              </a:ext>
            </a:extLst>
          </p:cNvPr>
          <p:cNvSpPr/>
          <p:nvPr/>
        </p:nvSpPr>
        <p:spPr>
          <a:xfrm>
            <a:off x="-6814524" y="5762347"/>
            <a:ext cx="544225" cy="5442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69" name="그림 268">
            <a:extLst>
              <a:ext uri="{FF2B5EF4-FFF2-40B4-BE49-F238E27FC236}">
                <a16:creationId xmlns:a16="http://schemas.microsoft.com/office/drawing/2014/main" id="{BC7189A0-8760-5885-621C-6E2204C6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46" y="943995"/>
            <a:ext cx="2826000" cy="1591656"/>
          </a:xfrm>
          <a:prstGeom prst="rect">
            <a:avLst/>
          </a:prstGeom>
        </p:spPr>
      </p:pic>
      <p:pic>
        <p:nvPicPr>
          <p:cNvPr id="270" name="그림 269">
            <a:extLst>
              <a:ext uri="{FF2B5EF4-FFF2-40B4-BE49-F238E27FC236}">
                <a16:creationId xmlns:a16="http://schemas.microsoft.com/office/drawing/2014/main" id="{D5656EBA-2286-071B-0BAE-AC97AC1D0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1" y="1018205"/>
            <a:ext cx="2826000" cy="1528655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6AFF588B-179C-0BD1-3110-A901FF30925A}"/>
              </a:ext>
            </a:extLst>
          </p:cNvPr>
          <p:cNvSpPr txBox="1"/>
          <p:nvPr/>
        </p:nvSpPr>
        <p:spPr>
          <a:xfrm>
            <a:off x="1097249" y="2641792"/>
            <a:ext cx="6931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Original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5C4B7E1-09A3-6F4F-5476-EB838975285C}"/>
              </a:ext>
            </a:extLst>
          </p:cNvPr>
          <p:cNvSpPr txBox="1"/>
          <p:nvPr/>
        </p:nvSpPr>
        <p:spPr>
          <a:xfrm>
            <a:off x="3863649" y="2641792"/>
            <a:ext cx="15161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(1) Only B angle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8FE4958-80D9-B156-2145-F1E8AC79C3C8}"/>
              </a:ext>
            </a:extLst>
          </p:cNvPr>
          <p:cNvSpPr txBox="1"/>
          <p:nvPr/>
        </p:nvSpPr>
        <p:spPr>
          <a:xfrm>
            <a:off x="7003118" y="2641792"/>
            <a:ext cx="18723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(2) B angle &amp; A size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F59A258-4D0D-E7CB-0F04-C93FDE6357DD}"/>
              </a:ext>
            </a:extLst>
          </p:cNvPr>
          <p:cNvSpPr txBox="1"/>
          <p:nvPr/>
        </p:nvSpPr>
        <p:spPr>
          <a:xfrm>
            <a:off x="286439" y="541561"/>
            <a:ext cx="52441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b="1" spc="-40" dirty="0">
                <a:latin typeface="+mn-ea"/>
              </a:rPr>
              <a:t>조향성 증가</a:t>
            </a:r>
            <a:r>
              <a:rPr kumimoji="1" lang="en-US" altLang="ko-Kore-KR" sz="2000" b="1" spc="-40" dirty="0">
                <a:latin typeface="+mn-ea"/>
              </a:rPr>
              <a:t>) </a:t>
            </a:r>
            <a:r>
              <a:rPr kumimoji="1" lang="en-US" altLang="ko-Kore-KR" b="1" spc="-40" dirty="0">
                <a:latin typeface="+mn-ea"/>
              </a:rPr>
              <a:t>trail </a:t>
            </a:r>
            <a:r>
              <a:rPr kumimoji="1" lang="ko-Kore-KR" altLang="en-US" b="1" spc="-40" dirty="0">
                <a:latin typeface="+mn-ea"/>
              </a:rPr>
              <a:t>길이 </a:t>
            </a:r>
            <a:r>
              <a:rPr kumimoji="1" lang="en-US" altLang="ko-KR" spc="-40" dirty="0">
                <a:latin typeface="+mn-ea"/>
              </a:rPr>
              <a:t>[</a:t>
            </a:r>
            <a:r>
              <a:rPr kumimoji="1" lang="en-US" altLang="ko-Kore-KR" spc="-40" dirty="0">
                <a:latin typeface="+mn-ea"/>
              </a:rPr>
              <a:t>B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angle </a:t>
            </a:r>
            <a:r>
              <a:rPr kumimoji="1" lang="en-US" altLang="ko-KR" spc="-40" dirty="0">
                <a:latin typeface="+mn-ea"/>
              </a:rPr>
              <a:t>/</a:t>
            </a:r>
            <a:r>
              <a:rPr kumimoji="1" lang="en-US" altLang="ko-Kore-KR" spc="-40" dirty="0">
                <a:latin typeface="+mn-ea"/>
              </a:rPr>
              <a:t> A </a:t>
            </a:r>
            <a:r>
              <a:rPr kumimoji="1" lang="en-US" altLang="ko-KR" spc="-40" dirty="0">
                <a:latin typeface="+mn-ea"/>
              </a:rPr>
              <a:t>size &amp; weight</a:t>
            </a:r>
            <a:r>
              <a:rPr kumimoji="1" lang="en-US" altLang="ko-Kore-KR" spc="-40" dirty="0">
                <a:latin typeface="+mn-ea"/>
              </a:rPr>
              <a:t>]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283" name="그림 282">
            <a:extLst>
              <a:ext uri="{FF2B5EF4-FFF2-40B4-BE49-F238E27FC236}">
                <a16:creationId xmlns:a16="http://schemas.microsoft.com/office/drawing/2014/main" id="{A22CBD89-168F-D81B-98DD-A9017F89F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143" y="1043417"/>
            <a:ext cx="2826000" cy="1503191"/>
          </a:xfrm>
          <a:prstGeom prst="rect">
            <a:avLst/>
          </a:prstGeom>
        </p:spPr>
      </p:pic>
      <p:graphicFrame>
        <p:nvGraphicFramePr>
          <p:cNvPr id="312" name="표 259">
            <a:extLst>
              <a:ext uri="{FF2B5EF4-FFF2-40B4-BE49-F238E27FC236}">
                <a16:creationId xmlns:a16="http://schemas.microsoft.com/office/drawing/2014/main" id="{FA1220DD-13DF-ACE5-F4BB-833866513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7990"/>
              </p:ext>
            </p:extLst>
          </p:nvPr>
        </p:nvGraphicFramePr>
        <p:xfrm>
          <a:off x="4327877" y="3379424"/>
          <a:ext cx="4286758" cy="311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613">
                  <a:extLst>
                    <a:ext uri="{9D8B030D-6E8A-4147-A177-3AD203B41FA5}">
                      <a16:colId xmlns:a16="http://schemas.microsoft.com/office/drawing/2014/main" val="482171346"/>
                    </a:ext>
                  </a:extLst>
                </a:gridCol>
                <a:gridCol w="1718910">
                  <a:extLst>
                    <a:ext uri="{9D8B030D-6E8A-4147-A177-3AD203B41FA5}">
                      <a16:colId xmlns:a16="http://schemas.microsoft.com/office/drawing/2014/main" val="2785629136"/>
                    </a:ext>
                  </a:extLst>
                </a:gridCol>
                <a:gridCol w="842235">
                  <a:extLst>
                    <a:ext uri="{9D8B030D-6E8A-4147-A177-3AD203B41FA5}">
                      <a16:colId xmlns:a16="http://schemas.microsoft.com/office/drawing/2014/main" val="295737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DPs </a:t>
                      </a:r>
                    </a:p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(element / compound)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rgbClr val="7030A0"/>
                          </a:solidFill>
                        </a:rPr>
                        <a:t>Redesign</a:t>
                      </a:r>
                    </a:p>
                    <a:p>
                      <a:pPr algn="ctr"/>
                      <a:r>
                        <a:rPr lang="en-US" altLang="ko-Kore-KR" sz="1400" b="1" dirty="0">
                          <a:solidFill>
                            <a:srgbClr val="7030A0"/>
                          </a:solidFill>
                        </a:rPr>
                        <a:t>degree   </a:t>
                      </a:r>
                      <a:endParaRPr lang="ko-Kore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86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8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A-1, A-2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8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C-1,E-1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1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B-1, A-1, A-2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07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B-1, C-1, 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2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A-1, A-2, C-1, 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6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B-1, A-1, A-2, C-1, 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34100"/>
                  </a:ext>
                </a:extLst>
              </a:tr>
            </a:tbl>
          </a:graphicData>
        </a:graphic>
      </p:graphicFrame>
      <p:sp>
        <p:nvSpPr>
          <p:cNvPr id="314" name="TextBox 313">
            <a:extLst>
              <a:ext uri="{FF2B5EF4-FFF2-40B4-BE49-F238E27FC236}">
                <a16:creationId xmlns:a16="http://schemas.microsoft.com/office/drawing/2014/main" id="{074B5737-9567-49FF-8E2B-B3A90FB22F71}"/>
              </a:ext>
            </a:extLst>
          </p:cNvPr>
          <p:cNvSpPr txBox="1"/>
          <p:nvPr/>
        </p:nvSpPr>
        <p:spPr>
          <a:xfrm>
            <a:off x="4465320" y="3581015"/>
            <a:ext cx="3069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FR</a:t>
            </a:r>
            <a:r>
              <a:rPr kumimoji="1" lang="en-US" altLang="ko-KR" sz="1600" b="1" spc="-40" baseline="-25000" dirty="0">
                <a:latin typeface="+mn-ea"/>
              </a:rPr>
              <a:t>1</a:t>
            </a:r>
            <a:endParaRPr kumimoji="1" lang="ko-Kore-KR" altLang="en-US" sz="1600" b="1" spc="-40" dirty="0">
              <a:latin typeface="+mn-ea"/>
            </a:endParaRPr>
          </a:p>
        </p:txBody>
      </p: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357CB775-041C-C70F-1F7D-286231D1580A}"/>
              </a:ext>
            </a:extLst>
          </p:cNvPr>
          <p:cNvGrpSpPr/>
          <p:nvPr/>
        </p:nvGrpSpPr>
        <p:grpSpPr>
          <a:xfrm>
            <a:off x="20519" y="3454269"/>
            <a:ext cx="3150263" cy="2774081"/>
            <a:chOff x="20519" y="3454269"/>
            <a:chExt cx="3150263" cy="2774081"/>
          </a:xfrm>
        </p:grpSpPr>
        <p:cxnSp>
          <p:nvCxnSpPr>
            <p:cNvPr id="529" name="직선 연결선[R] 528">
              <a:extLst>
                <a:ext uri="{FF2B5EF4-FFF2-40B4-BE49-F238E27FC236}">
                  <a16:creationId xmlns:a16="http://schemas.microsoft.com/office/drawing/2014/main" id="{7D3A611C-00FF-EB12-3748-D1263B6BA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824" y="3568334"/>
              <a:ext cx="1822151" cy="18090"/>
            </a:xfrm>
            <a:prstGeom prst="line">
              <a:avLst/>
            </a:prstGeom>
            <a:ln>
              <a:solidFill>
                <a:schemeClr val="dk1">
                  <a:alpha val="41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직선 연결선[R] 531">
              <a:extLst>
                <a:ext uri="{FF2B5EF4-FFF2-40B4-BE49-F238E27FC236}">
                  <a16:creationId xmlns:a16="http://schemas.microsoft.com/office/drawing/2014/main" id="{89465AA2-77E6-C4D8-C31B-CE28706461FD}"/>
                </a:ext>
              </a:extLst>
            </p:cNvPr>
            <p:cNvCxnSpPr>
              <a:cxnSpLocks/>
            </p:cNvCxnSpPr>
            <p:nvPr/>
          </p:nvCxnSpPr>
          <p:spPr>
            <a:xfrm>
              <a:off x="959208" y="4343166"/>
              <a:ext cx="2139406" cy="6301"/>
            </a:xfrm>
            <a:prstGeom prst="line">
              <a:avLst/>
            </a:prstGeom>
            <a:ln>
              <a:solidFill>
                <a:schemeClr val="dk1">
                  <a:alpha val="41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5" name="직선 연결선[R] 534">
              <a:extLst>
                <a:ext uri="{FF2B5EF4-FFF2-40B4-BE49-F238E27FC236}">
                  <a16:creationId xmlns:a16="http://schemas.microsoft.com/office/drawing/2014/main" id="{6DF24BCC-7C12-705B-D5AA-C9893892F214}"/>
                </a:ext>
              </a:extLst>
            </p:cNvPr>
            <p:cNvCxnSpPr>
              <a:cxnSpLocks/>
              <a:stCxn id="507" idx="3"/>
              <a:endCxn id="510" idx="3"/>
            </p:cNvCxnSpPr>
            <p:nvPr/>
          </p:nvCxnSpPr>
          <p:spPr>
            <a:xfrm>
              <a:off x="873024" y="4870005"/>
              <a:ext cx="2119953" cy="16217"/>
            </a:xfrm>
            <a:prstGeom prst="line">
              <a:avLst/>
            </a:prstGeom>
            <a:ln>
              <a:solidFill>
                <a:schemeClr val="dk1">
                  <a:alpha val="41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직선 연결선[R] 537">
              <a:extLst>
                <a:ext uri="{FF2B5EF4-FFF2-40B4-BE49-F238E27FC236}">
                  <a16:creationId xmlns:a16="http://schemas.microsoft.com/office/drawing/2014/main" id="{1B5418B6-CCB3-FAE6-7F89-311CCD0707EA}"/>
                </a:ext>
              </a:extLst>
            </p:cNvPr>
            <p:cNvCxnSpPr>
              <a:cxnSpLocks/>
              <a:stCxn id="506" idx="3"/>
              <a:endCxn id="502" idx="3"/>
            </p:cNvCxnSpPr>
            <p:nvPr/>
          </p:nvCxnSpPr>
          <p:spPr>
            <a:xfrm flipV="1">
              <a:off x="811054" y="5372598"/>
              <a:ext cx="2322025" cy="8396"/>
            </a:xfrm>
            <a:prstGeom prst="line">
              <a:avLst/>
            </a:prstGeom>
            <a:ln>
              <a:solidFill>
                <a:schemeClr val="dk1">
                  <a:alpha val="41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직선 연결선[R] 540">
              <a:extLst>
                <a:ext uri="{FF2B5EF4-FFF2-40B4-BE49-F238E27FC236}">
                  <a16:creationId xmlns:a16="http://schemas.microsoft.com/office/drawing/2014/main" id="{7B404C95-9395-66FF-D701-F8BBDBBABEA6}"/>
                </a:ext>
              </a:extLst>
            </p:cNvPr>
            <p:cNvCxnSpPr>
              <a:cxnSpLocks/>
              <a:stCxn id="513" idx="3"/>
              <a:endCxn id="516" idx="3"/>
            </p:cNvCxnSpPr>
            <p:nvPr/>
          </p:nvCxnSpPr>
          <p:spPr>
            <a:xfrm>
              <a:off x="758810" y="6092696"/>
              <a:ext cx="2411972" cy="12544"/>
            </a:xfrm>
            <a:prstGeom prst="line">
              <a:avLst/>
            </a:prstGeom>
            <a:ln>
              <a:solidFill>
                <a:schemeClr val="dk1">
                  <a:alpha val="41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2FEC13C1-38F3-E589-5818-156AE6EE93E2}"/>
                </a:ext>
              </a:extLst>
            </p:cNvPr>
            <p:cNvSpPr txBox="1"/>
            <p:nvPr/>
          </p:nvSpPr>
          <p:spPr>
            <a:xfrm>
              <a:off x="2139665" y="3454269"/>
              <a:ext cx="28931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FR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514DA2B7-FEDB-4EEC-7CFA-6C08EE8383AC}"/>
                </a:ext>
              </a:extLst>
            </p:cNvPr>
            <p:cNvSpPr txBox="1"/>
            <p:nvPr/>
          </p:nvSpPr>
          <p:spPr>
            <a:xfrm>
              <a:off x="1438231" y="4223206"/>
              <a:ext cx="4347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J1 ↓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E304D3BA-85C6-B106-EA0A-46DD8E5A6A36}"/>
                </a:ext>
              </a:extLst>
            </p:cNvPr>
            <p:cNvSpPr txBox="1"/>
            <p:nvPr/>
          </p:nvSpPr>
          <p:spPr>
            <a:xfrm>
              <a:off x="2663880" y="4223206"/>
              <a:ext cx="4347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J2 ↓</a:t>
              </a:r>
              <a:endParaRPr kumimoji="1" lang="ko-Kore-KR" altLang="en-US" sz="1600" spc="-40" dirty="0">
                <a:latin typeface="+mn-ea"/>
              </a:endParaRPr>
            </a:p>
          </p:txBody>
        </p:sp>
        <p:cxnSp>
          <p:nvCxnSpPr>
            <p:cNvPr id="495" name="직선 연결선[R] 494">
              <a:extLst>
                <a:ext uri="{FF2B5EF4-FFF2-40B4-BE49-F238E27FC236}">
                  <a16:creationId xmlns:a16="http://schemas.microsoft.com/office/drawing/2014/main" id="{E896B7F2-F0F2-27D8-8F64-70E19DDCF612}"/>
                </a:ext>
              </a:extLst>
            </p:cNvPr>
            <p:cNvCxnSpPr>
              <a:cxnSpLocks/>
              <a:stCxn id="492" idx="2"/>
              <a:endCxn id="494" idx="0"/>
            </p:cNvCxnSpPr>
            <p:nvPr/>
          </p:nvCxnSpPr>
          <p:spPr>
            <a:xfrm>
              <a:off x="2284320" y="3700490"/>
              <a:ext cx="596927" cy="522716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직선 연결선[R] 495">
              <a:extLst>
                <a:ext uri="{FF2B5EF4-FFF2-40B4-BE49-F238E27FC236}">
                  <a16:creationId xmlns:a16="http://schemas.microsoft.com/office/drawing/2014/main" id="{B1B5B868-1B98-AA41-D82A-105846FB17EC}"/>
                </a:ext>
              </a:extLst>
            </p:cNvPr>
            <p:cNvCxnSpPr>
              <a:cxnSpLocks/>
              <a:stCxn id="492" idx="2"/>
              <a:endCxn id="493" idx="0"/>
            </p:cNvCxnSpPr>
            <p:nvPr/>
          </p:nvCxnSpPr>
          <p:spPr>
            <a:xfrm flipH="1">
              <a:off x="1655598" y="3700490"/>
              <a:ext cx="628722" cy="522716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직선 연결선[R] 496">
              <a:extLst>
                <a:ext uri="{FF2B5EF4-FFF2-40B4-BE49-F238E27FC236}">
                  <a16:creationId xmlns:a16="http://schemas.microsoft.com/office/drawing/2014/main" id="{F140B02A-D307-7FB1-FFC9-45E9D4233D35}"/>
                </a:ext>
              </a:extLst>
            </p:cNvPr>
            <p:cNvCxnSpPr>
              <a:cxnSpLocks/>
              <a:stCxn id="493" idx="2"/>
              <a:endCxn id="508" idx="0"/>
            </p:cNvCxnSpPr>
            <p:nvPr/>
          </p:nvCxnSpPr>
          <p:spPr>
            <a:xfrm flipH="1">
              <a:off x="1245014" y="4469427"/>
              <a:ext cx="410584" cy="293684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31B33371-EE0C-3485-0DE2-1DF09556B98B}"/>
                </a:ext>
              </a:extLst>
            </p:cNvPr>
            <p:cNvSpPr txBox="1"/>
            <p:nvPr/>
          </p:nvSpPr>
          <p:spPr>
            <a:xfrm>
              <a:off x="1747761" y="5249487"/>
              <a:ext cx="50847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A-1↓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A4F90EEF-A95F-21CB-5DCA-70EF1A9C8074}"/>
                </a:ext>
              </a:extLst>
            </p:cNvPr>
            <p:cNvSpPr txBox="1"/>
            <p:nvPr/>
          </p:nvSpPr>
          <p:spPr>
            <a:xfrm>
              <a:off x="997990" y="5249487"/>
              <a:ext cx="4940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B-</a:t>
              </a:r>
              <a:r>
                <a:rPr kumimoji="1" lang="en-US" altLang="ko-KR" sz="1600" spc="-40" dirty="0">
                  <a:latin typeface="+mn-ea"/>
                </a:rPr>
                <a:t>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0684CD6C-3E19-B304-B671-7BC3666B826B}"/>
                </a:ext>
              </a:extLst>
            </p:cNvPr>
            <p:cNvSpPr txBox="1"/>
            <p:nvPr/>
          </p:nvSpPr>
          <p:spPr>
            <a:xfrm>
              <a:off x="1747761" y="5520276"/>
              <a:ext cx="50847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A-</a:t>
              </a:r>
              <a:r>
                <a:rPr kumimoji="1" lang="en-US" altLang="ko-KR" sz="1600" spc="-40" dirty="0">
                  <a:latin typeface="+mn-ea"/>
                </a:rPr>
                <a:t>2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cxnSp>
          <p:nvCxnSpPr>
            <p:cNvPr id="501" name="직선 연결선[R] 500">
              <a:extLst>
                <a:ext uri="{FF2B5EF4-FFF2-40B4-BE49-F238E27FC236}">
                  <a16:creationId xmlns:a16="http://schemas.microsoft.com/office/drawing/2014/main" id="{C89DFC40-2467-418B-D271-9EE7E950BC98}"/>
                </a:ext>
              </a:extLst>
            </p:cNvPr>
            <p:cNvCxnSpPr>
              <a:cxnSpLocks/>
              <a:stCxn id="493" idx="2"/>
              <a:endCxn id="509" idx="0"/>
            </p:cNvCxnSpPr>
            <p:nvPr/>
          </p:nvCxnSpPr>
          <p:spPr>
            <a:xfrm>
              <a:off x="1655598" y="4469427"/>
              <a:ext cx="346400" cy="293684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1A6A3A02-72D4-AA5F-B7F4-D17FA0A34751}"/>
                </a:ext>
              </a:extLst>
            </p:cNvPr>
            <p:cNvSpPr txBox="1"/>
            <p:nvPr/>
          </p:nvSpPr>
          <p:spPr>
            <a:xfrm>
              <a:off x="2629415" y="5249487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R" sz="1600" spc="-40" dirty="0">
                  <a:latin typeface="+mn-ea"/>
                </a:rPr>
                <a:t>C</a:t>
              </a:r>
              <a:r>
                <a:rPr kumimoji="1" lang="en-US" altLang="ko-Kore-KR" sz="1600" spc="-40" dirty="0">
                  <a:latin typeface="+mn-ea"/>
                </a:rPr>
                <a:t>-1↓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83FCABB6-0CCA-2EA9-8950-CA2460A2FD8F}"/>
                </a:ext>
              </a:extLst>
            </p:cNvPr>
            <p:cNvSpPr txBox="1"/>
            <p:nvPr/>
          </p:nvSpPr>
          <p:spPr>
            <a:xfrm>
              <a:off x="2641438" y="5520276"/>
              <a:ext cx="47961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E-1↓</a:t>
              </a:r>
              <a:endParaRPr kumimoji="1" lang="ko-Kore-KR" altLang="en-US" sz="1600" spc="-40" dirty="0">
                <a:latin typeface="+mn-ea"/>
              </a:endParaRPr>
            </a:p>
          </p:txBody>
        </p: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CAAD08B1-56DF-81CF-E48C-701A4EE6BFA4}"/>
                </a:ext>
              </a:extLst>
            </p:cNvPr>
            <p:cNvCxnSpPr>
              <a:cxnSpLocks/>
              <a:stCxn id="494" idx="2"/>
              <a:endCxn id="502" idx="0"/>
            </p:cNvCxnSpPr>
            <p:nvPr/>
          </p:nvCxnSpPr>
          <p:spPr>
            <a:xfrm>
              <a:off x="2881247" y="4469427"/>
              <a:ext cx="0" cy="78006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7BEF3547-000B-CD2D-139B-F5033BB76B86}"/>
                </a:ext>
              </a:extLst>
            </p:cNvPr>
            <p:cNvSpPr txBox="1"/>
            <p:nvPr/>
          </p:nvSpPr>
          <p:spPr>
            <a:xfrm>
              <a:off x="360603" y="3454269"/>
              <a:ext cx="24622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FR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F0000C77-1228-94EF-8A0E-255626D596D8}"/>
                </a:ext>
              </a:extLst>
            </p:cNvPr>
            <p:cNvSpPr txBox="1"/>
            <p:nvPr/>
          </p:nvSpPr>
          <p:spPr>
            <a:xfrm>
              <a:off x="156372" y="5257883"/>
              <a:ext cx="65468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DPs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3B07CAA7-BADD-23CC-6D15-B1973A3F4923}"/>
                </a:ext>
              </a:extLst>
            </p:cNvPr>
            <p:cNvSpPr txBox="1"/>
            <p:nvPr/>
          </p:nvSpPr>
          <p:spPr>
            <a:xfrm>
              <a:off x="94402" y="4746894"/>
              <a:ext cx="77862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Options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16AE6CF4-BA75-1A98-17A2-C23D6AE52217}"/>
                </a:ext>
              </a:extLst>
            </p:cNvPr>
            <p:cNvSpPr txBox="1"/>
            <p:nvPr/>
          </p:nvSpPr>
          <p:spPr>
            <a:xfrm>
              <a:off x="1133284" y="4763111"/>
              <a:ext cx="223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(1)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9B2B9942-CE20-859B-4D0C-4EDBF0384A28}"/>
                </a:ext>
              </a:extLst>
            </p:cNvPr>
            <p:cNvSpPr txBox="1"/>
            <p:nvPr/>
          </p:nvSpPr>
          <p:spPr>
            <a:xfrm>
              <a:off x="1890268" y="4763111"/>
              <a:ext cx="223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(2)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38C7B00E-8618-7DA3-471A-094DF9BC29AA}"/>
                </a:ext>
              </a:extLst>
            </p:cNvPr>
            <p:cNvSpPr txBox="1"/>
            <p:nvPr/>
          </p:nvSpPr>
          <p:spPr>
            <a:xfrm>
              <a:off x="2769518" y="4763111"/>
              <a:ext cx="223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(1)</a:t>
              </a:r>
              <a:endParaRPr kumimoji="1" lang="ko-Kore-KR" altLang="en-US" sz="1600" spc="-40" dirty="0">
                <a:latin typeface="+mn-ea"/>
              </a:endParaRPr>
            </a:p>
          </p:txBody>
        </p: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F18DDD65-2EDE-1D8C-DD0A-465583D3DD9F}"/>
                </a:ext>
              </a:extLst>
            </p:cNvPr>
            <p:cNvCxnSpPr>
              <a:cxnSpLocks/>
              <a:stCxn id="509" idx="2"/>
              <a:endCxn id="498" idx="0"/>
            </p:cNvCxnSpPr>
            <p:nvPr/>
          </p:nvCxnSpPr>
          <p:spPr>
            <a:xfrm>
              <a:off x="2001998" y="5009332"/>
              <a:ext cx="0" cy="24015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DAA79105-39DA-6C05-F60B-B9D96C939581}"/>
                </a:ext>
              </a:extLst>
            </p:cNvPr>
            <p:cNvCxnSpPr>
              <a:cxnSpLocks/>
              <a:stCxn id="508" idx="2"/>
              <a:endCxn id="499" idx="0"/>
            </p:cNvCxnSpPr>
            <p:nvPr/>
          </p:nvCxnSpPr>
          <p:spPr>
            <a:xfrm flipH="1">
              <a:off x="1245013" y="5009332"/>
              <a:ext cx="1" cy="24015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C1CD4454-6179-1C3F-C747-B4B5D28373B9}"/>
                </a:ext>
              </a:extLst>
            </p:cNvPr>
            <p:cNvSpPr txBox="1"/>
            <p:nvPr/>
          </p:nvSpPr>
          <p:spPr>
            <a:xfrm>
              <a:off x="104128" y="5969585"/>
              <a:ext cx="65468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Index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E9813FE9-759D-E866-D4AB-002C3747AE65}"/>
                </a:ext>
              </a:extLst>
            </p:cNvPr>
            <p:cNvSpPr txBox="1"/>
            <p:nvPr/>
          </p:nvSpPr>
          <p:spPr>
            <a:xfrm>
              <a:off x="955479" y="5971112"/>
              <a:ext cx="5790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FAO</a:t>
              </a:r>
              <a:r>
                <a:rPr kumimoji="1" lang="en-US" altLang="ko-Kore-KR" sz="1600" spc="-40" baseline="-25000" dirty="0">
                  <a:latin typeface="+mn-ea"/>
                </a:rPr>
                <a:t>111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BF134D26-D5FF-8527-CAF1-724434A46E93}"/>
                </a:ext>
              </a:extLst>
            </p:cNvPr>
            <p:cNvSpPr txBox="1"/>
            <p:nvPr/>
          </p:nvSpPr>
          <p:spPr>
            <a:xfrm>
              <a:off x="1712463" y="5982129"/>
              <a:ext cx="5790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FAO</a:t>
              </a:r>
              <a:r>
                <a:rPr kumimoji="1" lang="en-US" altLang="ko-Kore-KR" sz="1600" spc="-40" baseline="-25000" dirty="0">
                  <a:latin typeface="+mn-ea"/>
                </a:rPr>
                <a:t>112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34DA1252-292B-CD0A-E23C-0A773FEC89AB}"/>
                </a:ext>
              </a:extLst>
            </p:cNvPr>
            <p:cNvSpPr txBox="1"/>
            <p:nvPr/>
          </p:nvSpPr>
          <p:spPr>
            <a:xfrm>
              <a:off x="2591713" y="5982129"/>
              <a:ext cx="5790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FAO</a:t>
              </a:r>
              <a:r>
                <a:rPr kumimoji="1" lang="en-US" altLang="ko-Kore-KR" sz="1600" spc="-40" baseline="-25000" dirty="0">
                  <a:latin typeface="+mn-ea"/>
                </a:rPr>
                <a:t>121</a:t>
              </a:r>
              <a:endParaRPr kumimoji="1" lang="ko-Kore-KR" altLang="en-US" sz="1600" spc="-40" dirty="0">
                <a:latin typeface="+mn-ea"/>
              </a:endParaRPr>
            </a:p>
          </p:txBody>
        </p:sp>
        <p:cxnSp>
          <p:nvCxnSpPr>
            <p:cNvPr id="517" name="직선 연결선[R] 516">
              <a:extLst>
                <a:ext uri="{FF2B5EF4-FFF2-40B4-BE49-F238E27FC236}">
                  <a16:creationId xmlns:a16="http://schemas.microsoft.com/office/drawing/2014/main" id="{5287D9A8-B038-F30D-90FC-803E20CC3135}"/>
                </a:ext>
              </a:extLst>
            </p:cNvPr>
            <p:cNvCxnSpPr>
              <a:cxnSpLocks/>
              <a:stCxn id="499" idx="2"/>
              <a:endCxn id="514" idx="0"/>
            </p:cNvCxnSpPr>
            <p:nvPr/>
          </p:nvCxnSpPr>
          <p:spPr>
            <a:xfrm>
              <a:off x="1245013" y="5495708"/>
              <a:ext cx="1" cy="475404"/>
            </a:xfrm>
            <a:prstGeom prst="line">
              <a:avLst/>
            </a:prstGeom>
            <a:ln>
              <a:solidFill>
                <a:schemeClr val="dk1">
                  <a:alpha val="41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직선 연결선[R] 517">
              <a:extLst>
                <a:ext uri="{FF2B5EF4-FFF2-40B4-BE49-F238E27FC236}">
                  <a16:creationId xmlns:a16="http://schemas.microsoft.com/office/drawing/2014/main" id="{ECB438B4-255F-ABF7-2180-4781F1B03EFE}"/>
                </a:ext>
              </a:extLst>
            </p:cNvPr>
            <p:cNvCxnSpPr>
              <a:cxnSpLocks/>
              <a:stCxn id="500" idx="2"/>
              <a:endCxn id="515" idx="0"/>
            </p:cNvCxnSpPr>
            <p:nvPr/>
          </p:nvCxnSpPr>
          <p:spPr>
            <a:xfrm>
              <a:off x="2001998" y="5766497"/>
              <a:ext cx="0" cy="215632"/>
            </a:xfrm>
            <a:prstGeom prst="line">
              <a:avLst/>
            </a:prstGeom>
            <a:ln>
              <a:solidFill>
                <a:schemeClr val="dk1">
                  <a:alpha val="41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직선 연결선[R] 518">
              <a:extLst>
                <a:ext uri="{FF2B5EF4-FFF2-40B4-BE49-F238E27FC236}">
                  <a16:creationId xmlns:a16="http://schemas.microsoft.com/office/drawing/2014/main" id="{160C75A4-9D56-5D40-ED20-62C16918A7BF}"/>
                </a:ext>
              </a:extLst>
            </p:cNvPr>
            <p:cNvCxnSpPr>
              <a:cxnSpLocks/>
              <a:stCxn id="503" idx="2"/>
              <a:endCxn id="516" idx="0"/>
            </p:cNvCxnSpPr>
            <p:nvPr/>
          </p:nvCxnSpPr>
          <p:spPr>
            <a:xfrm>
              <a:off x="2881247" y="5766497"/>
              <a:ext cx="1" cy="215632"/>
            </a:xfrm>
            <a:prstGeom prst="line">
              <a:avLst/>
            </a:prstGeom>
            <a:ln>
              <a:solidFill>
                <a:schemeClr val="dk1">
                  <a:alpha val="41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68DB58C9-72EF-C12B-7641-BE4BC2DAFDB9}"/>
                </a:ext>
              </a:extLst>
            </p:cNvPr>
            <p:cNvSpPr txBox="1"/>
            <p:nvPr/>
          </p:nvSpPr>
          <p:spPr>
            <a:xfrm>
              <a:off x="20519" y="4223206"/>
              <a:ext cx="93868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spc="-40" dirty="0">
                  <a:latin typeface="+mn-ea"/>
                </a:rPr>
                <a:t>Attributes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526" name="왼쪽 중괄호[L] 525">
            <a:extLst>
              <a:ext uri="{FF2B5EF4-FFF2-40B4-BE49-F238E27FC236}">
                <a16:creationId xmlns:a16="http://schemas.microsoft.com/office/drawing/2014/main" id="{64B3B44B-DFE3-F06F-7AF7-8738281E09DD}"/>
              </a:ext>
            </a:extLst>
          </p:cNvPr>
          <p:cNvSpPr/>
          <p:nvPr/>
        </p:nvSpPr>
        <p:spPr>
          <a:xfrm>
            <a:off x="4019145" y="3912834"/>
            <a:ext cx="308732" cy="22799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6DE8376F-6661-E1D1-74C1-D7FEA4ECF014}"/>
              </a:ext>
            </a:extLst>
          </p:cNvPr>
          <p:cNvSpPr txBox="1"/>
          <p:nvPr/>
        </p:nvSpPr>
        <p:spPr>
          <a:xfrm rot="16200000">
            <a:off x="3956916" y="4890689"/>
            <a:ext cx="4188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2</a:t>
            </a:r>
            <a:r>
              <a:rPr kumimoji="1" lang="en-US" altLang="ko-Kore-KR" spc="-40" baseline="30000" dirty="0">
                <a:latin typeface="+mn-ea"/>
              </a:rPr>
              <a:t>n</a:t>
            </a:r>
            <a:r>
              <a:rPr kumimoji="1" lang="en-US" altLang="ko-Kore-KR" spc="-40" dirty="0">
                <a:latin typeface="+mn-ea"/>
              </a:rPr>
              <a:t>-1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066216E0-27DF-0CFB-7FD2-7C7C62FB08C1}"/>
              </a:ext>
            </a:extLst>
          </p:cNvPr>
          <p:cNvSpPr txBox="1"/>
          <p:nvPr/>
        </p:nvSpPr>
        <p:spPr>
          <a:xfrm>
            <a:off x="9666892" y="2824118"/>
            <a:ext cx="6499536" cy="47089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동일한 </a:t>
            </a:r>
            <a:r>
              <a:rPr kumimoji="1" lang="en-US" altLang="ko-Kore-KR" spc="-40" dirty="0">
                <a:latin typeface="+mn-ea"/>
              </a:rPr>
              <a:t>trail </a:t>
            </a:r>
            <a:r>
              <a:rPr kumimoji="1" lang="ko-Kore-KR" altLang="en-US" spc="-40" dirty="0">
                <a:latin typeface="+mn-ea"/>
              </a:rPr>
              <a:t>길이를 줄이기 위해</a:t>
            </a:r>
            <a:endParaRPr kumimoji="1" lang="en-US" altLang="ko-Kore-KR" spc="-40" dirty="0">
              <a:latin typeface="+mn-ea"/>
            </a:endParaRP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marL="342900" indent="-342900" algn="l">
              <a:buAutoNum type="arabicParenBoth"/>
            </a:pPr>
            <a:r>
              <a:rPr kumimoji="1" lang="ko-KR" altLang="en-US" spc="-40" dirty="0">
                <a:latin typeface="+mn-ea"/>
              </a:rPr>
              <a:t>하나의 </a:t>
            </a:r>
            <a:r>
              <a:rPr kumimoji="1" lang="en-US" altLang="ko-KR" spc="-40" dirty="0">
                <a:latin typeface="+mn-ea"/>
              </a:rPr>
              <a:t>DPs</a:t>
            </a:r>
            <a:r>
              <a:rPr kumimoji="1" lang="ko-KR" altLang="en-US" spc="-40" dirty="0">
                <a:latin typeface="+mn-ea"/>
              </a:rPr>
              <a:t>만으로 설정</a:t>
            </a:r>
            <a:r>
              <a:rPr kumimoji="1" lang="en-US" altLang="ko-KR" spc="-40" dirty="0">
                <a:latin typeface="+mn-ea"/>
              </a:rPr>
              <a:t>.</a:t>
            </a:r>
          </a:p>
          <a:p>
            <a:pPr marL="342900" indent="-342900" algn="l">
              <a:buAutoNum type="arabicParenBoth"/>
            </a:pPr>
            <a:endParaRPr kumimoji="1" lang="en-US" altLang="ko-Kore-KR" spc="-40" dirty="0">
              <a:latin typeface="+mn-ea"/>
            </a:endParaRPr>
          </a:p>
          <a:p>
            <a:pPr marL="342900" indent="-342900" algn="l">
              <a:buAutoNum type="arabicParenBoth"/>
            </a:pPr>
            <a:r>
              <a:rPr kumimoji="1" lang="ko-KR" altLang="en-US" spc="-40" dirty="0" err="1">
                <a:latin typeface="+mn-ea"/>
              </a:rPr>
              <a:t>여러개의</a:t>
            </a:r>
            <a:r>
              <a:rPr kumimoji="1" lang="ko-KR" altLang="en-US" spc="-40" dirty="0">
                <a:latin typeface="+mn-ea"/>
              </a:rPr>
              <a:t> 옵션들</a:t>
            </a:r>
            <a:r>
              <a:rPr kumimoji="1" lang="en-US" altLang="ko-KR" spc="-40" dirty="0">
                <a:latin typeface="+mn-ea"/>
              </a:rPr>
              <a:t>.</a:t>
            </a:r>
            <a:r>
              <a:rPr kumimoji="1" lang="ko-Kore-KR" altLang="en-US" spc="-40" dirty="0">
                <a:latin typeface="+mn-ea"/>
              </a:rPr>
              <a:t> </a:t>
            </a:r>
            <a:endParaRPr kumimoji="1" lang="en-US" altLang="ko-Kore-KR" spc="-40" dirty="0">
              <a:latin typeface="+mn-ea"/>
            </a:endParaRPr>
          </a:p>
          <a:p>
            <a:pPr marL="285750" indent="-285750" algn="l">
              <a:buFont typeface="Wingdings" pitchFamily="2" charset="2"/>
              <a:buChar char="è"/>
            </a:pPr>
            <a:r>
              <a:rPr kumimoji="1" lang="ko-Kore-KR" altLang="en-US" spc="-40" dirty="0">
                <a:latin typeface="+mn-ea"/>
                <a:sym typeface="Wingdings" pitchFamily="2" charset="2"/>
              </a:rPr>
              <a:t>요구사항을 들어줄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effort/redesign impact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정도의 차이</a:t>
            </a:r>
            <a:endParaRPr kumimoji="1" lang="en-US" altLang="ko-Kore-KR" spc="-40" dirty="0">
              <a:latin typeface="+mn-ea"/>
              <a:sym typeface="Wingdings" pitchFamily="2" charset="2"/>
            </a:endParaRPr>
          </a:p>
          <a:p>
            <a:pPr algn="l"/>
            <a:endParaRPr kumimoji="1" lang="en-US" altLang="ko-Kore-KR" strike="sngStrike" spc="-40" dirty="0">
              <a:latin typeface="+mn-ea"/>
              <a:sym typeface="Wingdings" pitchFamily="2" charset="2"/>
            </a:endParaRPr>
          </a:p>
          <a:p>
            <a:pPr algn="l"/>
            <a:r>
              <a:rPr kumimoji="1" lang="en-US" altLang="ko-Kore-KR" b="1" spc="-40" dirty="0">
                <a:latin typeface="+mn-ea"/>
                <a:sym typeface="Wingdings" pitchFamily="2" charset="2"/>
              </a:rPr>
              <a:t>Design interface compatibility (likelihood, interface)</a:t>
            </a:r>
          </a:p>
          <a:p>
            <a:pPr algn="l"/>
            <a:endParaRPr kumimoji="1" lang="en-US" altLang="ko-Kore-KR" b="1" spc="-40" dirty="0">
              <a:latin typeface="+mn-ea"/>
              <a:sym typeface="Wingdings" pitchFamily="2" charset="2"/>
            </a:endParaRPr>
          </a:p>
          <a:p>
            <a:pPr algn="l"/>
            <a:r>
              <a:rPr kumimoji="1" lang="ko-KR" altLang="en-US" b="1" spc="-40" dirty="0">
                <a:latin typeface="+mn-ea"/>
                <a:sym typeface="Wingdings" pitchFamily="2" charset="2"/>
              </a:rPr>
              <a:t>너무 짬뽕인가</a:t>
            </a:r>
            <a:r>
              <a:rPr kumimoji="1" lang="en-US" altLang="ko-KR" b="1" spc="-40" dirty="0">
                <a:latin typeface="+mn-ea"/>
                <a:sym typeface="Wingdings" pitchFamily="2" charset="2"/>
              </a:rPr>
              <a:t>..?</a:t>
            </a:r>
          </a:p>
          <a:p>
            <a:pPr algn="l"/>
            <a:endParaRPr kumimoji="1" lang="en-US" altLang="ko-Kore-KR" b="1" spc="-40" dirty="0">
              <a:latin typeface="+mn-ea"/>
              <a:sym typeface="Wingdings" pitchFamily="2" charset="2"/>
            </a:endParaRPr>
          </a:p>
          <a:p>
            <a:pPr algn="l"/>
            <a:r>
              <a:rPr kumimoji="1" lang="ko-Kore-KR" altLang="en-US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많은 </a:t>
            </a:r>
            <a:r>
              <a:rPr kumimoji="1" lang="en-US" altLang="ko-Kore-KR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DP </a:t>
            </a:r>
            <a:r>
              <a:rPr kumimoji="1" lang="ko-Kore-KR" altLang="en-US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옵션을 건들수록</a:t>
            </a:r>
            <a:r>
              <a:rPr kumimoji="1" lang="en-US" altLang="ko-Kore-KR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, </a:t>
            </a:r>
            <a:r>
              <a:rPr kumimoji="1" lang="ko-Kore-KR" altLang="en-US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더 쉽게 요구사항을 다룰 수 있음</a:t>
            </a:r>
            <a:r>
              <a:rPr kumimoji="1" lang="en-US" altLang="ko-Kore-KR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.</a:t>
            </a:r>
          </a:p>
          <a:p>
            <a:pPr algn="l"/>
            <a:r>
              <a:rPr kumimoji="1" lang="ko-Kore-KR" altLang="en-US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적은 </a:t>
            </a:r>
            <a:r>
              <a:rPr kumimoji="1" lang="en-US" altLang="ko-Kore-KR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DP </a:t>
            </a:r>
            <a:r>
              <a:rPr kumimoji="1" lang="ko-Kore-KR" altLang="en-US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옵션을 건들수록</a:t>
            </a:r>
            <a:r>
              <a:rPr kumimoji="1" lang="en-US" altLang="ko-Kore-KR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 </a:t>
            </a:r>
            <a:r>
              <a:rPr kumimoji="1" lang="ko-Kore-KR" altLang="en-US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그만큼 더 많은 </a:t>
            </a:r>
            <a:r>
              <a:rPr kumimoji="1" lang="en-US" altLang="ko-Kore-KR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effort</a:t>
            </a:r>
            <a:r>
              <a:rPr kumimoji="1" lang="en-US" altLang="ko-KR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(cost)</a:t>
            </a:r>
            <a:r>
              <a:rPr kumimoji="1" lang="ko-Kore-KR" altLang="en-US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가 필요함</a:t>
            </a:r>
            <a:r>
              <a:rPr kumimoji="1" lang="en-US" altLang="ko-Kore-KR" strike="sngStrike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.</a:t>
            </a:r>
          </a:p>
          <a:p>
            <a:pPr algn="l"/>
            <a:endParaRPr kumimoji="1" lang="en-US" altLang="ko-Kore-KR" spc="-40" dirty="0">
              <a:solidFill>
                <a:srgbClr val="7030A0"/>
              </a:solidFill>
              <a:latin typeface="+mn-ea"/>
              <a:sym typeface="Wingdings" pitchFamily="2" charset="2"/>
            </a:endParaRPr>
          </a:p>
          <a:p>
            <a:pPr algn="l"/>
            <a:r>
              <a:rPr kumimoji="1" lang="ko-Kore-KR" altLang="en-US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많은 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DP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옵션을 건들수록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,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차후 여러 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DP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에서의 충돌 가능성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높다</a:t>
            </a:r>
            <a:endParaRPr kumimoji="1" lang="en-US" altLang="ko-Kore-KR" spc="-40" dirty="0">
              <a:solidFill>
                <a:srgbClr val="7030A0"/>
              </a:solidFill>
              <a:latin typeface="+mn-ea"/>
              <a:sym typeface="Wingdings" pitchFamily="2" charset="2"/>
            </a:endParaRPr>
          </a:p>
          <a:p>
            <a:pPr algn="l"/>
            <a:r>
              <a:rPr kumimoji="1" lang="ko-Kore-KR" altLang="en-US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적은 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DP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옵션을 건들수록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,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effort / redesign impact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가 크다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.</a:t>
            </a:r>
          </a:p>
          <a:p>
            <a:pPr algn="l"/>
            <a:endParaRPr kumimoji="1" lang="en-US" altLang="ko-Kore-KR" spc="-40" dirty="0">
              <a:latin typeface="+mn-ea"/>
              <a:sym typeface="Wingdings" pitchFamily="2" charset="2"/>
            </a:endParaRPr>
          </a:p>
        </p:txBody>
      </p:sp>
      <p:sp>
        <p:nvSpPr>
          <p:cNvPr id="546" name="삼각형 545">
            <a:extLst>
              <a:ext uri="{FF2B5EF4-FFF2-40B4-BE49-F238E27FC236}">
                <a16:creationId xmlns:a16="http://schemas.microsoft.com/office/drawing/2014/main" id="{A598C448-DD1E-F8ED-F1F5-E6A35EA62A37}"/>
              </a:ext>
            </a:extLst>
          </p:cNvPr>
          <p:cNvSpPr/>
          <p:nvPr/>
        </p:nvSpPr>
        <p:spPr>
          <a:xfrm rot="5400000">
            <a:off x="2342916" y="4889675"/>
            <a:ext cx="2636256" cy="217272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59585-2720-D157-7F49-724FF8D8DD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40" t="6986" r="30235" b="7468"/>
          <a:stretch/>
        </p:blipFill>
        <p:spPr>
          <a:xfrm>
            <a:off x="9662743" y="634557"/>
            <a:ext cx="3906015" cy="1985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9BEA1F-03A0-239F-C6DA-0BECC386EBD7}"/>
              </a:ext>
            </a:extLst>
          </p:cNvPr>
          <p:cNvSpPr/>
          <p:nvPr/>
        </p:nvSpPr>
        <p:spPr>
          <a:xfrm>
            <a:off x="941519" y="5250903"/>
            <a:ext cx="536557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3A0D3C-5035-F991-FC87-976C38424931}"/>
              </a:ext>
            </a:extLst>
          </p:cNvPr>
          <p:cNvSpPr/>
          <p:nvPr/>
        </p:nvSpPr>
        <p:spPr>
          <a:xfrm>
            <a:off x="2595778" y="5250903"/>
            <a:ext cx="536557" cy="526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F6D2BA-F3B6-A716-5B13-6D40B7DE2117}"/>
              </a:ext>
            </a:extLst>
          </p:cNvPr>
          <p:cNvSpPr/>
          <p:nvPr/>
        </p:nvSpPr>
        <p:spPr>
          <a:xfrm>
            <a:off x="1709439" y="5250903"/>
            <a:ext cx="536557" cy="526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5939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2023. 3. 31.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cxnSp>
        <p:nvCxnSpPr>
          <p:cNvPr id="222" name="직선 연결선[R] 221">
            <a:extLst>
              <a:ext uri="{FF2B5EF4-FFF2-40B4-BE49-F238E27FC236}">
                <a16:creationId xmlns:a16="http://schemas.microsoft.com/office/drawing/2014/main" id="{DD968E6C-4095-EB7C-703B-5B929B4B5F00}"/>
              </a:ext>
            </a:extLst>
          </p:cNvPr>
          <p:cNvCxnSpPr>
            <a:cxnSpLocks/>
            <a:stCxn id="216" idx="3"/>
            <a:endCxn id="14" idx="3"/>
          </p:cNvCxnSpPr>
          <p:nvPr/>
        </p:nvCxnSpPr>
        <p:spPr>
          <a:xfrm flipV="1">
            <a:off x="2754332" y="1332847"/>
            <a:ext cx="5026714" cy="18090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[R] 226">
            <a:extLst>
              <a:ext uri="{FF2B5EF4-FFF2-40B4-BE49-F238E27FC236}">
                <a16:creationId xmlns:a16="http://schemas.microsoft.com/office/drawing/2014/main" id="{3D4CAEE3-3414-B197-74F7-AE407AAF5E26}"/>
              </a:ext>
            </a:extLst>
          </p:cNvPr>
          <p:cNvCxnSpPr>
            <a:cxnSpLocks/>
            <a:stCxn id="217" idx="3"/>
            <a:endCxn id="129" idx="3"/>
          </p:cNvCxnSpPr>
          <p:nvPr/>
        </p:nvCxnSpPr>
        <p:spPr>
          <a:xfrm flipV="1">
            <a:off x="3058918" y="2115864"/>
            <a:ext cx="5457838" cy="12044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9A4849DC-2C8A-4255-58AA-1E08B2AD6AEA}"/>
              </a:ext>
            </a:extLst>
          </p:cNvPr>
          <p:cNvCxnSpPr>
            <a:cxnSpLocks/>
          </p:cNvCxnSpPr>
          <p:nvPr/>
        </p:nvCxnSpPr>
        <p:spPr>
          <a:xfrm flipV="1">
            <a:off x="3012368" y="3125964"/>
            <a:ext cx="5535829" cy="22291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57F04-C160-1D55-7441-E3D5F90D4CD5}"/>
              </a:ext>
            </a:extLst>
          </p:cNvPr>
          <p:cNvSpPr txBox="1"/>
          <p:nvPr/>
        </p:nvSpPr>
        <p:spPr>
          <a:xfrm>
            <a:off x="4532505" y="1209736"/>
            <a:ext cx="28931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9B9C6-1ABD-9287-F05B-9FEBC51D8EC8}"/>
              </a:ext>
            </a:extLst>
          </p:cNvPr>
          <p:cNvSpPr txBox="1"/>
          <p:nvPr/>
        </p:nvSpPr>
        <p:spPr>
          <a:xfrm>
            <a:off x="7491736" y="1209736"/>
            <a:ext cx="28931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0926A-123A-F11B-C458-276C0DF6B8F6}"/>
              </a:ext>
            </a:extLst>
          </p:cNvPr>
          <p:cNvSpPr txBox="1"/>
          <p:nvPr/>
        </p:nvSpPr>
        <p:spPr>
          <a:xfrm>
            <a:off x="3585739" y="1990868"/>
            <a:ext cx="43473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J1 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BEC6B-8051-7B57-18DF-401605274408}"/>
              </a:ext>
            </a:extLst>
          </p:cNvPr>
          <p:cNvSpPr txBox="1"/>
          <p:nvPr/>
        </p:nvSpPr>
        <p:spPr>
          <a:xfrm>
            <a:off x="5349852" y="1990868"/>
            <a:ext cx="43473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J2 ↓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EEC8EC0-5D85-A34D-B693-8A142A093E9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4677160" y="1455957"/>
            <a:ext cx="890059" cy="5349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F3DEA45-453A-CF04-477C-2B4D87D544C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3803106" y="1455957"/>
            <a:ext cx="874054" cy="5349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6E5B753-EE65-F340-846D-EDF663A9B14C}"/>
              </a:ext>
            </a:extLst>
          </p:cNvPr>
          <p:cNvCxnSpPr>
            <a:cxnSpLocks/>
            <a:stCxn id="17" idx="2"/>
            <a:endCxn id="200" idx="0"/>
          </p:cNvCxnSpPr>
          <p:nvPr/>
        </p:nvCxnSpPr>
        <p:spPr>
          <a:xfrm flipH="1">
            <a:off x="3383560" y="2237089"/>
            <a:ext cx="419546" cy="29053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94D9637-6CAA-5CF7-8F03-76E7770F7264}"/>
              </a:ext>
            </a:extLst>
          </p:cNvPr>
          <p:cNvSpPr txBox="1"/>
          <p:nvPr/>
        </p:nvSpPr>
        <p:spPr>
          <a:xfrm>
            <a:off x="3895270" y="3013999"/>
            <a:ext cx="50847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A-1↓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368DF2-C26C-BEE2-940E-BB1DC46CB0ED}"/>
              </a:ext>
            </a:extLst>
          </p:cNvPr>
          <p:cNvSpPr txBox="1"/>
          <p:nvPr/>
        </p:nvSpPr>
        <p:spPr>
          <a:xfrm>
            <a:off x="3136536" y="3013999"/>
            <a:ext cx="49404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B-</a:t>
            </a:r>
            <a:r>
              <a:rPr kumimoji="1" lang="en-US" altLang="ko-KR" sz="1600" spc="-4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893DCA-563C-A1C5-41EC-D156622972E0}"/>
              </a:ext>
            </a:extLst>
          </p:cNvPr>
          <p:cNvSpPr txBox="1"/>
          <p:nvPr/>
        </p:nvSpPr>
        <p:spPr>
          <a:xfrm>
            <a:off x="3895270" y="3284788"/>
            <a:ext cx="5084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</a:t>
            </a:r>
            <a:r>
              <a:rPr kumimoji="1" lang="en-US" altLang="ko-KR" sz="1600" spc="-4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C232FABD-2550-B958-842D-FE9B3C6ECD88}"/>
              </a:ext>
            </a:extLst>
          </p:cNvPr>
          <p:cNvCxnSpPr>
            <a:cxnSpLocks/>
            <a:stCxn id="17" idx="2"/>
            <a:endCxn id="205" idx="0"/>
          </p:cNvCxnSpPr>
          <p:nvPr/>
        </p:nvCxnSpPr>
        <p:spPr>
          <a:xfrm>
            <a:off x="3803106" y="2237089"/>
            <a:ext cx="346401" cy="29053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841CFF3-57D6-52FA-2578-EE7DDBA2BD61}"/>
              </a:ext>
            </a:extLst>
          </p:cNvPr>
          <p:cNvSpPr txBox="1"/>
          <p:nvPr/>
        </p:nvSpPr>
        <p:spPr>
          <a:xfrm>
            <a:off x="5323477" y="3013999"/>
            <a:ext cx="503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r>
              <a:rPr kumimoji="1" lang="en-US" altLang="ko-Kore-KR" sz="1600" spc="-40" dirty="0">
                <a:latin typeface="+mn-ea"/>
              </a:rPr>
              <a:t>-1↓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5E9816-AED2-0BB1-FA5F-199E9BB95975}"/>
              </a:ext>
            </a:extLst>
          </p:cNvPr>
          <p:cNvSpPr txBox="1"/>
          <p:nvPr/>
        </p:nvSpPr>
        <p:spPr>
          <a:xfrm>
            <a:off x="5323477" y="3284788"/>
            <a:ext cx="47961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E-1↓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41E3336D-7D54-160D-A291-09BED4641FA4}"/>
              </a:ext>
            </a:extLst>
          </p:cNvPr>
          <p:cNvCxnSpPr>
            <a:cxnSpLocks/>
            <a:stCxn id="19" idx="2"/>
            <a:endCxn id="120" idx="0"/>
          </p:cNvCxnSpPr>
          <p:nvPr/>
        </p:nvCxnSpPr>
        <p:spPr>
          <a:xfrm>
            <a:off x="5567219" y="2237089"/>
            <a:ext cx="8090" cy="77691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A9D417-264C-9C07-2733-289AA4EAEAAF}"/>
              </a:ext>
            </a:extLst>
          </p:cNvPr>
          <p:cNvSpPr txBox="1"/>
          <p:nvPr/>
        </p:nvSpPr>
        <p:spPr>
          <a:xfrm>
            <a:off x="6698548" y="3013999"/>
            <a:ext cx="503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C-1↓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ED01C3-ACBD-7F93-D5FC-EE91849992DE}"/>
              </a:ext>
            </a:extLst>
          </p:cNvPr>
          <p:cNvSpPr txBox="1"/>
          <p:nvPr/>
        </p:nvSpPr>
        <p:spPr>
          <a:xfrm>
            <a:off x="6698748" y="3284788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D-1↑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4DA768-2F2D-1BFE-DEFA-462504E12C05}"/>
              </a:ext>
            </a:extLst>
          </p:cNvPr>
          <p:cNvSpPr txBox="1"/>
          <p:nvPr/>
        </p:nvSpPr>
        <p:spPr>
          <a:xfrm>
            <a:off x="6698548" y="3589899"/>
            <a:ext cx="503664" cy="254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E-1↑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BB439E-0B47-2309-CA60-03A0DE8A3088}"/>
              </a:ext>
            </a:extLst>
          </p:cNvPr>
          <p:cNvSpPr txBox="1"/>
          <p:nvPr/>
        </p:nvSpPr>
        <p:spPr>
          <a:xfrm>
            <a:off x="8082021" y="1992753"/>
            <a:ext cx="434735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J1 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CB9F43-15BB-DF17-03AF-6002C77073FA}"/>
              </a:ext>
            </a:extLst>
          </p:cNvPr>
          <p:cNvSpPr txBox="1"/>
          <p:nvPr/>
        </p:nvSpPr>
        <p:spPr>
          <a:xfrm>
            <a:off x="6737594" y="1992753"/>
            <a:ext cx="43473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J3 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BA7BEAD-C909-ED99-A801-4F3F37AF56EF}"/>
              </a:ext>
            </a:extLst>
          </p:cNvPr>
          <p:cNvSpPr txBox="1"/>
          <p:nvPr/>
        </p:nvSpPr>
        <p:spPr>
          <a:xfrm>
            <a:off x="8039724" y="3013999"/>
            <a:ext cx="5084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A-1↑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6BBC565-25C6-AC6C-69AA-BBD7BD2662D7}"/>
              </a:ext>
            </a:extLst>
          </p:cNvPr>
          <p:cNvCxnSpPr>
            <a:cxnSpLocks/>
            <a:stCxn id="130" idx="2"/>
            <a:endCxn id="126" idx="0"/>
          </p:cNvCxnSpPr>
          <p:nvPr/>
        </p:nvCxnSpPr>
        <p:spPr>
          <a:xfrm flipH="1">
            <a:off x="6950380" y="2238974"/>
            <a:ext cx="4581" cy="77502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E9535066-F572-748D-E066-B1E23A2E8052}"/>
              </a:ext>
            </a:extLst>
          </p:cNvPr>
          <p:cNvCxnSpPr>
            <a:cxnSpLocks/>
            <a:stCxn id="129" idx="2"/>
            <a:endCxn id="133" idx="0"/>
          </p:cNvCxnSpPr>
          <p:nvPr/>
        </p:nvCxnSpPr>
        <p:spPr>
          <a:xfrm flipH="1">
            <a:off x="8293961" y="2238974"/>
            <a:ext cx="5428" cy="77502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FAF01EF3-C7D1-DB48-6DD3-8D72E073D8FB}"/>
              </a:ext>
            </a:extLst>
          </p:cNvPr>
          <p:cNvCxnSpPr>
            <a:cxnSpLocks/>
            <a:stCxn id="14" idx="2"/>
            <a:endCxn id="129" idx="0"/>
          </p:cNvCxnSpPr>
          <p:nvPr/>
        </p:nvCxnSpPr>
        <p:spPr>
          <a:xfrm>
            <a:off x="7636391" y="1455957"/>
            <a:ext cx="662998" cy="53679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1A354CB9-3465-A771-F132-F4B2261B9ABD}"/>
              </a:ext>
            </a:extLst>
          </p:cNvPr>
          <p:cNvCxnSpPr>
            <a:cxnSpLocks/>
            <a:stCxn id="14" idx="2"/>
            <a:endCxn id="130" idx="0"/>
          </p:cNvCxnSpPr>
          <p:nvPr/>
        </p:nvCxnSpPr>
        <p:spPr>
          <a:xfrm flipH="1">
            <a:off x="6954961" y="1455957"/>
            <a:ext cx="681430" cy="53679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4F2A6FF-FB21-6357-C557-DF6527ED322F}"/>
              </a:ext>
            </a:extLst>
          </p:cNvPr>
          <p:cNvSpPr txBox="1"/>
          <p:nvPr/>
        </p:nvSpPr>
        <p:spPr>
          <a:xfrm>
            <a:off x="2508111" y="1227826"/>
            <a:ext cx="24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FR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02BD21-1010-FD06-27BF-D0203ADA51CC}"/>
              </a:ext>
            </a:extLst>
          </p:cNvPr>
          <p:cNvSpPr txBox="1"/>
          <p:nvPr/>
        </p:nvSpPr>
        <p:spPr>
          <a:xfrm>
            <a:off x="2120229" y="2004797"/>
            <a:ext cx="93868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Attributes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852830D-C122-C8FC-E277-293B79657B98}"/>
              </a:ext>
            </a:extLst>
          </p:cNvPr>
          <p:cNvSpPr txBox="1"/>
          <p:nvPr/>
        </p:nvSpPr>
        <p:spPr>
          <a:xfrm>
            <a:off x="2303880" y="3022395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DPs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2D899E6-0A28-AA57-CB55-5EB397794721}"/>
              </a:ext>
            </a:extLst>
          </p:cNvPr>
          <p:cNvSpPr txBox="1"/>
          <p:nvPr/>
        </p:nvSpPr>
        <p:spPr>
          <a:xfrm>
            <a:off x="8039723" y="3284788"/>
            <a:ext cx="5084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A-</a:t>
            </a:r>
            <a:r>
              <a:rPr kumimoji="1" lang="en-US" altLang="ko-KR" sz="1600" spc="-4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F108FA6D-CF72-3523-EAB2-185F69A62743}"/>
              </a:ext>
            </a:extLst>
          </p:cNvPr>
          <p:cNvSpPr/>
          <p:nvPr/>
        </p:nvSpPr>
        <p:spPr>
          <a:xfrm>
            <a:off x="2582164" y="638575"/>
            <a:ext cx="5992571" cy="418484"/>
          </a:xfrm>
          <a:prstGeom prst="roundRect">
            <a:avLst/>
          </a:prstGeom>
          <a:solidFill>
            <a:schemeClr val="tx1">
              <a:lumMod val="50000"/>
              <a:lumOff val="50000"/>
              <a:alpha val="28181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spc="-40" dirty="0">
                <a:solidFill>
                  <a:schemeClr val="tx1"/>
                </a:solidFill>
                <a:latin typeface="+mn-ea"/>
              </a:rPr>
              <a:t>FR lists = {</a:t>
            </a:r>
            <a:r>
              <a:rPr kumimoji="1" lang="en-US" altLang="ko-Kore-KR" sz="2000" spc="-40" dirty="0">
                <a:solidFill>
                  <a:schemeClr val="tx1"/>
                </a:solidFill>
                <a:latin typeface="+mn-ea"/>
              </a:rPr>
              <a:t>FR</a:t>
            </a:r>
            <a:r>
              <a:rPr kumimoji="1" lang="en-US" altLang="ko-Kore-KR" sz="2000" spc="-40" baseline="-25000" dirty="0">
                <a:solidFill>
                  <a:schemeClr val="tx1"/>
                </a:solidFill>
                <a:latin typeface="+mn-ea"/>
              </a:rPr>
              <a:t>1 </a:t>
            </a:r>
            <a:r>
              <a:rPr kumimoji="1" lang="en-US" altLang="ko-Kore-KR" sz="2000" spc="-40" dirty="0">
                <a:solidFill>
                  <a:schemeClr val="tx1"/>
                </a:solidFill>
                <a:latin typeface="+mn-ea"/>
              </a:rPr>
              <a:t>FR</a:t>
            </a:r>
            <a:r>
              <a:rPr kumimoji="1" lang="en-US" altLang="ko-KR" sz="2000" spc="-40" baseline="-25000" dirty="0">
                <a:solidFill>
                  <a:schemeClr val="tx1"/>
                </a:solidFill>
                <a:latin typeface="+mn-ea"/>
              </a:rPr>
              <a:t>2</a:t>
            </a:r>
            <a:r>
              <a:rPr kumimoji="1" lang="en-US" altLang="ko-KR" sz="2000" spc="-40" dirty="0">
                <a:solidFill>
                  <a:schemeClr val="tx1"/>
                </a:solidFill>
                <a:latin typeface="+mn-ea"/>
              </a:rPr>
              <a:t>}</a:t>
            </a:r>
            <a:endParaRPr kumimoji="1" lang="ko-Kore-KR" altLang="en-US" sz="20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오른쪽 중괄호 81">
            <a:extLst>
              <a:ext uri="{FF2B5EF4-FFF2-40B4-BE49-F238E27FC236}">
                <a16:creationId xmlns:a16="http://schemas.microsoft.com/office/drawing/2014/main" id="{2946FCF3-30A5-5B13-4D85-C7CCF043CFEC}"/>
              </a:ext>
            </a:extLst>
          </p:cNvPr>
          <p:cNvSpPr/>
          <p:nvPr/>
        </p:nvSpPr>
        <p:spPr>
          <a:xfrm rot="10800000">
            <a:off x="1930719" y="673541"/>
            <a:ext cx="175092" cy="4127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오른쪽 중괄호 81">
            <a:extLst>
              <a:ext uri="{FF2B5EF4-FFF2-40B4-BE49-F238E27FC236}">
                <a16:creationId xmlns:a16="http://schemas.microsoft.com/office/drawing/2014/main" id="{8AEAC36C-5D57-0EF1-07A0-482BE7D222D2}"/>
              </a:ext>
            </a:extLst>
          </p:cNvPr>
          <p:cNvSpPr/>
          <p:nvPr/>
        </p:nvSpPr>
        <p:spPr>
          <a:xfrm rot="10800000">
            <a:off x="1930715" y="1350934"/>
            <a:ext cx="182045" cy="24934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50593AB2-182A-DCBB-8E39-6E9D85D952F7}"/>
              </a:ext>
            </a:extLst>
          </p:cNvPr>
          <p:cNvCxnSpPr>
            <a:cxnSpLocks/>
          </p:cNvCxnSpPr>
          <p:nvPr/>
        </p:nvCxnSpPr>
        <p:spPr>
          <a:xfrm>
            <a:off x="291531" y="555882"/>
            <a:ext cx="8439580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AF6F54-7484-CA1E-FB1B-AF1988E1159E}"/>
              </a:ext>
            </a:extLst>
          </p:cNvPr>
          <p:cNvSpPr txBox="1"/>
          <p:nvPr/>
        </p:nvSpPr>
        <p:spPr>
          <a:xfrm>
            <a:off x="2241910" y="2511406"/>
            <a:ext cx="77862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Options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786F8FBA-B3F4-B536-CC68-0A410D7A28D6}"/>
              </a:ext>
            </a:extLst>
          </p:cNvPr>
          <p:cNvCxnSpPr>
            <a:cxnSpLocks/>
          </p:cNvCxnSpPr>
          <p:nvPr/>
        </p:nvCxnSpPr>
        <p:spPr>
          <a:xfrm>
            <a:off x="2958562" y="2657063"/>
            <a:ext cx="5615100" cy="23006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BAE53C3-84FD-F1E8-46B0-767D26EA673D}"/>
              </a:ext>
            </a:extLst>
          </p:cNvPr>
          <p:cNvSpPr txBox="1"/>
          <p:nvPr/>
        </p:nvSpPr>
        <p:spPr>
          <a:xfrm>
            <a:off x="3271830" y="2527623"/>
            <a:ext cx="22345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(1)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170CFCA-3772-E73D-B219-5D5CF0ED8961}"/>
              </a:ext>
            </a:extLst>
          </p:cNvPr>
          <p:cNvSpPr txBox="1"/>
          <p:nvPr/>
        </p:nvSpPr>
        <p:spPr>
          <a:xfrm>
            <a:off x="4037777" y="2527623"/>
            <a:ext cx="22345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(2)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044B8A9-30BA-B98D-85FA-249073D40D3F}"/>
              </a:ext>
            </a:extLst>
          </p:cNvPr>
          <p:cNvSpPr txBox="1"/>
          <p:nvPr/>
        </p:nvSpPr>
        <p:spPr>
          <a:xfrm>
            <a:off x="5463796" y="2527623"/>
            <a:ext cx="22345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(1)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7C70EBB-915F-DC54-9063-B25DE92714F0}"/>
              </a:ext>
            </a:extLst>
          </p:cNvPr>
          <p:cNvSpPr txBox="1"/>
          <p:nvPr/>
        </p:nvSpPr>
        <p:spPr>
          <a:xfrm>
            <a:off x="6838639" y="2527623"/>
            <a:ext cx="22345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(1)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D91B7E4-8689-7680-E155-7106C3B93278}"/>
              </a:ext>
            </a:extLst>
          </p:cNvPr>
          <p:cNvSpPr txBox="1"/>
          <p:nvPr/>
        </p:nvSpPr>
        <p:spPr>
          <a:xfrm>
            <a:off x="8194026" y="2527623"/>
            <a:ext cx="22345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(1)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15C5FC46-1824-E2A9-CBA1-CC4007F48954}"/>
              </a:ext>
            </a:extLst>
          </p:cNvPr>
          <p:cNvCxnSpPr>
            <a:cxnSpLocks/>
            <a:stCxn id="205" idx="2"/>
            <a:endCxn id="106" idx="0"/>
          </p:cNvCxnSpPr>
          <p:nvPr/>
        </p:nvCxnSpPr>
        <p:spPr>
          <a:xfrm>
            <a:off x="4149507" y="2773844"/>
            <a:ext cx="0" cy="24015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A7D67CF0-D2DD-F08C-4CD8-007B01BA8875}"/>
              </a:ext>
            </a:extLst>
          </p:cNvPr>
          <p:cNvCxnSpPr>
            <a:cxnSpLocks/>
            <a:stCxn id="200" idx="2"/>
            <a:endCxn id="107" idx="0"/>
          </p:cNvCxnSpPr>
          <p:nvPr/>
        </p:nvCxnSpPr>
        <p:spPr>
          <a:xfrm flipH="1">
            <a:off x="3383559" y="2773844"/>
            <a:ext cx="1" cy="24015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7B8BD3A3-BA4E-557F-D554-C240A0FF1B37}"/>
              </a:ext>
            </a:extLst>
          </p:cNvPr>
          <p:cNvSpPr txBox="1"/>
          <p:nvPr/>
        </p:nvSpPr>
        <p:spPr>
          <a:xfrm>
            <a:off x="2251636" y="4076074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Index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29B550E-7E95-0700-339F-46C436AB69FB}"/>
              </a:ext>
            </a:extLst>
          </p:cNvPr>
          <p:cNvSpPr txBox="1"/>
          <p:nvPr/>
        </p:nvSpPr>
        <p:spPr>
          <a:xfrm>
            <a:off x="3077581" y="4088618"/>
            <a:ext cx="57906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FAO</a:t>
            </a:r>
            <a:r>
              <a:rPr kumimoji="1" lang="en-US" altLang="ko-Kore-KR" sz="1600" spc="-40" baseline="-25000" dirty="0">
                <a:latin typeface="+mn-ea"/>
              </a:rPr>
              <a:t>111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5B52E4F-CA3A-FA44-903E-060771CAF45D}"/>
              </a:ext>
            </a:extLst>
          </p:cNvPr>
          <p:cNvSpPr txBox="1"/>
          <p:nvPr/>
        </p:nvSpPr>
        <p:spPr>
          <a:xfrm>
            <a:off x="3854729" y="4088618"/>
            <a:ext cx="57906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FAO</a:t>
            </a:r>
            <a:r>
              <a:rPr kumimoji="1" lang="en-US" altLang="ko-Kore-KR" sz="1600" spc="-40" baseline="-25000" dirty="0">
                <a:latin typeface="+mn-ea"/>
              </a:rPr>
              <a:t>112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C89DC9D-16B1-DB3C-489E-ADE2C6ABEA48}"/>
              </a:ext>
            </a:extLst>
          </p:cNvPr>
          <p:cNvSpPr txBox="1"/>
          <p:nvPr/>
        </p:nvSpPr>
        <p:spPr>
          <a:xfrm>
            <a:off x="5271699" y="4088618"/>
            <a:ext cx="57906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FAO</a:t>
            </a:r>
            <a:r>
              <a:rPr kumimoji="1" lang="en-US" altLang="ko-Kore-KR" sz="1600" spc="-40" baseline="-25000" dirty="0">
                <a:latin typeface="+mn-ea"/>
              </a:rPr>
              <a:t>121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2C74473-66D9-3493-093D-5FCE67ACC1B1}"/>
              </a:ext>
            </a:extLst>
          </p:cNvPr>
          <p:cNvSpPr txBox="1"/>
          <p:nvPr/>
        </p:nvSpPr>
        <p:spPr>
          <a:xfrm>
            <a:off x="6667729" y="4088618"/>
            <a:ext cx="57906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FAO</a:t>
            </a:r>
            <a:r>
              <a:rPr kumimoji="1" lang="en-US" altLang="ko-Kore-KR" sz="1600" spc="-40" baseline="-25000" dirty="0">
                <a:latin typeface="+mn-ea"/>
              </a:rPr>
              <a:t>231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E8A2659-F25C-283E-F616-33ADE613083D}"/>
              </a:ext>
            </a:extLst>
          </p:cNvPr>
          <p:cNvSpPr txBox="1"/>
          <p:nvPr/>
        </p:nvSpPr>
        <p:spPr>
          <a:xfrm>
            <a:off x="8010269" y="4088618"/>
            <a:ext cx="57906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FAO</a:t>
            </a:r>
            <a:r>
              <a:rPr kumimoji="1" lang="en-US" altLang="ko-Kore-KR" sz="1600" spc="-40" baseline="-25000" dirty="0">
                <a:latin typeface="+mn-ea"/>
              </a:rPr>
              <a:t>211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78A1A76D-A7DE-DD48-65B0-F6DA05BC79C4}"/>
              </a:ext>
            </a:extLst>
          </p:cNvPr>
          <p:cNvCxnSpPr>
            <a:cxnSpLocks/>
          </p:cNvCxnSpPr>
          <p:nvPr/>
        </p:nvCxnSpPr>
        <p:spPr>
          <a:xfrm>
            <a:off x="2303880" y="3921253"/>
            <a:ext cx="6427231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FE2740AF-8798-266A-685D-6D3661851745}"/>
              </a:ext>
            </a:extLst>
          </p:cNvPr>
          <p:cNvCxnSpPr>
            <a:cxnSpLocks/>
            <a:stCxn id="107" idx="2"/>
            <a:endCxn id="226" idx="0"/>
          </p:cNvCxnSpPr>
          <p:nvPr/>
        </p:nvCxnSpPr>
        <p:spPr>
          <a:xfrm flipH="1">
            <a:off x="3367116" y="3260220"/>
            <a:ext cx="16443" cy="828398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E935C5E9-0156-16A2-9FC7-054877AE9347}"/>
              </a:ext>
            </a:extLst>
          </p:cNvPr>
          <p:cNvCxnSpPr>
            <a:cxnSpLocks/>
            <a:stCxn id="114" idx="2"/>
            <a:endCxn id="229" idx="0"/>
          </p:cNvCxnSpPr>
          <p:nvPr/>
        </p:nvCxnSpPr>
        <p:spPr>
          <a:xfrm flipH="1">
            <a:off x="4144264" y="3531009"/>
            <a:ext cx="5243" cy="557609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[R] 245">
            <a:extLst>
              <a:ext uri="{FF2B5EF4-FFF2-40B4-BE49-F238E27FC236}">
                <a16:creationId xmlns:a16="http://schemas.microsoft.com/office/drawing/2014/main" id="{BFC94120-DDBC-7B74-D129-73782FAD1AEA}"/>
              </a:ext>
            </a:extLst>
          </p:cNvPr>
          <p:cNvCxnSpPr>
            <a:cxnSpLocks/>
            <a:stCxn id="121" idx="2"/>
            <a:endCxn id="230" idx="0"/>
          </p:cNvCxnSpPr>
          <p:nvPr/>
        </p:nvCxnSpPr>
        <p:spPr>
          <a:xfrm flipH="1">
            <a:off x="5561234" y="3531009"/>
            <a:ext cx="2052" cy="557609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[R] 248">
            <a:extLst>
              <a:ext uri="{FF2B5EF4-FFF2-40B4-BE49-F238E27FC236}">
                <a16:creationId xmlns:a16="http://schemas.microsoft.com/office/drawing/2014/main" id="{7E60A149-5759-2976-7E74-54BE30F480F2}"/>
              </a:ext>
            </a:extLst>
          </p:cNvPr>
          <p:cNvCxnSpPr>
            <a:cxnSpLocks/>
            <a:stCxn id="128" idx="2"/>
            <a:endCxn id="231" idx="0"/>
          </p:cNvCxnSpPr>
          <p:nvPr/>
        </p:nvCxnSpPr>
        <p:spPr>
          <a:xfrm>
            <a:off x="6950380" y="3844409"/>
            <a:ext cx="6884" cy="244209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[R] 251">
            <a:extLst>
              <a:ext uri="{FF2B5EF4-FFF2-40B4-BE49-F238E27FC236}">
                <a16:creationId xmlns:a16="http://schemas.microsoft.com/office/drawing/2014/main" id="{6D72776E-3F53-A1FD-3AB3-F73E878CFACA}"/>
              </a:ext>
            </a:extLst>
          </p:cNvPr>
          <p:cNvCxnSpPr>
            <a:cxnSpLocks/>
            <a:stCxn id="257" idx="2"/>
            <a:endCxn id="232" idx="0"/>
          </p:cNvCxnSpPr>
          <p:nvPr/>
        </p:nvCxnSpPr>
        <p:spPr>
          <a:xfrm>
            <a:off x="8293960" y="3531009"/>
            <a:ext cx="5844" cy="557609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9" name="표 259">
            <a:extLst>
              <a:ext uri="{FF2B5EF4-FFF2-40B4-BE49-F238E27FC236}">
                <a16:creationId xmlns:a16="http://schemas.microsoft.com/office/drawing/2014/main" id="{1EF908CE-594A-73B5-3CAD-A43725D6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09544"/>
              </p:ext>
            </p:extLst>
          </p:nvPr>
        </p:nvGraphicFramePr>
        <p:xfrm>
          <a:off x="132725" y="5008247"/>
          <a:ext cx="88803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6856">
                  <a:extLst>
                    <a:ext uri="{9D8B030D-6E8A-4147-A177-3AD203B41FA5}">
                      <a16:colId xmlns:a16="http://schemas.microsoft.com/office/drawing/2014/main" val="4821713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9341936"/>
                    </a:ext>
                  </a:extLst>
                </a:gridCol>
                <a:gridCol w="702818">
                  <a:extLst>
                    <a:ext uri="{9D8B030D-6E8A-4147-A177-3AD203B41FA5}">
                      <a16:colId xmlns:a16="http://schemas.microsoft.com/office/drawing/2014/main" val="2957372319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72690657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124357719"/>
                    </a:ext>
                  </a:extLst>
                </a:gridCol>
                <a:gridCol w="1249744">
                  <a:extLst>
                    <a:ext uri="{9D8B030D-6E8A-4147-A177-3AD203B41FA5}">
                      <a16:colId xmlns:a16="http://schemas.microsoft.com/office/drawing/2014/main" val="711833875"/>
                    </a:ext>
                  </a:extLst>
                </a:gridCol>
                <a:gridCol w="1258634">
                  <a:extLst>
                    <a:ext uri="{9D8B030D-6E8A-4147-A177-3AD203B41FA5}">
                      <a16:colId xmlns:a16="http://schemas.microsoft.com/office/drawing/2014/main" val="459072924"/>
                    </a:ext>
                  </a:extLst>
                </a:gridCol>
                <a:gridCol w="1796669">
                  <a:extLst>
                    <a:ext uri="{9D8B030D-6E8A-4147-A177-3AD203B41FA5}">
                      <a16:colId xmlns:a16="http://schemas.microsoft.com/office/drawing/2014/main" val="167856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86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E-1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8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8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231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17174"/>
                  </a:ext>
                </a:extLst>
              </a:tr>
            </a:tbl>
          </a:graphicData>
        </a:graphic>
      </p:graphicFrame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41A65E02-E0A7-63CB-0831-7EBEF4BCCB0A}"/>
              </a:ext>
            </a:extLst>
          </p:cNvPr>
          <p:cNvCxnSpPr>
            <a:cxnSpLocks/>
          </p:cNvCxnSpPr>
          <p:nvPr/>
        </p:nvCxnSpPr>
        <p:spPr>
          <a:xfrm>
            <a:off x="0" y="4555127"/>
            <a:ext cx="9144000" cy="0"/>
          </a:xfrm>
          <a:prstGeom prst="line">
            <a:avLst/>
          </a:prstGeom>
          <a:ln w="28575"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353D5098-0099-55CE-5284-7577091F47BD}"/>
              </a:ext>
            </a:extLst>
          </p:cNvPr>
          <p:cNvSpPr txBox="1"/>
          <p:nvPr/>
        </p:nvSpPr>
        <p:spPr>
          <a:xfrm>
            <a:off x="1081056" y="5028623"/>
            <a:ext cx="2668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FR</a:t>
            </a:r>
            <a:r>
              <a:rPr kumimoji="1" lang="en-US" altLang="ko-Kore-KR" sz="1400" b="1" spc="-40" baseline="-25000" dirty="0">
                <a:latin typeface="+mn-ea"/>
              </a:rPr>
              <a:t>1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754A2FD-D85D-8419-A2DB-90D236CB9C08}"/>
              </a:ext>
            </a:extLst>
          </p:cNvPr>
          <p:cNvSpPr txBox="1"/>
          <p:nvPr/>
        </p:nvSpPr>
        <p:spPr>
          <a:xfrm>
            <a:off x="205607" y="5136345"/>
            <a:ext cx="2668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FR</a:t>
            </a:r>
            <a:r>
              <a:rPr kumimoji="1" lang="en-US" altLang="ko-Kore-KR" sz="1400" b="1" spc="-40" baseline="-25000" dirty="0">
                <a:latin typeface="+mn-ea"/>
              </a:rPr>
              <a:t>2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DD5473-4F1F-6064-C621-2FA6C61B34B1}"/>
              </a:ext>
            </a:extLst>
          </p:cNvPr>
          <p:cNvSpPr txBox="1"/>
          <p:nvPr/>
        </p:nvSpPr>
        <p:spPr>
          <a:xfrm>
            <a:off x="133235" y="4667094"/>
            <a:ext cx="58898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Functional Requirement Conflict Relation Matrix </a:t>
            </a:r>
            <a:r>
              <a:rPr kumimoji="1" lang="en-US" altLang="ko-KR" sz="1600" spc="-40" dirty="0">
                <a:latin typeface="+mn-ea"/>
              </a:rPr>
              <a:t>(find possible one)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8E89A88-962E-544D-8701-1C0B246DCBA9}"/>
              </a:ext>
            </a:extLst>
          </p:cNvPr>
          <p:cNvSpPr txBox="1"/>
          <p:nvPr/>
        </p:nvSpPr>
        <p:spPr>
          <a:xfrm>
            <a:off x="346146" y="667849"/>
            <a:ext cx="140006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Engineering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Change request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8704F57-4AE2-0C1F-BB97-679CF4619BB1}"/>
              </a:ext>
            </a:extLst>
          </p:cNvPr>
          <p:cNvSpPr txBox="1"/>
          <p:nvPr/>
        </p:nvSpPr>
        <p:spPr>
          <a:xfrm>
            <a:off x="172029" y="3950718"/>
            <a:ext cx="167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Identification of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Possible solution(s)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FE8669F-8004-7CEA-5F11-5E4B658371FD}"/>
              </a:ext>
            </a:extLst>
          </p:cNvPr>
          <p:cNvSpPr txBox="1"/>
          <p:nvPr/>
        </p:nvSpPr>
        <p:spPr>
          <a:xfrm>
            <a:off x="369942" y="2303064"/>
            <a:ext cx="131991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FR–DPs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hierarchical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decomposition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3" name="오른쪽 중괄호 81">
            <a:extLst>
              <a:ext uri="{FF2B5EF4-FFF2-40B4-BE49-F238E27FC236}">
                <a16:creationId xmlns:a16="http://schemas.microsoft.com/office/drawing/2014/main" id="{22E6516D-40D0-FD22-656A-1D0ADC10836F}"/>
              </a:ext>
            </a:extLst>
          </p:cNvPr>
          <p:cNvSpPr/>
          <p:nvPr/>
        </p:nvSpPr>
        <p:spPr>
          <a:xfrm rot="10800000">
            <a:off x="1930719" y="4014723"/>
            <a:ext cx="175092" cy="4127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3B830-A2A9-EABF-E930-1C053CC70652}"/>
              </a:ext>
            </a:extLst>
          </p:cNvPr>
          <p:cNvSpPr txBox="1"/>
          <p:nvPr/>
        </p:nvSpPr>
        <p:spPr>
          <a:xfrm>
            <a:off x="291531" y="82830"/>
            <a:ext cx="86290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FR – DP hierarchical decomposition process </a:t>
            </a:r>
            <a:r>
              <a:rPr kumimoji="1" lang="en-US" altLang="ko-KR" sz="2000" b="1" spc="-40" dirty="0">
                <a:latin typeface="+mn-ea"/>
              </a:rPr>
              <a:t>(candidate reduction)</a:t>
            </a:r>
            <a:r>
              <a:rPr kumimoji="1" lang="en-US" altLang="ko-KR" sz="2000" spc="-40" dirty="0">
                <a:latin typeface="+mn-ea"/>
              </a:rPr>
              <a:t>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AA6E93-424D-14C4-B207-4D67BA913C3A}"/>
              </a:ext>
            </a:extLst>
          </p:cNvPr>
          <p:cNvSpPr/>
          <p:nvPr/>
        </p:nvSpPr>
        <p:spPr>
          <a:xfrm>
            <a:off x="3067075" y="3002016"/>
            <a:ext cx="536557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BA63BB-00A1-0256-421C-2C3C3654494D}"/>
              </a:ext>
            </a:extLst>
          </p:cNvPr>
          <p:cNvSpPr/>
          <p:nvPr/>
        </p:nvSpPr>
        <p:spPr>
          <a:xfrm>
            <a:off x="6650030" y="3011346"/>
            <a:ext cx="586786" cy="8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997760-2C3E-7707-12FB-C7F41C796597}"/>
              </a:ext>
            </a:extLst>
          </p:cNvPr>
          <p:cNvSpPr/>
          <p:nvPr/>
        </p:nvSpPr>
        <p:spPr>
          <a:xfrm>
            <a:off x="7984307" y="3002016"/>
            <a:ext cx="536557" cy="557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\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1A36AD-594A-207E-21B7-9440543F52DC}"/>
              </a:ext>
            </a:extLst>
          </p:cNvPr>
          <p:cNvSpPr/>
          <p:nvPr/>
        </p:nvSpPr>
        <p:spPr>
          <a:xfrm>
            <a:off x="5259769" y="3011347"/>
            <a:ext cx="586786" cy="54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E64B3F-1280-8562-4751-80F27D38A8C6}"/>
              </a:ext>
            </a:extLst>
          </p:cNvPr>
          <p:cNvSpPr/>
          <p:nvPr/>
        </p:nvSpPr>
        <p:spPr>
          <a:xfrm>
            <a:off x="3832185" y="3011347"/>
            <a:ext cx="586786" cy="54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5345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2023. 3. 31.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cxnSp>
        <p:nvCxnSpPr>
          <p:cNvPr id="222" name="직선 연결선[R] 221">
            <a:extLst>
              <a:ext uri="{FF2B5EF4-FFF2-40B4-BE49-F238E27FC236}">
                <a16:creationId xmlns:a16="http://schemas.microsoft.com/office/drawing/2014/main" id="{DD968E6C-4095-EB7C-703B-5B929B4B5F00}"/>
              </a:ext>
            </a:extLst>
          </p:cNvPr>
          <p:cNvCxnSpPr>
            <a:cxnSpLocks/>
            <a:stCxn id="216" idx="3"/>
            <a:endCxn id="14" idx="3"/>
          </p:cNvCxnSpPr>
          <p:nvPr/>
        </p:nvCxnSpPr>
        <p:spPr>
          <a:xfrm flipV="1">
            <a:off x="2754332" y="1332847"/>
            <a:ext cx="5026714" cy="18090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[R] 226">
            <a:extLst>
              <a:ext uri="{FF2B5EF4-FFF2-40B4-BE49-F238E27FC236}">
                <a16:creationId xmlns:a16="http://schemas.microsoft.com/office/drawing/2014/main" id="{3D4CAEE3-3414-B197-74F7-AE407AAF5E26}"/>
              </a:ext>
            </a:extLst>
          </p:cNvPr>
          <p:cNvCxnSpPr>
            <a:cxnSpLocks/>
            <a:stCxn id="217" idx="3"/>
            <a:endCxn id="129" idx="3"/>
          </p:cNvCxnSpPr>
          <p:nvPr/>
        </p:nvCxnSpPr>
        <p:spPr>
          <a:xfrm flipV="1">
            <a:off x="3058918" y="2115864"/>
            <a:ext cx="5469924" cy="12044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9A4849DC-2C8A-4255-58AA-1E08B2AD6AEA}"/>
              </a:ext>
            </a:extLst>
          </p:cNvPr>
          <p:cNvCxnSpPr>
            <a:cxnSpLocks/>
          </p:cNvCxnSpPr>
          <p:nvPr/>
        </p:nvCxnSpPr>
        <p:spPr>
          <a:xfrm flipV="1">
            <a:off x="3012368" y="3125964"/>
            <a:ext cx="5535829" cy="22291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57F04-C160-1D55-7441-E3D5F90D4CD5}"/>
              </a:ext>
            </a:extLst>
          </p:cNvPr>
          <p:cNvSpPr txBox="1"/>
          <p:nvPr/>
        </p:nvSpPr>
        <p:spPr>
          <a:xfrm>
            <a:off x="4532505" y="1209736"/>
            <a:ext cx="28931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9B9C6-1ABD-9287-F05B-9FEBC51D8EC8}"/>
              </a:ext>
            </a:extLst>
          </p:cNvPr>
          <p:cNvSpPr txBox="1"/>
          <p:nvPr/>
        </p:nvSpPr>
        <p:spPr>
          <a:xfrm>
            <a:off x="7491736" y="1209736"/>
            <a:ext cx="28931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0926A-123A-F11B-C458-276C0DF6B8F6}"/>
              </a:ext>
            </a:extLst>
          </p:cNvPr>
          <p:cNvSpPr txBox="1"/>
          <p:nvPr/>
        </p:nvSpPr>
        <p:spPr>
          <a:xfrm>
            <a:off x="3573653" y="1990868"/>
            <a:ext cx="45890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 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BEC6B-8051-7B57-18DF-401605274408}"/>
              </a:ext>
            </a:extLst>
          </p:cNvPr>
          <p:cNvSpPr txBox="1"/>
          <p:nvPr/>
        </p:nvSpPr>
        <p:spPr>
          <a:xfrm>
            <a:off x="5337766" y="1990868"/>
            <a:ext cx="4589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</a:t>
            </a:r>
            <a:r>
              <a:rPr kumimoji="1" lang="en-US" altLang="ko-Kore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 ↓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EEC8EC0-5D85-A34D-B693-8A142A093E9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4677160" y="1455957"/>
            <a:ext cx="890060" cy="5349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F3DEA45-453A-CF04-477C-2B4D87D544C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3803107" y="1455957"/>
            <a:ext cx="874053" cy="53491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6E5B753-EE65-F340-846D-EDF663A9B14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383560" y="2237089"/>
            <a:ext cx="419547" cy="29053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94D9637-6CAA-5CF7-8F03-76E7770F7264}"/>
              </a:ext>
            </a:extLst>
          </p:cNvPr>
          <p:cNvSpPr txBox="1"/>
          <p:nvPr/>
        </p:nvSpPr>
        <p:spPr>
          <a:xfrm>
            <a:off x="3895270" y="3013999"/>
            <a:ext cx="6826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</a:t>
            </a:r>
            <a:r>
              <a:rPr kumimoji="1" lang="en-US" altLang="ko-Kore-KR" sz="1600" spc="-40" baseline="-25000" dirty="0">
                <a:latin typeface="+mn-ea"/>
              </a:rPr>
              <a:t>2,1</a:t>
            </a:r>
            <a:r>
              <a:rPr kumimoji="1" lang="en-US" altLang="ko-Kore-KR" sz="1600" spc="-40" dirty="0">
                <a:latin typeface="+mn-ea"/>
              </a:rPr>
              <a:t> 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368DF2-C26C-BEE2-940E-BB1DC46CB0ED}"/>
              </a:ext>
            </a:extLst>
          </p:cNvPr>
          <p:cNvSpPr txBox="1"/>
          <p:nvPr/>
        </p:nvSpPr>
        <p:spPr>
          <a:xfrm>
            <a:off x="3136536" y="3013999"/>
            <a:ext cx="61561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</a:t>
            </a:r>
            <a:r>
              <a:rPr kumimoji="1" lang="en-US" altLang="ko-Kore-KR" sz="1600" spc="-40" baseline="-25000" dirty="0">
                <a:latin typeface="+mn-ea"/>
              </a:rPr>
              <a:t>2,1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893DCA-563C-A1C5-41EC-D156622972E0}"/>
              </a:ext>
            </a:extLst>
          </p:cNvPr>
          <p:cNvSpPr txBox="1"/>
          <p:nvPr/>
        </p:nvSpPr>
        <p:spPr>
          <a:xfrm>
            <a:off x="3895270" y="3284788"/>
            <a:ext cx="61561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DP</a:t>
            </a:r>
            <a:r>
              <a:rPr kumimoji="1" lang="en-US" altLang="ko-Kore-KR" sz="1600" spc="-40" baseline="-25000" dirty="0">
                <a:latin typeface="+mn-ea"/>
              </a:rPr>
              <a:t>2,1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C232FABD-2550-B958-842D-FE9B3C6ECD8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803107" y="2237089"/>
            <a:ext cx="346400" cy="29053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841CFF3-57D6-52FA-2578-EE7DDBA2BD61}"/>
              </a:ext>
            </a:extLst>
          </p:cNvPr>
          <p:cNvSpPr txBox="1"/>
          <p:nvPr/>
        </p:nvSpPr>
        <p:spPr>
          <a:xfrm>
            <a:off x="5323477" y="3013999"/>
            <a:ext cx="48609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600" spc="-40" dirty="0">
                <a:latin typeface="+mn-ea"/>
              </a:rPr>
              <a:t>C</a:t>
            </a:r>
            <a:r>
              <a:rPr kumimoji="1" lang="en-US" altLang="ko-KR" sz="1600" spc="-40" baseline="-25000" dirty="0">
                <a:latin typeface="+mn-ea"/>
              </a:rPr>
              <a:t>3,1</a:t>
            </a:r>
            <a:r>
              <a:rPr kumimoji="1" lang="en-US" altLang="ko-Kore-KR" sz="1600" spc="-40" dirty="0">
                <a:latin typeface="+mn-ea"/>
              </a:rPr>
              <a:t>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5E9816-AED2-0BB1-FA5F-199E9BB95975}"/>
              </a:ext>
            </a:extLst>
          </p:cNvPr>
          <p:cNvSpPr txBox="1"/>
          <p:nvPr/>
        </p:nvSpPr>
        <p:spPr>
          <a:xfrm>
            <a:off x="5323477" y="3284788"/>
            <a:ext cx="51174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ore-KR" sz="1600" spc="-40" baseline="-25000" dirty="0">
                <a:latin typeface="+mn-ea"/>
              </a:rPr>
              <a:t>5-1</a:t>
            </a:r>
            <a:r>
              <a:rPr kumimoji="1" lang="en-US" altLang="ko-Kore-KR" sz="1600" spc="-40" dirty="0">
                <a:latin typeface="+mn-ea"/>
              </a:rPr>
              <a:t>↓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41E3336D-7D54-160D-A291-09BED4641FA4}"/>
              </a:ext>
            </a:extLst>
          </p:cNvPr>
          <p:cNvCxnSpPr>
            <a:cxnSpLocks/>
            <a:stCxn id="19" idx="2"/>
            <a:endCxn id="120" idx="0"/>
          </p:cNvCxnSpPr>
          <p:nvPr/>
        </p:nvCxnSpPr>
        <p:spPr>
          <a:xfrm flipH="1">
            <a:off x="5566525" y="2237089"/>
            <a:ext cx="695" cy="77691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A9D417-264C-9C07-2733-289AA4EAEAAF}"/>
              </a:ext>
            </a:extLst>
          </p:cNvPr>
          <p:cNvSpPr txBox="1"/>
          <p:nvPr/>
        </p:nvSpPr>
        <p:spPr>
          <a:xfrm>
            <a:off x="6698548" y="3013999"/>
            <a:ext cx="51174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ore-KR" sz="1600" spc="-40" baseline="-25000" dirty="0">
                <a:latin typeface="+mn-ea"/>
              </a:rPr>
              <a:t>3-1</a:t>
            </a:r>
            <a:r>
              <a:rPr kumimoji="1" lang="en-US" altLang="ko-Kore-KR" sz="1600" spc="-40" dirty="0">
                <a:latin typeface="+mn-ea"/>
              </a:rPr>
              <a:t>↓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ED01C3-ACBD-7F93-D5FC-EE91849992DE}"/>
              </a:ext>
            </a:extLst>
          </p:cNvPr>
          <p:cNvSpPr txBox="1"/>
          <p:nvPr/>
        </p:nvSpPr>
        <p:spPr>
          <a:xfrm>
            <a:off x="6698748" y="3284788"/>
            <a:ext cx="55643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ore-KR" sz="1600" spc="-40" baseline="-25000" dirty="0">
                <a:latin typeface="+mn-ea"/>
              </a:rPr>
              <a:t>4-1 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4DA768-2F2D-1BFE-DEFA-462504E12C05}"/>
              </a:ext>
            </a:extLst>
          </p:cNvPr>
          <p:cNvSpPr txBox="1"/>
          <p:nvPr/>
        </p:nvSpPr>
        <p:spPr>
          <a:xfrm>
            <a:off x="6698548" y="3589899"/>
            <a:ext cx="71206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ore-KR" sz="1600" spc="-40" baseline="-25000" dirty="0">
                <a:latin typeface="+mn-ea"/>
              </a:rPr>
              <a:t>5-1 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BB439E-0B47-2309-CA60-03A0DE8A3088}"/>
              </a:ext>
            </a:extLst>
          </p:cNvPr>
          <p:cNvSpPr txBox="1"/>
          <p:nvPr/>
        </p:nvSpPr>
        <p:spPr>
          <a:xfrm>
            <a:off x="8069935" y="1992753"/>
            <a:ext cx="45890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 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CB9F43-15BB-DF17-03AF-6002C77073FA}"/>
              </a:ext>
            </a:extLst>
          </p:cNvPr>
          <p:cNvSpPr txBox="1"/>
          <p:nvPr/>
        </p:nvSpPr>
        <p:spPr>
          <a:xfrm>
            <a:off x="6725508" y="1992753"/>
            <a:ext cx="4589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</a:t>
            </a:r>
            <a:r>
              <a:rPr kumimoji="1" lang="en-US" altLang="ko-Kore-KR" sz="1600" spc="-40" baseline="-25000" dirty="0">
                <a:latin typeface="+mn-ea"/>
              </a:rPr>
              <a:t>3</a:t>
            </a:r>
            <a:r>
              <a:rPr kumimoji="1" lang="en-US" altLang="ko-Kore-KR" sz="1600" spc="-40" dirty="0">
                <a:latin typeface="+mn-ea"/>
              </a:rPr>
              <a:t> ↓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6BBC565-25C6-AC6C-69AA-BBD7BD2662D7}"/>
              </a:ext>
            </a:extLst>
          </p:cNvPr>
          <p:cNvCxnSpPr>
            <a:cxnSpLocks/>
            <a:stCxn id="130" idx="2"/>
            <a:endCxn id="126" idx="0"/>
          </p:cNvCxnSpPr>
          <p:nvPr/>
        </p:nvCxnSpPr>
        <p:spPr>
          <a:xfrm flipH="1">
            <a:off x="6954420" y="2238974"/>
            <a:ext cx="542" cy="77502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E9535066-F572-748D-E066-B1E23A2E8052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8293961" y="2238974"/>
            <a:ext cx="5428" cy="77502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FAF01EF3-C7D1-DB48-6DD3-8D72E073D8FB}"/>
              </a:ext>
            </a:extLst>
          </p:cNvPr>
          <p:cNvCxnSpPr>
            <a:cxnSpLocks/>
            <a:stCxn id="14" idx="2"/>
            <a:endCxn id="129" idx="0"/>
          </p:cNvCxnSpPr>
          <p:nvPr/>
        </p:nvCxnSpPr>
        <p:spPr>
          <a:xfrm>
            <a:off x="7636391" y="1455957"/>
            <a:ext cx="662998" cy="53679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1A354CB9-3465-A771-F132-F4B2261B9ABD}"/>
              </a:ext>
            </a:extLst>
          </p:cNvPr>
          <p:cNvCxnSpPr>
            <a:cxnSpLocks/>
            <a:stCxn id="14" idx="2"/>
            <a:endCxn id="130" idx="0"/>
          </p:cNvCxnSpPr>
          <p:nvPr/>
        </p:nvCxnSpPr>
        <p:spPr>
          <a:xfrm flipH="1">
            <a:off x="6954962" y="1455957"/>
            <a:ext cx="681429" cy="53679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4F2A6FF-FB21-6357-C557-DF6527ED322F}"/>
              </a:ext>
            </a:extLst>
          </p:cNvPr>
          <p:cNvSpPr txBox="1"/>
          <p:nvPr/>
        </p:nvSpPr>
        <p:spPr>
          <a:xfrm>
            <a:off x="2508111" y="1227826"/>
            <a:ext cx="24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 err="1">
                <a:latin typeface="+mn-ea"/>
              </a:rPr>
              <a:t>FR</a:t>
            </a:r>
            <a:r>
              <a:rPr kumimoji="1" lang="en-US" altLang="ko-Kore-KR" sz="1600" spc="-40" baseline="-25000" dirty="0" err="1">
                <a:latin typeface="+mn-ea"/>
              </a:rPr>
              <a:t>i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02BD21-1010-FD06-27BF-D0203ADA51CC}"/>
              </a:ext>
            </a:extLst>
          </p:cNvPr>
          <p:cNvSpPr txBox="1"/>
          <p:nvPr/>
        </p:nvSpPr>
        <p:spPr>
          <a:xfrm>
            <a:off x="2120229" y="2004797"/>
            <a:ext cx="93868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 err="1">
                <a:latin typeface="+mn-ea"/>
              </a:rPr>
              <a:t>Attributes</a:t>
            </a:r>
            <a:r>
              <a:rPr kumimoji="1" lang="en-US" altLang="ko-Kore-KR" sz="1600" spc="-40" baseline="-25000" dirty="0" err="1">
                <a:latin typeface="+mn-ea"/>
              </a:rPr>
              <a:t>j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852830D-C122-C8FC-E277-293B79657B98}"/>
              </a:ext>
            </a:extLst>
          </p:cNvPr>
          <p:cNvSpPr txBox="1"/>
          <p:nvPr/>
        </p:nvSpPr>
        <p:spPr>
          <a:xfrm>
            <a:off x="2303880" y="2546671"/>
            <a:ext cx="6546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DP set: </a:t>
            </a:r>
            <a:r>
              <a:rPr kumimoji="1" lang="en-US" altLang="ko-Kore-KR" sz="1600" spc="-40" dirty="0" err="1">
                <a:latin typeface="+mn-ea"/>
              </a:rPr>
              <a:t>S</a:t>
            </a:r>
            <a:r>
              <a:rPr kumimoji="1" lang="en-US" altLang="ko-Kore-KR" sz="1600" spc="-40" baseline="-25000" dirty="0" err="1">
                <a:latin typeface="+mn-ea"/>
              </a:rPr>
              <a:t>m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F108FA6D-CF72-3523-EAB2-185F69A62743}"/>
              </a:ext>
            </a:extLst>
          </p:cNvPr>
          <p:cNvSpPr/>
          <p:nvPr/>
        </p:nvSpPr>
        <p:spPr>
          <a:xfrm>
            <a:off x="2582164" y="638575"/>
            <a:ext cx="5992571" cy="418484"/>
          </a:xfrm>
          <a:prstGeom prst="roundRect">
            <a:avLst/>
          </a:prstGeom>
          <a:solidFill>
            <a:schemeClr val="tx1">
              <a:lumMod val="50000"/>
              <a:lumOff val="50000"/>
              <a:alpha val="28181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spc="-40" dirty="0">
                <a:solidFill>
                  <a:schemeClr val="tx1"/>
                </a:solidFill>
                <a:latin typeface="+mn-ea"/>
              </a:rPr>
              <a:t>FR lists = {</a:t>
            </a:r>
            <a:r>
              <a:rPr kumimoji="1" lang="en-US" altLang="ko-Kore-KR" sz="2000" spc="-40" dirty="0">
                <a:solidFill>
                  <a:schemeClr val="tx1"/>
                </a:solidFill>
                <a:latin typeface="+mn-ea"/>
              </a:rPr>
              <a:t>FR</a:t>
            </a:r>
            <a:r>
              <a:rPr kumimoji="1" lang="en-US" altLang="ko-Kore-KR" sz="2000" spc="-40" baseline="-25000" dirty="0">
                <a:solidFill>
                  <a:schemeClr val="tx1"/>
                </a:solidFill>
                <a:latin typeface="+mn-ea"/>
              </a:rPr>
              <a:t>1 </a:t>
            </a:r>
            <a:r>
              <a:rPr kumimoji="1" lang="en-US" altLang="ko-Kore-KR" sz="2000" spc="-40" dirty="0">
                <a:solidFill>
                  <a:schemeClr val="tx1"/>
                </a:solidFill>
                <a:latin typeface="+mn-ea"/>
              </a:rPr>
              <a:t>FR</a:t>
            </a:r>
            <a:r>
              <a:rPr kumimoji="1" lang="en-US" altLang="ko-KR" sz="2000" spc="-40" baseline="-25000" dirty="0">
                <a:solidFill>
                  <a:schemeClr val="tx1"/>
                </a:solidFill>
                <a:latin typeface="+mn-ea"/>
              </a:rPr>
              <a:t>2</a:t>
            </a:r>
            <a:r>
              <a:rPr kumimoji="1" lang="en-US" altLang="ko-KR" sz="2000" spc="-40" dirty="0">
                <a:solidFill>
                  <a:schemeClr val="tx1"/>
                </a:solidFill>
                <a:latin typeface="+mn-ea"/>
              </a:rPr>
              <a:t>}</a:t>
            </a:r>
            <a:endParaRPr kumimoji="1" lang="ko-Kore-KR" altLang="en-US" sz="20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오른쪽 중괄호 81">
            <a:extLst>
              <a:ext uri="{FF2B5EF4-FFF2-40B4-BE49-F238E27FC236}">
                <a16:creationId xmlns:a16="http://schemas.microsoft.com/office/drawing/2014/main" id="{2946FCF3-30A5-5B13-4D85-C7CCF043CFEC}"/>
              </a:ext>
            </a:extLst>
          </p:cNvPr>
          <p:cNvSpPr/>
          <p:nvPr/>
        </p:nvSpPr>
        <p:spPr>
          <a:xfrm rot="10800000">
            <a:off x="1930719" y="673541"/>
            <a:ext cx="175092" cy="4127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오른쪽 중괄호 81">
            <a:extLst>
              <a:ext uri="{FF2B5EF4-FFF2-40B4-BE49-F238E27FC236}">
                <a16:creationId xmlns:a16="http://schemas.microsoft.com/office/drawing/2014/main" id="{8AEAC36C-5D57-0EF1-07A0-482BE7D222D2}"/>
              </a:ext>
            </a:extLst>
          </p:cNvPr>
          <p:cNvSpPr/>
          <p:nvPr/>
        </p:nvSpPr>
        <p:spPr>
          <a:xfrm rot="10800000">
            <a:off x="1930715" y="1350934"/>
            <a:ext cx="182045" cy="24934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50593AB2-182A-DCBB-8E39-6E9D85D952F7}"/>
              </a:ext>
            </a:extLst>
          </p:cNvPr>
          <p:cNvCxnSpPr>
            <a:cxnSpLocks/>
          </p:cNvCxnSpPr>
          <p:nvPr/>
        </p:nvCxnSpPr>
        <p:spPr>
          <a:xfrm>
            <a:off x="291531" y="555882"/>
            <a:ext cx="8439580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786F8FBA-B3F4-B536-CC68-0A410D7A28D6}"/>
              </a:ext>
            </a:extLst>
          </p:cNvPr>
          <p:cNvCxnSpPr>
            <a:cxnSpLocks/>
          </p:cNvCxnSpPr>
          <p:nvPr/>
        </p:nvCxnSpPr>
        <p:spPr>
          <a:xfrm>
            <a:off x="2958562" y="2657063"/>
            <a:ext cx="5615100" cy="23006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15C5FC46-1824-E2A9-CBA1-CC4007F48954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4149507" y="2522822"/>
            <a:ext cx="87075" cy="491177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A7D67CF0-D2DD-F08C-4CD8-007B01BA8875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383559" y="2522822"/>
            <a:ext cx="60786" cy="491177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7B8BD3A3-BA4E-557F-D554-C240A0FF1B37}"/>
              </a:ext>
            </a:extLst>
          </p:cNvPr>
          <p:cNvSpPr txBox="1"/>
          <p:nvPr/>
        </p:nvSpPr>
        <p:spPr>
          <a:xfrm>
            <a:off x="2251636" y="4076074"/>
            <a:ext cx="6546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Index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29B550E-7E95-0700-339F-46C436AB69FB}"/>
              </a:ext>
            </a:extLst>
          </p:cNvPr>
          <p:cNvSpPr txBox="1"/>
          <p:nvPr/>
        </p:nvSpPr>
        <p:spPr>
          <a:xfrm>
            <a:off x="3077581" y="4088618"/>
            <a:ext cx="1790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S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5B52E4F-CA3A-FA44-903E-060771CAF45D}"/>
              </a:ext>
            </a:extLst>
          </p:cNvPr>
          <p:cNvSpPr txBox="1"/>
          <p:nvPr/>
        </p:nvSpPr>
        <p:spPr>
          <a:xfrm>
            <a:off x="3854729" y="4088618"/>
            <a:ext cx="1790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S</a:t>
            </a:r>
            <a:r>
              <a:rPr kumimoji="1" lang="en-US" altLang="ko-Kore-KR" sz="1600" spc="-40" baseline="-25000" dirty="0">
                <a:latin typeface="+mn-ea"/>
              </a:rPr>
              <a:t>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C89DC9D-16B1-DB3C-489E-ADE2C6ABEA48}"/>
              </a:ext>
            </a:extLst>
          </p:cNvPr>
          <p:cNvSpPr txBox="1"/>
          <p:nvPr/>
        </p:nvSpPr>
        <p:spPr>
          <a:xfrm>
            <a:off x="5271699" y="4088618"/>
            <a:ext cx="57906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FAO</a:t>
            </a:r>
            <a:r>
              <a:rPr kumimoji="1" lang="en-US" altLang="ko-Kore-KR" sz="1600" spc="-40" baseline="-25000" dirty="0">
                <a:latin typeface="+mn-ea"/>
              </a:rPr>
              <a:t>121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2C74473-66D9-3493-093D-5FCE67ACC1B1}"/>
              </a:ext>
            </a:extLst>
          </p:cNvPr>
          <p:cNvSpPr txBox="1"/>
          <p:nvPr/>
        </p:nvSpPr>
        <p:spPr>
          <a:xfrm>
            <a:off x="6667729" y="4088618"/>
            <a:ext cx="17902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en-US" altLang="ko-Kore-KR" sz="1600" spc="-40" dirty="0">
                <a:latin typeface="+mn-ea"/>
              </a:rPr>
              <a:t>S</a:t>
            </a:r>
            <a:r>
              <a:rPr kumimoji="1" lang="en-US" altLang="ko-Kore-KR" sz="1600" spc="-40" baseline="-25000" dirty="0">
                <a:latin typeface="+mn-ea"/>
              </a:rPr>
              <a:t>4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E8A2659-F25C-283E-F616-33ADE613083D}"/>
              </a:ext>
            </a:extLst>
          </p:cNvPr>
          <p:cNvSpPr txBox="1"/>
          <p:nvPr/>
        </p:nvSpPr>
        <p:spPr>
          <a:xfrm>
            <a:off x="8010269" y="4088618"/>
            <a:ext cx="17902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S</a:t>
            </a:r>
            <a:r>
              <a:rPr kumimoji="1" lang="en-US" altLang="ko-Kore-KR" sz="1600" spc="-40" baseline="-25000" dirty="0">
                <a:latin typeface="+mn-ea"/>
              </a:rPr>
              <a:t>2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78A1A76D-A7DE-DD48-65B0-F6DA05BC79C4}"/>
              </a:ext>
            </a:extLst>
          </p:cNvPr>
          <p:cNvCxnSpPr>
            <a:cxnSpLocks/>
          </p:cNvCxnSpPr>
          <p:nvPr/>
        </p:nvCxnSpPr>
        <p:spPr>
          <a:xfrm>
            <a:off x="2303880" y="3921253"/>
            <a:ext cx="6427231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FE2740AF-8798-266A-685D-6D3661851745}"/>
              </a:ext>
            </a:extLst>
          </p:cNvPr>
          <p:cNvCxnSpPr>
            <a:cxnSpLocks/>
            <a:stCxn id="107" idx="2"/>
            <a:endCxn id="226" idx="0"/>
          </p:cNvCxnSpPr>
          <p:nvPr/>
        </p:nvCxnSpPr>
        <p:spPr>
          <a:xfrm flipH="1">
            <a:off x="3167093" y="3260220"/>
            <a:ext cx="277252" cy="828398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E935C5E9-0156-16A2-9FC7-054877AE9347}"/>
              </a:ext>
            </a:extLst>
          </p:cNvPr>
          <p:cNvCxnSpPr>
            <a:cxnSpLocks/>
            <a:stCxn id="114" idx="2"/>
            <a:endCxn id="229" idx="0"/>
          </p:cNvCxnSpPr>
          <p:nvPr/>
        </p:nvCxnSpPr>
        <p:spPr>
          <a:xfrm flipH="1">
            <a:off x="3944241" y="3531009"/>
            <a:ext cx="258838" cy="557609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[R] 245">
            <a:extLst>
              <a:ext uri="{FF2B5EF4-FFF2-40B4-BE49-F238E27FC236}">
                <a16:creationId xmlns:a16="http://schemas.microsoft.com/office/drawing/2014/main" id="{BFC94120-DDBC-7B74-D129-73782FAD1AEA}"/>
              </a:ext>
            </a:extLst>
          </p:cNvPr>
          <p:cNvCxnSpPr>
            <a:cxnSpLocks/>
            <a:stCxn id="121" idx="2"/>
            <a:endCxn id="230" idx="0"/>
          </p:cNvCxnSpPr>
          <p:nvPr/>
        </p:nvCxnSpPr>
        <p:spPr>
          <a:xfrm flipH="1">
            <a:off x="5561234" y="3531009"/>
            <a:ext cx="18115" cy="557609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[R] 248">
            <a:extLst>
              <a:ext uri="{FF2B5EF4-FFF2-40B4-BE49-F238E27FC236}">
                <a16:creationId xmlns:a16="http://schemas.microsoft.com/office/drawing/2014/main" id="{7E60A149-5759-2976-7E74-54BE30F480F2}"/>
              </a:ext>
            </a:extLst>
          </p:cNvPr>
          <p:cNvCxnSpPr>
            <a:cxnSpLocks/>
            <a:stCxn id="128" idx="2"/>
            <a:endCxn id="231" idx="0"/>
          </p:cNvCxnSpPr>
          <p:nvPr/>
        </p:nvCxnSpPr>
        <p:spPr>
          <a:xfrm flipH="1">
            <a:off x="6757241" y="3836120"/>
            <a:ext cx="297341" cy="252498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[R] 251">
            <a:extLst>
              <a:ext uri="{FF2B5EF4-FFF2-40B4-BE49-F238E27FC236}">
                <a16:creationId xmlns:a16="http://schemas.microsoft.com/office/drawing/2014/main" id="{6D72776E-3F53-A1FD-3AB3-F73E878CFACA}"/>
              </a:ext>
            </a:extLst>
          </p:cNvPr>
          <p:cNvCxnSpPr>
            <a:cxnSpLocks/>
            <a:endCxn id="232" idx="0"/>
          </p:cNvCxnSpPr>
          <p:nvPr/>
        </p:nvCxnSpPr>
        <p:spPr>
          <a:xfrm flipH="1">
            <a:off x="8099781" y="3531009"/>
            <a:ext cx="194179" cy="557609"/>
          </a:xfrm>
          <a:prstGeom prst="line">
            <a:avLst/>
          </a:prstGeom>
          <a:ln>
            <a:solidFill>
              <a:schemeClr val="dk1">
                <a:alpha val="41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9" name="표 259">
            <a:extLst>
              <a:ext uri="{FF2B5EF4-FFF2-40B4-BE49-F238E27FC236}">
                <a16:creationId xmlns:a16="http://schemas.microsoft.com/office/drawing/2014/main" id="{1EF908CE-594A-73B5-3CAD-A43725D62FEB}"/>
              </a:ext>
            </a:extLst>
          </p:cNvPr>
          <p:cNvGraphicFramePr>
            <a:graphicFrameLocks noGrp="1"/>
          </p:cNvGraphicFramePr>
          <p:nvPr/>
        </p:nvGraphicFramePr>
        <p:xfrm>
          <a:off x="132725" y="5008247"/>
          <a:ext cx="88803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6856">
                  <a:extLst>
                    <a:ext uri="{9D8B030D-6E8A-4147-A177-3AD203B41FA5}">
                      <a16:colId xmlns:a16="http://schemas.microsoft.com/office/drawing/2014/main" val="4821713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9341936"/>
                    </a:ext>
                  </a:extLst>
                </a:gridCol>
                <a:gridCol w="702818">
                  <a:extLst>
                    <a:ext uri="{9D8B030D-6E8A-4147-A177-3AD203B41FA5}">
                      <a16:colId xmlns:a16="http://schemas.microsoft.com/office/drawing/2014/main" val="2957372319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72690657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124357719"/>
                    </a:ext>
                  </a:extLst>
                </a:gridCol>
                <a:gridCol w="1249744">
                  <a:extLst>
                    <a:ext uri="{9D8B030D-6E8A-4147-A177-3AD203B41FA5}">
                      <a16:colId xmlns:a16="http://schemas.microsoft.com/office/drawing/2014/main" val="711833875"/>
                    </a:ext>
                  </a:extLst>
                </a:gridCol>
                <a:gridCol w="1258634">
                  <a:extLst>
                    <a:ext uri="{9D8B030D-6E8A-4147-A177-3AD203B41FA5}">
                      <a16:colId xmlns:a16="http://schemas.microsoft.com/office/drawing/2014/main" val="459072924"/>
                    </a:ext>
                  </a:extLst>
                </a:gridCol>
                <a:gridCol w="1796669">
                  <a:extLst>
                    <a:ext uri="{9D8B030D-6E8A-4147-A177-3AD203B41FA5}">
                      <a16:colId xmlns:a16="http://schemas.microsoft.com/office/drawing/2014/main" val="167856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86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E-1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8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8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231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J1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17174"/>
                  </a:ext>
                </a:extLst>
              </a:tr>
            </a:tbl>
          </a:graphicData>
        </a:graphic>
      </p:graphicFrame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41A65E02-E0A7-63CB-0831-7EBEF4BCCB0A}"/>
              </a:ext>
            </a:extLst>
          </p:cNvPr>
          <p:cNvCxnSpPr>
            <a:cxnSpLocks/>
          </p:cNvCxnSpPr>
          <p:nvPr/>
        </p:nvCxnSpPr>
        <p:spPr>
          <a:xfrm>
            <a:off x="0" y="4555127"/>
            <a:ext cx="9144000" cy="0"/>
          </a:xfrm>
          <a:prstGeom prst="line">
            <a:avLst/>
          </a:prstGeom>
          <a:ln w="28575"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353D5098-0099-55CE-5284-7577091F47BD}"/>
              </a:ext>
            </a:extLst>
          </p:cNvPr>
          <p:cNvSpPr txBox="1"/>
          <p:nvPr/>
        </p:nvSpPr>
        <p:spPr>
          <a:xfrm>
            <a:off x="1081056" y="5028623"/>
            <a:ext cx="2668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FR</a:t>
            </a:r>
            <a:r>
              <a:rPr kumimoji="1" lang="en-US" altLang="ko-Kore-KR" sz="1400" b="1" spc="-40" baseline="-25000" dirty="0">
                <a:latin typeface="+mn-ea"/>
              </a:rPr>
              <a:t>1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754A2FD-D85D-8419-A2DB-90D236CB9C08}"/>
              </a:ext>
            </a:extLst>
          </p:cNvPr>
          <p:cNvSpPr txBox="1"/>
          <p:nvPr/>
        </p:nvSpPr>
        <p:spPr>
          <a:xfrm>
            <a:off x="205607" y="5136345"/>
            <a:ext cx="2668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FR</a:t>
            </a:r>
            <a:r>
              <a:rPr kumimoji="1" lang="en-US" altLang="ko-Kore-KR" sz="1400" b="1" spc="-40" baseline="-25000" dirty="0">
                <a:latin typeface="+mn-ea"/>
              </a:rPr>
              <a:t>2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DD5473-4F1F-6064-C621-2FA6C61B34B1}"/>
              </a:ext>
            </a:extLst>
          </p:cNvPr>
          <p:cNvSpPr txBox="1"/>
          <p:nvPr/>
        </p:nvSpPr>
        <p:spPr>
          <a:xfrm>
            <a:off x="133235" y="4667094"/>
            <a:ext cx="58898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Functional Requirement Conflict Relation Matrix </a:t>
            </a:r>
            <a:r>
              <a:rPr kumimoji="1" lang="en-US" altLang="ko-KR" sz="1600" spc="-40" dirty="0">
                <a:latin typeface="+mn-ea"/>
              </a:rPr>
              <a:t>(find possible one)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8E89A88-962E-544D-8701-1C0B246DCBA9}"/>
              </a:ext>
            </a:extLst>
          </p:cNvPr>
          <p:cNvSpPr txBox="1"/>
          <p:nvPr/>
        </p:nvSpPr>
        <p:spPr>
          <a:xfrm>
            <a:off x="346146" y="667849"/>
            <a:ext cx="140006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Engineering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Change request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8704F57-4AE2-0C1F-BB97-679CF4619BB1}"/>
              </a:ext>
            </a:extLst>
          </p:cNvPr>
          <p:cNvSpPr txBox="1"/>
          <p:nvPr/>
        </p:nvSpPr>
        <p:spPr>
          <a:xfrm>
            <a:off x="172029" y="3950718"/>
            <a:ext cx="167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Identification of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Possible solution(s)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FE8669F-8004-7CEA-5F11-5E4B658371FD}"/>
              </a:ext>
            </a:extLst>
          </p:cNvPr>
          <p:cNvSpPr txBox="1"/>
          <p:nvPr/>
        </p:nvSpPr>
        <p:spPr>
          <a:xfrm>
            <a:off x="369942" y="2303064"/>
            <a:ext cx="131991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FR–DPs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hierarchical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decomposition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3" name="오른쪽 중괄호 81">
            <a:extLst>
              <a:ext uri="{FF2B5EF4-FFF2-40B4-BE49-F238E27FC236}">
                <a16:creationId xmlns:a16="http://schemas.microsoft.com/office/drawing/2014/main" id="{22E6516D-40D0-FD22-656A-1D0ADC10836F}"/>
              </a:ext>
            </a:extLst>
          </p:cNvPr>
          <p:cNvSpPr/>
          <p:nvPr/>
        </p:nvSpPr>
        <p:spPr>
          <a:xfrm rot="10800000">
            <a:off x="1930719" y="4014723"/>
            <a:ext cx="175092" cy="4127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3B830-A2A9-EABF-E930-1C053CC70652}"/>
              </a:ext>
            </a:extLst>
          </p:cNvPr>
          <p:cNvSpPr txBox="1"/>
          <p:nvPr/>
        </p:nvSpPr>
        <p:spPr>
          <a:xfrm>
            <a:off x="291531" y="82830"/>
            <a:ext cx="86290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FR – DP hierarchical decomposition process </a:t>
            </a:r>
            <a:r>
              <a:rPr kumimoji="1" lang="en-US" altLang="ko-KR" sz="2000" b="1" spc="-40" dirty="0">
                <a:latin typeface="+mn-ea"/>
              </a:rPr>
              <a:t>(candidate reduction)</a:t>
            </a:r>
            <a:r>
              <a:rPr kumimoji="1" lang="en-US" altLang="ko-KR" sz="2000" spc="-40" dirty="0">
                <a:latin typeface="+mn-ea"/>
              </a:rPr>
              <a:t>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AA6E93-424D-14C4-B207-4D67BA913C3A}"/>
              </a:ext>
            </a:extLst>
          </p:cNvPr>
          <p:cNvSpPr/>
          <p:nvPr/>
        </p:nvSpPr>
        <p:spPr>
          <a:xfrm>
            <a:off x="3067075" y="3002016"/>
            <a:ext cx="536557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BA63BB-00A1-0256-421C-2C3C3654494D}"/>
              </a:ext>
            </a:extLst>
          </p:cNvPr>
          <p:cNvSpPr/>
          <p:nvPr/>
        </p:nvSpPr>
        <p:spPr>
          <a:xfrm>
            <a:off x="6650030" y="3011346"/>
            <a:ext cx="586786" cy="8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1A36AD-594A-207E-21B7-9440543F52DC}"/>
              </a:ext>
            </a:extLst>
          </p:cNvPr>
          <p:cNvSpPr/>
          <p:nvPr/>
        </p:nvSpPr>
        <p:spPr>
          <a:xfrm>
            <a:off x="5259769" y="3011347"/>
            <a:ext cx="586786" cy="54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E64B3F-1280-8562-4751-80F27D38A8C6}"/>
              </a:ext>
            </a:extLst>
          </p:cNvPr>
          <p:cNvSpPr/>
          <p:nvPr/>
        </p:nvSpPr>
        <p:spPr>
          <a:xfrm>
            <a:off x="3832185" y="3011347"/>
            <a:ext cx="586786" cy="54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51A20-F119-7AA0-3ED8-30D4DF02C297}"/>
              </a:ext>
            </a:extLst>
          </p:cNvPr>
          <p:cNvSpPr txBox="1"/>
          <p:nvPr/>
        </p:nvSpPr>
        <p:spPr>
          <a:xfrm>
            <a:off x="8403660" y="3013999"/>
            <a:ext cx="48609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ore-KR" sz="1600" spc="-40" baseline="-25000" dirty="0">
                <a:latin typeface="+mn-ea"/>
              </a:rPr>
              <a:t>1,1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33104-D391-5D45-B318-E1094DB12500}"/>
              </a:ext>
            </a:extLst>
          </p:cNvPr>
          <p:cNvSpPr txBox="1"/>
          <p:nvPr/>
        </p:nvSpPr>
        <p:spPr>
          <a:xfrm>
            <a:off x="7644926" y="3013999"/>
            <a:ext cx="48609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ore-KR" sz="1600" spc="-40" baseline="-25000" dirty="0">
                <a:latin typeface="+mn-ea"/>
              </a:rPr>
              <a:t>2,1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7990AD-99F1-138B-8B46-D1DCAD8313FB}"/>
              </a:ext>
            </a:extLst>
          </p:cNvPr>
          <p:cNvSpPr txBox="1"/>
          <p:nvPr/>
        </p:nvSpPr>
        <p:spPr>
          <a:xfrm>
            <a:off x="8403660" y="3284788"/>
            <a:ext cx="48609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ore-KR" sz="1600" spc="-40" baseline="-25000" dirty="0">
                <a:latin typeface="+mn-ea"/>
              </a:rPr>
              <a:t>1,2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396F81-D781-8584-28D4-B471DF7630EC}"/>
              </a:ext>
            </a:extLst>
          </p:cNvPr>
          <p:cNvSpPr/>
          <p:nvPr/>
        </p:nvSpPr>
        <p:spPr>
          <a:xfrm>
            <a:off x="7575465" y="3002016"/>
            <a:ext cx="536557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B8995B-871C-ED68-C5C7-6E317A8162FC}"/>
              </a:ext>
            </a:extLst>
          </p:cNvPr>
          <p:cNvSpPr/>
          <p:nvPr/>
        </p:nvSpPr>
        <p:spPr>
          <a:xfrm>
            <a:off x="8340575" y="3011347"/>
            <a:ext cx="586786" cy="54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E0F5E-B891-A238-862D-A122E79B4F2E}"/>
              </a:ext>
            </a:extLst>
          </p:cNvPr>
          <p:cNvSpPr txBox="1"/>
          <p:nvPr/>
        </p:nvSpPr>
        <p:spPr>
          <a:xfrm>
            <a:off x="9227146" y="3013999"/>
            <a:ext cx="48609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</a:t>
            </a:r>
            <a:r>
              <a:rPr kumimoji="1" lang="en-US" altLang="ko-Kore-KR" sz="1600" spc="-40" baseline="-25000" dirty="0">
                <a:latin typeface="+mn-ea"/>
              </a:rPr>
              <a:t>2,2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1F6D75-9607-BC6C-BB56-575C5B223E0E}"/>
              </a:ext>
            </a:extLst>
          </p:cNvPr>
          <p:cNvSpPr/>
          <p:nvPr/>
        </p:nvSpPr>
        <p:spPr>
          <a:xfrm>
            <a:off x="9157685" y="3002016"/>
            <a:ext cx="536557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DEC7C8-5F8D-E022-A7A3-9CCC41C0A489}"/>
              </a:ext>
            </a:extLst>
          </p:cNvPr>
          <p:cNvSpPr txBox="1"/>
          <p:nvPr/>
        </p:nvSpPr>
        <p:spPr>
          <a:xfrm>
            <a:off x="2314604" y="3222596"/>
            <a:ext cx="57349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 err="1">
                <a:latin typeface="+mn-ea"/>
              </a:rPr>
              <a:t>DP</a:t>
            </a:r>
            <a:r>
              <a:rPr kumimoji="1" lang="en-US" altLang="ko-Kore-KR" sz="1600" spc="-40" baseline="-25000" dirty="0" err="1">
                <a:latin typeface="+mn-ea"/>
              </a:rPr>
              <a:t>k,l</a:t>
            </a:r>
            <a:r>
              <a:rPr kumimoji="1" lang="en-US" altLang="ko-Kore-KR" sz="1600" spc="-40" dirty="0">
                <a:latin typeface="+mn-ea"/>
              </a:rPr>
              <a:t>↑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4984DC-1C41-890F-1294-18FD48CC1F69}"/>
              </a:ext>
            </a:extLst>
          </p:cNvPr>
          <p:cNvSpPr/>
          <p:nvPr/>
        </p:nvSpPr>
        <p:spPr>
          <a:xfrm>
            <a:off x="2245143" y="3210613"/>
            <a:ext cx="536557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105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897EC6-6C5A-A1D1-3989-E146F59D09EA}"/>
              </a:ext>
            </a:extLst>
          </p:cNvPr>
          <p:cNvSpPr txBox="1">
            <a:spLocks/>
          </p:cNvSpPr>
          <p:nvPr/>
        </p:nvSpPr>
        <p:spPr>
          <a:xfrm>
            <a:off x="165083" y="156878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최종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32CC-A8B8-A8E5-6B2F-04B4EDE025C3}"/>
              </a:ext>
            </a:extLst>
          </p:cNvPr>
          <p:cNvSpPr txBox="1"/>
          <p:nvPr/>
        </p:nvSpPr>
        <p:spPr>
          <a:xfrm>
            <a:off x="781050" y="940485"/>
            <a:ext cx="8001000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0) FR</a:t>
            </a:r>
            <a:r>
              <a:rPr kumimoji="1" lang="ko-KR" altLang="en-US" sz="2400" spc="-40" dirty="0">
                <a:latin typeface="+mn-ea"/>
              </a:rPr>
              <a:t>을 처리할 수 있는 다수의 </a:t>
            </a:r>
            <a:r>
              <a:rPr kumimoji="1" lang="en-US" altLang="ko-KR" sz="2400" spc="-40" dirty="0">
                <a:latin typeface="+mn-ea"/>
              </a:rPr>
              <a:t>candidates</a:t>
            </a:r>
            <a:r>
              <a:rPr kumimoji="1" lang="ko-KR" altLang="en-US" sz="2400" spc="-40" dirty="0">
                <a:latin typeface="+mn-ea"/>
              </a:rPr>
              <a:t> 존재</a:t>
            </a:r>
            <a:endParaRPr kumimoji="1" lang="en-US" altLang="ko-KR" sz="2400" spc="-40" dirty="0">
              <a:latin typeface="+mn-ea"/>
            </a:endParaRPr>
          </a:p>
          <a:p>
            <a:pPr algn="l"/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1) </a:t>
            </a:r>
            <a:r>
              <a:rPr kumimoji="1" lang="en-US" altLang="ko-Kore-KR" sz="2400" spc="-40" dirty="0">
                <a:latin typeface="+mn-ea"/>
              </a:rPr>
              <a:t>DP (parameter)</a:t>
            </a:r>
            <a:r>
              <a:rPr kumimoji="1" lang="ko-Kore-KR" altLang="en-US" sz="2400" spc="-40" dirty="0">
                <a:latin typeface="+mn-ea"/>
              </a:rPr>
              <a:t>의 관계들을 바탕으로하여</a:t>
            </a:r>
            <a:endParaRPr kumimoji="1" lang="en-US" altLang="ko-Kore-KR" sz="2400" spc="-40" dirty="0">
              <a:latin typeface="+mn-ea"/>
            </a:endParaRP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2)</a:t>
            </a:r>
            <a:r>
              <a:rPr kumimoji="1" lang="ko-Kore-KR" altLang="en-US" sz="2400" spc="-40" dirty="0">
                <a:latin typeface="+mn-ea"/>
              </a:rPr>
              <a:t> 여러 </a:t>
            </a:r>
            <a:r>
              <a:rPr kumimoji="1" lang="en-US" altLang="ko-Kore-KR" sz="2400" spc="-40" dirty="0">
                <a:latin typeface="+mn-ea"/>
              </a:rPr>
              <a:t>F</a:t>
            </a:r>
            <a:r>
              <a:rPr kumimoji="1" lang="en-US" altLang="ko-KR" sz="2400" spc="-40" dirty="0">
                <a:latin typeface="+mn-ea"/>
              </a:rPr>
              <a:t>R</a:t>
            </a:r>
            <a:r>
              <a:rPr kumimoji="1" lang="ko-KR" altLang="en-US" sz="2400" spc="-40" dirty="0">
                <a:latin typeface="+mn-ea"/>
              </a:rPr>
              <a:t>을 만족할 수 있는 대안들을 선택</a:t>
            </a:r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ko-KR" altLang="en-US" sz="2400" spc="-40" dirty="0">
                <a:latin typeface="+mn-ea"/>
              </a:rPr>
              <a:t>    </a:t>
            </a:r>
            <a:r>
              <a:rPr kumimoji="1" lang="en-US" altLang="ko-KR" sz="2400" spc="-40" dirty="0">
                <a:latin typeface="+mn-ea"/>
              </a:rPr>
              <a:t>[grouping / sequencing]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	ex) </a:t>
            </a:r>
            <a:r>
              <a:rPr kumimoji="1" lang="ko-Kore-KR" altLang="en-US" sz="2400" spc="-40" dirty="0">
                <a:latin typeface="+mn-ea"/>
              </a:rPr>
              <a:t>여러 </a:t>
            </a:r>
            <a:r>
              <a:rPr kumimoji="1" lang="en-US" altLang="ko-Kore-KR" sz="2400" spc="-40" dirty="0">
                <a:latin typeface="+mn-ea"/>
              </a:rPr>
              <a:t>FR</a:t>
            </a:r>
            <a:r>
              <a:rPr kumimoji="1" lang="ko-Kore-KR" altLang="en-US" sz="2400" spc="-40" dirty="0">
                <a:latin typeface="+mn-ea"/>
              </a:rPr>
              <a:t>의 </a:t>
            </a:r>
            <a:r>
              <a:rPr kumimoji="1" lang="en-US" altLang="ko-Kore-KR" sz="2400" spc="-40" dirty="0">
                <a:latin typeface="+mn-ea"/>
              </a:rPr>
              <a:t>conflict (DP) vs synergy.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 ex) </a:t>
            </a:r>
            <a:r>
              <a:rPr kumimoji="1" lang="ko-Kore-KR" altLang="en-US" sz="2400" spc="-40" dirty="0">
                <a:latin typeface="+mn-ea"/>
              </a:rPr>
              <a:t> 앞단의 결과가 뒷단의 </a:t>
            </a:r>
            <a:r>
              <a:rPr kumimoji="1" lang="en-US" altLang="ko-Kore-KR" sz="2400" spc="-40" dirty="0">
                <a:latin typeface="+mn-ea"/>
              </a:rPr>
              <a:t>input</a:t>
            </a: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3) </a:t>
            </a:r>
            <a:r>
              <a:rPr kumimoji="1" lang="ko-KR" altLang="en-US" sz="2400" spc="-40" dirty="0">
                <a:latin typeface="+mn-ea"/>
              </a:rPr>
              <a:t>보여줄 수 있는 </a:t>
            </a:r>
            <a:r>
              <a:rPr kumimoji="1" lang="en-US" altLang="ko-KR" sz="2400" spc="-40" dirty="0">
                <a:latin typeface="+mn-ea"/>
              </a:rPr>
              <a:t>output</a:t>
            </a:r>
            <a:r>
              <a:rPr kumimoji="1" lang="ko-KR" altLang="en-US" sz="2400" spc="-40" dirty="0">
                <a:latin typeface="+mn-ea"/>
              </a:rPr>
              <a:t>은</a:t>
            </a:r>
            <a:r>
              <a:rPr kumimoji="1" lang="en-US" altLang="ko-KR" sz="2400" spc="-40" dirty="0">
                <a:latin typeface="+mn-ea"/>
              </a:rPr>
              <a:t>?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rework duration </a:t>
            </a:r>
            <a:r>
              <a:rPr kumimoji="1" lang="ko-Kore-KR" altLang="en-US" sz="2400" spc="-40" dirty="0">
                <a:solidFill>
                  <a:srgbClr val="C00000"/>
                </a:solidFill>
                <a:latin typeface="+mn-ea"/>
              </a:rPr>
              <a:t>줄이기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Cost </a:t>
            </a:r>
            <a:r>
              <a:rPr kumimoji="1" lang="ko-Kore-KR" altLang="en-US" sz="2400" spc="-40" dirty="0">
                <a:latin typeface="+mn-ea"/>
              </a:rPr>
              <a:t>최소</a:t>
            </a:r>
            <a:r>
              <a:rPr kumimoji="1" lang="en-US" altLang="ko-Kore-KR" sz="2400" spc="-40" dirty="0">
                <a:latin typeface="+mn-ea"/>
              </a:rPr>
              <a:t> 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Iteration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   - Number of redesigned component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067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2023. 3. 30.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163615" y="82358"/>
            <a:ext cx="867083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b="1" spc="-40" dirty="0">
                <a:latin typeface="+mn-ea"/>
              </a:rPr>
              <a:t>Phase 2)</a:t>
            </a:r>
            <a:r>
              <a:rPr kumimoji="1" lang="en-US" altLang="ko-KR" sz="2400" spc="-40" dirty="0">
                <a:latin typeface="+mn-ea"/>
              </a:rPr>
              <a:t> DP propagation analysis for indirect conflict resolution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336" name="제목 1">
            <a:extLst>
              <a:ext uri="{FF2B5EF4-FFF2-40B4-BE49-F238E27FC236}">
                <a16:creationId xmlns:a16="http://schemas.microsoft.com/office/drawing/2014/main" id="{575D232E-EEBE-1950-CA44-8262732DF9EF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아이디어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방법론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F8A0123E-24CD-C7CB-DAB2-74316471FEA5}"/>
              </a:ext>
            </a:extLst>
          </p:cNvPr>
          <p:cNvSpPr txBox="1"/>
          <p:nvPr/>
        </p:nvSpPr>
        <p:spPr>
          <a:xfrm>
            <a:off x="4493533" y="2875290"/>
            <a:ext cx="39353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Propagation step (</a:t>
            </a:r>
            <a:r>
              <a:rPr kumimoji="1" lang="ko-Kore-KR" altLang="en-US" b="1" spc="-40" dirty="0">
                <a:latin typeface="+mn-ea"/>
              </a:rPr>
              <a:t>충돌 최소화 </a:t>
            </a:r>
            <a:r>
              <a:rPr kumimoji="1" lang="en-US" altLang="ko-Kore-KR" b="1" spc="-40" dirty="0">
                <a:latin typeface="+mn-ea"/>
              </a:rPr>
              <a:t>(</a:t>
            </a:r>
            <a:r>
              <a:rPr kumimoji="1" lang="ko-Kore-KR" altLang="en-US" b="1" spc="-40" dirty="0">
                <a:latin typeface="+mn-ea"/>
              </a:rPr>
              <a:t>해결</a:t>
            </a:r>
            <a:r>
              <a:rPr kumimoji="1" lang="en-US" altLang="ko-Kore-KR" b="1" spc="-40" dirty="0">
                <a:latin typeface="+mn-ea"/>
              </a:rPr>
              <a:t>))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69AC6B19-BBEE-326D-769D-0F16CB1E7125}"/>
              </a:ext>
            </a:extLst>
          </p:cNvPr>
          <p:cNvSpPr txBox="1"/>
          <p:nvPr/>
        </p:nvSpPr>
        <p:spPr>
          <a:xfrm>
            <a:off x="4724045" y="3261504"/>
            <a:ext cx="43966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다음 충돌이 최소화될 방향으로의 선택</a:t>
            </a:r>
            <a:endParaRPr kumimoji="1" lang="en-US" altLang="ko-Kore-KR" sz="1600" spc="-40" dirty="0">
              <a:latin typeface="+mn-ea"/>
            </a:endParaRPr>
          </a:p>
          <a:p>
            <a:pPr algn="l"/>
            <a:r>
              <a:rPr kumimoji="1" lang="en-US" altLang="ko-KR" sz="1600" spc="-40" dirty="0">
                <a:latin typeface="+mn-ea"/>
              </a:rPr>
              <a:t>Ex) </a:t>
            </a:r>
            <a:r>
              <a:rPr kumimoji="1" lang="en-US" altLang="ko-Kore-KR" sz="1600" spc="-40" dirty="0">
                <a:latin typeface="+mn-ea"/>
              </a:rPr>
              <a:t>DP 5</a:t>
            </a:r>
            <a:r>
              <a:rPr kumimoji="1" lang="ko-Kore-KR" altLang="en-US" sz="1600" spc="-40" dirty="0">
                <a:latin typeface="+mn-ea"/>
              </a:rPr>
              <a:t>는 </a:t>
            </a:r>
            <a:r>
              <a:rPr kumimoji="1" lang="en-US" altLang="ko-Kore-KR" sz="1600" spc="-40" dirty="0">
                <a:latin typeface="+mn-ea"/>
              </a:rPr>
              <a:t>DP6</a:t>
            </a:r>
            <a:r>
              <a:rPr kumimoji="1" lang="ko-Kore-KR" altLang="en-US" sz="1600" spc="-40" dirty="0">
                <a:latin typeface="+mn-ea"/>
              </a:rPr>
              <a:t>과 </a:t>
            </a:r>
            <a:r>
              <a:rPr kumimoji="1" lang="ko-Kore-KR" altLang="en-US" sz="1600" b="1" spc="-40" dirty="0">
                <a:latin typeface="+mn-ea"/>
              </a:rPr>
              <a:t>음의 관계</a:t>
            </a:r>
            <a:r>
              <a:rPr kumimoji="1" lang="en-US" altLang="ko-Kore-KR" sz="1600" b="1" spc="-40" dirty="0">
                <a:latin typeface="+mn-ea"/>
              </a:rPr>
              <a:t>.</a:t>
            </a:r>
          </a:p>
          <a:p>
            <a:r>
              <a:rPr kumimoji="1" lang="en-US" altLang="ko-Kore-KR" sz="1600" spc="-40" dirty="0">
                <a:latin typeface="+mn-ea"/>
              </a:rPr>
              <a:t>DP 7 ↓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</a:t>
            </a:r>
            <a:r>
              <a:rPr kumimoji="1" lang="en-US" altLang="ko-Kore-KR" sz="1600" spc="-40" dirty="0">
                <a:latin typeface="+mn-ea"/>
              </a:rPr>
              <a:t>DP 6↑</a:t>
            </a:r>
            <a:r>
              <a:rPr kumimoji="1" lang="ko-Kore-KR" altLang="en-US" sz="1600" spc="-40" dirty="0">
                <a:latin typeface="+mn-ea"/>
              </a:rPr>
              <a:t>을 야기하므로</a:t>
            </a:r>
            <a:r>
              <a:rPr kumimoji="1" lang="en-US" altLang="ko-Kore-KR" sz="1600" spc="-40" dirty="0">
                <a:latin typeface="+mn-ea"/>
              </a:rPr>
              <a:t>  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 </a:t>
            </a:r>
            <a:r>
              <a:rPr kumimoji="1" lang="en-US" altLang="ko-Kore-KR" sz="1600" b="1" spc="-40" dirty="0">
                <a:latin typeface="+mn-ea"/>
              </a:rPr>
              <a:t>DP 5↓</a:t>
            </a:r>
            <a:r>
              <a:rPr kumimoji="1" lang="ko-Kore-KR" altLang="en-US" sz="1600" b="1" spc="-40" dirty="0">
                <a:latin typeface="+mn-ea"/>
              </a:rPr>
              <a:t>선택</a:t>
            </a:r>
            <a:endParaRPr kumimoji="1" lang="en-US" altLang="ko-Kore-KR" sz="1600" b="1" spc="-40" dirty="0">
              <a:latin typeface="+mn-ea"/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9E625B5-ACC9-B0D9-6CF7-80FEDDB353A8}"/>
              </a:ext>
            </a:extLst>
          </p:cNvPr>
          <p:cNvSpPr txBox="1"/>
          <p:nvPr/>
        </p:nvSpPr>
        <p:spPr>
          <a:xfrm>
            <a:off x="5487956" y="1143342"/>
            <a:ext cx="28763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Objective : </a:t>
            </a:r>
            <a:br>
              <a:rPr kumimoji="1" lang="en-US" altLang="ko-Kore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total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R" sz="1600" b="1" spc="-40" dirty="0">
                <a:latin typeface="+mn-ea"/>
              </a:rPr>
              <a:t>redesign effort (duration)</a:t>
            </a:r>
            <a:endParaRPr kumimoji="1" lang="en-US" altLang="ko-KR" sz="1600" spc="-40" dirty="0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580" name="직선 연결선[R] 321">
            <a:extLst>
              <a:ext uri="{FF2B5EF4-FFF2-40B4-BE49-F238E27FC236}">
                <a16:creationId xmlns:a16="http://schemas.microsoft.com/office/drawing/2014/main" id="{2AC82FA9-582F-540E-3803-8E98CC95D3B5}"/>
              </a:ext>
            </a:extLst>
          </p:cNvPr>
          <p:cNvCxnSpPr>
            <a:cxnSpLocks/>
          </p:cNvCxnSpPr>
          <p:nvPr/>
        </p:nvCxnSpPr>
        <p:spPr>
          <a:xfrm flipH="1">
            <a:off x="1051256" y="3380632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1" name="TextBox 580">
            <a:extLst>
              <a:ext uri="{FF2B5EF4-FFF2-40B4-BE49-F238E27FC236}">
                <a16:creationId xmlns:a16="http://schemas.microsoft.com/office/drawing/2014/main" id="{29AE4B4C-2C8E-4C33-E200-2DAE9D2D7491}"/>
              </a:ext>
            </a:extLst>
          </p:cNvPr>
          <p:cNvSpPr txBox="1"/>
          <p:nvPr/>
        </p:nvSpPr>
        <p:spPr>
          <a:xfrm>
            <a:off x="2514744" y="3369410"/>
            <a:ext cx="31553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First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82" name="직선 연결선[R] 581">
            <a:extLst>
              <a:ext uri="{FF2B5EF4-FFF2-40B4-BE49-F238E27FC236}">
                <a16:creationId xmlns:a16="http://schemas.microsoft.com/office/drawing/2014/main" id="{9489BD5A-14BC-1144-54CB-D59F6A92095A}"/>
              </a:ext>
            </a:extLst>
          </p:cNvPr>
          <p:cNvCxnSpPr>
            <a:cxnSpLocks/>
            <a:stCxn id="591" idx="1"/>
            <a:endCxn id="636" idx="3"/>
          </p:cNvCxnSpPr>
          <p:nvPr/>
        </p:nvCxnSpPr>
        <p:spPr>
          <a:xfrm flipH="1">
            <a:off x="1853125" y="4212864"/>
            <a:ext cx="529394" cy="1537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직선 연결선[R] 582">
            <a:extLst>
              <a:ext uri="{FF2B5EF4-FFF2-40B4-BE49-F238E27FC236}">
                <a16:creationId xmlns:a16="http://schemas.microsoft.com/office/drawing/2014/main" id="{AAA3E310-91DB-C8C0-D498-325917AB5A22}"/>
              </a:ext>
            </a:extLst>
          </p:cNvPr>
          <p:cNvCxnSpPr>
            <a:cxnSpLocks/>
            <a:stCxn id="600" idx="1"/>
            <a:endCxn id="217" idx="3"/>
          </p:cNvCxnSpPr>
          <p:nvPr/>
        </p:nvCxnSpPr>
        <p:spPr>
          <a:xfrm flipH="1">
            <a:off x="1853125" y="4933579"/>
            <a:ext cx="529394" cy="231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직선 연결선[R] 583">
            <a:extLst>
              <a:ext uri="{FF2B5EF4-FFF2-40B4-BE49-F238E27FC236}">
                <a16:creationId xmlns:a16="http://schemas.microsoft.com/office/drawing/2014/main" id="{26ABABDB-DE23-2F30-F200-2BC233722CC4}"/>
              </a:ext>
            </a:extLst>
          </p:cNvPr>
          <p:cNvCxnSpPr>
            <a:cxnSpLocks/>
            <a:stCxn id="594" idx="1"/>
            <a:endCxn id="636" idx="3"/>
          </p:cNvCxnSpPr>
          <p:nvPr/>
        </p:nvCxnSpPr>
        <p:spPr>
          <a:xfrm flipH="1">
            <a:off x="1853125" y="5600163"/>
            <a:ext cx="529394" cy="15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직선 연결선[R] 584">
            <a:extLst>
              <a:ext uri="{FF2B5EF4-FFF2-40B4-BE49-F238E27FC236}">
                <a16:creationId xmlns:a16="http://schemas.microsoft.com/office/drawing/2014/main" id="{AA8D96DB-677C-3BCD-623C-8968F932B3FE}"/>
              </a:ext>
            </a:extLst>
          </p:cNvPr>
          <p:cNvCxnSpPr>
            <a:cxnSpLocks/>
            <a:stCxn id="600" idx="1"/>
            <a:endCxn id="214" idx="3"/>
          </p:cNvCxnSpPr>
          <p:nvPr/>
        </p:nvCxnSpPr>
        <p:spPr>
          <a:xfrm flipH="1" flipV="1">
            <a:off x="1842446" y="4629113"/>
            <a:ext cx="540073" cy="304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직선 연결선[R] 585">
            <a:extLst>
              <a:ext uri="{FF2B5EF4-FFF2-40B4-BE49-F238E27FC236}">
                <a16:creationId xmlns:a16="http://schemas.microsoft.com/office/drawing/2014/main" id="{2C987091-DCE3-C974-256E-F1C92455FBA5}"/>
              </a:ext>
            </a:extLst>
          </p:cNvPr>
          <p:cNvCxnSpPr>
            <a:cxnSpLocks/>
            <a:stCxn id="597" idx="1"/>
            <a:endCxn id="214" idx="3"/>
          </p:cNvCxnSpPr>
          <p:nvPr/>
        </p:nvCxnSpPr>
        <p:spPr>
          <a:xfrm flipH="1">
            <a:off x="1842446" y="3842013"/>
            <a:ext cx="540073" cy="78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직선 연결선[R] 586">
            <a:extLst>
              <a:ext uri="{FF2B5EF4-FFF2-40B4-BE49-F238E27FC236}">
                <a16:creationId xmlns:a16="http://schemas.microsoft.com/office/drawing/2014/main" id="{491B56A7-6D43-6867-4A74-99531FC7F8EF}"/>
              </a:ext>
            </a:extLst>
          </p:cNvPr>
          <p:cNvCxnSpPr>
            <a:cxnSpLocks/>
            <a:stCxn id="594" idx="1"/>
            <a:endCxn id="217" idx="3"/>
          </p:cNvCxnSpPr>
          <p:nvPr/>
        </p:nvCxnSpPr>
        <p:spPr>
          <a:xfrm flipH="1" flipV="1">
            <a:off x="1853125" y="5165131"/>
            <a:ext cx="529394" cy="435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7C590F23-5945-60F2-9A84-2B74E36342CC}"/>
              </a:ext>
            </a:extLst>
          </p:cNvPr>
          <p:cNvSpPr txBox="1"/>
          <p:nvPr/>
        </p:nvSpPr>
        <p:spPr>
          <a:xfrm>
            <a:off x="3467736" y="3369410"/>
            <a:ext cx="5671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Second</a:t>
            </a:r>
            <a:endParaRPr kumimoji="1" lang="ko-Kore-KR" altLang="en-US" sz="1400" spc="-40" dirty="0">
              <a:latin typeface="+mn-ea"/>
            </a:endParaRPr>
          </a:p>
        </p:txBody>
      </p:sp>
      <p:grpSp>
        <p:nvGrpSpPr>
          <p:cNvPr id="589" name="그룹 588">
            <a:extLst>
              <a:ext uri="{FF2B5EF4-FFF2-40B4-BE49-F238E27FC236}">
                <a16:creationId xmlns:a16="http://schemas.microsoft.com/office/drawing/2014/main" id="{EAE1B3DD-1428-AB1E-6496-011B0A5D05BB}"/>
              </a:ext>
            </a:extLst>
          </p:cNvPr>
          <p:cNvGrpSpPr/>
          <p:nvPr/>
        </p:nvGrpSpPr>
        <p:grpSpPr>
          <a:xfrm>
            <a:off x="2382519" y="4089510"/>
            <a:ext cx="635441" cy="246464"/>
            <a:chOff x="5238839" y="4496086"/>
            <a:chExt cx="635441" cy="246464"/>
          </a:xfrm>
        </p:grpSpPr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630B4D5-7E72-104E-63BD-FC56B23F856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70D74828-E1A0-7D6A-B135-62DBE89928E3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9CDBE418-07B2-2DE9-C0E9-4E7B9951308E}"/>
              </a:ext>
            </a:extLst>
          </p:cNvPr>
          <p:cNvGrpSpPr/>
          <p:nvPr/>
        </p:nvGrpSpPr>
        <p:grpSpPr>
          <a:xfrm>
            <a:off x="2382519" y="5349579"/>
            <a:ext cx="635441" cy="500924"/>
            <a:chOff x="5238839" y="4496086"/>
            <a:chExt cx="635441" cy="500924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8D45C902-69D1-0EDF-1C31-24A150EB7B4B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78FF9B7B-9D09-65DA-00D5-576DA95CB178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95" name="그룹 594">
            <a:extLst>
              <a:ext uri="{FF2B5EF4-FFF2-40B4-BE49-F238E27FC236}">
                <a16:creationId xmlns:a16="http://schemas.microsoft.com/office/drawing/2014/main" id="{7B6BCB99-F3BB-507D-B25E-38FFC69D5B59}"/>
              </a:ext>
            </a:extLst>
          </p:cNvPr>
          <p:cNvGrpSpPr/>
          <p:nvPr/>
        </p:nvGrpSpPr>
        <p:grpSpPr>
          <a:xfrm>
            <a:off x="2382519" y="3718659"/>
            <a:ext cx="635441" cy="246464"/>
            <a:chOff x="5238839" y="4496086"/>
            <a:chExt cx="635441" cy="246464"/>
          </a:xfrm>
        </p:grpSpPr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41475965-A3B2-E54A-D353-1F31A52F3F5C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9↑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16579A72-A9F4-9CAF-EB8C-DEFC8A238CD2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598" name="그룹 597">
            <a:extLst>
              <a:ext uri="{FF2B5EF4-FFF2-40B4-BE49-F238E27FC236}">
                <a16:creationId xmlns:a16="http://schemas.microsoft.com/office/drawing/2014/main" id="{3B34E75E-8669-AB63-0C52-9A1C43D179C4}"/>
              </a:ext>
            </a:extLst>
          </p:cNvPr>
          <p:cNvGrpSpPr/>
          <p:nvPr/>
        </p:nvGrpSpPr>
        <p:grpSpPr>
          <a:xfrm>
            <a:off x="2382519" y="4682995"/>
            <a:ext cx="635441" cy="500924"/>
            <a:chOff x="5238839" y="4496086"/>
            <a:chExt cx="635441" cy="500924"/>
          </a:xfrm>
        </p:grpSpPr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05CAA621-5C25-0373-84A3-5A196BD1E34B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5↑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3653A2D6-EC3B-AD26-7FB1-243060626381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01" name="그룹 600">
            <a:extLst>
              <a:ext uri="{FF2B5EF4-FFF2-40B4-BE49-F238E27FC236}">
                <a16:creationId xmlns:a16="http://schemas.microsoft.com/office/drawing/2014/main" id="{124357DD-70A4-DBDE-A726-D9619755FC79}"/>
              </a:ext>
            </a:extLst>
          </p:cNvPr>
          <p:cNvGrpSpPr/>
          <p:nvPr/>
        </p:nvGrpSpPr>
        <p:grpSpPr>
          <a:xfrm>
            <a:off x="3492821" y="3904084"/>
            <a:ext cx="635441" cy="246464"/>
            <a:chOff x="5238839" y="4496086"/>
            <a:chExt cx="635441" cy="246464"/>
          </a:xfrm>
        </p:grpSpPr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3F870371-B41D-3791-A3FB-440CC92B6105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4↑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E5EC3840-2030-DB83-D203-4DF53BA9D3F7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050B5A5E-C6A5-65D2-9E55-083BC14B5BD3}"/>
              </a:ext>
            </a:extLst>
          </p:cNvPr>
          <p:cNvGrpSpPr/>
          <p:nvPr/>
        </p:nvGrpSpPr>
        <p:grpSpPr>
          <a:xfrm>
            <a:off x="3492821" y="4961174"/>
            <a:ext cx="635441" cy="500924"/>
            <a:chOff x="5238839" y="4496086"/>
            <a:chExt cx="635441" cy="500924"/>
          </a:xfrm>
        </p:grpSpPr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D0CD474E-6A95-F222-E30E-6C4AF2F95022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6↓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6↑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92ED743A-72F2-2FB2-E03C-D2D449C17E5E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09" name="그룹 608">
            <a:extLst>
              <a:ext uri="{FF2B5EF4-FFF2-40B4-BE49-F238E27FC236}">
                <a16:creationId xmlns:a16="http://schemas.microsoft.com/office/drawing/2014/main" id="{8CB5F888-8501-BB05-144F-45697CA3D29A}"/>
              </a:ext>
            </a:extLst>
          </p:cNvPr>
          <p:cNvGrpSpPr/>
          <p:nvPr/>
        </p:nvGrpSpPr>
        <p:grpSpPr>
          <a:xfrm>
            <a:off x="3492821" y="6177890"/>
            <a:ext cx="635441" cy="246464"/>
            <a:chOff x="5238839" y="4496086"/>
            <a:chExt cx="635441" cy="246464"/>
          </a:xfrm>
        </p:grpSpPr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D2E2628A-93C4-10BC-1772-CDA3A43918A8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8↑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53937F7-02CB-BFD6-5E6A-01DF733D69C5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616" name="직선 연결선[R] 278">
            <a:extLst>
              <a:ext uri="{FF2B5EF4-FFF2-40B4-BE49-F238E27FC236}">
                <a16:creationId xmlns:a16="http://schemas.microsoft.com/office/drawing/2014/main" id="{66092691-EDF8-8A3E-A573-C1CEF65291E2}"/>
              </a:ext>
            </a:extLst>
          </p:cNvPr>
          <p:cNvCxnSpPr>
            <a:cxnSpLocks/>
            <a:stCxn id="590" idx="3"/>
            <a:endCxn id="603" idx="1"/>
          </p:cNvCxnSpPr>
          <p:nvPr/>
        </p:nvCxnSpPr>
        <p:spPr>
          <a:xfrm flipV="1">
            <a:off x="3017960" y="4027438"/>
            <a:ext cx="474861" cy="185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직선 연결선[R] 278">
            <a:extLst>
              <a:ext uri="{FF2B5EF4-FFF2-40B4-BE49-F238E27FC236}">
                <a16:creationId xmlns:a16="http://schemas.microsoft.com/office/drawing/2014/main" id="{0523ED12-0827-B594-E4AD-D27518F8E10F}"/>
              </a:ext>
            </a:extLst>
          </p:cNvPr>
          <p:cNvCxnSpPr>
            <a:cxnSpLocks/>
            <a:stCxn id="606" idx="1"/>
            <a:endCxn id="593" idx="3"/>
          </p:cNvCxnSpPr>
          <p:nvPr/>
        </p:nvCxnSpPr>
        <p:spPr>
          <a:xfrm flipH="1">
            <a:off x="3017960" y="5211758"/>
            <a:ext cx="474861" cy="38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8" name="직선 연결선[R] 278">
            <a:extLst>
              <a:ext uri="{FF2B5EF4-FFF2-40B4-BE49-F238E27FC236}">
                <a16:creationId xmlns:a16="http://schemas.microsoft.com/office/drawing/2014/main" id="{18822BDB-109C-DBD9-CA4A-4CC412BBC98B}"/>
              </a:ext>
            </a:extLst>
          </p:cNvPr>
          <p:cNvCxnSpPr>
            <a:cxnSpLocks/>
            <a:stCxn id="599" idx="3"/>
            <a:endCxn id="606" idx="1"/>
          </p:cNvCxnSpPr>
          <p:nvPr/>
        </p:nvCxnSpPr>
        <p:spPr>
          <a:xfrm>
            <a:off x="3017960" y="4929217"/>
            <a:ext cx="474861" cy="282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직선 연결선[R] 278">
            <a:extLst>
              <a:ext uri="{FF2B5EF4-FFF2-40B4-BE49-F238E27FC236}">
                <a16:creationId xmlns:a16="http://schemas.microsoft.com/office/drawing/2014/main" id="{7D0B81DE-D36E-8436-2231-F391BF857492}"/>
              </a:ext>
            </a:extLst>
          </p:cNvPr>
          <p:cNvCxnSpPr>
            <a:cxnSpLocks/>
            <a:stCxn id="596" idx="3"/>
            <a:endCxn id="603" idx="1"/>
          </p:cNvCxnSpPr>
          <p:nvPr/>
        </p:nvCxnSpPr>
        <p:spPr>
          <a:xfrm>
            <a:off x="3017960" y="3841770"/>
            <a:ext cx="474861" cy="185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직선 연결선[R] 278">
            <a:extLst>
              <a:ext uri="{FF2B5EF4-FFF2-40B4-BE49-F238E27FC236}">
                <a16:creationId xmlns:a16="http://schemas.microsoft.com/office/drawing/2014/main" id="{2CFD32DD-7534-F67D-6069-51B3F6D69126}"/>
              </a:ext>
            </a:extLst>
          </p:cNvPr>
          <p:cNvCxnSpPr>
            <a:cxnSpLocks/>
            <a:stCxn id="593" idx="3"/>
            <a:endCxn id="614" idx="1"/>
          </p:cNvCxnSpPr>
          <p:nvPr/>
        </p:nvCxnSpPr>
        <p:spPr>
          <a:xfrm>
            <a:off x="3017960" y="5595801"/>
            <a:ext cx="474861" cy="70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A32A305-893A-1B75-CAC3-4E0FF477E5F5}"/>
              </a:ext>
            </a:extLst>
          </p:cNvPr>
          <p:cNvSpPr txBox="1"/>
          <p:nvPr/>
        </p:nvSpPr>
        <p:spPr>
          <a:xfrm>
            <a:off x="2474316" y="3015598"/>
            <a:ext cx="145751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Propagated step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A843BD4F-D4E4-E8A9-797C-B864B82D408E}"/>
              </a:ext>
            </a:extLst>
          </p:cNvPr>
          <p:cNvSpPr txBox="1"/>
          <p:nvPr/>
        </p:nvSpPr>
        <p:spPr>
          <a:xfrm>
            <a:off x="1491524" y="3414753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0FBE6379-F614-0338-FCA0-77DAD0B1F402}"/>
              </a:ext>
            </a:extLst>
          </p:cNvPr>
          <p:cNvSpPr txBox="1"/>
          <p:nvPr/>
        </p:nvSpPr>
        <p:spPr>
          <a:xfrm>
            <a:off x="476200" y="3024964"/>
            <a:ext cx="12053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en-US" sz="1600" spc="-40" dirty="0">
                <a:latin typeface="+mn-ea"/>
              </a:rPr>
              <a:t>Initiation step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9DE40A3D-A5DD-BE7F-5236-CB2CC9991A85}"/>
              </a:ext>
            </a:extLst>
          </p:cNvPr>
          <p:cNvGrpSpPr/>
          <p:nvPr/>
        </p:nvGrpSpPr>
        <p:grpSpPr>
          <a:xfrm>
            <a:off x="1217684" y="5627236"/>
            <a:ext cx="635441" cy="246464"/>
            <a:chOff x="5238839" y="4496086"/>
            <a:chExt cx="635441" cy="246464"/>
          </a:xfrm>
        </p:grpSpPr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13564834-8514-9BD0-B5AC-B69C08972236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6BA15937-B387-2F80-D619-5C72661B6B80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39" name="그룹 638">
            <a:extLst>
              <a:ext uri="{FF2B5EF4-FFF2-40B4-BE49-F238E27FC236}">
                <a16:creationId xmlns:a16="http://schemas.microsoft.com/office/drawing/2014/main" id="{D7EF7ED6-E3CA-73DD-BB36-E1A076B4359F}"/>
              </a:ext>
            </a:extLst>
          </p:cNvPr>
          <p:cNvGrpSpPr/>
          <p:nvPr/>
        </p:nvGrpSpPr>
        <p:grpSpPr>
          <a:xfrm>
            <a:off x="262911" y="5211636"/>
            <a:ext cx="635441" cy="492448"/>
            <a:chOff x="5238839" y="4496086"/>
            <a:chExt cx="635441" cy="451781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3DFEA59-2D4D-DE92-CD83-9220B098EAA4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5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CE8F267C-E538-C871-9443-B94A415C7702}"/>
                </a:ext>
              </a:extLst>
            </p:cNvPr>
            <p:cNvSpPr/>
            <p:nvPr/>
          </p:nvSpPr>
          <p:spPr>
            <a:xfrm>
              <a:off x="5238839" y="4496328"/>
              <a:ext cx="592072" cy="451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7A8CFC89-4F10-F444-9385-625D2417FF7B}"/>
              </a:ext>
            </a:extLst>
          </p:cNvPr>
          <p:cNvGrpSpPr/>
          <p:nvPr/>
        </p:nvGrpSpPr>
        <p:grpSpPr>
          <a:xfrm>
            <a:off x="262911" y="4511214"/>
            <a:ext cx="635441" cy="246464"/>
            <a:chOff x="5238839" y="4496086"/>
            <a:chExt cx="635441" cy="246464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0AE17A1-1C79-8D00-79B6-D2BB8B6A3087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33D6500-96CA-F71C-6080-2393A16962E7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6BAC6AE2-7F78-EB96-7227-158CE61F7583}"/>
              </a:ext>
            </a:extLst>
          </p:cNvPr>
          <p:cNvSpPr txBox="1"/>
          <p:nvPr/>
        </p:nvSpPr>
        <p:spPr>
          <a:xfrm>
            <a:off x="1203769" y="3369410"/>
            <a:ext cx="6004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Reorder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68D790-4021-E659-1DE8-19BAE3A8CF8A}"/>
              </a:ext>
            </a:extLst>
          </p:cNvPr>
          <p:cNvSpPr txBox="1"/>
          <p:nvPr/>
        </p:nvSpPr>
        <p:spPr>
          <a:xfrm>
            <a:off x="615420" y="3369410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3B9E7C7-4EDD-FFD6-E48F-649D16B42AD1}"/>
              </a:ext>
            </a:extLst>
          </p:cNvPr>
          <p:cNvSpPr txBox="1"/>
          <p:nvPr/>
        </p:nvSpPr>
        <p:spPr>
          <a:xfrm>
            <a:off x="215939" y="3369410"/>
            <a:ext cx="738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Assemble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200" name="직선 연결선[R] 278">
            <a:extLst>
              <a:ext uri="{FF2B5EF4-FFF2-40B4-BE49-F238E27FC236}">
                <a16:creationId xmlns:a16="http://schemas.microsoft.com/office/drawing/2014/main" id="{B5ECB4B2-BE13-7D4C-7078-F5303B794D0C}"/>
              </a:ext>
            </a:extLst>
          </p:cNvPr>
          <p:cNvCxnSpPr>
            <a:cxnSpLocks/>
            <a:stCxn id="215" idx="1"/>
            <a:endCxn id="195" idx="3"/>
          </p:cNvCxnSpPr>
          <p:nvPr/>
        </p:nvCxnSpPr>
        <p:spPr>
          <a:xfrm flipH="1">
            <a:off x="898352" y="4629356"/>
            <a:ext cx="308653" cy="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[R] 278">
            <a:extLst>
              <a:ext uri="{FF2B5EF4-FFF2-40B4-BE49-F238E27FC236}">
                <a16:creationId xmlns:a16="http://schemas.microsoft.com/office/drawing/2014/main" id="{5DCDAA4D-B6A3-1663-8A83-9858E43B5BB3}"/>
              </a:ext>
            </a:extLst>
          </p:cNvPr>
          <p:cNvCxnSpPr>
            <a:cxnSpLocks/>
            <a:stCxn id="638" idx="1"/>
            <a:endCxn id="192" idx="3"/>
          </p:cNvCxnSpPr>
          <p:nvPr/>
        </p:nvCxnSpPr>
        <p:spPr>
          <a:xfrm flipH="1" flipV="1">
            <a:off x="898352" y="5457860"/>
            <a:ext cx="319332" cy="29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[R] 278">
            <a:extLst>
              <a:ext uri="{FF2B5EF4-FFF2-40B4-BE49-F238E27FC236}">
                <a16:creationId xmlns:a16="http://schemas.microsoft.com/office/drawing/2014/main" id="{0EF15469-394F-909C-FA78-934F6BA01423}"/>
              </a:ext>
            </a:extLst>
          </p:cNvPr>
          <p:cNvCxnSpPr>
            <a:cxnSpLocks/>
            <a:stCxn id="218" idx="1"/>
            <a:endCxn id="192" idx="3"/>
          </p:cNvCxnSpPr>
          <p:nvPr/>
        </p:nvCxnSpPr>
        <p:spPr>
          <a:xfrm flipH="1">
            <a:off x="898352" y="5165374"/>
            <a:ext cx="319332" cy="292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[R] 321">
            <a:extLst>
              <a:ext uri="{FF2B5EF4-FFF2-40B4-BE49-F238E27FC236}">
                <a16:creationId xmlns:a16="http://schemas.microsoft.com/office/drawing/2014/main" id="{D0CD5D15-3CF5-B66A-DA6F-8E8B151411DD}"/>
              </a:ext>
            </a:extLst>
          </p:cNvPr>
          <p:cNvCxnSpPr>
            <a:cxnSpLocks/>
          </p:cNvCxnSpPr>
          <p:nvPr/>
        </p:nvCxnSpPr>
        <p:spPr>
          <a:xfrm>
            <a:off x="257683" y="3319749"/>
            <a:ext cx="182820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[R] 321">
            <a:extLst>
              <a:ext uri="{FF2B5EF4-FFF2-40B4-BE49-F238E27FC236}">
                <a16:creationId xmlns:a16="http://schemas.microsoft.com/office/drawing/2014/main" id="{6E141FE2-0334-EBE9-697F-A1965240BC57}"/>
              </a:ext>
            </a:extLst>
          </p:cNvPr>
          <p:cNvCxnSpPr>
            <a:cxnSpLocks/>
          </p:cNvCxnSpPr>
          <p:nvPr/>
        </p:nvCxnSpPr>
        <p:spPr>
          <a:xfrm>
            <a:off x="2171328" y="3319749"/>
            <a:ext cx="189840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[R] 321">
            <a:extLst>
              <a:ext uri="{FF2B5EF4-FFF2-40B4-BE49-F238E27FC236}">
                <a16:creationId xmlns:a16="http://schemas.microsoft.com/office/drawing/2014/main" id="{7EFA320F-E444-78C6-965E-8983F0810DED}"/>
              </a:ext>
            </a:extLst>
          </p:cNvPr>
          <p:cNvCxnSpPr>
            <a:cxnSpLocks/>
          </p:cNvCxnSpPr>
          <p:nvPr/>
        </p:nvCxnSpPr>
        <p:spPr>
          <a:xfrm flipH="1">
            <a:off x="2085891" y="3380632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[R] 321">
            <a:extLst>
              <a:ext uri="{FF2B5EF4-FFF2-40B4-BE49-F238E27FC236}">
                <a16:creationId xmlns:a16="http://schemas.microsoft.com/office/drawing/2014/main" id="{6985FBC3-47D2-AE56-6711-57728EF72D10}"/>
              </a:ext>
            </a:extLst>
          </p:cNvPr>
          <p:cNvCxnSpPr>
            <a:cxnSpLocks/>
          </p:cNvCxnSpPr>
          <p:nvPr/>
        </p:nvCxnSpPr>
        <p:spPr>
          <a:xfrm flipH="1">
            <a:off x="3227662" y="3380632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BECC8B7-7B14-4ABE-B5B9-28CA7715DF28}"/>
              </a:ext>
            </a:extLst>
          </p:cNvPr>
          <p:cNvSpPr/>
          <p:nvPr/>
        </p:nvSpPr>
        <p:spPr>
          <a:xfrm>
            <a:off x="256615" y="4507622"/>
            <a:ext cx="592072" cy="24622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C5579BE-C93F-EB56-CFE2-0DE0932FC072}"/>
              </a:ext>
            </a:extLst>
          </p:cNvPr>
          <p:cNvSpPr/>
          <p:nvPr/>
        </p:nvSpPr>
        <p:spPr>
          <a:xfrm>
            <a:off x="256615" y="5215245"/>
            <a:ext cx="592072" cy="482822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13B49E42-C52A-CF67-7B94-9A6B6AD53FDD}"/>
              </a:ext>
            </a:extLst>
          </p:cNvPr>
          <p:cNvGrpSpPr/>
          <p:nvPr/>
        </p:nvGrpSpPr>
        <p:grpSpPr>
          <a:xfrm>
            <a:off x="1207005" y="4506002"/>
            <a:ext cx="635441" cy="246464"/>
            <a:chOff x="5238839" y="4496086"/>
            <a:chExt cx="635441" cy="246464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19409AB-A3EF-465D-FC73-834E87EF1EFD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2751DB99-931C-6703-1C6C-79591FDEFC41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6D93FA60-4FDC-C2CB-C0FE-9B8C0ACB1408}"/>
              </a:ext>
            </a:extLst>
          </p:cNvPr>
          <p:cNvGrpSpPr/>
          <p:nvPr/>
        </p:nvGrpSpPr>
        <p:grpSpPr>
          <a:xfrm>
            <a:off x="1217684" y="5042020"/>
            <a:ext cx="635441" cy="246464"/>
            <a:chOff x="5238839" y="4496086"/>
            <a:chExt cx="635441" cy="246464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334F5D8-5886-D103-3217-2C67AB9E408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5219774-B729-A5DD-9311-620F6596F570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ED40CE5-0F7C-310A-40CF-BCA2EE9A4995}"/>
              </a:ext>
            </a:extLst>
          </p:cNvPr>
          <p:cNvSpPr txBox="1"/>
          <p:nvPr/>
        </p:nvSpPr>
        <p:spPr>
          <a:xfrm>
            <a:off x="3128314" y="4873399"/>
            <a:ext cx="22025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-)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58FD992-972C-C230-A8BB-999EEF480BB3}"/>
              </a:ext>
            </a:extLst>
          </p:cNvPr>
          <p:cNvSpPr txBox="1"/>
          <p:nvPr/>
        </p:nvSpPr>
        <p:spPr>
          <a:xfrm>
            <a:off x="3105262" y="5303704"/>
            <a:ext cx="28757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+)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BC941B5-F8FB-A321-60BA-DD4F5738FC06}"/>
              </a:ext>
            </a:extLst>
          </p:cNvPr>
          <p:cNvSpPr txBox="1"/>
          <p:nvPr/>
        </p:nvSpPr>
        <p:spPr>
          <a:xfrm>
            <a:off x="4392969" y="7031534"/>
            <a:ext cx="67212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DP5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를 낮추기로 결정했다면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, DP1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의 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propagation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을 다루기 위해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, </a:t>
            </a:r>
          </a:p>
          <a:p>
            <a:pPr algn="l"/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DP7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에 대한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 likelihood / impac</a:t>
            </a:r>
            <a:r>
              <a:rPr kumimoji="1" lang="en-US" altLang="ko-KR" sz="1600" spc="-40" dirty="0">
                <a:solidFill>
                  <a:srgbClr val="7030A0"/>
                </a:solidFill>
                <a:latin typeface="+mn-ea"/>
              </a:rPr>
              <a:t>t</a:t>
            </a:r>
            <a:r>
              <a:rPr kumimoji="1" lang="ko-KR" altLang="en-US" sz="1600" spc="-40" dirty="0">
                <a:solidFill>
                  <a:srgbClr val="7030A0"/>
                </a:solidFill>
                <a:latin typeface="+mn-ea"/>
              </a:rPr>
              <a:t>을 </a:t>
            </a:r>
            <a:r>
              <a:rPr kumimoji="1" lang="ko-KR" altLang="en-US" sz="1600" spc="-40" dirty="0" err="1">
                <a:solidFill>
                  <a:srgbClr val="7030A0"/>
                </a:solidFill>
                <a:latin typeface="+mn-ea"/>
              </a:rPr>
              <a:t>높히는</a:t>
            </a:r>
            <a:r>
              <a:rPr kumimoji="1" lang="ko-KR" altLang="en-US" sz="1600" spc="-40" dirty="0">
                <a:solidFill>
                  <a:srgbClr val="7030A0"/>
                </a:solidFill>
                <a:latin typeface="+mn-ea"/>
              </a:rPr>
              <a:t> 방안은</a:t>
            </a:r>
            <a:r>
              <a:rPr kumimoji="1" lang="en-US" altLang="ko-KR" sz="1600" spc="-40" dirty="0">
                <a:solidFill>
                  <a:srgbClr val="7030A0"/>
                </a:solidFill>
                <a:latin typeface="+mn-ea"/>
              </a:rPr>
              <a:t>?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  </a:t>
            </a:r>
            <a:r>
              <a:rPr kumimoji="1" lang="en-US" altLang="ko-Kore-KR" sz="1600" spc="-40" dirty="0">
                <a:solidFill>
                  <a:srgbClr val="7030A0"/>
                </a:solidFill>
                <a:latin typeface="+mn-ea"/>
              </a:rPr>
              <a:t>(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논리적으론 당연하다</a:t>
            </a:r>
            <a:r>
              <a:rPr kumimoji="1" lang="en-US" altLang="ko-KR" sz="1600" spc="-40" dirty="0">
                <a:solidFill>
                  <a:srgbClr val="7030A0"/>
                </a:solidFill>
                <a:latin typeface="+mn-ea"/>
              </a:rPr>
              <a:t>?)</a:t>
            </a:r>
            <a:r>
              <a:rPr kumimoji="1" lang="ko-Kore-KR" altLang="en-US" sz="1600" spc="-40" dirty="0">
                <a:solidFill>
                  <a:srgbClr val="7030A0"/>
                </a:solidFill>
                <a:latin typeface="+mn-ea"/>
              </a:rPr>
              <a:t>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F5722C0-6967-1E64-FC29-020DD8E09625}"/>
              </a:ext>
            </a:extLst>
          </p:cNvPr>
          <p:cNvGrpSpPr/>
          <p:nvPr/>
        </p:nvGrpSpPr>
        <p:grpSpPr>
          <a:xfrm>
            <a:off x="4900564" y="4211008"/>
            <a:ext cx="3765913" cy="2305558"/>
            <a:chOff x="4841007" y="4211008"/>
            <a:chExt cx="3765913" cy="2305558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E4EA1FB9-721A-109E-7DBD-23B82F21D922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 flipV="1">
              <a:off x="5628149" y="4818051"/>
              <a:ext cx="722342" cy="24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138AA50-0C9B-3C6F-C73D-443F5C1B8913}"/>
                </a:ext>
              </a:extLst>
            </p:cNvPr>
            <p:cNvCxnSpPr>
              <a:cxnSpLocks/>
              <a:stCxn id="16" idx="1"/>
              <a:endCxn id="7" idx="3"/>
            </p:cNvCxnSpPr>
            <p:nvPr/>
          </p:nvCxnSpPr>
          <p:spPr>
            <a:xfrm flipH="1" flipV="1">
              <a:off x="5657004" y="5235874"/>
              <a:ext cx="693488" cy="41806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7FF34A-8554-0B23-0D71-881C1238D04B}"/>
                </a:ext>
              </a:extLst>
            </p:cNvPr>
            <p:cNvGrpSpPr/>
            <p:nvPr/>
          </p:nvGrpSpPr>
          <p:grpSpPr>
            <a:xfrm>
              <a:off x="5021563" y="5112763"/>
              <a:ext cx="635441" cy="246464"/>
              <a:chOff x="5238839" y="4496086"/>
              <a:chExt cx="635441" cy="24646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AFF6A-03A9-9981-2DAF-A1BD474FBE29}"/>
                  </a:ext>
                </a:extLst>
              </p:cNvPr>
              <p:cNvSpPr txBox="1"/>
              <p:nvPr/>
            </p:nvSpPr>
            <p:spPr>
              <a:xfrm>
                <a:off x="5253917" y="4496086"/>
                <a:ext cx="620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ko-Kore-KR" sz="1600" spc="-40" dirty="0">
                    <a:latin typeface="+mn-ea"/>
                  </a:rPr>
                  <a:t>DP 1↓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404E983-86FF-5918-7999-C8646DF5E185}"/>
                  </a:ext>
                </a:extLst>
              </p:cNvPr>
              <p:cNvSpPr/>
              <p:nvPr/>
            </p:nvSpPr>
            <p:spPr>
              <a:xfrm>
                <a:off x="5238839" y="4496329"/>
                <a:ext cx="592072" cy="246221"/>
              </a:xfrm>
              <a:prstGeom prst="rect">
                <a:avLst/>
              </a:prstGeom>
              <a:noFill/>
              <a:ln w="25400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34632A-2A16-6427-1129-64A1C7881A2C}"/>
                </a:ext>
              </a:extLst>
            </p:cNvPr>
            <p:cNvGrpSpPr/>
            <p:nvPr/>
          </p:nvGrpSpPr>
          <p:grpSpPr>
            <a:xfrm>
              <a:off x="4992708" y="4694940"/>
              <a:ext cx="635441" cy="246464"/>
              <a:chOff x="5238839" y="4496086"/>
              <a:chExt cx="635441" cy="24646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46EC4E-7451-8A3A-D7CE-733B37269EA4}"/>
                  </a:ext>
                </a:extLst>
              </p:cNvPr>
              <p:cNvSpPr txBox="1"/>
              <p:nvPr/>
            </p:nvSpPr>
            <p:spPr>
              <a:xfrm>
                <a:off x="5253917" y="4496086"/>
                <a:ext cx="620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2↑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06A9C00-F58A-08FD-730E-47FC5EEFEBA6}"/>
                  </a:ext>
                </a:extLst>
              </p:cNvPr>
              <p:cNvSpPr/>
              <p:nvPr/>
            </p:nvSpPr>
            <p:spPr>
              <a:xfrm>
                <a:off x="5238839" y="4496329"/>
                <a:ext cx="592072" cy="246221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/>
              </a:p>
            </p:txBody>
          </p:sp>
        </p:grp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0A59B64E-E239-BF31-8AC9-E716EBE232C8}"/>
                </a:ext>
              </a:extLst>
            </p:cNvPr>
            <p:cNvCxnSpPr>
              <a:cxnSpLocks/>
              <a:stCxn id="19" idx="1"/>
              <a:endCxn id="7" idx="3"/>
            </p:cNvCxnSpPr>
            <p:nvPr/>
          </p:nvCxnSpPr>
          <p:spPr>
            <a:xfrm flipH="1">
              <a:off x="5657004" y="4818294"/>
              <a:ext cx="693487" cy="417580"/>
            </a:xfrm>
            <a:prstGeom prst="line">
              <a:avLst/>
            </a:prstGeom>
            <a:ln>
              <a:solidFill>
                <a:schemeClr val="dk1">
                  <a:alpha val="43343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922DA6-BE17-11CC-10B1-4DEA1FD15939}"/>
                </a:ext>
              </a:extLst>
            </p:cNvPr>
            <p:cNvSpPr txBox="1"/>
            <p:nvPr/>
          </p:nvSpPr>
          <p:spPr>
            <a:xfrm>
              <a:off x="4841007" y="6085679"/>
              <a:ext cx="249715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+mn-ea"/>
                </a:rPr>
                <a:t>(2) Change impact / likelihood↑</a:t>
              </a:r>
            </a:p>
            <a:p>
              <a:pPr algn="ctr"/>
              <a:r>
                <a:rPr kumimoji="1" lang="en-US" altLang="ko-Kore-KR" sz="1400" spc="-40" dirty="0">
                  <a:latin typeface="+mn-ea"/>
                </a:rPr>
                <a:t>On </a:t>
              </a:r>
              <a:r>
                <a:rPr kumimoji="1" lang="en-US" altLang="ko-Kore-KR" sz="1400" b="1" spc="-40" dirty="0">
                  <a:latin typeface="+mn-ea"/>
                </a:rPr>
                <a:t>DP1 – DP7</a:t>
              </a:r>
              <a:r>
                <a:rPr kumimoji="1" lang="en-US" altLang="ko-Kore-KR" sz="1400" spc="-40" dirty="0">
                  <a:latin typeface="+mn-ea"/>
                </a:rPr>
                <a:t> linkage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66B762-61DD-E81A-A76C-6DDF823274CF}"/>
                </a:ext>
              </a:extLst>
            </p:cNvPr>
            <p:cNvGrpSpPr/>
            <p:nvPr/>
          </p:nvGrpSpPr>
          <p:grpSpPr>
            <a:xfrm>
              <a:off x="6350492" y="5403356"/>
              <a:ext cx="664295" cy="500924"/>
              <a:chOff x="5238839" y="4496086"/>
              <a:chExt cx="664295" cy="50092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77A713-52A8-4B28-7BB9-6674708D192B}"/>
                  </a:ext>
                </a:extLst>
              </p:cNvPr>
              <p:cNvSpPr txBox="1"/>
              <p:nvPr/>
            </p:nvSpPr>
            <p:spPr>
              <a:xfrm>
                <a:off x="5253917" y="4496086"/>
                <a:ext cx="64921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DP 7↓</a:t>
                </a:r>
              </a:p>
              <a:p>
                <a:r>
                  <a:rPr kumimoji="1" lang="en-US" altLang="ko-Kore-KR" sz="1600" spc="-40" dirty="0">
                    <a:latin typeface="+mn-ea"/>
                  </a:rPr>
                  <a:t>DP 7↓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B27AF58-4408-B15E-B900-F1B8F32A0760}"/>
                  </a:ext>
                </a:extLst>
              </p:cNvPr>
              <p:cNvSpPr/>
              <p:nvPr/>
            </p:nvSpPr>
            <p:spPr>
              <a:xfrm>
                <a:off x="5238839" y="4496329"/>
                <a:ext cx="635440" cy="500681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A95CFDB-6EA1-0753-496E-A13663E7D85A}"/>
                </a:ext>
              </a:extLst>
            </p:cNvPr>
            <p:cNvGrpSpPr/>
            <p:nvPr/>
          </p:nvGrpSpPr>
          <p:grpSpPr>
            <a:xfrm>
              <a:off x="6350491" y="4567710"/>
              <a:ext cx="664296" cy="500924"/>
              <a:chOff x="5238838" y="4496086"/>
              <a:chExt cx="664296" cy="50092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4DCE25-D215-43C6-A4E8-1D869B2F722E}"/>
                  </a:ext>
                </a:extLst>
              </p:cNvPr>
              <p:cNvSpPr txBox="1"/>
              <p:nvPr/>
            </p:nvSpPr>
            <p:spPr>
              <a:xfrm>
                <a:off x="5253917" y="4496086"/>
                <a:ext cx="64921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>
                    <a:latin typeface="+mn-ea"/>
                  </a:rPr>
                  <a:t>DP 5↓</a:t>
                </a:r>
              </a:p>
              <a:p>
                <a:pPr algn="l"/>
                <a:r>
                  <a:rPr kumimoji="1" lang="en-US" altLang="ko-Kore-KR" sz="1600" strike="sngStrike" spc="-40" dirty="0">
                    <a:latin typeface="+mn-ea"/>
                  </a:rPr>
                  <a:t>DP 5↑</a:t>
                </a:r>
                <a:endParaRPr kumimoji="1" lang="en-US" altLang="ko-Kore-KR" sz="1600" strike="sngStrike" spc="-40" baseline="-25000" dirty="0">
                  <a:latin typeface="+mn-ea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038A66A-0EC8-12E9-6777-91B8ED94A6C1}"/>
                  </a:ext>
                </a:extLst>
              </p:cNvPr>
              <p:cNvSpPr/>
              <p:nvPr/>
            </p:nvSpPr>
            <p:spPr>
              <a:xfrm>
                <a:off x="5238838" y="4496329"/>
                <a:ext cx="635441" cy="50068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/>
              </a:p>
            </p:txBody>
          </p:sp>
        </p:grpSp>
        <p:cxnSp>
          <p:nvCxnSpPr>
            <p:cNvPr id="20" name="직선 연결선[R] 278">
              <a:extLst>
                <a:ext uri="{FF2B5EF4-FFF2-40B4-BE49-F238E27FC236}">
                  <a16:creationId xmlns:a16="http://schemas.microsoft.com/office/drawing/2014/main" id="{6B9A185A-30A8-971E-C658-153224C60BD4}"/>
                </a:ext>
              </a:extLst>
            </p:cNvPr>
            <p:cNvCxnSpPr>
              <a:cxnSpLocks/>
              <a:stCxn id="30" idx="1"/>
              <a:endCxn id="15" idx="3"/>
            </p:cNvCxnSpPr>
            <p:nvPr/>
          </p:nvCxnSpPr>
          <p:spPr>
            <a:xfrm flipH="1">
              <a:off x="7014787" y="5398397"/>
              <a:ext cx="669549" cy="25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78">
              <a:extLst>
                <a:ext uri="{FF2B5EF4-FFF2-40B4-BE49-F238E27FC236}">
                  <a16:creationId xmlns:a16="http://schemas.microsoft.com/office/drawing/2014/main" id="{8D546EFC-1A05-F626-D942-6BE2D0A02CEC}"/>
                </a:ext>
              </a:extLst>
            </p:cNvPr>
            <p:cNvCxnSpPr>
              <a:cxnSpLocks/>
              <a:stCxn id="18" idx="3"/>
              <a:endCxn id="28" idx="1"/>
            </p:cNvCxnSpPr>
            <p:nvPr/>
          </p:nvCxnSpPr>
          <p:spPr>
            <a:xfrm>
              <a:off x="7014787" y="4813932"/>
              <a:ext cx="669549" cy="265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F08FEF-9DC7-9B8F-9F59-346804A0F0B6}"/>
                </a:ext>
              </a:extLst>
            </p:cNvPr>
            <p:cNvSpPr txBox="1"/>
            <p:nvPr/>
          </p:nvSpPr>
          <p:spPr>
            <a:xfrm>
              <a:off x="7210933" y="4762215"/>
              <a:ext cx="2202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(</a:t>
              </a:r>
              <a:r>
                <a:rPr kumimoji="1" lang="en-US" altLang="ko-KR" spc="-40" dirty="0">
                  <a:latin typeface="+mn-ea"/>
                </a:rPr>
                <a:t>-)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835EB4-549C-2046-703C-F8A104C79B08}"/>
                </a:ext>
              </a:extLst>
            </p:cNvPr>
            <p:cNvSpPr txBox="1"/>
            <p:nvPr/>
          </p:nvSpPr>
          <p:spPr>
            <a:xfrm>
              <a:off x="7191380" y="5383007"/>
              <a:ext cx="28757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(</a:t>
              </a:r>
              <a:r>
                <a:rPr kumimoji="1" lang="en-US" altLang="ko-KR" spc="-40" dirty="0">
                  <a:latin typeface="+mn-ea"/>
                </a:rPr>
                <a:t>+)</a:t>
              </a:r>
              <a:endParaRPr kumimoji="1" lang="ko-Kore-KR" altLang="en-US" spc="-40" dirty="0">
                <a:latin typeface="+mn-ea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420403C-7EDE-0B37-18C2-126199926EB8}"/>
                </a:ext>
              </a:extLst>
            </p:cNvPr>
            <p:cNvGrpSpPr/>
            <p:nvPr/>
          </p:nvGrpSpPr>
          <p:grpSpPr>
            <a:xfrm>
              <a:off x="7631698" y="4907388"/>
              <a:ext cx="701855" cy="657215"/>
              <a:chOff x="5849140" y="5130325"/>
              <a:chExt cx="701855" cy="657215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2326099-C6F8-0A3A-001D-F6CAB34ADA97}"/>
                  </a:ext>
                </a:extLst>
              </p:cNvPr>
              <p:cNvGrpSpPr/>
              <p:nvPr/>
            </p:nvGrpSpPr>
            <p:grpSpPr>
              <a:xfrm>
                <a:off x="5886700" y="5498223"/>
                <a:ext cx="635441" cy="246464"/>
                <a:chOff x="5238839" y="4496086"/>
                <a:chExt cx="635441" cy="24646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CDC436-8BAF-1299-CC82-A586C960744F}"/>
                    </a:ext>
                  </a:extLst>
                </p:cNvPr>
                <p:cNvSpPr txBox="1"/>
                <p:nvPr/>
              </p:nvSpPr>
              <p:spPr>
                <a:xfrm>
                  <a:off x="5253917" y="4496086"/>
                  <a:ext cx="6203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600" spc="-40" dirty="0">
                      <a:latin typeface="+mn-ea"/>
                    </a:rPr>
                    <a:t>DP </a:t>
                  </a:r>
                  <a:r>
                    <a:rPr kumimoji="1" lang="en-US" altLang="ko-KR" sz="1600" spc="-40" dirty="0">
                      <a:latin typeface="+mn-ea"/>
                    </a:rPr>
                    <a:t>6</a:t>
                  </a:r>
                  <a:r>
                    <a:rPr kumimoji="1" lang="en-US" altLang="ko-Kore-KR" sz="1600" spc="-40" dirty="0">
                      <a:latin typeface="+mn-ea"/>
                    </a:rPr>
                    <a:t>↑</a:t>
                  </a:r>
                  <a:endParaRPr kumimoji="1" lang="en-US" altLang="ko-Kore-KR" sz="1600" spc="-40" baseline="-25000" dirty="0">
                    <a:latin typeface="+mn-ea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6190186-876B-7D1C-076E-13F407CA1718}"/>
                    </a:ext>
                  </a:extLst>
                </p:cNvPr>
                <p:cNvSpPr/>
                <p:nvPr/>
              </p:nvSpPr>
              <p:spPr>
                <a:xfrm>
                  <a:off x="5238839" y="4496329"/>
                  <a:ext cx="620362" cy="24622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600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C78DCC9-DB5D-859F-19F7-6DC24433B12B}"/>
                  </a:ext>
                </a:extLst>
              </p:cNvPr>
              <p:cNvGrpSpPr/>
              <p:nvPr/>
            </p:nvGrpSpPr>
            <p:grpSpPr>
              <a:xfrm>
                <a:off x="5886700" y="5179724"/>
                <a:ext cx="664295" cy="246464"/>
                <a:chOff x="5238839" y="4496086"/>
                <a:chExt cx="664295" cy="246464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5A7F9F-0765-C726-35EB-37B4B92BB692}"/>
                    </a:ext>
                  </a:extLst>
                </p:cNvPr>
                <p:cNvSpPr txBox="1"/>
                <p:nvPr/>
              </p:nvSpPr>
              <p:spPr>
                <a:xfrm>
                  <a:off x="5253917" y="4496086"/>
                  <a:ext cx="649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600" b="1" spc="-40" dirty="0">
                      <a:latin typeface="+mn-ea"/>
                    </a:rPr>
                    <a:t>DP </a:t>
                  </a:r>
                  <a:r>
                    <a:rPr kumimoji="1" lang="en-US" altLang="ko-KR" sz="1600" b="1" spc="-40" dirty="0">
                      <a:latin typeface="+mn-ea"/>
                    </a:rPr>
                    <a:t>6</a:t>
                  </a:r>
                  <a:r>
                    <a:rPr kumimoji="1" lang="en-US" altLang="ko-Kore-KR" sz="1600" b="1" spc="-40" dirty="0">
                      <a:latin typeface="+mn-ea"/>
                    </a:rPr>
                    <a:t>↑</a:t>
                  </a:r>
                  <a:endParaRPr kumimoji="1" lang="en-US" altLang="ko-Kore-KR" sz="1600" b="1" spc="-40" baseline="-25000" dirty="0">
                    <a:latin typeface="+mn-ea"/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C5FECB5-A3C4-6273-4CB1-064944F6E87A}"/>
                    </a:ext>
                  </a:extLst>
                </p:cNvPr>
                <p:cNvSpPr/>
                <p:nvPr/>
              </p:nvSpPr>
              <p:spPr>
                <a:xfrm>
                  <a:off x="5238839" y="4496329"/>
                  <a:ext cx="620362" cy="24622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600"/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897D06B-3E94-88E6-B180-0CD705D80F4B}"/>
                  </a:ext>
                </a:extLst>
              </p:cNvPr>
              <p:cNvSpPr/>
              <p:nvPr/>
            </p:nvSpPr>
            <p:spPr>
              <a:xfrm>
                <a:off x="5849140" y="5130325"/>
                <a:ext cx="699921" cy="657215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F847C1-17BF-49FA-0A03-448C2B106F3C}"/>
                </a:ext>
              </a:extLst>
            </p:cNvPr>
            <p:cNvSpPr txBox="1"/>
            <p:nvPr/>
          </p:nvSpPr>
          <p:spPr>
            <a:xfrm>
              <a:off x="6255453" y="4211008"/>
              <a:ext cx="23514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+mn-ea"/>
                </a:rPr>
                <a:t>(1) Conflict resolution on </a:t>
              </a:r>
              <a:r>
                <a:rPr kumimoji="1" lang="en-US" altLang="ko-Kore-KR" sz="1400" b="1" spc="-40" dirty="0">
                  <a:latin typeface="+mn-ea"/>
                </a:rPr>
                <a:t>DP 5</a:t>
              </a:r>
              <a:endParaRPr kumimoji="1" lang="ko-Kore-KR" altLang="en-US" sz="1400" b="1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AC6A51B-A9E0-F9BE-3B6A-B92817797EA4}"/>
                </a:ext>
              </a:extLst>
            </p:cNvPr>
            <p:cNvGrpSpPr/>
            <p:nvPr/>
          </p:nvGrpSpPr>
          <p:grpSpPr>
            <a:xfrm>
              <a:off x="5007786" y="5530586"/>
              <a:ext cx="635441" cy="246464"/>
              <a:chOff x="5238839" y="4496086"/>
              <a:chExt cx="635441" cy="24646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DA9B36-70B7-F0A2-DBC6-E720DD6F7935}"/>
                  </a:ext>
                </a:extLst>
              </p:cNvPr>
              <p:cNvSpPr txBox="1"/>
              <p:nvPr/>
            </p:nvSpPr>
            <p:spPr>
              <a:xfrm>
                <a:off x="5253917" y="4496086"/>
                <a:ext cx="620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ko-Kore-KR" sz="1600" spc="-40" dirty="0">
                    <a:latin typeface="+mn-ea"/>
                  </a:rPr>
                  <a:t>DP 4↓</a:t>
                </a:r>
                <a:endParaRPr kumimoji="1" lang="en-US" altLang="ko-Kore-KR" sz="1600" spc="-40" baseline="-25000" dirty="0">
                  <a:latin typeface="+mn-ea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F2DE490-CD60-5596-017A-F99DCD17DB55}"/>
                  </a:ext>
                </a:extLst>
              </p:cNvPr>
              <p:cNvSpPr/>
              <p:nvPr/>
            </p:nvSpPr>
            <p:spPr>
              <a:xfrm>
                <a:off x="5238839" y="4496329"/>
                <a:ext cx="592072" cy="246221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/>
              </a:p>
            </p:txBody>
          </p:sp>
        </p:grpSp>
        <p:sp>
          <p:nvSpPr>
            <p:cNvPr id="36" name="오른쪽 대괄호[R] 35">
              <a:extLst>
                <a:ext uri="{FF2B5EF4-FFF2-40B4-BE49-F238E27FC236}">
                  <a16:creationId xmlns:a16="http://schemas.microsoft.com/office/drawing/2014/main" id="{6FA0616B-CC20-AF70-F2E9-2F259DB125EB}"/>
                </a:ext>
              </a:extLst>
            </p:cNvPr>
            <p:cNvSpPr/>
            <p:nvPr/>
          </p:nvSpPr>
          <p:spPr>
            <a:xfrm rot="16200000">
              <a:off x="7299893" y="3834407"/>
              <a:ext cx="60246" cy="132360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오른쪽 대괄호[R] 36">
              <a:extLst>
                <a:ext uri="{FF2B5EF4-FFF2-40B4-BE49-F238E27FC236}">
                  <a16:creationId xmlns:a16="http://schemas.microsoft.com/office/drawing/2014/main" id="{CF581B63-7E67-0AE1-76AD-BFD56FDCCCAC}"/>
                </a:ext>
              </a:extLst>
            </p:cNvPr>
            <p:cNvSpPr/>
            <p:nvPr/>
          </p:nvSpPr>
          <p:spPr>
            <a:xfrm rot="5400000">
              <a:off x="5906032" y="5276857"/>
              <a:ext cx="71394" cy="1452964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6CE59CE7-1083-1E7F-ED88-CECDA2530386}"/>
                </a:ext>
              </a:extLst>
            </p:cNvPr>
            <p:cNvCxnSpPr>
              <a:cxnSpLocks/>
              <a:stCxn id="16" idx="1"/>
              <a:endCxn id="34" idx="3"/>
            </p:cNvCxnSpPr>
            <p:nvPr/>
          </p:nvCxnSpPr>
          <p:spPr>
            <a:xfrm flipH="1" flipV="1">
              <a:off x="5643227" y="5653697"/>
              <a:ext cx="707265" cy="24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C42A9028-5239-4B78-5EB5-C3171F3F12EF}"/>
              </a:ext>
            </a:extLst>
          </p:cNvPr>
          <p:cNvSpPr/>
          <p:nvPr/>
        </p:nvSpPr>
        <p:spPr>
          <a:xfrm>
            <a:off x="1082725" y="4426452"/>
            <a:ext cx="3105073" cy="1541190"/>
          </a:xfrm>
          <a:prstGeom prst="roundRect">
            <a:avLst/>
          </a:prstGeom>
          <a:solidFill>
            <a:schemeClr val="accent6">
              <a:alpha val="15517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삼각형 48">
            <a:extLst>
              <a:ext uri="{FF2B5EF4-FFF2-40B4-BE49-F238E27FC236}">
                <a16:creationId xmlns:a16="http://schemas.microsoft.com/office/drawing/2014/main" id="{93749C2E-7C8C-2DFA-549E-96C3C4481FB5}"/>
              </a:ext>
            </a:extLst>
          </p:cNvPr>
          <p:cNvSpPr/>
          <p:nvPr/>
        </p:nvSpPr>
        <p:spPr>
          <a:xfrm rot="5400000">
            <a:off x="3770374" y="5049049"/>
            <a:ext cx="1612582" cy="367392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597C0-EFD1-308C-FB25-6D6105E33E19}"/>
              </a:ext>
            </a:extLst>
          </p:cNvPr>
          <p:cNvSpPr txBox="1"/>
          <p:nvPr/>
        </p:nvSpPr>
        <p:spPr>
          <a:xfrm>
            <a:off x="9279580" y="1431256"/>
            <a:ext cx="864595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800" spc="-40" baseline="30000" dirty="0">
                <a:solidFill>
                  <a:srgbClr val="7030A0"/>
                </a:solidFill>
                <a:latin typeface="+mn-ea"/>
              </a:rPr>
              <a:t>*</a:t>
            </a:r>
            <a:r>
              <a:rPr kumimoji="1" lang="ko-Kore-KR" altLang="en-US" sz="1800" spc="-40" dirty="0">
                <a:solidFill>
                  <a:srgbClr val="7030A0"/>
                </a:solidFill>
                <a:latin typeface="+mn-ea"/>
              </a:rPr>
              <a:t>특정 </a:t>
            </a:r>
            <a:r>
              <a:rPr kumimoji="1" lang="en-US" altLang="ko-Kore-KR" sz="1800" spc="-40" dirty="0">
                <a:solidFill>
                  <a:srgbClr val="7030A0"/>
                </a:solidFill>
                <a:latin typeface="+mn-ea"/>
              </a:rPr>
              <a:t>s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</a:rPr>
              <a:t>tage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</a:rPr>
              <a:t>에서 모든 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</a:rPr>
              <a:t>parameter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</a:rPr>
              <a:t>가 충돌되면 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</a:rPr>
              <a:t>infeasible</a:t>
            </a:r>
            <a:br>
              <a:rPr kumimoji="1" lang="en-US" altLang="ko-KR" sz="1800" spc="-40" dirty="0">
                <a:solidFill>
                  <a:srgbClr val="7030A0"/>
                </a:solidFill>
                <a:latin typeface="+mn-ea"/>
              </a:rPr>
            </a:br>
            <a:r>
              <a:rPr kumimoji="1" lang="ko-KR" altLang="en-US" sz="1800" spc="-40" dirty="0">
                <a:solidFill>
                  <a:srgbClr val="7030A0"/>
                </a:solidFill>
                <a:latin typeface="+mn-ea"/>
              </a:rPr>
              <a:t>시점을 달리해서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</a:rPr>
              <a:t>,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</a:rPr>
              <a:t>conflict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</a:rPr>
              <a:t>을 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</a:rPr>
              <a:t>resolution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</a:rPr>
              <a:t>해도 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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 결국엔 방향성이 나옴</a:t>
            </a:r>
            <a:endParaRPr kumimoji="1" lang="en-US" altLang="ko-KR" sz="1800" spc="-40" dirty="0">
              <a:solidFill>
                <a:srgbClr val="7030A0"/>
              </a:solidFill>
              <a:latin typeface="+mn-ea"/>
              <a:sym typeface="Wingdings" pitchFamily="2" charset="2"/>
            </a:endParaRPr>
          </a:p>
          <a:p>
            <a:pPr algn="l"/>
            <a:r>
              <a:rPr kumimoji="1" lang="ko-KR" altLang="en-US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또한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,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 동일한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 DP</a:t>
            </a:r>
            <a:r>
              <a:rPr kumimoji="1" lang="ko-KR" altLang="en-US" sz="1800" spc="-40" dirty="0" err="1">
                <a:solidFill>
                  <a:srgbClr val="7030A0"/>
                </a:solidFill>
                <a:latin typeface="+mn-ea"/>
                <a:sym typeface="Wingdings" pitchFamily="2" charset="2"/>
              </a:rPr>
              <a:t>를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 다른 방향으로 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2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번 한다는 것은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,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 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CPM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도 다른 방향 조절 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(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비효율적</a:t>
            </a:r>
            <a:r>
              <a:rPr kumimoji="1" lang="en-US" altLang="ko-KR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)</a:t>
            </a:r>
            <a:r>
              <a:rPr kumimoji="1" lang="ko-KR" altLang="en-US" sz="1800" spc="-4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 </a:t>
            </a:r>
            <a:endParaRPr kumimoji="1" lang="en-US" altLang="ko-KR" sz="1800" spc="-40" dirty="0">
              <a:solidFill>
                <a:srgbClr val="7030A0"/>
              </a:solidFill>
              <a:latin typeface="+mn-ea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14641E-A7AF-5B4D-FD65-14E74EAE9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46877"/>
              </p:ext>
            </p:extLst>
          </p:nvPr>
        </p:nvGraphicFramePr>
        <p:xfrm>
          <a:off x="298012" y="877976"/>
          <a:ext cx="4185539" cy="177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6769">
                  <a:extLst>
                    <a:ext uri="{9D8B030D-6E8A-4147-A177-3AD203B41FA5}">
                      <a16:colId xmlns:a16="http://schemas.microsoft.com/office/drawing/2014/main" val="240918629"/>
                    </a:ext>
                  </a:extLst>
                </a:gridCol>
                <a:gridCol w="1937702">
                  <a:extLst>
                    <a:ext uri="{9D8B030D-6E8A-4147-A177-3AD203B41FA5}">
                      <a16:colId xmlns:a16="http://schemas.microsoft.com/office/drawing/2014/main" val="1398114405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375629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DPs (compound)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rgbClr val="7030A0"/>
                          </a:solidFill>
                        </a:rPr>
                        <a:t>Redesign </a:t>
                      </a:r>
                    </a:p>
                    <a:p>
                      <a:pPr algn="ctr"/>
                      <a:r>
                        <a:rPr lang="en-US" altLang="ko-Kore-KR" sz="1400" b="1" dirty="0">
                          <a:solidFill>
                            <a:srgbClr val="7030A0"/>
                          </a:solidFill>
                        </a:rPr>
                        <a:t>degree   </a:t>
                      </a:r>
                      <a:endParaRPr lang="ko-Kore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231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ore-KR" sz="1400" spc="-40" dirty="0">
                          <a:latin typeface="+mn-ea"/>
                        </a:rPr>
                        <a:t>B-1, C-1, D-1, 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96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231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spc="-40" dirty="0">
                          <a:latin typeface="+mn-ea"/>
                        </a:rPr>
                        <a:t>A-1, A-2, C-1, D-1, 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19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231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 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{FAO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altLang="ko-Kore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FAO</a:t>
                      </a:r>
                      <a:r>
                        <a:rPr lang="en-US" altLang="ko-Kore-KR" sz="1400" b="1" baseline="-25000" dirty="0">
                          <a:solidFill>
                            <a:schemeClr val="tx1"/>
                          </a:solidFill>
                        </a:rPr>
                        <a:t>112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spc="-40" dirty="0">
                          <a:latin typeface="+mn-ea"/>
                        </a:rPr>
                        <a:t>A-1, A-2, B-1, </a:t>
                      </a:r>
                    </a:p>
                    <a:p>
                      <a:pPr algn="ctr"/>
                      <a:r>
                        <a:rPr kumimoji="1" lang="en-US" altLang="ko-KR" sz="1400" spc="-40" dirty="0">
                          <a:latin typeface="+mn-ea"/>
                        </a:rPr>
                        <a:t>C-1, D-1, E-1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772949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BB27E7F5-6F3B-CF87-B7C5-C8835F1FE87E}"/>
              </a:ext>
            </a:extLst>
          </p:cNvPr>
          <p:cNvSpPr txBox="1"/>
          <p:nvPr/>
        </p:nvSpPr>
        <p:spPr>
          <a:xfrm>
            <a:off x="400674" y="1075006"/>
            <a:ext cx="3069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FR</a:t>
            </a:r>
            <a:r>
              <a:rPr kumimoji="1" lang="en-US" altLang="ko-KR" sz="1600" b="1" spc="-40" baseline="-25000" dirty="0">
                <a:latin typeface="+mn-ea"/>
              </a:rPr>
              <a:t>1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238" name="직선 연결선[R] 237">
            <a:extLst>
              <a:ext uri="{FF2B5EF4-FFF2-40B4-BE49-F238E27FC236}">
                <a16:creationId xmlns:a16="http://schemas.microsoft.com/office/drawing/2014/main" id="{D1C727C1-A27F-05B3-5A2B-AF8BB6DE2E38}"/>
              </a:ext>
            </a:extLst>
          </p:cNvPr>
          <p:cNvCxnSpPr>
            <a:cxnSpLocks/>
          </p:cNvCxnSpPr>
          <p:nvPr/>
        </p:nvCxnSpPr>
        <p:spPr>
          <a:xfrm>
            <a:off x="0" y="2789701"/>
            <a:ext cx="9144000" cy="0"/>
          </a:xfrm>
          <a:prstGeom prst="line">
            <a:avLst/>
          </a:prstGeom>
          <a:ln w="28575"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A63C0DE-4751-C211-0558-2769BC746728}"/>
              </a:ext>
            </a:extLst>
          </p:cNvPr>
          <p:cNvSpPr txBox="1"/>
          <p:nvPr/>
        </p:nvSpPr>
        <p:spPr>
          <a:xfrm>
            <a:off x="277989" y="535828"/>
            <a:ext cx="42917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Feasible candidates and redesign degree 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479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0E58FE-338E-1BB1-8ADE-7FDE14B0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2023. 3. 31.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DE1DAA-22D0-9668-216E-6BD1326F4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cxnSp>
        <p:nvCxnSpPr>
          <p:cNvPr id="4" name="직선 연결선[R] 321">
            <a:extLst>
              <a:ext uri="{FF2B5EF4-FFF2-40B4-BE49-F238E27FC236}">
                <a16:creationId xmlns:a16="http://schemas.microsoft.com/office/drawing/2014/main" id="{0C06854C-2C35-E780-F097-A7AC8EA82556}"/>
              </a:ext>
            </a:extLst>
          </p:cNvPr>
          <p:cNvCxnSpPr>
            <a:cxnSpLocks/>
          </p:cNvCxnSpPr>
          <p:nvPr/>
        </p:nvCxnSpPr>
        <p:spPr>
          <a:xfrm flipH="1">
            <a:off x="1034402" y="998675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0FB39B58-77BB-FD80-BA39-19757C049AA8}"/>
              </a:ext>
            </a:extLst>
          </p:cNvPr>
          <p:cNvCxnSpPr>
            <a:cxnSpLocks/>
            <a:stCxn id="99" idx="1"/>
            <a:endCxn id="43" idx="3"/>
          </p:cNvCxnSpPr>
          <p:nvPr/>
        </p:nvCxnSpPr>
        <p:spPr>
          <a:xfrm flipH="1" flipV="1">
            <a:off x="1836271" y="3583333"/>
            <a:ext cx="477744" cy="177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102FCA1-9F3E-1954-ABFA-68D26FB313E6}"/>
              </a:ext>
            </a:extLst>
          </p:cNvPr>
          <p:cNvCxnSpPr>
            <a:cxnSpLocks/>
            <a:stCxn id="85" idx="1"/>
            <a:endCxn id="64" idx="3"/>
          </p:cNvCxnSpPr>
          <p:nvPr/>
        </p:nvCxnSpPr>
        <p:spPr>
          <a:xfrm flipH="1" flipV="1">
            <a:off x="1825592" y="1766614"/>
            <a:ext cx="488423" cy="295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7BE8389-3C65-23DC-4136-5AE46F67D1F4}"/>
              </a:ext>
            </a:extLst>
          </p:cNvPr>
          <p:cNvCxnSpPr>
            <a:cxnSpLocks/>
            <a:stCxn id="81" idx="1"/>
            <a:endCxn id="64" idx="3"/>
          </p:cNvCxnSpPr>
          <p:nvPr/>
        </p:nvCxnSpPr>
        <p:spPr>
          <a:xfrm flipH="1">
            <a:off x="1825592" y="1460056"/>
            <a:ext cx="488423" cy="30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779633-C67F-8EBE-FE59-8BF2EF4C6F79}"/>
              </a:ext>
            </a:extLst>
          </p:cNvPr>
          <p:cNvGrpSpPr/>
          <p:nvPr/>
        </p:nvGrpSpPr>
        <p:grpSpPr>
          <a:xfrm>
            <a:off x="3378434" y="1707553"/>
            <a:ext cx="635441" cy="246464"/>
            <a:chOff x="5238839" y="4496086"/>
            <a:chExt cx="635441" cy="246464"/>
          </a:xfrm>
          <a:solidFill>
            <a:schemeClr val="bg1">
              <a:alpha val="62484"/>
            </a:schemeClr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1A529F-C340-EE5B-A0C6-AF5129F79D67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D65657-0F57-4E19-DE9F-71E72DE7313F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28CCD0-5B4B-0CD2-6997-3F545CCDC4A1}"/>
              </a:ext>
            </a:extLst>
          </p:cNvPr>
          <p:cNvGrpSpPr/>
          <p:nvPr/>
        </p:nvGrpSpPr>
        <p:grpSpPr>
          <a:xfrm>
            <a:off x="3378434" y="2967622"/>
            <a:ext cx="635441" cy="500924"/>
            <a:chOff x="5238839" y="4496086"/>
            <a:chExt cx="635441" cy="5009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CFCD2-6D1A-FBFF-9C91-E918743321BF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0931FB6-E6F0-6D8E-E184-3ACFE32D4493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EB1C3E-BEF0-4CC1-B8C1-90E7B714A05E}"/>
              </a:ext>
            </a:extLst>
          </p:cNvPr>
          <p:cNvGrpSpPr/>
          <p:nvPr/>
        </p:nvGrpSpPr>
        <p:grpSpPr>
          <a:xfrm>
            <a:off x="3378434" y="1336702"/>
            <a:ext cx="635441" cy="246464"/>
            <a:chOff x="5238839" y="4496086"/>
            <a:chExt cx="635441" cy="246464"/>
          </a:xfrm>
          <a:solidFill>
            <a:schemeClr val="bg1">
              <a:alpha val="62484"/>
            </a:schemeClr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4667B8-B91C-DD9B-8F0F-576E8D6B6B0F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9↑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D1FD68-4CEA-184A-9CB4-CA8FD89F4C0C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D1375E-E6C9-15BB-79C5-D8CC86A0334F}"/>
              </a:ext>
            </a:extLst>
          </p:cNvPr>
          <p:cNvGrpSpPr/>
          <p:nvPr/>
        </p:nvGrpSpPr>
        <p:grpSpPr>
          <a:xfrm>
            <a:off x="3378434" y="2290764"/>
            <a:ext cx="635441" cy="500924"/>
            <a:chOff x="5238839" y="4496086"/>
            <a:chExt cx="635441" cy="5009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CFEAE1-5D04-F181-941A-2E768A4AE0C9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5↑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4D4656-C373-7BC1-C7CA-3F40F226036F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08A0B7-B5AD-EA19-2673-E81DA644A9AC}"/>
              </a:ext>
            </a:extLst>
          </p:cNvPr>
          <p:cNvSpPr txBox="1"/>
          <p:nvPr/>
        </p:nvSpPr>
        <p:spPr>
          <a:xfrm>
            <a:off x="1474670" y="1032796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6F91A5-8C0C-6B02-CFC0-9A6E7D4EBF14}"/>
              </a:ext>
            </a:extLst>
          </p:cNvPr>
          <p:cNvSpPr txBox="1"/>
          <p:nvPr/>
        </p:nvSpPr>
        <p:spPr>
          <a:xfrm>
            <a:off x="459346" y="656455"/>
            <a:ext cx="12053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en-US" sz="1600" spc="-40" dirty="0">
                <a:latin typeface="+mn-ea"/>
              </a:rPr>
              <a:t>Initiation step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209F33-ACB1-5303-96E9-8E73B2BEF664}"/>
              </a:ext>
            </a:extLst>
          </p:cNvPr>
          <p:cNvGrpSpPr/>
          <p:nvPr/>
        </p:nvGrpSpPr>
        <p:grpSpPr>
          <a:xfrm>
            <a:off x="1200830" y="3460222"/>
            <a:ext cx="635441" cy="246464"/>
            <a:chOff x="5238839" y="4496086"/>
            <a:chExt cx="635441" cy="2464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20D3D2-DBEC-8FE6-DF85-EC2A45633754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8CB7FB8-9E2B-AD3A-B1B3-880B0614892B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F950774-ABD8-58A0-0F64-4FD216C59508}"/>
              </a:ext>
            </a:extLst>
          </p:cNvPr>
          <p:cNvGrpSpPr/>
          <p:nvPr/>
        </p:nvGrpSpPr>
        <p:grpSpPr>
          <a:xfrm>
            <a:off x="246057" y="2873746"/>
            <a:ext cx="635441" cy="492448"/>
            <a:chOff x="5238839" y="4496086"/>
            <a:chExt cx="635441" cy="4517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FEE3646-57BF-565B-021D-7731F724882A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5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B2A390D-2F92-AD4A-26E5-EBA270BF3575}"/>
                </a:ext>
              </a:extLst>
            </p:cNvPr>
            <p:cNvSpPr/>
            <p:nvPr/>
          </p:nvSpPr>
          <p:spPr>
            <a:xfrm>
              <a:off x="5238839" y="4496328"/>
              <a:ext cx="592072" cy="451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55206D-B00D-FC5C-9D7A-2EB5F855315A}"/>
              </a:ext>
            </a:extLst>
          </p:cNvPr>
          <p:cNvGrpSpPr/>
          <p:nvPr/>
        </p:nvGrpSpPr>
        <p:grpSpPr>
          <a:xfrm>
            <a:off x="246057" y="1643503"/>
            <a:ext cx="635441" cy="246464"/>
            <a:chOff x="5238839" y="4496086"/>
            <a:chExt cx="635441" cy="2464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FDC929-963C-B8A2-1D80-DE2038FF7D8B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02E1454-FD45-8598-7755-613A08378D03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73C8C92-DAC0-01C2-2CD0-4D6D53D3A8C6}"/>
              </a:ext>
            </a:extLst>
          </p:cNvPr>
          <p:cNvSpPr txBox="1"/>
          <p:nvPr/>
        </p:nvSpPr>
        <p:spPr>
          <a:xfrm>
            <a:off x="1186915" y="987453"/>
            <a:ext cx="6004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Reorder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8F8551-57DC-36BD-65DC-741F6761990D}"/>
              </a:ext>
            </a:extLst>
          </p:cNvPr>
          <p:cNvSpPr txBox="1"/>
          <p:nvPr/>
        </p:nvSpPr>
        <p:spPr>
          <a:xfrm>
            <a:off x="598566" y="987453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4D36A-3B39-2748-0C9E-9BF5C191A767}"/>
              </a:ext>
            </a:extLst>
          </p:cNvPr>
          <p:cNvSpPr txBox="1"/>
          <p:nvPr/>
        </p:nvSpPr>
        <p:spPr>
          <a:xfrm>
            <a:off x="199085" y="987453"/>
            <a:ext cx="738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Assemble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" name="직선 연결선[R] 278">
            <a:extLst>
              <a:ext uri="{FF2B5EF4-FFF2-40B4-BE49-F238E27FC236}">
                <a16:creationId xmlns:a16="http://schemas.microsoft.com/office/drawing/2014/main" id="{1C6B277B-BF48-C6B3-BADE-2E04FDDC0B07}"/>
              </a:ext>
            </a:extLst>
          </p:cNvPr>
          <p:cNvCxnSpPr>
            <a:cxnSpLocks/>
            <a:stCxn id="65" idx="1"/>
            <a:endCxn id="49" idx="3"/>
          </p:cNvCxnSpPr>
          <p:nvPr/>
        </p:nvCxnSpPr>
        <p:spPr>
          <a:xfrm flipH="1" flipV="1">
            <a:off x="881498" y="1766614"/>
            <a:ext cx="308653" cy="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278">
            <a:extLst>
              <a:ext uri="{FF2B5EF4-FFF2-40B4-BE49-F238E27FC236}">
                <a16:creationId xmlns:a16="http://schemas.microsoft.com/office/drawing/2014/main" id="{38F92D8D-8246-A15B-F52F-99858D814566}"/>
              </a:ext>
            </a:extLst>
          </p:cNvPr>
          <p:cNvCxnSpPr>
            <a:cxnSpLocks/>
            <a:stCxn id="44" idx="1"/>
            <a:endCxn id="46" idx="3"/>
          </p:cNvCxnSpPr>
          <p:nvPr/>
        </p:nvCxnSpPr>
        <p:spPr>
          <a:xfrm flipH="1" flipV="1">
            <a:off x="881498" y="3119970"/>
            <a:ext cx="319332" cy="46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[R] 278">
            <a:extLst>
              <a:ext uri="{FF2B5EF4-FFF2-40B4-BE49-F238E27FC236}">
                <a16:creationId xmlns:a16="http://schemas.microsoft.com/office/drawing/2014/main" id="{5D9C56FC-3AC6-8F11-CF76-E2E71ECBA178}"/>
              </a:ext>
            </a:extLst>
          </p:cNvPr>
          <p:cNvCxnSpPr>
            <a:cxnSpLocks/>
            <a:stCxn id="68" idx="1"/>
            <a:endCxn id="46" idx="3"/>
          </p:cNvCxnSpPr>
          <p:nvPr/>
        </p:nvCxnSpPr>
        <p:spPr>
          <a:xfrm flipH="1">
            <a:off x="881498" y="2766521"/>
            <a:ext cx="319332" cy="35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321">
            <a:extLst>
              <a:ext uri="{FF2B5EF4-FFF2-40B4-BE49-F238E27FC236}">
                <a16:creationId xmlns:a16="http://schemas.microsoft.com/office/drawing/2014/main" id="{E13577C6-E0E6-17B9-E49E-4D49CFC4C113}"/>
              </a:ext>
            </a:extLst>
          </p:cNvPr>
          <p:cNvCxnSpPr>
            <a:cxnSpLocks/>
          </p:cNvCxnSpPr>
          <p:nvPr/>
        </p:nvCxnSpPr>
        <p:spPr>
          <a:xfrm>
            <a:off x="240829" y="937792"/>
            <a:ext cx="182820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321">
            <a:extLst>
              <a:ext uri="{FF2B5EF4-FFF2-40B4-BE49-F238E27FC236}">
                <a16:creationId xmlns:a16="http://schemas.microsoft.com/office/drawing/2014/main" id="{DF770862-F0E4-5E53-A22F-111935900718}"/>
              </a:ext>
            </a:extLst>
          </p:cNvPr>
          <p:cNvCxnSpPr>
            <a:cxnSpLocks/>
          </p:cNvCxnSpPr>
          <p:nvPr/>
        </p:nvCxnSpPr>
        <p:spPr>
          <a:xfrm flipH="1">
            <a:off x="3140070" y="998675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6D6AFAF-20E6-AECA-85C1-5827DD3168A2}"/>
              </a:ext>
            </a:extLst>
          </p:cNvPr>
          <p:cNvSpPr/>
          <p:nvPr/>
        </p:nvSpPr>
        <p:spPr>
          <a:xfrm>
            <a:off x="239761" y="1643625"/>
            <a:ext cx="592072" cy="24622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7E58346-05A4-5E76-2C39-F3A101D016B7}"/>
              </a:ext>
            </a:extLst>
          </p:cNvPr>
          <p:cNvSpPr/>
          <p:nvPr/>
        </p:nvSpPr>
        <p:spPr>
          <a:xfrm>
            <a:off x="239761" y="2883372"/>
            <a:ext cx="592072" cy="482822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7011EF3-1B9B-8B3D-EC9E-BEFB9D310717}"/>
              </a:ext>
            </a:extLst>
          </p:cNvPr>
          <p:cNvGrpSpPr/>
          <p:nvPr/>
        </p:nvGrpSpPr>
        <p:grpSpPr>
          <a:xfrm>
            <a:off x="1190151" y="1643503"/>
            <a:ext cx="635441" cy="246464"/>
            <a:chOff x="5238839" y="4496086"/>
            <a:chExt cx="635441" cy="24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CEA00C-67DD-71ED-5013-F5683839F0BF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DF68EBF-18A2-0397-3DFD-D41CB9448FCC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F5AFEF0-F174-504B-8468-13B08B8060C1}"/>
              </a:ext>
            </a:extLst>
          </p:cNvPr>
          <p:cNvGrpSpPr/>
          <p:nvPr/>
        </p:nvGrpSpPr>
        <p:grpSpPr>
          <a:xfrm>
            <a:off x="1200830" y="2643167"/>
            <a:ext cx="635441" cy="246464"/>
            <a:chOff x="5238839" y="4496086"/>
            <a:chExt cx="635441" cy="24646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305492-E866-973E-3FE0-C2FBDE98347A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4E53817-636D-A83B-7155-4ED97BB36B88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B36F726-F244-EA91-929B-FE5ADEA3C8C5}"/>
              </a:ext>
            </a:extLst>
          </p:cNvPr>
          <p:cNvSpPr txBox="1"/>
          <p:nvPr/>
        </p:nvSpPr>
        <p:spPr>
          <a:xfrm>
            <a:off x="2358327" y="656455"/>
            <a:ext cx="150990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First propagation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DB8536-3DE5-4E91-F8B1-C1C8B962537D}"/>
              </a:ext>
            </a:extLst>
          </p:cNvPr>
          <p:cNvSpPr txBox="1"/>
          <p:nvPr/>
        </p:nvSpPr>
        <p:spPr>
          <a:xfrm>
            <a:off x="3572169" y="1032796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999F9A-84CD-C20A-7A83-79368D2100DE}"/>
              </a:ext>
            </a:extLst>
          </p:cNvPr>
          <p:cNvSpPr txBox="1"/>
          <p:nvPr/>
        </p:nvSpPr>
        <p:spPr>
          <a:xfrm>
            <a:off x="3370022" y="987453"/>
            <a:ext cx="6004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Reorder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E073B0-F918-12D7-7523-544C49A9CA84}"/>
              </a:ext>
            </a:extLst>
          </p:cNvPr>
          <p:cNvSpPr txBox="1"/>
          <p:nvPr/>
        </p:nvSpPr>
        <p:spPr>
          <a:xfrm>
            <a:off x="2696065" y="987453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606257-2424-E585-C39A-78716FAC17FE}"/>
              </a:ext>
            </a:extLst>
          </p:cNvPr>
          <p:cNvSpPr txBox="1"/>
          <p:nvPr/>
        </p:nvSpPr>
        <p:spPr>
          <a:xfrm>
            <a:off x="2296584" y="987453"/>
            <a:ext cx="738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Assemble</a:t>
            </a:r>
            <a:endParaRPr kumimoji="1" lang="ko-Kore-KR" altLang="en-US" sz="1400" spc="-40" dirty="0">
              <a:latin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32A254-760E-5827-18B8-3E989856C255}"/>
              </a:ext>
            </a:extLst>
          </p:cNvPr>
          <p:cNvGrpSpPr/>
          <p:nvPr/>
        </p:nvGrpSpPr>
        <p:grpSpPr>
          <a:xfrm>
            <a:off x="2314015" y="1336702"/>
            <a:ext cx="635441" cy="246464"/>
            <a:chOff x="5238839" y="4496086"/>
            <a:chExt cx="635441" cy="246464"/>
          </a:xfrm>
          <a:solidFill>
            <a:schemeClr val="bg1">
              <a:alpha val="62484"/>
            </a:schemeClr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00ABC2D-251A-58BA-8CE6-B8F1E0F4EC00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9↑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467D618-FF5B-0C8F-F721-2404EF7CB881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393D58C-7BEC-C9DD-A66C-5C0DEECC7927}"/>
              </a:ext>
            </a:extLst>
          </p:cNvPr>
          <p:cNvGrpSpPr/>
          <p:nvPr/>
        </p:nvGrpSpPr>
        <p:grpSpPr>
          <a:xfrm>
            <a:off x="2314015" y="1938513"/>
            <a:ext cx="635441" cy="246464"/>
            <a:chOff x="5238839" y="4496086"/>
            <a:chExt cx="635441" cy="24646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2F3895-F842-02F7-0E39-191385BBCAFE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92D8C71-4DA3-CF3A-BE43-DB8A9B3D239E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B341EFD-EB92-FE04-5412-69FF9AF97DEF}"/>
              </a:ext>
            </a:extLst>
          </p:cNvPr>
          <p:cNvGrpSpPr/>
          <p:nvPr/>
        </p:nvGrpSpPr>
        <p:grpSpPr>
          <a:xfrm>
            <a:off x="2314015" y="2514308"/>
            <a:ext cx="635441" cy="504183"/>
            <a:chOff x="5238839" y="4496086"/>
            <a:chExt cx="635441" cy="50418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5FF6142-38DD-E360-D7E3-4C2D580FED2C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5↑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A08CB8-B2EC-BA18-1270-1A685AD00CC0}"/>
                </a:ext>
              </a:extLst>
            </p:cNvPr>
            <p:cNvSpPr/>
            <p:nvPr/>
          </p:nvSpPr>
          <p:spPr>
            <a:xfrm>
              <a:off x="5238839" y="4496329"/>
              <a:ext cx="592072" cy="5039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F924175-2BAC-6220-C998-B9FEEE42C3B5}"/>
              </a:ext>
            </a:extLst>
          </p:cNvPr>
          <p:cNvGrpSpPr/>
          <p:nvPr/>
        </p:nvGrpSpPr>
        <p:grpSpPr>
          <a:xfrm>
            <a:off x="2304289" y="3173167"/>
            <a:ext cx="635441" cy="246464"/>
            <a:chOff x="5238839" y="4496086"/>
            <a:chExt cx="635441" cy="246464"/>
          </a:xfrm>
          <a:solidFill>
            <a:schemeClr val="bg1">
              <a:alpha val="62484"/>
            </a:schemeClr>
          </a:solidFill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61FAA4-925C-26DC-E07D-097D127FA4D5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CEB5A5A-B15B-E363-715D-095552435255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5FFD319-CDB0-2A8F-C368-7F82B40B4F96}"/>
              </a:ext>
            </a:extLst>
          </p:cNvPr>
          <p:cNvGrpSpPr/>
          <p:nvPr/>
        </p:nvGrpSpPr>
        <p:grpSpPr>
          <a:xfrm>
            <a:off x="2314015" y="3637365"/>
            <a:ext cx="635441" cy="246464"/>
            <a:chOff x="5238839" y="4496086"/>
            <a:chExt cx="635441" cy="24646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0B0EE36-5AA0-8991-4261-5F6C4C660837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7706709-70B4-4DCA-2053-6F1CB9BEB77A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4181EC47-F224-08C4-DBA4-ACAC4550A525}"/>
              </a:ext>
            </a:extLst>
          </p:cNvPr>
          <p:cNvCxnSpPr>
            <a:cxnSpLocks/>
            <a:stCxn id="90" idx="1"/>
            <a:endCxn id="67" idx="3"/>
          </p:cNvCxnSpPr>
          <p:nvPr/>
        </p:nvCxnSpPr>
        <p:spPr>
          <a:xfrm flipH="1">
            <a:off x="1836271" y="2760530"/>
            <a:ext cx="492822" cy="5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9C2589E4-3263-AB0E-C56B-88AE18BE8910}"/>
              </a:ext>
            </a:extLst>
          </p:cNvPr>
          <p:cNvCxnSpPr>
            <a:cxnSpLocks/>
            <a:stCxn id="94" idx="1"/>
            <a:endCxn id="67" idx="3"/>
          </p:cNvCxnSpPr>
          <p:nvPr/>
        </p:nvCxnSpPr>
        <p:spPr>
          <a:xfrm flipH="1" flipV="1">
            <a:off x="1836271" y="2766278"/>
            <a:ext cx="468018" cy="530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188C6945-9CD8-A6E0-4C8A-F63DDEEE35DE}"/>
              </a:ext>
            </a:extLst>
          </p:cNvPr>
          <p:cNvCxnSpPr>
            <a:cxnSpLocks/>
            <a:stCxn id="24" idx="1"/>
            <a:endCxn id="90" idx="3"/>
          </p:cNvCxnSpPr>
          <p:nvPr/>
        </p:nvCxnSpPr>
        <p:spPr>
          <a:xfrm flipH="1">
            <a:off x="2949456" y="2541348"/>
            <a:ext cx="428978" cy="219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EBD1C295-6500-A537-17A5-443D636EA9A1}"/>
              </a:ext>
            </a:extLst>
          </p:cNvPr>
          <p:cNvCxnSpPr>
            <a:cxnSpLocks/>
            <a:stCxn id="24" idx="1"/>
            <a:endCxn id="84" idx="3"/>
          </p:cNvCxnSpPr>
          <p:nvPr/>
        </p:nvCxnSpPr>
        <p:spPr>
          <a:xfrm flipH="1" flipV="1">
            <a:off x="2949456" y="2061624"/>
            <a:ext cx="428978" cy="479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51B65EA-B27C-2303-AE83-6D9FF38A6A50}"/>
              </a:ext>
            </a:extLst>
          </p:cNvPr>
          <p:cNvCxnSpPr>
            <a:cxnSpLocks/>
            <a:stCxn id="17" idx="1"/>
            <a:endCxn id="90" idx="3"/>
          </p:cNvCxnSpPr>
          <p:nvPr/>
        </p:nvCxnSpPr>
        <p:spPr>
          <a:xfrm flipH="1" flipV="1">
            <a:off x="2949456" y="2760530"/>
            <a:ext cx="444056" cy="453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66C06CE2-CE86-B3A1-7F4E-0CB4EEB12489}"/>
              </a:ext>
            </a:extLst>
          </p:cNvPr>
          <p:cNvCxnSpPr>
            <a:cxnSpLocks/>
            <a:stCxn id="15" idx="1"/>
            <a:endCxn id="93" idx="3"/>
          </p:cNvCxnSpPr>
          <p:nvPr/>
        </p:nvCxnSpPr>
        <p:spPr>
          <a:xfrm flipH="1">
            <a:off x="2939730" y="1830907"/>
            <a:ext cx="438704" cy="1465371"/>
          </a:xfrm>
          <a:prstGeom prst="line">
            <a:avLst/>
          </a:prstGeom>
          <a:ln>
            <a:solidFill>
              <a:schemeClr val="dk1">
                <a:alpha val="10978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C0856FD-6118-D53A-AF58-885952D3FD14}"/>
              </a:ext>
            </a:extLst>
          </p:cNvPr>
          <p:cNvCxnSpPr>
            <a:cxnSpLocks/>
            <a:stCxn id="21" idx="1"/>
            <a:endCxn id="80" idx="3"/>
          </p:cNvCxnSpPr>
          <p:nvPr/>
        </p:nvCxnSpPr>
        <p:spPr>
          <a:xfrm flipH="1" flipV="1">
            <a:off x="2949456" y="1459813"/>
            <a:ext cx="428978" cy="243"/>
          </a:xfrm>
          <a:prstGeom prst="line">
            <a:avLst/>
          </a:prstGeom>
          <a:ln>
            <a:solidFill>
              <a:schemeClr val="dk1">
                <a:alpha val="10978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29E28B5-EFB3-F05C-F956-AC1E2143BB7A}"/>
              </a:ext>
            </a:extLst>
          </p:cNvPr>
          <p:cNvCxnSpPr>
            <a:cxnSpLocks/>
            <a:stCxn id="18" idx="1"/>
            <a:endCxn id="98" idx="3"/>
          </p:cNvCxnSpPr>
          <p:nvPr/>
        </p:nvCxnSpPr>
        <p:spPr>
          <a:xfrm flipH="1">
            <a:off x="2949456" y="3218206"/>
            <a:ext cx="428978" cy="54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[R] 321">
            <a:extLst>
              <a:ext uri="{FF2B5EF4-FFF2-40B4-BE49-F238E27FC236}">
                <a16:creationId xmlns:a16="http://schemas.microsoft.com/office/drawing/2014/main" id="{76907C37-DFCB-B540-EF95-497333D2AC87}"/>
              </a:ext>
            </a:extLst>
          </p:cNvPr>
          <p:cNvCxnSpPr>
            <a:cxnSpLocks/>
          </p:cNvCxnSpPr>
          <p:nvPr/>
        </p:nvCxnSpPr>
        <p:spPr>
          <a:xfrm>
            <a:off x="2185667" y="937792"/>
            <a:ext cx="182820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DA32D93-94B7-6EA9-BC9A-1D8C36E1240E}"/>
              </a:ext>
            </a:extLst>
          </p:cNvPr>
          <p:cNvGrpSpPr/>
          <p:nvPr/>
        </p:nvGrpSpPr>
        <p:grpSpPr>
          <a:xfrm>
            <a:off x="63801" y="5435990"/>
            <a:ext cx="635441" cy="246464"/>
            <a:chOff x="5238839" y="4496086"/>
            <a:chExt cx="635441" cy="24646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7A91843-57DA-2B10-7E16-A5D2A674C311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F776453-3E54-A40D-A2A2-B94D3E3D5AEC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230BFBC-82C2-C11D-BB43-BD9951B0BC88}"/>
              </a:ext>
            </a:extLst>
          </p:cNvPr>
          <p:cNvGrpSpPr/>
          <p:nvPr/>
        </p:nvGrpSpPr>
        <p:grpSpPr>
          <a:xfrm>
            <a:off x="1076814" y="5307131"/>
            <a:ext cx="635441" cy="504183"/>
            <a:chOff x="5238839" y="4496086"/>
            <a:chExt cx="635441" cy="50418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8DF9B3A-F5DB-AB52-94DA-3253D6E5AC62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5↑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7A416DA-5E65-DAF3-3692-36098840164D}"/>
                </a:ext>
              </a:extLst>
            </p:cNvPr>
            <p:cNvSpPr/>
            <p:nvPr/>
          </p:nvSpPr>
          <p:spPr>
            <a:xfrm>
              <a:off x="5238839" y="4496329"/>
              <a:ext cx="592072" cy="5039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D1F089-70F0-2B10-FCAA-0F07DB4475BB}"/>
              </a:ext>
            </a:extLst>
          </p:cNvPr>
          <p:cNvGrpSpPr/>
          <p:nvPr/>
        </p:nvGrpSpPr>
        <p:grpSpPr>
          <a:xfrm>
            <a:off x="1067088" y="5965990"/>
            <a:ext cx="635441" cy="246464"/>
            <a:chOff x="5238839" y="4496086"/>
            <a:chExt cx="635441" cy="246464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363A601-8F3F-9F40-7482-A24E9468F534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FB54D72-7F12-7E5C-040E-F96637585279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7243E7C2-18ED-707B-2570-C7E4B4CF50A6}"/>
              </a:ext>
            </a:extLst>
          </p:cNvPr>
          <p:cNvCxnSpPr>
            <a:cxnSpLocks/>
            <a:stCxn id="138" idx="1"/>
          </p:cNvCxnSpPr>
          <p:nvPr/>
        </p:nvCxnSpPr>
        <p:spPr>
          <a:xfrm flipH="1" flipV="1">
            <a:off x="661591" y="5556050"/>
            <a:ext cx="415223" cy="3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7B088190-7F36-2E9F-0042-7EF694479B1C}"/>
              </a:ext>
            </a:extLst>
          </p:cNvPr>
          <p:cNvCxnSpPr>
            <a:cxnSpLocks/>
            <a:stCxn id="141" idx="1"/>
          </p:cNvCxnSpPr>
          <p:nvPr/>
        </p:nvCxnSpPr>
        <p:spPr>
          <a:xfrm flipH="1" flipV="1">
            <a:off x="661591" y="5556050"/>
            <a:ext cx="405497" cy="533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5C05D00-FA4D-E656-3C4C-27C16A04C99F}"/>
              </a:ext>
            </a:extLst>
          </p:cNvPr>
          <p:cNvSpPr txBox="1"/>
          <p:nvPr/>
        </p:nvSpPr>
        <p:spPr>
          <a:xfrm>
            <a:off x="798893" y="5405212"/>
            <a:ext cx="14715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9856C8B-AF7D-6A80-809C-49A788BB3BAD}"/>
              </a:ext>
            </a:extLst>
          </p:cNvPr>
          <p:cNvSpPr txBox="1"/>
          <p:nvPr/>
        </p:nvSpPr>
        <p:spPr>
          <a:xfrm>
            <a:off x="795428" y="5775789"/>
            <a:ext cx="12952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8D825E-9570-484A-8B19-EC3ECCCC9ADF}"/>
              </a:ext>
            </a:extLst>
          </p:cNvPr>
          <p:cNvSpPr txBox="1"/>
          <p:nvPr/>
        </p:nvSpPr>
        <p:spPr>
          <a:xfrm>
            <a:off x="1879286" y="5294287"/>
            <a:ext cx="5187639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DP 1</a:t>
            </a:r>
            <a:r>
              <a:rPr kumimoji="1" lang="ko-KR" altLang="en-US" sz="1400" spc="-40" dirty="0">
                <a:latin typeface="+mn-ea"/>
              </a:rPr>
              <a:t>의 </a:t>
            </a:r>
            <a:r>
              <a:rPr kumimoji="1" lang="en-US" altLang="ko-KR" sz="1400" spc="-40" dirty="0">
                <a:latin typeface="+mn-ea"/>
              </a:rPr>
              <a:t>Change propagation</a:t>
            </a:r>
            <a:r>
              <a:rPr kumimoji="1" lang="ko-KR" altLang="en-US" sz="1400" spc="-40" dirty="0">
                <a:latin typeface="+mn-ea"/>
              </a:rPr>
              <a:t>을 해결할 수 있는 </a:t>
            </a:r>
            <a:r>
              <a:rPr kumimoji="1" lang="en-US" altLang="ko-KR" sz="1400" spc="-40" dirty="0">
                <a:latin typeface="+mn-ea"/>
              </a:rPr>
              <a:t>path : A </a:t>
            </a:r>
            <a:r>
              <a:rPr kumimoji="1" lang="en-US" altLang="ko-KR" sz="1400" b="1" spc="-40" dirty="0">
                <a:solidFill>
                  <a:srgbClr val="C00000"/>
                </a:solidFill>
                <a:latin typeface="+mn-ea"/>
              </a:rPr>
              <a:t>OR</a:t>
            </a:r>
            <a:r>
              <a:rPr kumimoji="1" lang="en-US" altLang="ko-KR" sz="1400" spc="-40" dirty="0">
                <a:latin typeface="+mn-ea"/>
              </a:rPr>
              <a:t> B</a:t>
            </a:r>
          </a:p>
          <a:p>
            <a:pPr algn="l"/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ko-KR" altLang="en-US" sz="1400" spc="-40" dirty="0">
                <a:latin typeface="+mn-ea"/>
              </a:rPr>
              <a:t>각 </a:t>
            </a:r>
            <a:r>
              <a:rPr kumimoji="1" lang="en-US" altLang="ko-KR" sz="1400" spc="-40" dirty="0">
                <a:latin typeface="+mn-ea"/>
              </a:rPr>
              <a:t>path</a:t>
            </a:r>
            <a:r>
              <a:rPr kumimoji="1" lang="ko-KR" altLang="en-US" sz="1400" spc="-40" dirty="0">
                <a:latin typeface="+mn-ea"/>
              </a:rPr>
              <a:t>마다</a:t>
            </a:r>
            <a:r>
              <a:rPr kumimoji="1" lang="en-US" altLang="ko-KR" sz="1400" spc="-40" dirty="0">
                <a:latin typeface="+mn-ea"/>
              </a:rPr>
              <a:t>,</a:t>
            </a:r>
            <a:r>
              <a:rPr kumimoji="1" lang="ko-KR" altLang="en-US" sz="1400" spc="-40" dirty="0">
                <a:latin typeface="+mn-ea"/>
              </a:rPr>
              <a:t> </a:t>
            </a:r>
            <a:r>
              <a:rPr kumimoji="1" lang="en-US" altLang="ko-KR" sz="1400" spc="-40" dirty="0">
                <a:latin typeface="+mn-ea"/>
              </a:rPr>
              <a:t>impact </a:t>
            </a:r>
            <a:r>
              <a:rPr kumimoji="1" lang="ko-KR" altLang="en-US" sz="1400" spc="-40" dirty="0">
                <a:latin typeface="+mn-ea"/>
              </a:rPr>
              <a:t>가 다르다</a:t>
            </a:r>
            <a:r>
              <a:rPr kumimoji="1" lang="en-US" altLang="ko-KR" sz="1400" spc="-40" dirty="0">
                <a:latin typeface="+mn-ea"/>
              </a:rPr>
              <a:t>. (likelihood</a:t>
            </a:r>
            <a:r>
              <a:rPr kumimoji="1" lang="ko-KR" altLang="en-US" sz="1400" spc="-40" dirty="0">
                <a:latin typeface="+mn-ea"/>
              </a:rPr>
              <a:t>는 동일</a:t>
            </a:r>
            <a:r>
              <a:rPr kumimoji="1" lang="en-US" altLang="ko-KR" sz="1400" spc="-40" dirty="0">
                <a:latin typeface="+mn-ea"/>
              </a:rPr>
              <a:t>?)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kumimoji="1" lang="en-US" altLang="ko-KR" sz="1400" spc="-40" dirty="0">
                <a:latin typeface="+mn-ea"/>
                <a:sym typeface="Wingdings" pitchFamily="2" charset="2"/>
              </a:rPr>
              <a:t>Propagation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을 더 효과적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(cost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,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duration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등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)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인 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path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가 존재한다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.</a:t>
            </a:r>
          </a:p>
          <a:p>
            <a:pPr algn="l"/>
            <a:r>
              <a:rPr kumimoji="1" lang="ko-KR" altLang="en-US" sz="1400" spc="-40" dirty="0">
                <a:latin typeface="+mn-ea"/>
              </a:rPr>
              <a:t>그러나 </a:t>
            </a:r>
            <a:r>
              <a:rPr kumimoji="1" lang="en-US" altLang="ko-KR" sz="1400" spc="-40" dirty="0">
                <a:latin typeface="+mn-ea"/>
              </a:rPr>
              <a:t>indirect path</a:t>
            </a:r>
            <a:r>
              <a:rPr kumimoji="1" lang="ko-KR" altLang="en-US" sz="1400" spc="-40" dirty="0">
                <a:latin typeface="+mn-ea"/>
              </a:rPr>
              <a:t>에서의 상충으로 인해</a:t>
            </a:r>
            <a:r>
              <a:rPr kumimoji="1" lang="en-US" altLang="ko-KR" sz="1400" spc="-40" dirty="0">
                <a:latin typeface="+mn-ea"/>
              </a:rPr>
              <a:t>,</a:t>
            </a:r>
            <a:r>
              <a:rPr kumimoji="1" lang="ko-KR" altLang="en-US" sz="1400" spc="-40" dirty="0">
                <a:latin typeface="+mn-ea"/>
              </a:rPr>
              <a:t> </a:t>
            </a:r>
            <a:endParaRPr kumimoji="1" lang="en-US" altLang="ko-KR" sz="1400" spc="-40" dirty="0"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0E373E0-C370-9E68-47CE-0A799D40BB9A}"/>
              </a:ext>
            </a:extLst>
          </p:cNvPr>
          <p:cNvSpPr txBox="1"/>
          <p:nvPr/>
        </p:nvSpPr>
        <p:spPr>
          <a:xfrm>
            <a:off x="1986859" y="2651726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b="1" spc="-40" dirty="0">
                <a:latin typeface="+mn-ea"/>
              </a:rPr>
              <a:t>(1)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54A3E5-0911-0306-FC3A-EA6DC259A26E}"/>
              </a:ext>
            </a:extLst>
          </p:cNvPr>
          <p:cNvSpPr txBox="1"/>
          <p:nvPr/>
        </p:nvSpPr>
        <p:spPr>
          <a:xfrm>
            <a:off x="1998308" y="2984533"/>
            <a:ext cx="20932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b="1" spc="-40" dirty="0">
                <a:latin typeface="+mn-ea"/>
              </a:rPr>
              <a:t>(2)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1FD3EFD-FB60-5B84-ED35-8CBB0A12F16B}"/>
              </a:ext>
            </a:extLst>
          </p:cNvPr>
          <p:cNvSpPr txBox="1"/>
          <p:nvPr/>
        </p:nvSpPr>
        <p:spPr>
          <a:xfrm>
            <a:off x="1979458" y="1468550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</a:t>
            </a:r>
            <a:r>
              <a:rPr kumimoji="1" lang="en-US" altLang="ko-KR" sz="1400" b="1" spc="-40" dirty="0">
                <a:latin typeface="+mn-ea"/>
              </a:rPr>
              <a:t>1)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B8632BC-5898-B4EA-DD8B-9EEBB7AC8DA9}"/>
              </a:ext>
            </a:extLst>
          </p:cNvPr>
          <p:cNvSpPr txBox="1"/>
          <p:nvPr/>
        </p:nvSpPr>
        <p:spPr>
          <a:xfrm>
            <a:off x="1979458" y="1827394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</a:t>
            </a:r>
            <a:r>
              <a:rPr kumimoji="1" lang="en-US" altLang="ko-KR" sz="1400" b="1" spc="-40" dirty="0">
                <a:latin typeface="+mn-ea"/>
              </a:rPr>
              <a:t>2)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D1567F76-5A51-EFDE-ED5D-3344F7BF0514}"/>
              </a:ext>
            </a:extLst>
          </p:cNvPr>
          <p:cNvSpPr/>
          <p:nvPr/>
        </p:nvSpPr>
        <p:spPr>
          <a:xfrm>
            <a:off x="1117642" y="2438144"/>
            <a:ext cx="1875664" cy="1021921"/>
          </a:xfrm>
          <a:prstGeom prst="roundRect">
            <a:avLst/>
          </a:prstGeom>
          <a:solidFill>
            <a:schemeClr val="accent6">
              <a:alpha val="15517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E9A98592-643C-5254-87C5-03B466C42C85}"/>
              </a:ext>
            </a:extLst>
          </p:cNvPr>
          <p:cNvSpPr/>
          <p:nvPr/>
        </p:nvSpPr>
        <p:spPr>
          <a:xfrm>
            <a:off x="1117642" y="1293399"/>
            <a:ext cx="1875664" cy="1021921"/>
          </a:xfrm>
          <a:prstGeom prst="roundRect">
            <a:avLst/>
          </a:prstGeom>
          <a:solidFill>
            <a:schemeClr val="accent6">
              <a:alpha val="15517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50AC608-0614-F314-4F66-B8588FBF6F80}"/>
              </a:ext>
            </a:extLst>
          </p:cNvPr>
          <p:cNvGrpSpPr/>
          <p:nvPr/>
        </p:nvGrpSpPr>
        <p:grpSpPr>
          <a:xfrm>
            <a:off x="78879" y="4783457"/>
            <a:ext cx="592072" cy="246464"/>
            <a:chOff x="5238839" y="4496086"/>
            <a:chExt cx="592072" cy="246464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5E66BFC-DA32-AE8C-5B50-0330417CA28D}"/>
                </a:ext>
              </a:extLst>
            </p:cNvPr>
            <p:cNvSpPr txBox="1"/>
            <p:nvPr/>
          </p:nvSpPr>
          <p:spPr>
            <a:xfrm>
              <a:off x="5253917" y="4496086"/>
              <a:ext cx="65" cy="1641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8CE0081-F68D-9908-4730-0D40228E0192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936AD1A5-FAA2-5E97-1DF2-BAC8CD72DAF0}"/>
              </a:ext>
            </a:extLst>
          </p:cNvPr>
          <p:cNvSpPr txBox="1"/>
          <p:nvPr/>
        </p:nvSpPr>
        <p:spPr>
          <a:xfrm>
            <a:off x="768968" y="4794888"/>
            <a:ext cx="58339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1400" spc="-40" dirty="0">
                <a:latin typeface="+mn-ea"/>
              </a:rPr>
              <a:t>:</a:t>
            </a:r>
            <a:r>
              <a:rPr kumimoji="1" lang="ko-KR" altLang="en-US" sz="1400" spc="-40" dirty="0">
                <a:latin typeface="+mn-ea"/>
              </a:rPr>
              <a:t> </a:t>
            </a:r>
            <a:r>
              <a:rPr kumimoji="1" lang="en-US" altLang="ko-Kore-KR" sz="1400" spc="-40" dirty="0">
                <a:latin typeface="+mn-ea"/>
              </a:rPr>
              <a:t>A </a:t>
            </a:r>
            <a:r>
              <a:rPr kumimoji="1" lang="ko-KR" altLang="en-US" sz="1400" spc="-40" dirty="0">
                <a:latin typeface="+mn-ea"/>
              </a:rPr>
              <a:t>안에는 </a:t>
            </a:r>
            <a:r>
              <a:rPr kumimoji="1" lang="en-US" altLang="ko-KR" sz="1400" spc="-40" dirty="0">
                <a:latin typeface="+mn-ea"/>
              </a:rPr>
              <a:t>‘</a:t>
            </a:r>
            <a:r>
              <a:rPr kumimoji="1" lang="en-US" altLang="ko-KR" sz="1400" b="1" spc="-40" dirty="0">
                <a:solidFill>
                  <a:srgbClr val="C00000"/>
                </a:solidFill>
                <a:latin typeface="+mn-ea"/>
              </a:rPr>
              <a:t>AND</a:t>
            </a:r>
            <a:r>
              <a:rPr kumimoji="1" lang="en-US" altLang="ko-KR" sz="1400" spc="-40" dirty="0">
                <a:latin typeface="+mn-ea"/>
              </a:rPr>
              <a:t>’ (</a:t>
            </a:r>
            <a:r>
              <a:rPr kumimoji="1" lang="ko-KR" altLang="en-US" sz="1400" spc="-40" dirty="0">
                <a:latin typeface="+mn-ea"/>
              </a:rPr>
              <a:t>무조건</a:t>
            </a:r>
            <a:r>
              <a:rPr kumimoji="1" lang="en-US" altLang="ko-KR" sz="1400" spc="-40" dirty="0">
                <a:latin typeface="+mn-ea"/>
              </a:rPr>
              <a:t>)</a:t>
            </a:r>
            <a:r>
              <a:rPr kumimoji="1" lang="ko-KR" altLang="en-US" sz="1400" spc="-40" dirty="0">
                <a:latin typeface="+mn-ea"/>
              </a:rPr>
              <a:t> 의 개념</a:t>
            </a:r>
            <a:r>
              <a:rPr kumimoji="1" lang="en-US" altLang="ko-KR" sz="1400" spc="-40" dirty="0">
                <a:latin typeface="+mn-ea"/>
              </a:rPr>
              <a:t>.</a:t>
            </a:r>
            <a:r>
              <a:rPr kumimoji="1" lang="ko-KR" altLang="en-US" sz="1400" spc="-40" dirty="0">
                <a:latin typeface="+mn-ea"/>
              </a:rPr>
              <a:t> </a:t>
            </a:r>
            <a:r>
              <a:rPr kumimoji="1" lang="en-US" altLang="ko-KR" sz="1400" spc="-40" dirty="0">
                <a:latin typeface="+mn-ea"/>
              </a:rPr>
              <a:t>(</a:t>
            </a:r>
            <a:r>
              <a:rPr kumimoji="1" lang="ko-KR" altLang="en-US" sz="1400" spc="-40" dirty="0" err="1">
                <a:latin typeface="+mn-ea"/>
              </a:rPr>
              <a:t>네모칸</a:t>
            </a:r>
            <a:r>
              <a:rPr kumimoji="1" lang="ko-KR" altLang="en-US" sz="1400" spc="-40" dirty="0">
                <a:latin typeface="+mn-ea"/>
              </a:rPr>
              <a:t> 안에는 무조건 모두 </a:t>
            </a:r>
            <a:r>
              <a:rPr kumimoji="1" lang="ko-KR" altLang="en-US" sz="1400" spc="-40" dirty="0" err="1">
                <a:latin typeface="+mn-ea"/>
              </a:rPr>
              <a:t>충족해야함</a:t>
            </a:r>
            <a:r>
              <a:rPr kumimoji="1" lang="en-US" altLang="ko-KR" sz="1400" spc="-40" dirty="0">
                <a:latin typeface="+mn-ea"/>
              </a:rPr>
              <a:t>)</a:t>
            </a:r>
            <a:endParaRPr kumimoji="1" lang="en-US" altLang="ko-Kore-KR" sz="1400" spc="-40" baseline="-25000" dirty="0">
              <a:latin typeface="+mn-ea"/>
            </a:endParaRPr>
          </a:p>
        </p:txBody>
      </p:sp>
      <p:cxnSp>
        <p:nvCxnSpPr>
          <p:cNvPr id="158" name="직선 연결선[R] 321">
            <a:extLst>
              <a:ext uri="{FF2B5EF4-FFF2-40B4-BE49-F238E27FC236}">
                <a16:creationId xmlns:a16="http://schemas.microsoft.com/office/drawing/2014/main" id="{41D46ECC-F02C-F791-3734-560F55AF1E7F}"/>
              </a:ext>
            </a:extLst>
          </p:cNvPr>
          <p:cNvCxnSpPr>
            <a:cxnSpLocks/>
          </p:cNvCxnSpPr>
          <p:nvPr/>
        </p:nvCxnSpPr>
        <p:spPr>
          <a:xfrm flipH="1">
            <a:off x="5518479" y="998675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90E9E926-CE1D-8089-E204-5DD14B31363B}"/>
              </a:ext>
            </a:extLst>
          </p:cNvPr>
          <p:cNvCxnSpPr>
            <a:cxnSpLocks/>
            <a:stCxn id="221" idx="1"/>
            <a:endCxn id="178" idx="3"/>
          </p:cNvCxnSpPr>
          <p:nvPr/>
        </p:nvCxnSpPr>
        <p:spPr>
          <a:xfrm flipH="1" flipV="1">
            <a:off x="6320348" y="3583333"/>
            <a:ext cx="477744" cy="177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0B4BCAFC-476A-665A-B038-8F28B40D3889}"/>
              </a:ext>
            </a:extLst>
          </p:cNvPr>
          <p:cNvCxnSpPr>
            <a:cxnSpLocks/>
            <a:stCxn id="212" idx="1"/>
            <a:endCxn id="197" idx="3"/>
          </p:cNvCxnSpPr>
          <p:nvPr/>
        </p:nvCxnSpPr>
        <p:spPr>
          <a:xfrm flipH="1" flipV="1">
            <a:off x="6309669" y="1766614"/>
            <a:ext cx="488423" cy="295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A9435E0C-0770-ECF0-F715-AD932A0CF3B9}"/>
              </a:ext>
            </a:extLst>
          </p:cNvPr>
          <p:cNvCxnSpPr>
            <a:cxnSpLocks/>
            <a:stCxn id="209" idx="1"/>
            <a:endCxn id="197" idx="3"/>
          </p:cNvCxnSpPr>
          <p:nvPr/>
        </p:nvCxnSpPr>
        <p:spPr>
          <a:xfrm flipH="1">
            <a:off x="6309669" y="1460056"/>
            <a:ext cx="488423" cy="30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B1A2115-818C-BB0B-8B27-C2A76CB7E0C6}"/>
              </a:ext>
            </a:extLst>
          </p:cNvPr>
          <p:cNvGrpSpPr/>
          <p:nvPr/>
        </p:nvGrpSpPr>
        <p:grpSpPr>
          <a:xfrm>
            <a:off x="7862511" y="1707553"/>
            <a:ext cx="635441" cy="246464"/>
            <a:chOff x="5238839" y="4496086"/>
            <a:chExt cx="635441" cy="246464"/>
          </a:xfrm>
          <a:solidFill>
            <a:schemeClr val="bg1">
              <a:alpha val="53904"/>
            </a:schemeClr>
          </a:solidFill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C5CFB7E-8FB9-8361-A996-58AEBCADE8D5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1761ED2-96F7-7BD1-1FBE-7C7290212D95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40CDDD1-77F7-768E-DE2B-628C0BF20B85}"/>
              </a:ext>
            </a:extLst>
          </p:cNvPr>
          <p:cNvGrpSpPr/>
          <p:nvPr/>
        </p:nvGrpSpPr>
        <p:grpSpPr>
          <a:xfrm>
            <a:off x="7862511" y="2967622"/>
            <a:ext cx="635441" cy="500924"/>
            <a:chOff x="5238839" y="4496086"/>
            <a:chExt cx="635441" cy="500924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867D487-6EE0-5172-F9B7-AC6443E074A6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8AE68E7-F740-6EB1-2CB2-773B21B14268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12CFA617-24E7-5239-74EA-9442F36F8D47}"/>
              </a:ext>
            </a:extLst>
          </p:cNvPr>
          <p:cNvGrpSpPr/>
          <p:nvPr/>
        </p:nvGrpSpPr>
        <p:grpSpPr>
          <a:xfrm>
            <a:off x="7862511" y="1336702"/>
            <a:ext cx="635441" cy="246464"/>
            <a:chOff x="5238839" y="4496086"/>
            <a:chExt cx="635441" cy="246464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65615FD-39B6-C2D0-2A4C-31FF99020646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9↑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086A610-EEC4-A412-35AF-B67B10B86D6C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5A348A1D-188A-4D82-D79C-49C19856AF45}"/>
              </a:ext>
            </a:extLst>
          </p:cNvPr>
          <p:cNvGrpSpPr/>
          <p:nvPr/>
        </p:nvGrpSpPr>
        <p:grpSpPr>
          <a:xfrm>
            <a:off x="7862511" y="2301038"/>
            <a:ext cx="635441" cy="500924"/>
            <a:chOff x="5238839" y="4496086"/>
            <a:chExt cx="635441" cy="500924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3DFD5A5-0CF7-BE3A-494B-58109EDDA6B2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trike="sngStrike" spc="-40" dirty="0">
                  <a:latin typeface="+mn-ea"/>
                </a:rPr>
                <a:t>DP 5↓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5↑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940FBA9-8C98-BD0D-741E-85C1FD4CF678}"/>
                </a:ext>
              </a:extLst>
            </p:cNvPr>
            <p:cNvSpPr/>
            <p:nvPr/>
          </p:nvSpPr>
          <p:spPr>
            <a:xfrm>
              <a:off x="5238839" y="4496329"/>
              <a:ext cx="592072" cy="5006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7D7A5320-D8B5-F50D-75FC-A901C78326D1}"/>
              </a:ext>
            </a:extLst>
          </p:cNvPr>
          <p:cNvSpPr txBox="1"/>
          <p:nvPr/>
        </p:nvSpPr>
        <p:spPr>
          <a:xfrm>
            <a:off x="5958747" y="1032796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6A19032-51F6-E618-17B1-4752E602CE6B}"/>
              </a:ext>
            </a:extLst>
          </p:cNvPr>
          <p:cNvSpPr txBox="1"/>
          <p:nvPr/>
        </p:nvSpPr>
        <p:spPr>
          <a:xfrm>
            <a:off x="4943423" y="656455"/>
            <a:ext cx="12053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en-US" sz="1600" spc="-40" dirty="0">
                <a:latin typeface="+mn-ea"/>
              </a:rPr>
              <a:t>Initiation step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2CFDD94E-9177-EA60-DDDC-E2F7DEB02CCD}"/>
              </a:ext>
            </a:extLst>
          </p:cNvPr>
          <p:cNvGrpSpPr/>
          <p:nvPr/>
        </p:nvGrpSpPr>
        <p:grpSpPr>
          <a:xfrm>
            <a:off x="5684907" y="3460222"/>
            <a:ext cx="635441" cy="246464"/>
            <a:chOff x="5238839" y="4496086"/>
            <a:chExt cx="635441" cy="246464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93F77E8-3285-E089-000E-1D1861BC3B38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1232CAB-3510-3E43-B7E4-9A4A04862B9E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435C1F0-7DA8-7044-C39B-931B8F939C45}"/>
              </a:ext>
            </a:extLst>
          </p:cNvPr>
          <p:cNvGrpSpPr/>
          <p:nvPr/>
        </p:nvGrpSpPr>
        <p:grpSpPr>
          <a:xfrm>
            <a:off x="4730134" y="2873746"/>
            <a:ext cx="635441" cy="492448"/>
            <a:chOff x="5238839" y="4496086"/>
            <a:chExt cx="635441" cy="45178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E10F228-66E1-944E-6AD1-DBF257E64338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5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</a:p>
            <a:p>
              <a:pPr algn="l"/>
              <a:r>
                <a:rPr kumimoji="1" lang="en-US" altLang="ko-Kore-KR" sz="1600" spc="-40" dirty="0">
                  <a:latin typeface="+mn-ea"/>
                </a:rPr>
                <a:t>DP 4↓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745C4102-1DE2-A8FB-6B39-BB0254BEFCDD}"/>
                </a:ext>
              </a:extLst>
            </p:cNvPr>
            <p:cNvSpPr/>
            <p:nvPr/>
          </p:nvSpPr>
          <p:spPr>
            <a:xfrm>
              <a:off x="5238839" y="4496328"/>
              <a:ext cx="592072" cy="451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2D915EF2-9E53-DC05-E1B5-6A5339E7A5D3}"/>
              </a:ext>
            </a:extLst>
          </p:cNvPr>
          <p:cNvGrpSpPr/>
          <p:nvPr/>
        </p:nvGrpSpPr>
        <p:grpSpPr>
          <a:xfrm>
            <a:off x="4730134" y="1643503"/>
            <a:ext cx="635441" cy="246464"/>
            <a:chOff x="5238839" y="4496086"/>
            <a:chExt cx="635441" cy="24646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9E5525B-CC8C-BC60-AF1A-7608DBAEAAA5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6377C79-0E53-B594-E12C-68065B1F7DF3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4A83186F-5305-03DC-D86C-D76B7A9D890E}"/>
              </a:ext>
            </a:extLst>
          </p:cNvPr>
          <p:cNvSpPr txBox="1"/>
          <p:nvPr/>
        </p:nvSpPr>
        <p:spPr>
          <a:xfrm>
            <a:off x="5670992" y="987453"/>
            <a:ext cx="6004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Reorder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1359FB-F9BD-A000-50DE-90272FA18CFA}"/>
              </a:ext>
            </a:extLst>
          </p:cNvPr>
          <p:cNvSpPr txBox="1"/>
          <p:nvPr/>
        </p:nvSpPr>
        <p:spPr>
          <a:xfrm>
            <a:off x="5082643" y="987453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703EA54-C4E9-87B5-4A59-7AF3905FFCD4}"/>
              </a:ext>
            </a:extLst>
          </p:cNvPr>
          <p:cNvSpPr txBox="1"/>
          <p:nvPr/>
        </p:nvSpPr>
        <p:spPr>
          <a:xfrm>
            <a:off x="4683162" y="987453"/>
            <a:ext cx="738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Assemble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89" name="직선 연결선[R] 278">
            <a:extLst>
              <a:ext uri="{FF2B5EF4-FFF2-40B4-BE49-F238E27FC236}">
                <a16:creationId xmlns:a16="http://schemas.microsoft.com/office/drawing/2014/main" id="{AA86B49A-4954-C266-35D3-AF5D2E499F8F}"/>
              </a:ext>
            </a:extLst>
          </p:cNvPr>
          <p:cNvCxnSpPr>
            <a:cxnSpLocks/>
            <a:stCxn id="198" idx="1"/>
            <a:endCxn id="184" idx="3"/>
          </p:cNvCxnSpPr>
          <p:nvPr/>
        </p:nvCxnSpPr>
        <p:spPr>
          <a:xfrm flipH="1" flipV="1">
            <a:off x="5365575" y="1766614"/>
            <a:ext cx="308653" cy="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[R] 278">
            <a:extLst>
              <a:ext uri="{FF2B5EF4-FFF2-40B4-BE49-F238E27FC236}">
                <a16:creationId xmlns:a16="http://schemas.microsoft.com/office/drawing/2014/main" id="{70454236-A644-4B24-D6F5-6A10BEF4686F}"/>
              </a:ext>
            </a:extLst>
          </p:cNvPr>
          <p:cNvCxnSpPr>
            <a:cxnSpLocks/>
            <a:stCxn id="179" idx="1"/>
            <a:endCxn id="181" idx="3"/>
          </p:cNvCxnSpPr>
          <p:nvPr/>
        </p:nvCxnSpPr>
        <p:spPr>
          <a:xfrm flipH="1" flipV="1">
            <a:off x="5365575" y="3119970"/>
            <a:ext cx="319332" cy="46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[R] 278">
            <a:extLst>
              <a:ext uri="{FF2B5EF4-FFF2-40B4-BE49-F238E27FC236}">
                <a16:creationId xmlns:a16="http://schemas.microsoft.com/office/drawing/2014/main" id="{78F8541A-E69E-32D0-9EF6-4B9A796CA4AE}"/>
              </a:ext>
            </a:extLst>
          </p:cNvPr>
          <p:cNvCxnSpPr>
            <a:cxnSpLocks/>
            <a:stCxn id="201" idx="1"/>
            <a:endCxn id="181" idx="3"/>
          </p:cNvCxnSpPr>
          <p:nvPr/>
        </p:nvCxnSpPr>
        <p:spPr>
          <a:xfrm flipH="1">
            <a:off x="5365575" y="2766521"/>
            <a:ext cx="319332" cy="35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[R] 321">
            <a:extLst>
              <a:ext uri="{FF2B5EF4-FFF2-40B4-BE49-F238E27FC236}">
                <a16:creationId xmlns:a16="http://schemas.microsoft.com/office/drawing/2014/main" id="{5E457AF9-3BCC-F23A-B84F-ACC552EA97A4}"/>
              </a:ext>
            </a:extLst>
          </p:cNvPr>
          <p:cNvCxnSpPr>
            <a:cxnSpLocks/>
          </p:cNvCxnSpPr>
          <p:nvPr/>
        </p:nvCxnSpPr>
        <p:spPr>
          <a:xfrm>
            <a:off x="4724906" y="937792"/>
            <a:ext cx="182820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[R] 321">
            <a:extLst>
              <a:ext uri="{FF2B5EF4-FFF2-40B4-BE49-F238E27FC236}">
                <a16:creationId xmlns:a16="http://schemas.microsoft.com/office/drawing/2014/main" id="{D96F8CA7-EC1C-4E8A-A95E-59A73C577091}"/>
              </a:ext>
            </a:extLst>
          </p:cNvPr>
          <p:cNvCxnSpPr>
            <a:cxnSpLocks/>
          </p:cNvCxnSpPr>
          <p:nvPr/>
        </p:nvCxnSpPr>
        <p:spPr>
          <a:xfrm flipH="1">
            <a:off x="7624147" y="998675"/>
            <a:ext cx="31469" cy="2976396"/>
          </a:xfrm>
          <a:prstGeom prst="line">
            <a:avLst/>
          </a:prstGeom>
          <a:ln w="6350">
            <a:solidFill>
              <a:schemeClr val="dk1">
                <a:alpha val="57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CE48E4-CA27-93EB-920A-7F4301D38135}"/>
              </a:ext>
            </a:extLst>
          </p:cNvPr>
          <p:cNvSpPr/>
          <p:nvPr/>
        </p:nvSpPr>
        <p:spPr>
          <a:xfrm>
            <a:off x="4723838" y="1643625"/>
            <a:ext cx="592072" cy="24622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B4BDF43-32A3-5AA6-BFC8-468D87548C88}"/>
              </a:ext>
            </a:extLst>
          </p:cNvPr>
          <p:cNvSpPr/>
          <p:nvPr/>
        </p:nvSpPr>
        <p:spPr>
          <a:xfrm>
            <a:off x="4723838" y="2883372"/>
            <a:ext cx="592072" cy="482822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1B97A935-A126-B96F-7D8F-6623DDCB6C3E}"/>
              </a:ext>
            </a:extLst>
          </p:cNvPr>
          <p:cNvGrpSpPr/>
          <p:nvPr/>
        </p:nvGrpSpPr>
        <p:grpSpPr>
          <a:xfrm>
            <a:off x="5674228" y="1643503"/>
            <a:ext cx="635441" cy="246464"/>
            <a:chOff x="5238839" y="4496086"/>
            <a:chExt cx="635441" cy="246464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321DB3C-CEC0-75C3-1348-169A9B0D00AE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2↑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695A3658-5719-4A3A-8559-1524E51F33DD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E37B91A-3EC8-4F31-651B-51E51EEFDC24}"/>
              </a:ext>
            </a:extLst>
          </p:cNvPr>
          <p:cNvGrpSpPr/>
          <p:nvPr/>
        </p:nvGrpSpPr>
        <p:grpSpPr>
          <a:xfrm>
            <a:off x="5684907" y="2643167"/>
            <a:ext cx="635441" cy="246464"/>
            <a:chOff x="5238839" y="4496086"/>
            <a:chExt cx="635441" cy="246464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E39023C-9A1C-C6AA-7536-2658DEB60993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 1↓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6760E497-7352-BB2D-03EE-BEA4961F4011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05D9CB2A-C1D2-9520-109E-239291C33B75}"/>
              </a:ext>
            </a:extLst>
          </p:cNvPr>
          <p:cNvSpPr txBox="1"/>
          <p:nvPr/>
        </p:nvSpPr>
        <p:spPr>
          <a:xfrm>
            <a:off x="6842404" y="656455"/>
            <a:ext cx="150990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600" spc="-40" dirty="0">
                <a:latin typeface="+mn-ea"/>
              </a:rPr>
              <a:t>First propagation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9EE3E13-82BF-3EC1-86E1-2EAD0BA46B19}"/>
              </a:ext>
            </a:extLst>
          </p:cNvPr>
          <p:cNvSpPr txBox="1"/>
          <p:nvPr/>
        </p:nvSpPr>
        <p:spPr>
          <a:xfrm>
            <a:off x="8056246" y="1032796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7CE89E9-DC72-7448-D137-4B708F2EA05F}"/>
              </a:ext>
            </a:extLst>
          </p:cNvPr>
          <p:cNvSpPr txBox="1"/>
          <p:nvPr/>
        </p:nvSpPr>
        <p:spPr>
          <a:xfrm>
            <a:off x="7854099" y="987453"/>
            <a:ext cx="6004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Reorder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11D3973-3746-3907-D615-7740396D1321}"/>
              </a:ext>
            </a:extLst>
          </p:cNvPr>
          <p:cNvSpPr txBox="1"/>
          <p:nvPr/>
        </p:nvSpPr>
        <p:spPr>
          <a:xfrm>
            <a:off x="7180142" y="987453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ABBB4DC-D5EA-5DBE-5E27-011E88C61639}"/>
              </a:ext>
            </a:extLst>
          </p:cNvPr>
          <p:cNvSpPr txBox="1"/>
          <p:nvPr/>
        </p:nvSpPr>
        <p:spPr>
          <a:xfrm>
            <a:off x="6780661" y="987453"/>
            <a:ext cx="738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sz="1400" spc="-40" dirty="0">
                <a:latin typeface="+mn-ea"/>
              </a:rPr>
              <a:t>Assemble</a:t>
            </a:r>
            <a:endParaRPr kumimoji="1" lang="ko-Kore-KR" altLang="en-US" sz="1400" spc="-40" dirty="0">
              <a:latin typeface="+mn-ea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D11F6FC1-7176-9861-9957-A2A413E386DA}"/>
              </a:ext>
            </a:extLst>
          </p:cNvPr>
          <p:cNvGrpSpPr/>
          <p:nvPr/>
        </p:nvGrpSpPr>
        <p:grpSpPr>
          <a:xfrm>
            <a:off x="6798092" y="1336702"/>
            <a:ext cx="635441" cy="246464"/>
            <a:chOff x="5238839" y="4496086"/>
            <a:chExt cx="635441" cy="246464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6A9DD90-F6BD-96F2-D5D6-383E794FB846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9↑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A4446D7C-7B71-3448-058C-9B8A3EDDD3E9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C6020E2A-0658-0C06-797B-80E85FEE6F3C}"/>
              </a:ext>
            </a:extLst>
          </p:cNvPr>
          <p:cNvGrpSpPr/>
          <p:nvPr/>
        </p:nvGrpSpPr>
        <p:grpSpPr>
          <a:xfrm>
            <a:off x="6798092" y="1938513"/>
            <a:ext cx="635441" cy="246464"/>
            <a:chOff x="5238839" y="4496086"/>
            <a:chExt cx="635441" cy="246464"/>
          </a:xfrm>
          <a:solidFill>
            <a:schemeClr val="bg1">
              <a:alpha val="53904"/>
            </a:schemeClr>
          </a:solidFill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87BAD86-24DA-42D4-D3B5-BB5F0E0AEBFE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C70167B-FA29-8078-84E9-9DA61BB6A923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DC91F8FC-3723-793B-34C2-1B133F6E329D}"/>
              </a:ext>
            </a:extLst>
          </p:cNvPr>
          <p:cNvGrpSpPr/>
          <p:nvPr/>
        </p:nvGrpSpPr>
        <p:grpSpPr>
          <a:xfrm>
            <a:off x="6798092" y="2514308"/>
            <a:ext cx="635441" cy="504183"/>
            <a:chOff x="5238839" y="4496086"/>
            <a:chExt cx="635441" cy="504183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C7861A4-BFA6-2A56-A1DA-BDFD63034F1D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5↑</a:t>
              </a:r>
            </a:p>
            <a:p>
              <a:r>
                <a:rPr kumimoji="1" lang="en-US" altLang="ko-Kore-KR" sz="1600" spc="-40" dirty="0">
                  <a:latin typeface="+mn-ea"/>
                </a:rPr>
                <a:t>DP 7↓</a:t>
              </a: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71D004FB-AE03-EE1D-3B2B-270490303C0D}"/>
                </a:ext>
              </a:extLst>
            </p:cNvPr>
            <p:cNvSpPr/>
            <p:nvPr/>
          </p:nvSpPr>
          <p:spPr>
            <a:xfrm>
              <a:off x="5238839" y="4496329"/>
              <a:ext cx="592072" cy="5039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44492093-317A-F77D-7CB7-274EE6906D65}"/>
              </a:ext>
            </a:extLst>
          </p:cNvPr>
          <p:cNvGrpSpPr/>
          <p:nvPr/>
        </p:nvGrpSpPr>
        <p:grpSpPr>
          <a:xfrm>
            <a:off x="6788366" y="3173167"/>
            <a:ext cx="635441" cy="246464"/>
            <a:chOff x="5238839" y="4496086"/>
            <a:chExt cx="635441" cy="246464"/>
          </a:xfrm>
          <a:solidFill>
            <a:schemeClr val="bg1">
              <a:alpha val="53904"/>
            </a:schemeClr>
          </a:solidFill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F84ECD2-1585-ED81-15A8-EC543F359DA5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3↑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C7FA6F9-2994-0897-50B0-0ED27BC20856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2E2DCB5D-0AAA-52A6-98FC-734CE04916B2}"/>
              </a:ext>
            </a:extLst>
          </p:cNvPr>
          <p:cNvGrpSpPr/>
          <p:nvPr/>
        </p:nvGrpSpPr>
        <p:grpSpPr>
          <a:xfrm>
            <a:off x="6798092" y="3637365"/>
            <a:ext cx="635441" cy="246464"/>
            <a:chOff x="5238839" y="4496086"/>
            <a:chExt cx="635441" cy="246464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65945C-0080-5A51-31C1-91C3BA789F40}"/>
                </a:ext>
              </a:extLst>
            </p:cNvPr>
            <p:cNvSpPr txBox="1"/>
            <p:nvPr/>
          </p:nvSpPr>
          <p:spPr>
            <a:xfrm>
              <a:off x="5253917" y="4496086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DP 7↓</a:t>
              </a:r>
              <a:endParaRPr kumimoji="1" lang="en-US" altLang="ko-Kore-KR" sz="1600" spc="-40" baseline="-25000" dirty="0">
                <a:latin typeface="+mn-ea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EF48E53B-19E5-AB00-0F92-59608813E4F9}"/>
                </a:ext>
              </a:extLst>
            </p:cNvPr>
            <p:cNvSpPr/>
            <p:nvPr/>
          </p:nvSpPr>
          <p:spPr>
            <a:xfrm>
              <a:off x="5238839" y="4496329"/>
              <a:ext cx="592072" cy="246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cxnSp>
        <p:nvCxnSpPr>
          <p:cNvPr id="222" name="직선 연결선[R] 221">
            <a:extLst>
              <a:ext uri="{FF2B5EF4-FFF2-40B4-BE49-F238E27FC236}">
                <a16:creationId xmlns:a16="http://schemas.microsoft.com/office/drawing/2014/main" id="{BA05E463-D392-4453-7B2E-58FA2D32360A}"/>
              </a:ext>
            </a:extLst>
          </p:cNvPr>
          <p:cNvCxnSpPr>
            <a:cxnSpLocks/>
            <a:stCxn id="214" idx="1"/>
            <a:endCxn id="200" idx="3"/>
          </p:cNvCxnSpPr>
          <p:nvPr/>
        </p:nvCxnSpPr>
        <p:spPr>
          <a:xfrm flipH="1">
            <a:off x="6320348" y="2760530"/>
            <a:ext cx="492822" cy="5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830D0AE1-EE31-E3A6-1CDC-B4AAEB386D2B}"/>
              </a:ext>
            </a:extLst>
          </p:cNvPr>
          <p:cNvCxnSpPr>
            <a:cxnSpLocks/>
            <a:stCxn id="218" idx="1"/>
            <a:endCxn id="200" idx="3"/>
          </p:cNvCxnSpPr>
          <p:nvPr/>
        </p:nvCxnSpPr>
        <p:spPr>
          <a:xfrm flipH="1" flipV="1">
            <a:off x="6320348" y="2766278"/>
            <a:ext cx="468018" cy="530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[R] 223">
            <a:extLst>
              <a:ext uri="{FF2B5EF4-FFF2-40B4-BE49-F238E27FC236}">
                <a16:creationId xmlns:a16="http://schemas.microsoft.com/office/drawing/2014/main" id="{1233ABB5-E55C-D9FE-B86F-D488F5C914A0}"/>
              </a:ext>
            </a:extLst>
          </p:cNvPr>
          <p:cNvCxnSpPr>
            <a:cxnSpLocks/>
            <a:stCxn id="174" idx="1"/>
            <a:endCxn id="214" idx="3"/>
          </p:cNvCxnSpPr>
          <p:nvPr/>
        </p:nvCxnSpPr>
        <p:spPr>
          <a:xfrm flipH="1">
            <a:off x="7433533" y="2551622"/>
            <a:ext cx="428978" cy="208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[R] 224">
            <a:extLst>
              <a:ext uri="{FF2B5EF4-FFF2-40B4-BE49-F238E27FC236}">
                <a16:creationId xmlns:a16="http://schemas.microsoft.com/office/drawing/2014/main" id="{D8D8F130-8D1B-B41F-AA62-A97CA5940391}"/>
              </a:ext>
            </a:extLst>
          </p:cNvPr>
          <p:cNvCxnSpPr>
            <a:cxnSpLocks/>
            <a:stCxn id="174" idx="1"/>
            <a:endCxn id="211" idx="3"/>
          </p:cNvCxnSpPr>
          <p:nvPr/>
        </p:nvCxnSpPr>
        <p:spPr>
          <a:xfrm flipH="1" flipV="1">
            <a:off x="7433533" y="2061624"/>
            <a:ext cx="428978" cy="489998"/>
          </a:xfrm>
          <a:prstGeom prst="line">
            <a:avLst/>
          </a:prstGeom>
          <a:ln>
            <a:solidFill>
              <a:schemeClr val="dk1">
                <a:alpha val="14314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직선 연결선[R] 225">
            <a:extLst>
              <a:ext uri="{FF2B5EF4-FFF2-40B4-BE49-F238E27FC236}">
                <a16:creationId xmlns:a16="http://schemas.microsoft.com/office/drawing/2014/main" id="{6E19B9BF-9EAD-37EA-723A-07D4460F25D3}"/>
              </a:ext>
            </a:extLst>
          </p:cNvPr>
          <p:cNvCxnSpPr>
            <a:cxnSpLocks/>
            <a:stCxn id="167" idx="1"/>
            <a:endCxn id="214" idx="3"/>
          </p:cNvCxnSpPr>
          <p:nvPr/>
        </p:nvCxnSpPr>
        <p:spPr>
          <a:xfrm flipH="1" flipV="1">
            <a:off x="7433533" y="2760530"/>
            <a:ext cx="444056" cy="453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[R] 226">
            <a:extLst>
              <a:ext uri="{FF2B5EF4-FFF2-40B4-BE49-F238E27FC236}">
                <a16:creationId xmlns:a16="http://schemas.microsoft.com/office/drawing/2014/main" id="{958D0E20-3844-F8BE-E684-B048B372F850}"/>
              </a:ext>
            </a:extLst>
          </p:cNvPr>
          <p:cNvCxnSpPr>
            <a:cxnSpLocks/>
            <a:stCxn id="165" idx="1"/>
            <a:endCxn id="217" idx="3"/>
          </p:cNvCxnSpPr>
          <p:nvPr/>
        </p:nvCxnSpPr>
        <p:spPr>
          <a:xfrm flipH="1">
            <a:off x="7423807" y="1830907"/>
            <a:ext cx="438704" cy="1465371"/>
          </a:xfrm>
          <a:prstGeom prst="line">
            <a:avLst/>
          </a:prstGeom>
          <a:ln>
            <a:solidFill>
              <a:schemeClr val="dk1">
                <a:alpha val="14314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6BBAC834-417E-4D8F-21BA-17A1974041EB}"/>
              </a:ext>
            </a:extLst>
          </p:cNvPr>
          <p:cNvCxnSpPr>
            <a:cxnSpLocks/>
            <a:stCxn id="171" idx="1"/>
            <a:endCxn id="208" idx="3"/>
          </p:cNvCxnSpPr>
          <p:nvPr/>
        </p:nvCxnSpPr>
        <p:spPr>
          <a:xfrm flipH="1" flipV="1">
            <a:off x="7433533" y="1459813"/>
            <a:ext cx="428978" cy="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[R] 228">
            <a:extLst>
              <a:ext uri="{FF2B5EF4-FFF2-40B4-BE49-F238E27FC236}">
                <a16:creationId xmlns:a16="http://schemas.microsoft.com/office/drawing/2014/main" id="{7B97B559-14F2-60FF-C505-749DC0525079}"/>
              </a:ext>
            </a:extLst>
          </p:cNvPr>
          <p:cNvCxnSpPr>
            <a:cxnSpLocks/>
            <a:stCxn id="168" idx="1"/>
            <a:endCxn id="220" idx="3"/>
          </p:cNvCxnSpPr>
          <p:nvPr/>
        </p:nvCxnSpPr>
        <p:spPr>
          <a:xfrm flipH="1">
            <a:off x="7433533" y="3218206"/>
            <a:ext cx="428978" cy="54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[R] 321">
            <a:extLst>
              <a:ext uri="{FF2B5EF4-FFF2-40B4-BE49-F238E27FC236}">
                <a16:creationId xmlns:a16="http://schemas.microsoft.com/office/drawing/2014/main" id="{E32ADD8D-3009-2361-80B4-D714A30F61F6}"/>
              </a:ext>
            </a:extLst>
          </p:cNvPr>
          <p:cNvCxnSpPr>
            <a:cxnSpLocks/>
          </p:cNvCxnSpPr>
          <p:nvPr/>
        </p:nvCxnSpPr>
        <p:spPr>
          <a:xfrm>
            <a:off x="6669744" y="937792"/>
            <a:ext cx="182820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D428AC1F-C501-5FBB-82F3-A38E95550AE5}"/>
              </a:ext>
            </a:extLst>
          </p:cNvPr>
          <p:cNvSpPr txBox="1"/>
          <p:nvPr/>
        </p:nvSpPr>
        <p:spPr>
          <a:xfrm>
            <a:off x="6470936" y="2651726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b="1" spc="-40" dirty="0">
                <a:latin typeface="+mn-ea"/>
              </a:rPr>
              <a:t>(1)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A370464-EEF9-3AC3-35B3-5B9EA7213244}"/>
              </a:ext>
            </a:extLst>
          </p:cNvPr>
          <p:cNvSpPr txBox="1"/>
          <p:nvPr/>
        </p:nvSpPr>
        <p:spPr>
          <a:xfrm>
            <a:off x="6482385" y="2984533"/>
            <a:ext cx="20932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(2)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E0A664-F634-7BDB-D67C-E1BFD7B3898F}"/>
              </a:ext>
            </a:extLst>
          </p:cNvPr>
          <p:cNvSpPr txBox="1"/>
          <p:nvPr/>
        </p:nvSpPr>
        <p:spPr>
          <a:xfrm>
            <a:off x="6463535" y="1468550"/>
            <a:ext cx="217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</a:t>
            </a:r>
            <a:r>
              <a:rPr kumimoji="1" lang="en-US" altLang="ko-KR" sz="1400" b="1" spc="-40" dirty="0">
                <a:latin typeface="+mn-ea"/>
              </a:rPr>
              <a:t>1)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9F0C4C2-0927-BDEF-63D8-65EF673C4575}"/>
              </a:ext>
            </a:extLst>
          </p:cNvPr>
          <p:cNvSpPr txBox="1"/>
          <p:nvPr/>
        </p:nvSpPr>
        <p:spPr>
          <a:xfrm>
            <a:off x="6463535" y="1827394"/>
            <a:ext cx="1930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(</a:t>
            </a:r>
            <a:r>
              <a:rPr kumimoji="1" lang="en-US" altLang="ko-KR" sz="1400" spc="-40" dirty="0">
                <a:latin typeface="+mn-ea"/>
              </a:rPr>
              <a:t>2)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35" name="모서리가 둥근 직사각형 234">
            <a:extLst>
              <a:ext uri="{FF2B5EF4-FFF2-40B4-BE49-F238E27FC236}">
                <a16:creationId xmlns:a16="http://schemas.microsoft.com/office/drawing/2014/main" id="{AA4BACC3-3193-6D9E-A941-829927D8C2AD}"/>
              </a:ext>
            </a:extLst>
          </p:cNvPr>
          <p:cNvSpPr/>
          <p:nvPr/>
        </p:nvSpPr>
        <p:spPr>
          <a:xfrm>
            <a:off x="5557288" y="2438144"/>
            <a:ext cx="1982507" cy="1021921"/>
          </a:xfrm>
          <a:prstGeom prst="roundRect">
            <a:avLst/>
          </a:prstGeom>
          <a:solidFill>
            <a:schemeClr val="accent6">
              <a:alpha val="15517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6" name="모서리가 둥근 직사각형 235">
            <a:extLst>
              <a:ext uri="{FF2B5EF4-FFF2-40B4-BE49-F238E27FC236}">
                <a16:creationId xmlns:a16="http://schemas.microsoft.com/office/drawing/2014/main" id="{75D5604B-4E22-C7CB-9C1B-6B4E0394CE79}"/>
              </a:ext>
            </a:extLst>
          </p:cNvPr>
          <p:cNvSpPr/>
          <p:nvPr/>
        </p:nvSpPr>
        <p:spPr>
          <a:xfrm>
            <a:off x="5557288" y="1293399"/>
            <a:ext cx="1982507" cy="1021921"/>
          </a:xfrm>
          <a:prstGeom prst="roundRect">
            <a:avLst/>
          </a:prstGeom>
          <a:solidFill>
            <a:schemeClr val="accent6">
              <a:alpha val="15517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6D27547-F1C1-A2FE-6381-4D014EE01A9E}"/>
              </a:ext>
            </a:extLst>
          </p:cNvPr>
          <p:cNvSpPr txBox="1"/>
          <p:nvPr/>
        </p:nvSpPr>
        <p:spPr>
          <a:xfrm>
            <a:off x="1836271" y="4124220"/>
            <a:ext cx="7777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(</a:t>
            </a:r>
            <a:r>
              <a:rPr kumimoji="1" lang="en-US" altLang="ko-KR" b="1" spc="-40" dirty="0">
                <a:latin typeface="+mn-ea"/>
              </a:rPr>
              <a:t>2)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R" b="1" spc="-40" dirty="0">
                <a:latin typeface="+mn-ea"/>
              </a:rPr>
              <a:t>,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R" b="1" spc="-40" dirty="0">
                <a:latin typeface="+mn-ea"/>
              </a:rPr>
              <a:t>(1)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9010D92-99ED-B590-FF47-B5A5EB829E18}"/>
              </a:ext>
            </a:extLst>
          </p:cNvPr>
          <p:cNvSpPr txBox="1"/>
          <p:nvPr/>
        </p:nvSpPr>
        <p:spPr>
          <a:xfrm>
            <a:off x="6829565" y="4124220"/>
            <a:ext cx="701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(1),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R" b="1" spc="-40" dirty="0">
                <a:latin typeface="+mn-ea"/>
              </a:rPr>
              <a:t>(1)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241" name="직선 연결선[R] 240">
            <a:extLst>
              <a:ext uri="{FF2B5EF4-FFF2-40B4-BE49-F238E27FC236}">
                <a16:creationId xmlns:a16="http://schemas.microsoft.com/office/drawing/2014/main" id="{FF296508-3201-A849-DEDC-CF7A720E9D28}"/>
              </a:ext>
            </a:extLst>
          </p:cNvPr>
          <p:cNvCxnSpPr>
            <a:cxnSpLocks/>
          </p:cNvCxnSpPr>
          <p:nvPr/>
        </p:nvCxnSpPr>
        <p:spPr>
          <a:xfrm>
            <a:off x="4378569" y="297833"/>
            <a:ext cx="0" cy="4282751"/>
          </a:xfrm>
          <a:prstGeom prst="line">
            <a:avLst/>
          </a:prstGeom>
          <a:ln w="28575"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5" name="표 244">
            <a:extLst>
              <a:ext uri="{FF2B5EF4-FFF2-40B4-BE49-F238E27FC236}">
                <a16:creationId xmlns:a16="http://schemas.microsoft.com/office/drawing/2014/main" id="{5363FF45-28EB-3AF7-1A74-750229F7B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47059"/>
              </p:ext>
            </p:extLst>
          </p:nvPr>
        </p:nvGraphicFramePr>
        <p:xfrm>
          <a:off x="7390164" y="4751809"/>
          <a:ext cx="263700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6856">
                  <a:extLst>
                    <a:ext uri="{9D8B030D-6E8A-4147-A177-3AD203B41FA5}">
                      <a16:colId xmlns:a16="http://schemas.microsoft.com/office/drawing/2014/main" val="17391429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1403854"/>
                    </a:ext>
                  </a:extLst>
                </a:gridCol>
                <a:gridCol w="702818">
                  <a:extLst>
                    <a:ext uri="{9D8B030D-6E8A-4147-A177-3AD203B41FA5}">
                      <a16:colId xmlns:a16="http://schemas.microsoft.com/office/drawing/2014/main" val="326203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87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6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74988"/>
                  </a:ext>
                </a:extLst>
              </a:tr>
            </a:tbl>
          </a:graphicData>
        </a:graphic>
      </p:graphicFrame>
      <p:sp>
        <p:nvSpPr>
          <p:cNvPr id="246" name="TextBox 245">
            <a:extLst>
              <a:ext uri="{FF2B5EF4-FFF2-40B4-BE49-F238E27FC236}">
                <a16:creationId xmlns:a16="http://schemas.microsoft.com/office/drawing/2014/main" id="{55EAC862-4669-92B9-6FD7-0C1CA92C8D17}"/>
              </a:ext>
            </a:extLst>
          </p:cNvPr>
          <p:cNvSpPr txBox="1"/>
          <p:nvPr/>
        </p:nvSpPr>
        <p:spPr>
          <a:xfrm>
            <a:off x="7449556" y="4911089"/>
            <a:ext cx="3863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latin typeface="+mn-ea"/>
              </a:rPr>
              <a:t>Upper</a:t>
            </a:r>
            <a:endParaRPr kumimoji="1" lang="ko-Kore-KR" altLang="en-US" sz="1100" b="1" spc="-40" dirty="0"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3BEF614-0C35-9C28-CA84-00AA804CBA26}"/>
              </a:ext>
            </a:extLst>
          </p:cNvPr>
          <p:cNvSpPr txBox="1"/>
          <p:nvPr/>
        </p:nvSpPr>
        <p:spPr>
          <a:xfrm>
            <a:off x="8212051" y="4779802"/>
            <a:ext cx="37991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latin typeface="+mn-ea"/>
              </a:rPr>
              <a:t>Lower</a:t>
            </a:r>
            <a:endParaRPr kumimoji="1" lang="ko-Kore-KR" altLang="en-US" sz="1100" b="1" spc="-40" dirty="0">
              <a:latin typeface="+mn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ABF5C18-BE72-551C-7A2C-7036C4CEE7CA}"/>
              </a:ext>
            </a:extLst>
          </p:cNvPr>
          <p:cNvSpPr txBox="1"/>
          <p:nvPr/>
        </p:nvSpPr>
        <p:spPr>
          <a:xfrm>
            <a:off x="7648076" y="5875926"/>
            <a:ext cx="23213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path</a:t>
            </a:r>
            <a:r>
              <a:rPr kumimoji="1" lang="ko-KR" altLang="en-US" spc="-40" dirty="0">
                <a:latin typeface="+mn-ea"/>
              </a:rPr>
              <a:t> 찾는 대안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845726F-8A5D-160D-B37D-64E5FBD9B3D5}"/>
              </a:ext>
            </a:extLst>
          </p:cNvPr>
          <p:cNvSpPr txBox="1"/>
          <p:nvPr/>
        </p:nvSpPr>
        <p:spPr>
          <a:xfrm>
            <a:off x="7533105" y="6244230"/>
            <a:ext cx="2509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평가는 그냥 기존의 </a:t>
            </a:r>
            <a:r>
              <a:rPr kumimoji="1" lang="en-US" altLang="ko-KR" spc="-40" dirty="0">
                <a:latin typeface="+mn-ea"/>
              </a:rPr>
              <a:t>CPM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32EDCFF-98FD-1811-D723-0C187BCC811B}"/>
              </a:ext>
            </a:extLst>
          </p:cNvPr>
          <p:cNvSpPr txBox="1"/>
          <p:nvPr/>
        </p:nvSpPr>
        <p:spPr>
          <a:xfrm>
            <a:off x="199085" y="-83478"/>
            <a:ext cx="9668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b="1" spc="-40" dirty="0">
                <a:latin typeface="+mn-ea"/>
              </a:rPr>
              <a:t>여러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R" b="1" spc="-40" dirty="0">
                <a:latin typeface="+mn-ea"/>
              </a:rPr>
              <a:t>FR</a:t>
            </a:r>
            <a:r>
              <a:rPr kumimoji="1" lang="ko-KR" altLang="en-US" b="1" spc="-40" dirty="0">
                <a:latin typeface="+mn-ea"/>
              </a:rPr>
              <a:t>을 다루기 위한</a:t>
            </a:r>
            <a:r>
              <a:rPr kumimoji="1" lang="en-US" altLang="ko-KR" b="1" spc="-40" dirty="0">
                <a:latin typeface="+mn-ea"/>
              </a:rPr>
              <a:t>,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R" b="1" spc="-40" dirty="0">
                <a:solidFill>
                  <a:srgbClr val="C00000"/>
                </a:solidFill>
                <a:latin typeface="+mn-ea"/>
              </a:rPr>
              <a:t>Direct DP (compound)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 조합</a:t>
            </a:r>
            <a:r>
              <a:rPr kumimoji="1" lang="ko-KR" altLang="en-US" b="1" spc="-40" dirty="0">
                <a:latin typeface="+mn-ea"/>
              </a:rPr>
              <a:t> 및 </a:t>
            </a:r>
            <a:r>
              <a:rPr kumimoji="1" lang="en-US" altLang="ko-KR" b="1" spc="-40" dirty="0">
                <a:solidFill>
                  <a:srgbClr val="C00000"/>
                </a:solidFill>
                <a:latin typeface="+mn-ea"/>
              </a:rPr>
              <a:t>path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선정 </a:t>
            </a:r>
            <a:r>
              <a:rPr kumimoji="1" lang="en-US" altLang="ko-KR" spc="-40" dirty="0">
                <a:latin typeface="+mn-ea"/>
              </a:rPr>
              <a:t>for redesign duration </a:t>
            </a:r>
            <a:r>
              <a:rPr kumimoji="1" lang="ko-KR" altLang="en-US" spc="-40" dirty="0">
                <a:latin typeface="+mn-ea"/>
              </a:rPr>
              <a:t>최소화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78B0424-99A4-2D4B-EDE4-C8EF64DAC320}"/>
              </a:ext>
            </a:extLst>
          </p:cNvPr>
          <p:cNvSpPr txBox="1"/>
          <p:nvPr/>
        </p:nvSpPr>
        <p:spPr>
          <a:xfrm>
            <a:off x="3120153" y="-388550"/>
            <a:ext cx="12627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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Direct DP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33AA776-BA1D-8C5A-DADD-49C727C30957}"/>
              </a:ext>
            </a:extLst>
          </p:cNvPr>
          <p:cNvSpPr txBox="1"/>
          <p:nvPr/>
        </p:nvSpPr>
        <p:spPr>
          <a:xfrm>
            <a:off x="5912087" y="-388550"/>
            <a:ext cx="14224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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Indirect DP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916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527652-62FA-4229-91D0-14ACCE07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2023. 3. 31.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A27978-8464-2B4C-0850-2F476C256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051F91-8C4A-F742-A478-860AA306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316"/>
            <a:ext cx="7772400" cy="20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4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Box 329">
            <a:extLst>
              <a:ext uri="{FF2B5EF4-FFF2-40B4-BE49-F238E27FC236}">
                <a16:creationId xmlns:a16="http://schemas.microsoft.com/office/drawing/2014/main" id="{38D6EADE-04B7-EAD1-D0A0-8D9F5EC5BB9E}"/>
              </a:ext>
            </a:extLst>
          </p:cNvPr>
          <p:cNvSpPr txBox="1"/>
          <p:nvPr/>
        </p:nvSpPr>
        <p:spPr>
          <a:xfrm>
            <a:off x="163615" y="82358"/>
            <a:ext cx="853605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Aggregation) conflict resolution for minimizing redesign effort </a:t>
            </a:r>
          </a:p>
          <a:p>
            <a:pPr algn="l"/>
            <a:r>
              <a:rPr kumimoji="1" lang="en-US" altLang="ko-KR" sz="2400" spc="-40" dirty="0">
                <a:latin typeface="+mn-ea"/>
              </a:rPr>
              <a:t>                  to handle multi functional requirements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336" name="제목 1">
            <a:extLst>
              <a:ext uri="{FF2B5EF4-FFF2-40B4-BE49-F238E27FC236}">
                <a16:creationId xmlns:a16="http://schemas.microsoft.com/office/drawing/2014/main" id="{575D232E-EEBE-1950-CA44-8262732DF9EF}"/>
              </a:ext>
            </a:extLst>
          </p:cNvPr>
          <p:cNvSpPr txBox="1">
            <a:spLocks/>
          </p:cNvSpPr>
          <p:nvPr/>
        </p:nvSpPr>
        <p:spPr>
          <a:xfrm>
            <a:off x="75553" y="-697881"/>
            <a:ext cx="6773440" cy="565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문제 상황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문제점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b="0" dirty="0">
                <a:sym typeface="Wingdings" pitchFamily="2" charset="2"/>
              </a:rPr>
              <a:t>한계 </a:t>
            </a:r>
            <a:r>
              <a:rPr lang="en-US" altLang="ko-KR" sz="2400" b="0" dirty="0"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아이디어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ko-KR" altLang="en-US" sz="2400" dirty="0">
                <a:solidFill>
                  <a:srgbClr val="C00000"/>
                </a:solidFill>
                <a:sym typeface="Wingdings" pitchFamily="2" charset="2"/>
              </a:rPr>
              <a:t>방법론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8BEAFB6D-C749-419E-C230-3F9702CD0242}"/>
              </a:ext>
            </a:extLst>
          </p:cNvPr>
          <p:cNvCxnSpPr>
            <a:cxnSpLocks/>
          </p:cNvCxnSpPr>
          <p:nvPr/>
        </p:nvCxnSpPr>
        <p:spPr>
          <a:xfrm>
            <a:off x="2071833" y="4775204"/>
            <a:ext cx="6932372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F48460-D3F3-5E52-BCCE-89223D396C20}"/>
              </a:ext>
            </a:extLst>
          </p:cNvPr>
          <p:cNvSpPr txBox="1"/>
          <p:nvPr/>
        </p:nvSpPr>
        <p:spPr>
          <a:xfrm>
            <a:off x="2066798" y="1031494"/>
            <a:ext cx="14698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 conflict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DB52B-90C1-44AA-548F-C051A3FF95D8}"/>
              </a:ext>
            </a:extLst>
          </p:cNvPr>
          <p:cNvSpPr txBox="1"/>
          <p:nvPr/>
        </p:nvSpPr>
        <p:spPr>
          <a:xfrm>
            <a:off x="6340452" y="1029223"/>
            <a:ext cx="16455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conflict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35D32E-CFD9-4889-2F9D-AA5E20C18872}"/>
              </a:ext>
            </a:extLst>
          </p:cNvPr>
          <p:cNvSpPr txBox="1"/>
          <p:nvPr/>
        </p:nvSpPr>
        <p:spPr>
          <a:xfrm>
            <a:off x="2066798" y="4102501"/>
            <a:ext cx="6913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Redesign effort </a:t>
            </a:r>
            <a:r>
              <a:rPr kumimoji="1" lang="ko-Kore-KR" altLang="en-US" spc="-40" dirty="0">
                <a:latin typeface="+mn-ea"/>
              </a:rPr>
              <a:t>를 최소화 하는 설계 변경 옵션 선택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6E2F-A5E2-BEEB-A4F5-B4864B173674}"/>
              </a:ext>
            </a:extLst>
          </p:cNvPr>
          <p:cNvSpPr txBox="1"/>
          <p:nvPr/>
        </p:nvSpPr>
        <p:spPr>
          <a:xfrm>
            <a:off x="2068077" y="4840823"/>
            <a:ext cx="4600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1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F735E4-7CCF-AEAD-4437-FB0605B8104B}"/>
              </a:ext>
            </a:extLst>
          </p:cNvPr>
          <p:cNvSpPr txBox="1"/>
          <p:nvPr/>
        </p:nvSpPr>
        <p:spPr>
          <a:xfrm>
            <a:off x="3539367" y="4840823"/>
            <a:ext cx="3930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2C33FA-0A0B-77C8-B062-B61B522AE281}"/>
              </a:ext>
            </a:extLst>
          </p:cNvPr>
          <p:cNvSpPr txBox="1"/>
          <p:nvPr/>
        </p:nvSpPr>
        <p:spPr>
          <a:xfrm>
            <a:off x="3539367" y="5197672"/>
            <a:ext cx="534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FAO</a:t>
            </a:r>
            <a:r>
              <a:rPr lang="en-US" altLang="ko-Kore-KR" sz="1600" baseline="-25000" dirty="0">
                <a:solidFill>
                  <a:schemeClr val="tx1"/>
                </a:solidFill>
              </a:rPr>
              <a:t>231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9DE0C6-7400-7EB4-644B-8D240C598661}"/>
              </a:ext>
            </a:extLst>
          </p:cNvPr>
          <p:cNvSpPr txBox="1"/>
          <p:nvPr/>
        </p:nvSpPr>
        <p:spPr>
          <a:xfrm>
            <a:off x="2068077" y="5192891"/>
            <a:ext cx="11715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FAO</a:t>
            </a:r>
            <a:r>
              <a:rPr lang="en-US" altLang="ko-Kore-KR" sz="1600" baseline="-25000" dirty="0">
                <a:solidFill>
                  <a:schemeClr val="tx1"/>
                </a:solidFill>
              </a:rPr>
              <a:t>111 </a:t>
            </a:r>
            <a:r>
              <a:rPr lang="en-US" altLang="ko-Kore-KR" sz="1600" baseline="0" dirty="0">
                <a:solidFill>
                  <a:schemeClr val="tx1"/>
                </a:solidFill>
              </a:rPr>
              <a:t>,</a:t>
            </a:r>
            <a:r>
              <a:rPr lang="en-US" altLang="ko-Kore-KR" sz="1600" dirty="0">
                <a:solidFill>
                  <a:schemeClr val="tx1"/>
                </a:solidFill>
              </a:rPr>
              <a:t>FAO</a:t>
            </a:r>
            <a:r>
              <a:rPr lang="en-US" altLang="ko-Kore-KR" sz="1600" baseline="-25000" dirty="0">
                <a:solidFill>
                  <a:schemeClr val="tx1"/>
                </a:solidFill>
              </a:rPr>
              <a:t>112</a:t>
            </a:r>
            <a:r>
              <a:rPr kumimoji="1" lang="en-US" altLang="ko-Kore-KR" sz="1600" spc="-40" baseline="-25000" dirty="0">
                <a:solidFill>
                  <a:schemeClr val="tx1"/>
                </a:solidFill>
                <a:latin typeface="+mn-ea"/>
              </a:rPr>
              <a:t> 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EBCFCE-DC66-0ACA-B9C3-376D49678956}"/>
              </a:ext>
            </a:extLst>
          </p:cNvPr>
          <p:cNvSpPr txBox="1"/>
          <p:nvPr/>
        </p:nvSpPr>
        <p:spPr>
          <a:xfrm>
            <a:off x="2068077" y="5570904"/>
            <a:ext cx="9925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rgbClr val="C00000"/>
                </a:solidFill>
              </a:rPr>
              <a:t>A-1, A-2, B-1</a:t>
            </a:r>
            <a:endParaRPr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DA9871-D69F-6C3E-97DA-184C73212AEA}"/>
              </a:ext>
            </a:extLst>
          </p:cNvPr>
          <p:cNvSpPr txBox="1"/>
          <p:nvPr/>
        </p:nvSpPr>
        <p:spPr>
          <a:xfrm>
            <a:off x="3539367" y="5570904"/>
            <a:ext cx="10355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rgbClr val="C00000"/>
                </a:solidFill>
              </a:rPr>
              <a:t>C-1 , D-1, E-1</a:t>
            </a:r>
            <a:endParaRPr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CE8D0E-E69D-5D53-26A5-C3774703572E}"/>
              </a:ext>
            </a:extLst>
          </p:cNvPr>
          <p:cNvSpPr txBox="1"/>
          <p:nvPr/>
        </p:nvSpPr>
        <p:spPr>
          <a:xfrm>
            <a:off x="950501" y="4840823"/>
            <a:ext cx="2173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3D823E-1921-C0F9-7792-6BE058B6CA98}"/>
              </a:ext>
            </a:extLst>
          </p:cNvPr>
          <p:cNvSpPr txBox="1"/>
          <p:nvPr/>
        </p:nvSpPr>
        <p:spPr>
          <a:xfrm>
            <a:off x="717103" y="5215577"/>
            <a:ext cx="6841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FAO set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6A8C05-4C1F-567B-C496-3AC7B81C13DF}"/>
              </a:ext>
            </a:extLst>
          </p:cNvPr>
          <p:cNvSpPr txBox="1"/>
          <p:nvPr/>
        </p:nvSpPr>
        <p:spPr>
          <a:xfrm>
            <a:off x="654266" y="5590331"/>
            <a:ext cx="80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Final DPs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664401-0B2B-80E5-86A9-BFCD611D1830}"/>
              </a:ext>
            </a:extLst>
          </p:cNvPr>
          <p:cNvSpPr txBox="1"/>
          <p:nvPr/>
        </p:nvSpPr>
        <p:spPr>
          <a:xfrm>
            <a:off x="2066798" y="4477885"/>
            <a:ext cx="2539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Candidate 1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F64CCA-69A7-C2FE-A978-0D624E527DA5}"/>
              </a:ext>
            </a:extLst>
          </p:cNvPr>
          <p:cNvSpPr txBox="1"/>
          <p:nvPr/>
        </p:nvSpPr>
        <p:spPr>
          <a:xfrm>
            <a:off x="4622232" y="4477885"/>
            <a:ext cx="216682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 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FE8CA84C-A0CF-9BCE-755D-BB112F109114}"/>
              </a:ext>
            </a:extLst>
          </p:cNvPr>
          <p:cNvSpPr txBox="1"/>
          <p:nvPr/>
        </p:nvSpPr>
        <p:spPr>
          <a:xfrm>
            <a:off x="4697039" y="4840823"/>
            <a:ext cx="4600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1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C9A4C81E-25A6-7817-E376-32399BC7DAC8}"/>
              </a:ext>
            </a:extLst>
          </p:cNvPr>
          <p:cNvSpPr txBox="1"/>
          <p:nvPr/>
        </p:nvSpPr>
        <p:spPr>
          <a:xfrm>
            <a:off x="5723547" y="4840823"/>
            <a:ext cx="3930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82D41273-4CF9-4312-03DD-A7FF959632F2}"/>
              </a:ext>
            </a:extLst>
          </p:cNvPr>
          <p:cNvSpPr txBox="1"/>
          <p:nvPr/>
        </p:nvSpPr>
        <p:spPr>
          <a:xfrm>
            <a:off x="5723547" y="5197672"/>
            <a:ext cx="534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FAO</a:t>
            </a:r>
            <a:r>
              <a:rPr lang="en-US" altLang="ko-Kore-KR" sz="1600" baseline="-25000" dirty="0">
                <a:solidFill>
                  <a:schemeClr val="tx1"/>
                </a:solidFill>
              </a:rPr>
              <a:t>231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56566933-2DED-1700-7799-3C73C7263E86}"/>
              </a:ext>
            </a:extLst>
          </p:cNvPr>
          <p:cNvSpPr txBox="1"/>
          <p:nvPr/>
        </p:nvSpPr>
        <p:spPr>
          <a:xfrm>
            <a:off x="4697039" y="5192891"/>
            <a:ext cx="521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FAO</a:t>
            </a:r>
            <a:r>
              <a:rPr lang="en-US" altLang="ko-Kore-KR" sz="1600" baseline="-25000" dirty="0">
                <a:solidFill>
                  <a:schemeClr val="tx1"/>
                </a:solidFill>
              </a:rPr>
              <a:t>111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88826FB7-53E5-6A3C-E771-E2164F2A2FA6}"/>
              </a:ext>
            </a:extLst>
          </p:cNvPr>
          <p:cNvSpPr txBox="1"/>
          <p:nvPr/>
        </p:nvSpPr>
        <p:spPr>
          <a:xfrm>
            <a:off x="4697039" y="5570904"/>
            <a:ext cx="6286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A-1, A-2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B62A2975-A5DA-E197-085C-421DCFDFBF24}"/>
              </a:ext>
            </a:extLst>
          </p:cNvPr>
          <p:cNvSpPr txBox="1"/>
          <p:nvPr/>
        </p:nvSpPr>
        <p:spPr>
          <a:xfrm>
            <a:off x="5723547" y="5570904"/>
            <a:ext cx="10355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C-1 , D-1, E-1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26" name="직선 연결선[R] 625">
            <a:extLst>
              <a:ext uri="{FF2B5EF4-FFF2-40B4-BE49-F238E27FC236}">
                <a16:creationId xmlns:a16="http://schemas.microsoft.com/office/drawing/2014/main" id="{3E694A7A-4559-B5C4-3C66-FF810F612CD4}"/>
              </a:ext>
            </a:extLst>
          </p:cNvPr>
          <p:cNvCxnSpPr>
            <a:cxnSpLocks/>
          </p:cNvCxnSpPr>
          <p:nvPr/>
        </p:nvCxnSpPr>
        <p:spPr>
          <a:xfrm>
            <a:off x="4622232" y="4477885"/>
            <a:ext cx="0" cy="1877759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TextBox 629">
            <a:extLst>
              <a:ext uri="{FF2B5EF4-FFF2-40B4-BE49-F238E27FC236}">
                <a16:creationId xmlns:a16="http://schemas.microsoft.com/office/drawing/2014/main" id="{3DC55546-5C49-9861-CA2B-78BBA4919D61}"/>
              </a:ext>
            </a:extLst>
          </p:cNvPr>
          <p:cNvSpPr txBox="1"/>
          <p:nvPr/>
        </p:nvSpPr>
        <p:spPr>
          <a:xfrm>
            <a:off x="251495" y="5995878"/>
            <a:ext cx="16153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Redesign duration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32" name="직사각형 631">
            <a:extLst>
              <a:ext uri="{FF2B5EF4-FFF2-40B4-BE49-F238E27FC236}">
                <a16:creationId xmlns:a16="http://schemas.microsoft.com/office/drawing/2014/main" id="{99082B42-262C-488B-4C53-E1CBB8151A79}"/>
              </a:ext>
            </a:extLst>
          </p:cNvPr>
          <p:cNvSpPr/>
          <p:nvPr/>
        </p:nvSpPr>
        <p:spPr>
          <a:xfrm>
            <a:off x="2067858" y="5995878"/>
            <a:ext cx="1242837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3072C953-BDCA-57F0-A1E2-5355A372439B}"/>
              </a:ext>
            </a:extLst>
          </p:cNvPr>
          <p:cNvSpPr/>
          <p:nvPr/>
        </p:nvSpPr>
        <p:spPr>
          <a:xfrm>
            <a:off x="4685741" y="5995878"/>
            <a:ext cx="1791055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637" name="직선 연결선[R] 636">
            <a:extLst>
              <a:ext uri="{FF2B5EF4-FFF2-40B4-BE49-F238E27FC236}">
                <a16:creationId xmlns:a16="http://schemas.microsoft.com/office/drawing/2014/main" id="{54892040-0F92-B348-433A-A5FA99D133B4}"/>
              </a:ext>
            </a:extLst>
          </p:cNvPr>
          <p:cNvCxnSpPr>
            <a:cxnSpLocks/>
          </p:cNvCxnSpPr>
          <p:nvPr/>
        </p:nvCxnSpPr>
        <p:spPr>
          <a:xfrm>
            <a:off x="2071833" y="5892804"/>
            <a:ext cx="6932372" cy="0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59C27203-BCB2-A587-098E-85D88E15567B}"/>
              </a:ext>
            </a:extLst>
          </p:cNvPr>
          <p:cNvSpPr txBox="1"/>
          <p:nvPr/>
        </p:nvSpPr>
        <p:spPr>
          <a:xfrm>
            <a:off x="10208706" y="2193435"/>
            <a:ext cx="344870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400" spc="-40" dirty="0">
                <a:latin typeface="+mn-ea"/>
              </a:rPr>
              <a:t>다음 충돌을 피하기 위한 선택 </a:t>
            </a:r>
            <a:r>
              <a:rPr kumimoji="1" lang="en-US" altLang="ko-Kore-KR" sz="1400" spc="-40" dirty="0">
                <a:latin typeface="+mn-ea"/>
              </a:rPr>
              <a:t> (resolution)</a:t>
            </a:r>
          </a:p>
          <a:p>
            <a:pPr algn="l"/>
            <a:r>
              <a:rPr kumimoji="1" lang="ko-Kore-KR" altLang="en-US" sz="1400" spc="-40" dirty="0">
                <a:latin typeface="+mn-ea"/>
              </a:rPr>
              <a:t>그에 대한 </a:t>
            </a:r>
            <a:r>
              <a:rPr kumimoji="1" lang="en-US" altLang="ko-Kore-KR" sz="1400" spc="-40" dirty="0">
                <a:latin typeface="+mn-ea"/>
              </a:rPr>
              <a:t>likelihood &amp; impact </a:t>
            </a:r>
            <a:r>
              <a:rPr kumimoji="1" lang="ko-Kore-KR" altLang="en-US" sz="1400" spc="-40" dirty="0">
                <a:latin typeface="+mn-ea"/>
              </a:rPr>
              <a:t>증가</a:t>
            </a:r>
            <a:r>
              <a:rPr kumimoji="1" lang="en-US" altLang="ko-Kore-KR" sz="1400" spc="-40" dirty="0">
                <a:latin typeface="+mn-ea"/>
              </a:rPr>
              <a:t> (penalty)</a:t>
            </a:r>
            <a:endParaRPr kumimoji="1" lang="ko-Kore-KR" altLang="en-US" sz="1400" spc="-40" dirty="0">
              <a:latin typeface="+mn-ea"/>
            </a:endParaRPr>
          </a:p>
        </p:txBody>
      </p:sp>
      <p:pic>
        <p:nvPicPr>
          <p:cNvPr id="653" name="그림 652">
            <a:extLst>
              <a:ext uri="{FF2B5EF4-FFF2-40B4-BE49-F238E27FC236}">
                <a16:creationId xmlns:a16="http://schemas.microsoft.com/office/drawing/2014/main" id="{8AD12176-4C76-48F1-E552-C92B12742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83"/>
          <a:stretch/>
        </p:blipFill>
        <p:spPr>
          <a:xfrm>
            <a:off x="229838" y="1860938"/>
            <a:ext cx="2422572" cy="917096"/>
          </a:xfrm>
          <a:prstGeom prst="rect">
            <a:avLst/>
          </a:prstGeom>
        </p:spPr>
      </p:pic>
      <p:pic>
        <p:nvPicPr>
          <p:cNvPr id="654" name="그림 653">
            <a:extLst>
              <a:ext uri="{FF2B5EF4-FFF2-40B4-BE49-F238E27FC236}">
                <a16:creationId xmlns:a16="http://schemas.microsoft.com/office/drawing/2014/main" id="{B93BBDB2-F54D-9D02-7D27-8955D801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430" y="3170338"/>
            <a:ext cx="3615668" cy="1604866"/>
          </a:xfrm>
          <a:prstGeom prst="rect">
            <a:avLst/>
          </a:prstGeom>
        </p:spPr>
      </p:pic>
      <p:sp>
        <p:nvSpPr>
          <p:cNvPr id="655" name="TextBox 654">
            <a:extLst>
              <a:ext uri="{FF2B5EF4-FFF2-40B4-BE49-F238E27FC236}">
                <a16:creationId xmlns:a16="http://schemas.microsoft.com/office/drawing/2014/main" id="{2E91BB88-51B3-C6C1-97FB-C59AEC0EF346}"/>
              </a:ext>
            </a:extLst>
          </p:cNvPr>
          <p:cNvSpPr txBox="1"/>
          <p:nvPr/>
        </p:nvSpPr>
        <p:spPr>
          <a:xfrm>
            <a:off x="581269" y="2882423"/>
            <a:ext cx="17168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Possible candidates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37787D1-176E-CE64-7B6D-F4293859DD53}"/>
              </a:ext>
            </a:extLst>
          </p:cNvPr>
          <p:cNvSpPr txBox="1"/>
          <p:nvPr/>
        </p:nvSpPr>
        <p:spPr>
          <a:xfrm>
            <a:off x="2689277" y="2882423"/>
            <a:ext cx="25069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Candidate</a:t>
            </a:r>
            <a:r>
              <a:rPr kumimoji="1" lang="en-US" altLang="ko-KR" sz="1600" spc="-40" dirty="0">
                <a:latin typeface="+mn-ea"/>
              </a:rPr>
              <a:t>s’</a:t>
            </a:r>
            <a:r>
              <a:rPr kumimoji="1" lang="en-US" altLang="ko-Kore-KR" sz="1600" spc="-40" dirty="0">
                <a:latin typeface="+mn-ea"/>
              </a:rPr>
              <a:t> redesign impact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58" name="삼각형 657">
            <a:extLst>
              <a:ext uri="{FF2B5EF4-FFF2-40B4-BE49-F238E27FC236}">
                <a16:creationId xmlns:a16="http://schemas.microsoft.com/office/drawing/2014/main" id="{75246AE4-EFB7-4859-BA30-0189BAB23683}"/>
              </a:ext>
            </a:extLst>
          </p:cNvPr>
          <p:cNvSpPr/>
          <p:nvPr/>
        </p:nvSpPr>
        <p:spPr>
          <a:xfrm rot="5400000">
            <a:off x="4415762" y="2128027"/>
            <a:ext cx="1903946" cy="200732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60" name="직사각형 659">
            <a:extLst>
              <a:ext uri="{FF2B5EF4-FFF2-40B4-BE49-F238E27FC236}">
                <a16:creationId xmlns:a16="http://schemas.microsoft.com/office/drawing/2014/main" id="{0433ECDE-74C9-1FF2-DDE4-7F63ECA55C0F}"/>
              </a:ext>
            </a:extLst>
          </p:cNvPr>
          <p:cNvSpPr/>
          <p:nvPr/>
        </p:nvSpPr>
        <p:spPr>
          <a:xfrm>
            <a:off x="163615" y="931650"/>
            <a:ext cx="8840590" cy="261584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1" name="직사각형 660">
            <a:extLst>
              <a:ext uri="{FF2B5EF4-FFF2-40B4-BE49-F238E27FC236}">
                <a16:creationId xmlns:a16="http://schemas.microsoft.com/office/drawing/2014/main" id="{1E43BB45-D605-8009-803F-2805C1199EA1}"/>
              </a:ext>
            </a:extLst>
          </p:cNvPr>
          <p:cNvSpPr/>
          <p:nvPr/>
        </p:nvSpPr>
        <p:spPr>
          <a:xfrm>
            <a:off x="163615" y="4032094"/>
            <a:ext cx="8840590" cy="245579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64" name="직선 연결선[R] 663">
            <a:extLst>
              <a:ext uri="{FF2B5EF4-FFF2-40B4-BE49-F238E27FC236}">
                <a16:creationId xmlns:a16="http://schemas.microsoft.com/office/drawing/2014/main" id="{C4B2913A-856B-B1FF-23FD-CEFDCA4CA6E7}"/>
              </a:ext>
            </a:extLst>
          </p:cNvPr>
          <p:cNvCxnSpPr>
            <a:cxnSpLocks/>
          </p:cNvCxnSpPr>
          <p:nvPr/>
        </p:nvCxnSpPr>
        <p:spPr>
          <a:xfrm>
            <a:off x="6805165" y="4477885"/>
            <a:ext cx="0" cy="1877759"/>
          </a:xfrm>
          <a:prstGeom prst="line">
            <a:avLst/>
          </a:prstGeom>
          <a:ln>
            <a:solidFill>
              <a:schemeClr val="dk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>
            <a:extLst>
              <a:ext uri="{FF2B5EF4-FFF2-40B4-BE49-F238E27FC236}">
                <a16:creationId xmlns:a16="http://schemas.microsoft.com/office/drawing/2014/main" id="{565072D7-83E6-086B-7F07-52D696F21DB9}"/>
              </a:ext>
            </a:extLst>
          </p:cNvPr>
          <p:cNvSpPr txBox="1"/>
          <p:nvPr/>
        </p:nvSpPr>
        <p:spPr>
          <a:xfrm>
            <a:off x="6887075" y="4477885"/>
            <a:ext cx="20933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 3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F2BE4F75-7C77-059D-C240-71B5F6926A04}"/>
              </a:ext>
            </a:extLst>
          </p:cNvPr>
          <p:cNvSpPr txBox="1"/>
          <p:nvPr/>
        </p:nvSpPr>
        <p:spPr>
          <a:xfrm>
            <a:off x="6901724" y="4840823"/>
            <a:ext cx="4600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1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D1099004-B496-74E6-4DEB-5F100ED36525}"/>
              </a:ext>
            </a:extLst>
          </p:cNvPr>
          <p:cNvSpPr txBox="1"/>
          <p:nvPr/>
        </p:nvSpPr>
        <p:spPr>
          <a:xfrm>
            <a:off x="7928232" y="4840823"/>
            <a:ext cx="3930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2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C3934231-7956-951D-61FE-D526C81637AB}"/>
              </a:ext>
            </a:extLst>
          </p:cNvPr>
          <p:cNvSpPr txBox="1"/>
          <p:nvPr/>
        </p:nvSpPr>
        <p:spPr>
          <a:xfrm>
            <a:off x="7928232" y="5197672"/>
            <a:ext cx="534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FAO</a:t>
            </a:r>
            <a:r>
              <a:rPr lang="en-US" altLang="ko-Kore-KR" sz="1600" baseline="-25000" dirty="0">
                <a:solidFill>
                  <a:schemeClr val="tx1"/>
                </a:solidFill>
              </a:rPr>
              <a:t>231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0176DFB4-C3D2-AB36-E184-F6048B1B7DB5}"/>
              </a:ext>
            </a:extLst>
          </p:cNvPr>
          <p:cNvSpPr txBox="1"/>
          <p:nvPr/>
        </p:nvSpPr>
        <p:spPr>
          <a:xfrm>
            <a:off x="6901724" y="5192891"/>
            <a:ext cx="5280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FAO</a:t>
            </a:r>
            <a:r>
              <a:rPr lang="en-US" altLang="ko-Kore-KR" sz="1600" baseline="-25000" dirty="0">
                <a:solidFill>
                  <a:schemeClr val="tx1"/>
                </a:solidFill>
              </a:rPr>
              <a:t>112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F2C0C5D2-7951-B5CE-857D-85B74E80632D}"/>
              </a:ext>
            </a:extLst>
          </p:cNvPr>
          <p:cNvSpPr txBox="1"/>
          <p:nvPr/>
        </p:nvSpPr>
        <p:spPr>
          <a:xfrm>
            <a:off x="6901724" y="5570904"/>
            <a:ext cx="2709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B-1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2B3573C6-618F-9479-9201-2B226477DCCD}"/>
              </a:ext>
            </a:extLst>
          </p:cNvPr>
          <p:cNvSpPr txBox="1"/>
          <p:nvPr/>
        </p:nvSpPr>
        <p:spPr>
          <a:xfrm>
            <a:off x="7928232" y="5570904"/>
            <a:ext cx="10355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solidFill>
                  <a:schemeClr val="tx1"/>
                </a:solidFill>
              </a:rPr>
              <a:t>C-1 , D-1, E-1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74" name="직사각형 673">
            <a:extLst>
              <a:ext uri="{FF2B5EF4-FFF2-40B4-BE49-F238E27FC236}">
                <a16:creationId xmlns:a16="http://schemas.microsoft.com/office/drawing/2014/main" id="{454D4FA7-1D42-025E-4569-C01B7CA57191}"/>
              </a:ext>
            </a:extLst>
          </p:cNvPr>
          <p:cNvSpPr/>
          <p:nvPr/>
        </p:nvSpPr>
        <p:spPr>
          <a:xfrm>
            <a:off x="6887074" y="5995878"/>
            <a:ext cx="207669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679" name="아래쪽 화살표[D] 678">
            <a:extLst>
              <a:ext uri="{FF2B5EF4-FFF2-40B4-BE49-F238E27FC236}">
                <a16:creationId xmlns:a16="http://schemas.microsoft.com/office/drawing/2014/main" id="{45F69473-F1C0-EF8C-5A13-080886B13BB9}"/>
              </a:ext>
            </a:extLst>
          </p:cNvPr>
          <p:cNvSpPr/>
          <p:nvPr/>
        </p:nvSpPr>
        <p:spPr>
          <a:xfrm>
            <a:off x="4073552" y="3645879"/>
            <a:ext cx="1511344" cy="28978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81" name="그림 680">
            <a:extLst>
              <a:ext uri="{FF2B5EF4-FFF2-40B4-BE49-F238E27FC236}">
                <a16:creationId xmlns:a16="http://schemas.microsoft.com/office/drawing/2014/main" id="{972AB045-47FF-647B-283B-61739267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701" y="1365539"/>
            <a:ext cx="3217936" cy="2057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CD6C8C-4D4E-E126-006F-5A37272F5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560" y="1742181"/>
            <a:ext cx="2400798" cy="10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546E2A5-C17E-BA09-9CAE-4FCF37AF82D8}"/>
              </a:ext>
            </a:extLst>
          </p:cNvPr>
          <p:cNvSpPr txBox="1"/>
          <p:nvPr/>
        </p:nvSpPr>
        <p:spPr>
          <a:xfrm>
            <a:off x="108235" y="309446"/>
            <a:ext cx="8921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 b="1" spc="-40" dirty="0">
                <a:latin typeface="+mn-ea"/>
              </a:rPr>
              <a:t>무엇을 </a:t>
            </a:r>
            <a:r>
              <a:rPr kumimoji="1" lang="ko-KR" altLang="en-US" sz="1800" b="1" spc="-40" dirty="0" err="1">
                <a:latin typeface="+mn-ea"/>
              </a:rPr>
              <a:t>풀것이냐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8FD1B-6E62-E7F8-5066-230D8D00F6DE}"/>
              </a:ext>
            </a:extLst>
          </p:cNvPr>
          <p:cNvSpPr txBox="1"/>
          <p:nvPr/>
        </p:nvSpPr>
        <p:spPr>
          <a:xfrm>
            <a:off x="1460501" y="1123705"/>
            <a:ext cx="6794500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문제 세팅까진 </a:t>
            </a:r>
            <a:r>
              <a:rPr kumimoji="1" lang="en-US" altLang="ko-KR" spc="-40" dirty="0">
                <a:latin typeface="+mn-ea"/>
              </a:rPr>
              <a:t>okay / </a:t>
            </a:r>
            <a:r>
              <a:rPr kumimoji="1" lang="ko-KR" altLang="en-US" spc="-40" dirty="0">
                <a:latin typeface="+mn-ea"/>
              </a:rPr>
              <a:t>문제 상황도 </a:t>
            </a:r>
            <a:r>
              <a:rPr kumimoji="1" lang="en-US" altLang="ko-KR" spc="-40" dirty="0">
                <a:latin typeface="+mn-ea"/>
              </a:rPr>
              <a:t>okay. </a:t>
            </a:r>
            <a:r>
              <a:rPr kumimoji="1" lang="ko-KR" altLang="en-US" spc="-40" dirty="0">
                <a:latin typeface="+mn-ea"/>
              </a:rPr>
              <a:t>그런데 구체적으로</a:t>
            </a:r>
            <a:br>
              <a:rPr kumimoji="1" lang="en-US" altLang="ko-KR" spc="-40" dirty="0">
                <a:latin typeface="+mn-ea"/>
              </a:rPr>
            </a:br>
            <a:r>
              <a:rPr kumimoji="1" lang="ko-KR" altLang="en-US" spc="-40" dirty="0">
                <a:latin typeface="+mn-ea"/>
              </a:rPr>
              <a:t> </a:t>
            </a: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R" spc="-40" dirty="0">
                <a:latin typeface="+mn-ea"/>
              </a:rPr>
              <a:t>1)</a:t>
            </a:r>
            <a:r>
              <a:rPr kumimoji="1" lang="ko-KR" altLang="en-US" spc="-40" dirty="0">
                <a:latin typeface="+mn-ea"/>
              </a:rPr>
              <a:t> 어떤 문제를 풀 것인가</a:t>
            </a:r>
            <a:r>
              <a:rPr kumimoji="1" lang="en-US" altLang="ko-KR" spc="-40" dirty="0">
                <a:latin typeface="+mn-ea"/>
              </a:rPr>
              <a:t>.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	</a:t>
            </a:r>
            <a:r>
              <a:rPr kumimoji="1" lang="en-US" altLang="ko-KR" spc="-40" dirty="0">
                <a:latin typeface="+mn-ea"/>
              </a:rPr>
              <a:t>-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redesign</a:t>
            </a:r>
            <a:r>
              <a:rPr kumimoji="1" lang="ko-KR" altLang="en-US" spc="-40" dirty="0">
                <a:latin typeface="+mn-ea"/>
              </a:rPr>
              <a:t>에 따른</a:t>
            </a:r>
            <a:r>
              <a:rPr kumimoji="1" lang="en-US" altLang="ko-KR" spc="-40" dirty="0">
                <a:latin typeface="+mn-ea"/>
              </a:rPr>
              <a:t>,</a:t>
            </a:r>
            <a:r>
              <a:rPr kumimoji="1" lang="ko-KR" altLang="en-US" spc="-40" dirty="0">
                <a:latin typeface="+mn-ea"/>
              </a:rPr>
              <a:t> 신규 부품 개발</a:t>
            </a:r>
            <a:r>
              <a:rPr kumimoji="1" lang="en-US" altLang="ko-KR" spc="-40" dirty="0">
                <a:latin typeface="+mn-ea"/>
              </a:rPr>
              <a:t>/</a:t>
            </a:r>
            <a:r>
              <a:rPr kumimoji="1" lang="ko-KR" altLang="en-US" spc="-40" dirty="0">
                <a:latin typeface="+mn-ea"/>
              </a:rPr>
              <a:t>사용으로 인한 </a:t>
            </a:r>
            <a:r>
              <a:rPr kumimoji="1" lang="en-US" altLang="ko-KR" spc="-40" dirty="0">
                <a:latin typeface="+mn-ea"/>
              </a:rPr>
              <a:t>cost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      </a:t>
            </a:r>
            <a:r>
              <a:rPr kumimoji="1" lang="en-US" altLang="ko-KR" spc="-40" dirty="0">
                <a:latin typeface="+mn-ea"/>
              </a:rPr>
              <a:t>-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redesign duration</a:t>
            </a:r>
            <a:r>
              <a:rPr kumimoji="1" lang="ko-KR" altLang="en-US" spc="-40" dirty="0">
                <a:latin typeface="+mn-ea"/>
              </a:rPr>
              <a:t>을 최소화</a:t>
            </a: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      </a:t>
            </a:r>
            <a:r>
              <a:rPr kumimoji="1" lang="en-US" altLang="ko-KR" spc="-40" dirty="0">
                <a:latin typeface="+mn-ea"/>
              </a:rPr>
              <a:t>-</a:t>
            </a:r>
            <a:r>
              <a:rPr kumimoji="1" lang="ko-KR" altLang="en-US" spc="-40" dirty="0">
                <a:latin typeface="+mn-ea"/>
              </a:rPr>
              <a:t> </a:t>
            </a:r>
            <a:br>
              <a:rPr kumimoji="1" lang="en-US" altLang="ko-Kore-KR" spc="-40" dirty="0">
                <a:latin typeface="+mn-ea"/>
              </a:rPr>
            </a:b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2</a:t>
            </a:r>
            <a:r>
              <a:rPr kumimoji="1" lang="en-US" altLang="ko-KR" spc="-40" dirty="0">
                <a:latin typeface="+mn-ea"/>
              </a:rPr>
              <a:t>)</a:t>
            </a:r>
            <a:r>
              <a:rPr kumimoji="1" lang="ko-KR" altLang="en-US" spc="-40" dirty="0">
                <a:latin typeface="+mn-ea"/>
              </a:rPr>
              <a:t> 어떻게 풀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것인가</a:t>
            </a:r>
            <a:r>
              <a:rPr kumimoji="1" lang="en-US" altLang="ko-KR" spc="-40" dirty="0">
                <a:latin typeface="+mn-ea"/>
              </a:rPr>
              <a:t>.</a:t>
            </a:r>
            <a:br>
              <a:rPr kumimoji="1" lang="en-US" altLang="ko-KR" spc="-40" dirty="0">
                <a:latin typeface="+mn-ea"/>
              </a:rPr>
            </a:br>
            <a:br>
              <a:rPr kumimoji="1" lang="en-US" altLang="ko-KR" spc="-40" dirty="0">
                <a:latin typeface="+mn-ea"/>
              </a:rPr>
            </a:br>
            <a:r>
              <a:rPr kumimoji="1" lang="ko-KR" altLang="en-US" spc="-40" dirty="0">
                <a:latin typeface="+mn-ea"/>
              </a:rPr>
              <a:t>가 아직은 안보인다</a:t>
            </a:r>
            <a:r>
              <a:rPr kumimoji="1" lang="en-US" altLang="ko-KR" spc="-40" dirty="0">
                <a:latin typeface="+mn-ea"/>
              </a:rPr>
              <a:t>.</a:t>
            </a:r>
            <a:r>
              <a:rPr kumimoji="1" lang="ko-KR" altLang="en-US" spc="-40" dirty="0">
                <a:latin typeface="+mn-ea"/>
              </a:rPr>
              <a:t> 즉</a:t>
            </a:r>
            <a:r>
              <a:rPr kumimoji="1" lang="en-US" altLang="ko-KR" spc="-40" dirty="0">
                <a:latin typeface="+mn-ea"/>
              </a:rPr>
              <a:t>,</a:t>
            </a:r>
            <a:r>
              <a:rPr kumimoji="1" lang="ko-KR" altLang="en-US" spc="-40" dirty="0">
                <a:latin typeface="+mn-ea"/>
              </a:rPr>
              <a:t> 이번에 </a:t>
            </a:r>
            <a:r>
              <a:rPr kumimoji="1" lang="en-US" altLang="ko-KR" spc="-40" dirty="0">
                <a:latin typeface="+mn-ea"/>
              </a:rPr>
              <a:t>level</a:t>
            </a:r>
            <a:r>
              <a:rPr kumimoji="1" lang="ko-KR" altLang="en-US" spc="-40" dirty="0">
                <a:latin typeface="+mn-ea"/>
              </a:rPr>
              <a:t>을 높여 보자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87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51C95-CDAC-7548-DA2A-B0579823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CB3660-CCB4-CDD0-E755-741BE785C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40D0A-FE19-05B8-2FCC-34D427B9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" y="62426"/>
            <a:ext cx="5941574" cy="2384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165FC3-C704-16D5-5E9B-D950825E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5" y="2593991"/>
            <a:ext cx="5879780" cy="3066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DCBA8-092A-0E0F-4C79-177B45731A0C}"/>
              </a:ext>
            </a:extLst>
          </p:cNvPr>
          <p:cNvSpPr txBox="1"/>
          <p:nvPr/>
        </p:nvSpPr>
        <p:spPr>
          <a:xfrm>
            <a:off x="4825389" y="5857748"/>
            <a:ext cx="4709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spc="-40" dirty="0">
                <a:latin typeface="+mn-ea"/>
              </a:rPr>
              <a:t>Sequence</a:t>
            </a:r>
            <a:r>
              <a:rPr kumimoji="1" lang="ko-KR" altLang="en-US" b="1" spc="-40" dirty="0">
                <a:latin typeface="+mn-ea"/>
              </a:rPr>
              <a:t>의 의미는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b="1" spc="-40" dirty="0" err="1">
                <a:latin typeface="+mn-ea"/>
              </a:rPr>
              <a:t>redeisgn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ko-KR" altLang="en-US" b="1" spc="-40" dirty="0">
                <a:latin typeface="+mn-ea"/>
              </a:rPr>
              <a:t>됨에 따라</a:t>
            </a:r>
            <a:r>
              <a:rPr kumimoji="1" lang="en-US" altLang="ko-KR" b="1" spc="-40" dirty="0">
                <a:latin typeface="+mn-ea"/>
              </a:rPr>
              <a:t>, impact </a:t>
            </a:r>
            <a:r>
              <a:rPr kumimoji="1" lang="ko-KR" altLang="en-US" b="1" spc="-40" dirty="0">
                <a:latin typeface="+mn-ea"/>
              </a:rPr>
              <a:t>와 </a:t>
            </a:r>
            <a:r>
              <a:rPr kumimoji="1" lang="en-US" altLang="ko-KR" b="1" spc="-40" dirty="0">
                <a:latin typeface="+mn-ea"/>
              </a:rPr>
              <a:t>likelihood</a:t>
            </a:r>
            <a:r>
              <a:rPr kumimoji="1" lang="ko-KR" altLang="en-US" b="1" spc="-40" dirty="0">
                <a:latin typeface="+mn-ea"/>
              </a:rPr>
              <a:t>가 상이해짐</a:t>
            </a:r>
            <a:r>
              <a:rPr kumimoji="1" lang="en-US" altLang="ko-KR" b="1" spc="-40" dirty="0">
                <a:latin typeface="+mn-ea"/>
              </a:rPr>
              <a:t>.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E39E4-E4F9-D5F1-6477-36A2894F722F}"/>
              </a:ext>
            </a:extLst>
          </p:cNvPr>
          <p:cNvSpPr txBox="1"/>
          <p:nvPr/>
        </p:nvSpPr>
        <p:spPr>
          <a:xfrm>
            <a:off x="1207257" y="6027024"/>
            <a:ext cx="30425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앞단의 </a:t>
            </a:r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ko-Kore-KR" altLang="en-US" sz="2000" spc="-40" dirty="0">
                <a:latin typeface="+mn-ea"/>
              </a:rPr>
              <a:t>를 처리함에 따라</a:t>
            </a:r>
          </a:p>
        </p:txBody>
      </p:sp>
    </p:spTree>
    <p:extLst>
      <p:ext uri="{BB962C8B-B14F-4D97-AF65-F5344CB8AC3E}">
        <p14:creationId xmlns:p14="http://schemas.microsoft.com/office/powerpoint/2010/main" val="220628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7AA01-4A61-EFE8-E55E-A9FC329E9CE9}"/>
              </a:ext>
            </a:extLst>
          </p:cNvPr>
          <p:cNvSpPr txBox="1"/>
          <p:nvPr/>
        </p:nvSpPr>
        <p:spPr>
          <a:xfrm>
            <a:off x="776408" y="4952939"/>
            <a:ext cx="363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main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affect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 specifications </a:t>
            </a:r>
            <a:endParaRPr lang="en-US" altLang="ko-KR" dirty="0">
              <a:solidFill>
                <a:srgbClr val="0070C0"/>
              </a:solidFill>
              <a:latin typeface="Söh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06569-7B0C-B56F-9167-652B4761A23C}"/>
              </a:ext>
            </a:extLst>
          </p:cNvPr>
          <p:cNvSpPr txBox="1"/>
          <p:nvPr/>
        </p:nvSpPr>
        <p:spPr>
          <a:xfrm>
            <a:off x="-347208" y="4237977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z="3200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/>
              <p:nvPr/>
            </p:nvSpPr>
            <p:spPr>
              <a:xfrm>
                <a:off x="314341" y="510690"/>
                <a:ext cx="4134658" cy="11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3200" b="1" spc="-40" dirty="0">
                    <a:latin typeface="+mn-ea"/>
                  </a:rPr>
                  <a:t>Ex) power supply</a:t>
                </a:r>
              </a:p>
              <a:p>
                <a:pPr algn="l"/>
                <a:endParaRPr kumimoji="1" lang="en-US" altLang="ko-Kore-KR" sz="2000" b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>
                    <a:latin typeface="+mn-ea"/>
                  </a:rPr>
                  <a:t>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 : {f(m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g(m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</a:t>
                </a:r>
                <a:r>
                  <a:rPr kumimoji="1" lang="en-US" altLang="ko-KR" sz="2000" spc="-40" dirty="0">
                    <a:latin typeface="+mn-ea"/>
                  </a:rPr>
                  <a:t>h</a:t>
                </a:r>
                <a:r>
                  <a:rPr kumimoji="1" lang="en-US" altLang="ko-Kore-KR" sz="2000" spc="-40" dirty="0">
                    <a:latin typeface="+mn-ea"/>
                  </a:rPr>
                  <a:t>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i="1" spc="-4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i="1" spc="-40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}</a:t>
                </a:r>
                <a:endParaRPr kumimoji="1" lang="ko-Kore-KR" altLang="en-US" sz="3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1" y="510690"/>
                <a:ext cx="4134658" cy="1190006"/>
              </a:xfrm>
              <a:prstGeom prst="rect">
                <a:avLst/>
              </a:prstGeom>
              <a:blipFill>
                <a:blip r:embed="rId3"/>
                <a:stretch>
                  <a:fillRect l="-5810" t="-10638" b="-6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35D0555-0191-DF6B-77B5-51FBC625D76C}"/>
              </a:ext>
            </a:extLst>
          </p:cNvPr>
          <p:cNvSpPr txBox="1"/>
          <p:nvPr/>
        </p:nvSpPr>
        <p:spPr>
          <a:xfrm>
            <a:off x="443650" y="1015248"/>
            <a:ext cx="3564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{perf / Spec /   constraint}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F6E09-588E-1D23-4604-F5FCD95C10A4}"/>
              </a:ext>
            </a:extLst>
          </p:cNvPr>
          <p:cNvSpPr txBox="1"/>
          <p:nvPr/>
        </p:nvSpPr>
        <p:spPr>
          <a:xfrm>
            <a:off x="393711" y="1983207"/>
            <a:ext cx="361489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f(m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)  :</a:t>
            </a:r>
          </a:p>
          <a:p>
            <a:endParaRPr kumimoji="1" lang="en-US" altLang="ko-KR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g(m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) :</a:t>
            </a: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h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(m</a:t>
            </a:r>
            <a:r>
              <a:rPr kumimoji="1" lang="en-US" altLang="ko-Kore-KR" spc="-40" baseline="-25000" dirty="0">
                <a:solidFill>
                  <a:srgbClr val="1D6FA9"/>
                </a:solidFill>
                <a:latin typeface="+mn-ea"/>
              </a:rPr>
              <a:t>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, m</a:t>
            </a:r>
            <a:r>
              <a:rPr kumimoji="1" lang="en-US" altLang="ko-Kore-KR" spc="-40" baseline="-25000" dirty="0">
                <a:solidFill>
                  <a:srgbClr val="1D6FA9"/>
                </a:solidFill>
                <a:latin typeface="+mn-ea"/>
              </a:rPr>
              <a:t>2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} :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725D4C-B101-2EDB-D5C7-81406584116E}"/>
              </a:ext>
            </a:extLst>
          </p:cNvPr>
          <p:cNvSpPr txBox="1"/>
          <p:nvPr/>
        </p:nvSpPr>
        <p:spPr>
          <a:xfrm>
            <a:off x="12277730" y="2092335"/>
            <a:ext cx="3079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4)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 특정 모듈의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Specification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상에서의 관계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.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즉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핵심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/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다른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으로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è"/>
            </a:pP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이때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무게를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줄인다거나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크기를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줄이려는데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그게 가능한가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?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들간의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관계를 통해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그것이 실현 가능한가 혹은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어느정도의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work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가 필요한가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등등</a:t>
            </a:r>
            <a:endParaRPr lang="en-US" altLang="ko-KR" sz="1600" dirty="0">
              <a:solidFill>
                <a:srgbClr val="C00000"/>
              </a:solidFill>
              <a:latin typeface="Söh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AD5BA-6CA0-1A62-4819-B8BFFC8A40EA}"/>
                  </a:ext>
                </a:extLst>
              </p:cNvPr>
              <p:cNvSpPr txBox="1"/>
              <p:nvPr/>
            </p:nvSpPr>
            <p:spPr>
              <a:xfrm>
                <a:off x="5009342" y="549304"/>
                <a:ext cx="4134658" cy="11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3200" b="1" spc="-40" dirty="0">
                    <a:latin typeface="+mn-ea"/>
                  </a:rPr>
                  <a:t>Ex) Processor</a:t>
                </a:r>
              </a:p>
              <a:p>
                <a:pPr algn="l"/>
                <a:endParaRPr kumimoji="1" lang="en-US" altLang="ko-Kore-KR" sz="2000" b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>
                    <a:latin typeface="+mn-ea"/>
                  </a:rPr>
                  <a:t>m</a:t>
                </a:r>
                <a:r>
                  <a:rPr kumimoji="1" lang="en-US" altLang="ko-Kore-KR" sz="2000" spc="-40" baseline="-25000" dirty="0">
                    <a:latin typeface="+mn-ea"/>
                  </a:rPr>
                  <a:t>2</a:t>
                </a:r>
                <a:r>
                  <a:rPr kumimoji="1" lang="en-US" altLang="ko-Kore-KR" sz="2000" spc="-40" dirty="0">
                    <a:latin typeface="+mn-ea"/>
                  </a:rPr>
                  <a:t> : {f(m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g(m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</a:t>
                </a:r>
                <a:r>
                  <a:rPr kumimoji="1" lang="en-US" altLang="ko-KR" sz="2000" spc="-40" dirty="0">
                    <a:latin typeface="+mn-ea"/>
                  </a:rPr>
                  <a:t>h</a:t>
                </a:r>
                <a:r>
                  <a:rPr kumimoji="1" lang="en-US" altLang="ko-Kore-KR" sz="2000" spc="-40" dirty="0">
                    <a:latin typeface="+mn-ea"/>
                  </a:rPr>
                  <a:t>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i="1" spc="-4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2000" i="1" spc="-4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i="1" spc="-40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}</a:t>
                </a:r>
                <a:endParaRPr kumimoji="1" lang="ko-Kore-KR" altLang="en-US" sz="3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AD5BA-6CA0-1A62-4819-B8BFFC8A4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42" y="549304"/>
                <a:ext cx="4134658" cy="1190006"/>
              </a:xfrm>
              <a:prstGeom prst="rect">
                <a:avLst/>
              </a:prstGeom>
              <a:blipFill>
                <a:blip r:embed="rId4"/>
                <a:stretch>
                  <a:fillRect l="-5828" t="-10638" b="-6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D745AC-59EC-D91E-4555-E3B29C629CB4}"/>
              </a:ext>
            </a:extLst>
          </p:cNvPr>
          <p:cNvSpPr txBox="1"/>
          <p:nvPr/>
        </p:nvSpPr>
        <p:spPr>
          <a:xfrm>
            <a:off x="5138651" y="1053862"/>
            <a:ext cx="3564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{perf / Spec /   constraint}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757E2-B64E-D49E-DC8A-FCABD680D7F4}"/>
              </a:ext>
            </a:extLst>
          </p:cNvPr>
          <p:cNvSpPr txBox="1"/>
          <p:nvPr/>
        </p:nvSpPr>
        <p:spPr>
          <a:xfrm>
            <a:off x="1978758" y="1983207"/>
            <a:ext cx="1145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파워 용량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FE11-054D-7BFB-EC7E-E7B6F5121231}"/>
              </a:ext>
            </a:extLst>
          </p:cNvPr>
          <p:cNvSpPr txBox="1"/>
          <p:nvPr/>
        </p:nvSpPr>
        <p:spPr>
          <a:xfrm>
            <a:off x="2054847" y="3899764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Interface type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E3082-5702-072F-3320-5DCAA7FB0C8E}"/>
              </a:ext>
            </a:extLst>
          </p:cNvPr>
          <p:cNvSpPr txBox="1"/>
          <p:nvPr/>
        </p:nvSpPr>
        <p:spPr>
          <a:xfrm>
            <a:off x="1987503" y="2518006"/>
            <a:ext cx="1791837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Voltage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&amp; </a:t>
            </a:r>
            <a:r>
              <a:rPr kumimoji="1" lang="en-US" altLang="ko-KR" spc="-40" dirty="0">
                <a:latin typeface="+mn-ea"/>
              </a:rPr>
              <a:t>current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무게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크기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4940A-29FD-4915-BAF5-26C982D57567}"/>
              </a:ext>
            </a:extLst>
          </p:cNvPr>
          <p:cNvSpPr txBox="1"/>
          <p:nvPr/>
        </p:nvSpPr>
        <p:spPr>
          <a:xfrm>
            <a:off x="5527999" y="1983207"/>
            <a:ext cx="1748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Core &amp; thread </a:t>
            </a:r>
            <a:r>
              <a:rPr kumimoji="1" lang="ko-Kore-KR" altLang="en-US" spc="-40" dirty="0">
                <a:latin typeface="+mn-ea"/>
              </a:rPr>
              <a:t>수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12561-CF32-D131-8CB8-DDD580046A80}"/>
              </a:ext>
            </a:extLst>
          </p:cNvPr>
          <p:cNvSpPr txBox="1"/>
          <p:nvPr/>
        </p:nvSpPr>
        <p:spPr>
          <a:xfrm>
            <a:off x="5547571" y="3899762"/>
            <a:ext cx="19894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Power </a:t>
            </a:r>
            <a:r>
              <a:rPr kumimoji="1" lang="en-US" altLang="ko-KR" spc="-40" dirty="0">
                <a:latin typeface="+mn-ea"/>
              </a:rPr>
              <a:t>consumption</a:t>
            </a:r>
          </a:p>
          <a:p>
            <a:pPr algn="l"/>
            <a:r>
              <a:rPr kumimoji="1" lang="en-US" altLang="ko-KR" spc="-40" dirty="0">
                <a:latin typeface="+mn-ea"/>
              </a:rPr>
              <a:t>Interface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E633B-C0CD-8F04-D57B-BB6CBE580AFC}"/>
              </a:ext>
            </a:extLst>
          </p:cNvPr>
          <p:cNvSpPr txBox="1"/>
          <p:nvPr/>
        </p:nvSpPr>
        <p:spPr>
          <a:xfrm>
            <a:off x="5547571" y="2518006"/>
            <a:ext cx="177234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voltage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&amp; </a:t>
            </a:r>
            <a:r>
              <a:rPr kumimoji="1" lang="en-US" altLang="ko-KR" spc="-40" dirty="0">
                <a:latin typeface="+mn-ea"/>
              </a:rPr>
              <a:t>current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무게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크기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2BADFB-4DE3-FAEF-377F-4E5E0E5B7CFA}"/>
              </a:ext>
            </a:extLst>
          </p:cNvPr>
          <p:cNvSpPr txBox="1"/>
          <p:nvPr/>
        </p:nvSpPr>
        <p:spPr>
          <a:xfrm>
            <a:off x="5655467" y="4183240"/>
            <a:ext cx="20130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en-US" altLang="ko-Kore-KR" spc="-40" dirty="0"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4F14838-6888-4D7D-2328-4E28B5334569}"/>
              </a:ext>
            </a:extLst>
          </p:cNvPr>
          <p:cNvSpPr/>
          <p:nvPr/>
        </p:nvSpPr>
        <p:spPr>
          <a:xfrm>
            <a:off x="5196982" y="260756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3AC543-ACED-DBC2-C696-C74D9168D8A8}"/>
              </a:ext>
            </a:extLst>
          </p:cNvPr>
          <p:cNvSpPr/>
          <p:nvPr/>
        </p:nvSpPr>
        <p:spPr>
          <a:xfrm>
            <a:off x="5196982" y="289698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6D856A3-2314-16A8-6A98-04FE1B7FB42D}"/>
              </a:ext>
            </a:extLst>
          </p:cNvPr>
          <p:cNvSpPr/>
          <p:nvPr/>
        </p:nvSpPr>
        <p:spPr>
          <a:xfrm>
            <a:off x="5196982" y="3131874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95D69C5-6F8A-6FBE-823E-6F04FD6C19DB}"/>
              </a:ext>
            </a:extLst>
          </p:cNvPr>
          <p:cNvSpPr/>
          <p:nvPr/>
        </p:nvSpPr>
        <p:spPr>
          <a:xfrm>
            <a:off x="5196982" y="339878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99491ED-E4FC-2612-598E-71FCA62392AD}"/>
              </a:ext>
            </a:extLst>
          </p:cNvPr>
          <p:cNvSpPr/>
          <p:nvPr/>
        </p:nvSpPr>
        <p:spPr>
          <a:xfrm>
            <a:off x="5196982" y="3972133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561CA7D-A635-2E51-C229-B0BACCA5FEC6}"/>
              </a:ext>
            </a:extLst>
          </p:cNvPr>
          <p:cNvSpPr/>
          <p:nvPr/>
        </p:nvSpPr>
        <p:spPr>
          <a:xfrm>
            <a:off x="5196982" y="4239039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BD21B37-12A0-B8F5-83F5-1F0D5DCDAAF1}"/>
              </a:ext>
            </a:extLst>
          </p:cNvPr>
          <p:cNvSpPr/>
          <p:nvPr/>
        </p:nvSpPr>
        <p:spPr>
          <a:xfrm>
            <a:off x="3966249" y="260756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1BEC0D2-327C-B41C-BF69-3DA805BCEE1B}"/>
              </a:ext>
            </a:extLst>
          </p:cNvPr>
          <p:cNvSpPr/>
          <p:nvPr/>
        </p:nvSpPr>
        <p:spPr>
          <a:xfrm>
            <a:off x="3966249" y="289698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0A39CA3-8C7E-6D40-A2E5-53C386A81EE8}"/>
              </a:ext>
            </a:extLst>
          </p:cNvPr>
          <p:cNvSpPr/>
          <p:nvPr/>
        </p:nvSpPr>
        <p:spPr>
          <a:xfrm>
            <a:off x="3966249" y="3131874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31EC762-D099-A5C4-03C5-8F5BD350C17E}"/>
              </a:ext>
            </a:extLst>
          </p:cNvPr>
          <p:cNvSpPr/>
          <p:nvPr/>
        </p:nvSpPr>
        <p:spPr>
          <a:xfrm>
            <a:off x="3966249" y="339878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11C8701-F452-A416-12B5-7E4B064A9C18}"/>
              </a:ext>
            </a:extLst>
          </p:cNvPr>
          <p:cNvSpPr/>
          <p:nvPr/>
        </p:nvSpPr>
        <p:spPr>
          <a:xfrm>
            <a:off x="3966249" y="3986815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5C6276D-D41B-2723-BA32-3EF43C410595}"/>
              </a:ext>
            </a:extLst>
          </p:cNvPr>
          <p:cNvSpPr/>
          <p:nvPr/>
        </p:nvSpPr>
        <p:spPr>
          <a:xfrm>
            <a:off x="3966249" y="2024323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C2DA426-A51B-3F3B-7702-A4D6C74736D8}"/>
              </a:ext>
            </a:extLst>
          </p:cNvPr>
          <p:cNvSpPr/>
          <p:nvPr/>
        </p:nvSpPr>
        <p:spPr>
          <a:xfrm>
            <a:off x="5196984" y="2024323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1DC8D958-A689-1B3B-8EFE-E8446F5AFEEB}"/>
              </a:ext>
            </a:extLst>
          </p:cNvPr>
          <p:cNvCxnSpPr>
            <a:stCxn id="87" idx="6"/>
            <a:endCxn id="78" idx="2"/>
          </p:cNvCxnSpPr>
          <p:nvPr/>
        </p:nvCxnSpPr>
        <p:spPr>
          <a:xfrm>
            <a:off x="4113054" y="2097725"/>
            <a:ext cx="1083926" cy="194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1CBC64C-4370-F87C-B4B3-2D95A1F5311A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>
            <a:off x="4113054" y="2680966"/>
            <a:ext cx="1083926" cy="163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B45383E8-DA0C-2419-BB10-F5AD8215D36E}"/>
              </a:ext>
            </a:extLst>
          </p:cNvPr>
          <p:cNvCxnSpPr>
            <a:cxnSpLocks/>
          </p:cNvCxnSpPr>
          <p:nvPr/>
        </p:nvCxnSpPr>
        <p:spPr>
          <a:xfrm>
            <a:off x="388325" y="3741150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64A1D60-51D2-5FB4-AC46-EED845BA8C9E}"/>
              </a:ext>
            </a:extLst>
          </p:cNvPr>
          <p:cNvSpPr txBox="1"/>
          <p:nvPr/>
        </p:nvSpPr>
        <p:spPr>
          <a:xfrm>
            <a:off x="8060276" y="1983207"/>
            <a:ext cx="105376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f(m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endParaRPr kumimoji="1" lang="en-US" altLang="ko-KR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g(m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h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(m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, m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} 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4F05DE4F-8E42-FA06-6204-E308C3889936}"/>
              </a:ext>
            </a:extLst>
          </p:cNvPr>
          <p:cNvCxnSpPr>
            <a:cxnSpLocks/>
            <a:stCxn id="72" idx="2"/>
            <a:endCxn id="86" idx="6"/>
          </p:cNvCxnSpPr>
          <p:nvPr/>
        </p:nvCxnSpPr>
        <p:spPr>
          <a:xfrm flipH="1">
            <a:off x="4113054" y="2680966"/>
            <a:ext cx="1083926" cy="1379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EECBA88-0B0F-8CF3-33A7-4BCFE3F43B29}"/>
              </a:ext>
            </a:extLst>
          </p:cNvPr>
          <p:cNvCxnSpPr>
            <a:cxnSpLocks/>
            <a:stCxn id="88" idx="6"/>
            <a:endCxn id="72" idx="6"/>
          </p:cNvCxnSpPr>
          <p:nvPr/>
        </p:nvCxnSpPr>
        <p:spPr>
          <a:xfrm flipH="1">
            <a:off x="5343787" y="2097727"/>
            <a:ext cx="2" cy="583239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C520ECA0-712B-F646-7A31-9F21C4493327}"/>
              </a:ext>
            </a:extLst>
          </p:cNvPr>
          <p:cNvCxnSpPr>
            <a:cxnSpLocks/>
            <a:stCxn id="88" idx="6"/>
            <a:endCxn id="73" idx="6"/>
          </p:cNvCxnSpPr>
          <p:nvPr/>
        </p:nvCxnSpPr>
        <p:spPr>
          <a:xfrm flipH="1">
            <a:off x="5343787" y="2097727"/>
            <a:ext cx="2" cy="872659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BA15072B-5950-EC7A-F634-A18A912B91B5}"/>
              </a:ext>
            </a:extLst>
          </p:cNvPr>
          <p:cNvCxnSpPr>
            <a:cxnSpLocks/>
            <a:stCxn id="88" idx="6"/>
            <a:endCxn id="74" idx="6"/>
          </p:cNvCxnSpPr>
          <p:nvPr/>
        </p:nvCxnSpPr>
        <p:spPr>
          <a:xfrm flipH="1">
            <a:off x="5343787" y="2097727"/>
            <a:ext cx="2" cy="1107551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132">
            <a:extLst>
              <a:ext uri="{FF2B5EF4-FFF2-40B4-BE49-F238E27FC236}">
                <a16:creationId xmlns:a16="http://schemas.microsoft.com/office/drawing/2014/main" id="{C112D995-38AF-D083-9589-6F343E26A0A5}"/>
              </a:ext>
            </a:extLst>
          </p:cNvPr>
          <p:cNvCxnSpPr>
            <a:cxnSpLocks/>
            <a:stCxn id="88" idx="6"/>
            <a:endCxn id="77" idx="6"/>
          </p:cNvCxnSpPr>
          <p:nvPr/>
        </p:nvCxnSpPr>
        <p:spPr>
          <a:xfrm flipH="1">
            <a:off x="5343787" y="2097727"/>
            <a:ext cx="2" cy="1374457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0EF0964-DFB4-97D9-E445-6E1709F6309F}"/>
              </a:ext>
            </a:extLst>
          </p:cNvPr>
          <p:cNvSpPr txBox="1"/>
          <p:nvPr/>
        </p:nvSpPr>
        <p:spPr>
          <a:xfrm>
            <a:off x="5977080" y="4964741"/>
            <a:ext cx="2942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=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0070C0"/>
                </a:solidFill>
                <a:latin typeface="Söhne"/>
              </a:rPr>
              <a:t>one’s constraint 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FC9A3864-97CC-DF0E-AB5B-65AEA188DDD5}"/>
              </a:ext>
            </a:extLst>
          </p:cNvPr>
          <p:cNvCxnSpPr>
            <a:cxnSpLocks/>
            <a:stCxn id="87" idx="2"/>
            <a:endCxn id="80" idx="2"/>
          </p:cNvCxnSpPr>
          <p:nvPr/>
        </p:nvCxnSpPr>
        <p:spPr>
          <a:xfrm rot="10800000" flipV="1">
            <a:off x="3966247" y="2097726"/>
            <a:ext cx="12700" cy="583239"/>
          </a:xfrm>
          <a:prstGeom prst="bentConnector3">
            <a:avLst>
              <a:gd name="adj1" fmla="val 483874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E9CB5686-B755-946A-BBFA-ECF76485820F}"/>
              </a:ext>
            </a:extLst>
          </p:cNvPr>
          <p:cNvCxnSpPr>
            <a:cxnSpLocks/>
            <a:stCxn id="87" idx="2"/>
            <a:endCxn id="81" idx="2"/>
          </p:cNvCxnSpPr>
          <p:nvPr/>
        </p:nvCxnSpPr>
        <p:spPr>
          <a:xfrm rot="10800000" flipV="1">
            <a:off x="3966247" y="2097726"/>
            <a:ext cx="12700" cy="872659"/>
          </a:xfrm>
          <a:prstGeom prst="bentConnector3">
            <a:avLst>
              <a:gd name="adj1" fmla="val 49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6E2EBC50-EC79-70C4-0B91-921C75C4F357}"/>
              </a:ext>
            </a:extLst>
          </p:cNvPr>
          <p:cNvCxnSpPr>
            <a:cxnSpLocks/>
            <a:stCxn id="87" idx="2"/>
            <a:endCxn id="82" idx="2"/>
          </p:cNvCxnSpPr>
          <p:nvPr/>
        </p:nvCxnSpPr>
        <p:spPr>
          <a:xfrm rot="10800000" flipV="1">
            <a:off x="3966247" y="2097726"/>
            <a:ext cx="12700" cy="1107551"/>
          </a:xfrm>
          <a:prstGeom prst="bentConnector3">
            <a:avLst>
              <a:gd name="adj1" fmla="val 52566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A1EC8713-3145-4B54-9E77-E312E39D7EA5}"/>
              </a:ext>
            </a:extLst>
          </p:cNvPr>
          <p:cNvCxnSpPr>
            <a:cxnSpLocks/>
            <a:stCxn id="87" idx="2"/>
            <a:endCxn id="83" idx="2"/>
          </p:cNvCxnSpPr>
          <p:nvPr/>
        </p:nvCxnSpPr>
        <p:spPr>
          <a:xfrm rot="10800000" flipV="1">
            <a:off x="3966247" y="2097726"/>
            <a:ext cx="12700" cy="1374457"/>
          </a:xfrm>
          <a:prstGeom prst="bentConnector3">
            <a:avLst>
              <a:gd name="adj1" fmla="val 52566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2C6BB8E-B470-1952-AC8D-A4EB62DB9114}"/>
              </a:ext>
            </a:extLst>
          </p:cNvPr>
          <p:cNvSpPr txBox="1"/>
          <p:nvPr/>
        </p:nvSpPr>
        <p:spPr>
          <a:xfrm>
            <a:off x="568800" y="4975202"/>
            <a:ext cx="2827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(1)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62C0C9B-0E19-0766-3BE6-74AC8291A639}"/>
              </a:ext>
            </a:extLst>
          </p:cNvPr>
          <p:cNvSpPr txBox="1"/>
          <p:nvPr/>
        </p:nvSpPr>
        <p:spPr>
          <a:xfrm>
            <a:off x="5767200" y="4975202"/>
            <a:ext cx="2827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(2)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399A25-CAC8-9322-3187-A5C69725B706}"/>
              </a:ext>
            </a:extLst>
          </p:cNvPr>
          <p:cNvSpPr txBox="1"/>
          <p:nvPr/>
        </p:nvSpPr>
        <p:spPr>
          <a:xfrm>
            <a:off x="1503755" y="6208992"/>
            <a:ext cx="55729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Interface</a:t>
            </a:r>
            <a:r>
              <a:rPr kumimoji="1" lang="ko-Kore-KR" altLang="en-US" sz="2000" spc="-40" dirty="0">
                <a:latin typeface="+mn-ea"/>
              </a:rPr>
              <a:t>가 다인가</a:t>
            </a:r>
            <a:r>
              <a:rPr kumimoji="1" lang="en-US" altLang="ko-Kore-KR" sz="2000" spc="-40" dirty="0">
                <a:latin typeface="+mn-ea"/>
              </a:rPr>
              <a:t>.</a:t>
            </a:r>
            <a:r>
              <a:rPr kumimoji="1" lang="en-US" altLang="ko-KR" sz="2000" spc="-40" dirty="0">
                <a:latin typeface="+mn-ea"/>
              </a:rPr>
              <a:t>.?  + performance requirement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213DBA7-4D2F-39FF-A06C-D6002AE0FF7F}"/>
              </a:ext>
            </a:extLst>
          </p:cNvPr>
          <p:cNvSpPr txBox="1"/>
          <p:nvPr/>
        </p:nvSpPr>
        <p:spPr>
          <a:xfrm>
            <a:off x="9525916" y="5764074"/>
            <a:ext cx="30798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(1) physical limitations 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(2) electrical compatibility </a:t>
            </a:r>
          </a:p>
          <a:p>
            <a:pPr marL="257175" indent="-257175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(3) performance requirements</a:t>
            </a:r>
            <a:endParaRPr lang="en-US" altLang="ko-KR" sz="1600" strike="sngStrike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8103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2023. 3. 29.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2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여러 기능적 요구사항을 다루기 위한 </a:t>
            </a:r>
            <a:r>
              <a:rPr lang="en-US" altLang="ko-KR" sz="2400" b="0" dirty="0"/>
              <a:t>‘</a:t>
            </a:r>
            <a:r>
              <a:rPr lang="ko-KR" altLang="en-US" sz="2400" dirty="0"/>
              <a:t>설계변경 대안 선정</a:t>
            </a:r>
            <a:r>
              <a:rPr lang="en-US" altLang="ko-KR" sz="2400" dirty="0"/>
              <a:t>’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방법론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50043" y="6964140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3F628-A02D-F2D7-4DAC-6E5A126E3DEC}"/>
              </a:ext>
            </a:extLst>
          </p:cNvPr>
          <p:cNvSpPr txBox="1"/>
          <p:nvPr/>
        </p:nvSpPr>
        <p:spPr>
          <a:xfrm>
            <a:off x="407732" y="3555767"/>
            <a:ext cx="3488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7EE5D-F991-CD43-0F30-4EEB5838D5D5}"/>
              </a:ext>
            </a:extLst>
          </p:cNvPr>
          <p:cNvSpPr txBox="1"/>
          <p:nvPr/>
        </p:nvSpPr>
        <p:spPr>
          <a:xfrm>
            <a:off x="1803497" y="2959153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AF29654-55BC-2B4E-3D19-2ADC42E11BE4}"/>
              </a:ext>
            </a:extLst>
          </p:cNvPr>
          <p:cNvCxnSpPr>
            <a:cxnSpLocks/>
            <a:stCxn id="50" idx="6"/>
            <a:endCxn id="215" idx="2"/>
          </p:cNvCxnSpPr>
          <p:nvPr/>
        </p:nvCxnSpPr>
        <p:spPr>
          <a:xfrm>
            <a:off x="1106728" y="3701355"/>
            <a:ext cx="380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31BA17E-07B8-F5F2-05C9-EDA75C420F5F}"/>
              </a:ext>
            </a:extLst>
          </p:cNvPr>
          <p:cNvSpPr/>
          <p:nvPr/>
        </p:nvSpPr>
        <p:spPr>
          <a:xfrm>
            <a:off x="131881" y="1873863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9055DE3-FE55-AD76-665A-88F68D530518}"/>
              </a:ext>
            </a:extLst>
          </p:cNvPr>
          <p:cNvSpPr/>
          <p:nvPr/>
        </p:nvSpPr>
        <p:spPr>
          <a:xfrm>
            <a:off x="1642951" y="3863542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D450F-8912-3C01-3315-A50A9BDA288F}"/>
              </a:ext>
            </a:extLst>
          </p:cNvPr>
          <p:cNvSpPr txBox="1"/>
          <p:nvPr/>
        </p:nvSpPr>
        <p:spPr>
          <a:xfrm>
            <a:off x="1791153" y="4031262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endParaRPr kumimoji="1" lang="en-US" altLang="ko-Kore-KR" sz="2000" spc="-40" baseline="-25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F28657-2161-9557-8D59-3EA0D95B475E}"/>
              </a:ext>
            </a:extLst>
          </p:cNvPr>
          <p:cNvSpPr txBox="1"/>
          <p:nvPr/>
        </p:nvSpPr>
        <p:spPr>
          <a:xfrm>
            <a:off x="3385481" y="1928349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ED5260-6E7F-0F93-12B7-1C13B9C966CA}"/>
              </a:ext>
            </a:extLst>
          </p:cNvPr>
          <p:cNvSpPr txBox="1"/>
          <p:nvPr/>
        </p:nvSpPr>
        <p:spPr>
          <a:xfrm>
            <a:off x="3385481" y="2597644"/>
            <a:ext cx="17968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2)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P4↑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P3↓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88778-2EEB-1712-5BC9-D1143EE71877}"/>
              </a:ext>
            </a:extLst>
          </p:cNvPr>
          <p:cNvSpPr txBox="1"/>
          <p:nvPr/>
        </p:nvSpPr>
        <p:spPr>
          <a:xfrm>
            <a:off x="102450" y="1075387"/>
            <a:ext cx="103874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Customer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EDC538-23F0-DC9C-EA2A-5C228AE6B99E}"/>
              </a:ext>
            </a:extLst>
          </p:cNvPr>
          <p:cNvSpPr txBox="1"/>
          <p:nvPr/>
        </p:nvSpPr>
        <p:spPr>
          <a:xfrm>
            <a:off x="1432392" y="1075387"/>
            <a:ext cx="102271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Functional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3CC9271B-4F03-E956-C811-7EA5575285B2}"/>
              </a:ext>
            </a:extLst>
          </p:cNvPr>
          <p:cNvCxnSpPr>
            <a:cxnSpLocks/>
            <a:endCxn id="136" idx="3"/>
          </p:cNvCxnSpPr>
          <p:nvPr/>
        </p:nvCxnSpPr>
        <p:spPr>
          <a:xfrm flipV="1">
            <a:off x="3408942" y="2403766"/>
            <a:ext cx="1760685" cy="9522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D71C10E-7B14-266F-9815-B6A95A176348}"/>
              </a:ext>
            </a:extLst>
          </p:cNvPr>
          <p:cNvSpPr/>
          <p:nvPr/>
        </p:nvSpPr>
        <p:spPr>
          <a:xfrm>
            <a:off x="3385483" y="1746653"/>
            <a:ext cx="17841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BE7E3D-F434-A322-21B9-39EA9A3AD3CF}"/>
              </a:ext>
            </a:extLst>
          </p:cNvPr>
          <p:cNvSpPr txBox="1"/>
          <p:nvPr/>
        </p:nvSpPr>
        <p:spPr>
          <a:xfrm>
            <a:off x="3385481" y="3672323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A627C4-5CA8-3BEE-EF0E-8923E02313C9}"/>
              </a:ext>
            </a:extLst>
          </p:cNvPr>
          <p:cNvSpPr txBox="1"/>
          <p:nvPr/>
        </p:nvSpPr>
        <p:spPr>
          <a:xfrm>
            <a:off x="3385483" y="4109425"/>
            <a:ext cx="1784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2)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1CB6AC-01CA-CDE6-4EB8-073CD882EF74}"/>
              </a:ext>
            </a:extLst>
          </p:cNvPr>
          <p:cNvSpPr txBox="1"/>
          <p:nvPr/>
        </p:nvSpPr>
        <p:spPr>
          <a:xfrm>
            <a:off x="3385481" y="4566587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3)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5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 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8A332913-CBEC-00C1-2554-0366D6DBF2BC}"/>
              </a:ext>
            </a:extLst>
          </p:cNvPr>
          <p:cNvCxnSpPr>
            <a:cxnSpLocks/>
          </p:cNvCxnSpPr>
          <p:nvPr/>
        </p:nvCxnSpPr>
        <p:spPr>
          <a:xfrm>
            <a:off x="3408942" y="4024907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EA3871-9FAE-DC21-8F9B-585BB17F031C}"/>
              </a:ext>
            </a:extLst>
          </p:cNvPr>
          <p:cNvSpPr/>
          <p:nvPr/>
        </p:nvSpPr>
        <p:spPr>
          <a:xfrm>
            <a:off x="3385483" y="3592122"/>
            <a:ext cx="17968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EB57C13C-A17D-0E5F-328F-866BDEAE9B2B}"/>
              </a:ext>
            </a:extLst>
          </p:cNvPr>
          <p:cNvCxnSpPr>
            <a:cxnSpLocks/>
          </p:cNvCxnSpPr>
          <p:nvPr/>
        </p:nvCxnSpPr>
        <p:spPr>
          <a:xfrm>
            <a:off x="3408942" y="4480744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B909FC97-B551-9E35-2204-14AEFE567D5D}"/>
              </a:ext>
            </a:extLst>
          </p:cNvPr>
          <p:cNvSpPr/>
          <p:nvPr/>
        </p:nvSpPr>
        <p:spPr>
          <a:xfrm>
            <a:off x="1486859" y="1873863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6A6023A-23F0-B281-0D49-83F2CDE5E77D}"/>
              </a:ext>
            </a:extLst>
          </p:cNvPr>
          <p:cNvSpPr/>
          <p:nvPr/>
        </p:nvSpPr>
        <p:spPr>
          <a:xfrm>
            <a:off x="1642951" y="2821712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모서리가 둥근 직사각형 227">
            <a:extLst>
              <a:ext uri="{FF2B5EF4-FFF2-40B4-BE49-F238E27FC236}">
                <a16:creationId xmlns:a16="http://schemas.microsoft.com/office/drawing/2014/main" id="{8120D20A-0860-2B19-5357-73CFFD5072DD}"/>
              </a:ext>
            </a:extLst>
          </p:cNvPr>
          <p:cNvSpPr/>
          <p:nvPr/>
        </p:nvSpPr>
        <p:spPr>
          <a:xfrm>
            <a:off x="2756674" y="1357698"/>
            <a:ext cx="2734924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9" name="직선 연결선[R] 228">
            <a:extLst>
              <a:ext uri="{FF2B5EF4-FFF2-40B4-BE49-F238E27FC236}">
                <a16:creationId xmlns:a16="http://schemas.microsoft.com/office/drawing/2014/main" id="{8F84340D-6B66-7610-F388-C4612D40C6F5}"/>
              </a:ext>
            </a:extLst>
          </p:cNvPr>
          <p:cNvCxnSpPr>
            <a:cxnSpLocks/>
            <a:stCxn id="215" idx="6"/>
            <a:endCxn id="228" idx="1"/>
          </p:cNvCxnSpPr>
          <p:nvPr/>
        </p:nvCxnSpPr>
        <p:spPr>
          <a:xfrm flipV="1">
            <a:off x="2461704" y="3697217"/>
            <a:ext cx="294970" cy="4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F55842-2564-2FB2-E0D5-8ADD8CEFE361}"/>
              </a:ext>
            </a:extLst>
          </p:cNvPr>
          <p:cNvSpPr txBox="1"/>
          <p:nvPr/>
        </p:nvSpPr>
        <p:spPr>
          <a:xfrm>
            <a:off x="3194316" y="1191664"/>
            <a:ext cx="1939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Physical Domain</a:t>
            </a:r>
            <a:endParaRPr kumimoji="1" lang="ko-Kore-KR" altLang="en-US" sz="2000" b="1" spc="-40" dirty="0">
              <a:latin typeface="+mn-ea"/>
            </a:endParaRPr>
          </a:p>
        </p:txBody>
      </p:sp>
      <p:cxnSp>
        <p:nvCxnSpPr>
          <p:cNvPr id="259" name="꺾인 연결선[E] 258">
            <a:extLst>
              <a:ext uri="{FF2B5EF4-FFF2-40B4-BE49-F238E27FC236}">
                <a16:creationId xmlns:a16="http://schemas.microsoft.com/office/drawing/2014/main" id="{304DF9DF-6B72-9C0E-04E1-E42D1CFB8979}"/>
              </a:ext>
            </a:extLst>
          </p:cNvPr>
          <p:cNvCxnSpPr>
            <a:cxnSpLocks/>
            <a:stCxn id="78" idx="1"/>
            <a:endCxn id="162" idx="1"/>
          </p:cNvCxnSpPr>
          <p:nvPr/>
        </p:nvCxnSpPr>
        <p:spPr>
          <a:xfrm rot="10800000" flipH="1" flipV="1">
            <a:off x="3385481" y="2736143"/>
            <a:ext cx="2" cy="1513093"/>
          </a:xfrm>
          <a:prstGeom prst="bentConnector3">
            <a:avLst>
              <a:gd name="adj1" fmla="val -11430000000"/>
            </a:avLst>
          </a:prstGeom>
          <a:ln w="15875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366F472A-9BBD-365F-5A64-823EBC28E9F3}"/>
              </a:ext>
            </a:extLst>
          </p:cNvPr>
          <p:cNvCxnSpPr>
            <a:cxnSpLocks/>
            <a:stCxn id="76" idx="3"/>
            <a:endCxn id="158" idx="3"/>
          </p:cNvCxnSpPr>
          <p:nvPr/>
        </p:nvCxnSpPr>
        <p:spPr>
          <a:xfrm>
            <a:off x="5169625" y="2066847"/>
            <a:ext cx="12700" cy="1743974"/>
          </a:xfrm>
          <a:prstGeom prst="bentConnector3">
            <a:avLst>
              <a:gd name="adj1" fmla="val 180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[R] 265">
            <a:extLst>
              <a:ext uri="{FF2B5EF4-FFF2-40B4-BE49-F238E27FC236}">
                <a16:creationId xmlns:a16="http://schemas.microsoft.com/office/drawing/2014/main" id="{004779BB-6D01-320A-4142-C9D2AF246287}"/>
              </a:ext>
            </a:extLst>
          </p:cNvPr>
          <p:cNvCxnSpPr/>
          <p:nvPr/>
        </p:nvCxnSpPr>
        <p:spPr>
          <a:xfrm>
            <a:off x="2981774" y="5165014"/>
            <a:ext cx="31192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[R] 266">
            <a:extLst>
              <a:ext uri="{FF2B5EF4-FFF2-40B4-BE49-F238E27FC236}">
                <a16:creationId xmlns:a16="http://schemas.microsoft.com/office/drawing/2014/main" id="{E2D8657B-BCA0-4390-216A-86A7EBA1D1A1}"/>
              </a:ext>
            </a:extLst>
          </p:cNvPr>
          <p:cNvCxnSpPr/>
          <p:nvPr/>
        </p:nvCxnSpPr>
        <p:spPr>
          <a:xfrm>
            <a:off x="2981774" y="5488804"/>
            <a:ext cx="311926" cy="0"/>
          </a:xfrm>
          <a:prstGeom prst="line">
            <a:avLst/>
          </a:prstGeom>
          <a:ln w="25400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[R] 267">
            <a:extLst>
              <a:ext uri="{FF2B5EF4-FFF2-40B4-BE49-F238E27FC236}">
                <a16:creationId xmlns:a16="http://schemas.microsoft.com/office/drawing/2014/main" id="{E3C5EADF-0C59-04BE-DA85-0C2B7635791B}"/>
              </a:ext>
            </a:extLst>
          </p:cNvPr>
          <p:cNvCxnSpPr/>
          <p:nvPr/>
        </p:nvCxnSpPr>
        <p:spPr>
          <a:xfrm>
            <a:off x="2981774" y="5838428"/>
            <a:ext cx="311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894D37F-E7D3-8DF4-A8E8-173DFC22F354}"/>
              </a:ext>
            </a:extLst>
          </p:cNvPr>
          <p:cNvSpPr txBox="1"/>
          <p:nvPr/>
        </p:nvSpPr>
        <p:spPr>
          <a:xfrm>
            <a:off x="3490198" y="5345883"/>
            <a:ext cx="8367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66946B-9B2D-60DE-645E-D6B7B8DA44C7}"/>
              </a:ext>
            </a:extLst>
          </p:cNvPr>
          <p:cNvSpPr txBox="1"/>
          <p:nvPr/>
        </p:nvSpPr>
        <p:spPr>
          <a:xfrm>
            <a:off x="3490198" y="4990956"/>
            <a:ext cx="8883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synergy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32128A-D0F9-090E-E2D7-B219438272D1}"/>
              </a:ext>
            </a:extLst>
          </p:cNvPr>
          <p:cNvSpPr txBox="1"/>
          <p:nvPr/>
        </p:nvSpPr>
        <p:spPr>
          <a:xfrm>
            <a:off x="3490198" y="5670032"/>
            <a:ext cx="1947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depends on CPM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81" name="꺾인 연결선[E] 280">
            <a:extLst>
              <a:ext uri="{FF2B5EF4-FFF2-40B4-BE49-F238E27FC236}">
                <a16:creationId xmlns:a16="http://schemas.microsoft.com/office/drawing/2014/main" id="{CBA26C80-F28C-9A6C-C950-C9A5DC308FC5}"/>
              </a:ext>
            </a:extLst>
          </p:cNvPr>
          <p:cNvCxnSpPr>
            <a:cxnSpLocks/>
            <a:stCxn id="76" idx="1"/>
            <a:endCxn id="160" idx="1"/>
          </p:cNvCxnSpPr>
          <p:nvPr/>
        </p:nvCxnSpPr>
        <p:spPr>
          <a:xfrm rot="10800000" flipV="1">
            <a:off x="3385481" y="2066847"/>
            <a:ext cx="12700" cy="2638238"/>
          </a:xfrm>
          <a:prstGeom prst="bentConnector3">
            <a:avLst>
              <a:gd name="adj1" fmla="val 366428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9" name="그림 338">
            <a:extLst>
              <a:ext uri="{FF2B5EF4-FFF2-40B4-BE49-F238E27FC236}">
                <a16:creationId xmlns:a16="http://schemas.microsoft.com/office/drawing/2014/main" id="{D6C3FC5A-25ED-A791-3386-6DA2A06B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906" y="1629387"/>
            <a:ext cx="3085072" cy="3286083"/>
          </a:xfrm>
          <a:prstGeom prst="rect">
            <a:avLst/>
          </a:prstGeom>
        </p:spPr>
      </p:pic>
      <p:sp>
        <p:nvSpPr>
          <p:cNvPr id="342" name="모서리가 둥근 직사각형 341">
            <a:extLst>
              <a:ext uri="{FF2B5EF4-FFF2-40B4-BE49-F238E27FC236}">
                <a16:creationId xmlns:a16="http://schemas.microsoft.com/office/drawing/2014/main" id="{B80DEE23-63CC-1E07-E210-E254CAE01CF9}"/>
              </a:ext>
            </a:extLst>
          </p:cNvPr>
          <p:cNvSpPr/>
          <p:nvPr/>
        </p:nvSpPr>
        <p:spPr>
          <a:xfrm>
            <a:off x="5711907" y="1357698"/>
            <a:ext cx="3281880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A0E3C48-2A16-2A06-56BA-B07DB660086E}"/>
              </a:ext>
            </a:extLst>
          </p:cNvPr>
          <p:cNvSpPr txBox="1"/>
          <p:nvPr/>
        </p:nvSpPr>
        <p:spPr>
          <a:xfrm>
            <a:off x="6795800" y="1195567"/>
            <a:ext cx="126521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Candidate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D998E6F-A907-4304-D9AD-772C76F94A27}"/>
              </a:ext>
            </a:extLst>
          </p:cNvPr>
          <p:cNvSpPr txBox="1"/>
          <p:nvPr/>
        </p:nvSpPr>
        <p:spPr>
          <a:xfrm>
            <a:off x="5889361" y="5048658"/>
            <a:ext cx="3067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Assemble of each best option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ACD3B0F-4DE3-93E9-C49C-62BF107148F7}"/>
              </a:ext>
            </a:extLst>
          </p:cNvPr>
          <p:cNvSpPr txBox="1"/>
          <p:nvPr/>
        </p:nvSpPr>
        <p:spPr>
          <a:xfrm>
            <a:off x="7313285" y="5375626"/>
            <a:ext cx="156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2C0799F-0775-5530-59BB-C204D27887A4}"/>
              </a:ext>
            </a:extLst>
          </p:cNvPr>
          <p:cNvSpPr txBox="1"/>
          <p:nvPr/>
        </p:nvSpPr>
        <p:spPr>
          <a:xfrm flipH="1">
            <a:off x="6090167" y="5660761"/>
            <a:ext cx="255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Best option for global FR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46" name="직선 연결선[R] 345">
            <a:extLst>
              <a:ext uri="{FF2B5EF4-FFF2-40B4-BE49-F238E27FC236}">
                <a16:creationId xmlns:a16="http://schemas.microsoft.com/office/drawing/2014/main" id="{717F91E2-98B4-B69F-10CA-866B1E839682}"/>
              </a:ext>
            </a:extLst>
          </p:cNvPr>
          <p:cNvCxnSpPr>
            <a:cxnSpLocks/>
            <a:stCxn id="228" idx="3"/>
            <a:endCxn id="342" idx="1"/>
          </p:cNvCxnSpPr>
          <p:nvPr/>
        </p:nvCxnSpPr>
        <p:spPr>
          <a:xfrm>
            <a:off x="5491600" y="3697217"/>
            <a:ext cx="2203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kumimoji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149190</TotalTime>
  <Words>11658</Words>
  <Application>Microsoft Macintosh PowerPoint</Application>
  <PresentationFormat>화면 슬라이드 쇼(4:3)</PresentationFormat>
  <Paragraphs>3749</Paragraphs>
  <Slides>64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7" baseType="lpstr">
      <vt:lpstr>AdvOT55248eb3.B</vt:lpstr>
      <vt:lpstr>AdvPS8E82</vt:lpstr>
      <vt:lpstr>AdvTimes</vt:lpstr>
      <vt:lpstr>Apple SD Gothic Neo</vt:lpstr>
      <vt:lpstr>CharisSIL</vt:lpstr>
      <vt:lpstr>맑은 고딕</vt:lpstr>
      <vt:lpstr>NanumBarunGothic</vt:lpstr>
      <vt:lpstr>Söhne</vt:lpstr>
      <vt:lpstr>Arial</vt:lpstr>
      <vt:lpstr>Arial Narrow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707</cp:revision>
  <cp:lastPrinted>2023-03-03T01:58:09Z</cp:lastPrinted>
  <dcterms:created xsi:type="dcterms:W3CDTF">2020-03-18T08:16:07Z</dcterms:created>
  <dcterms:modified xsi:type="dcterms:W3CDTF">2023-03-31T08:05:39Z</dcterms:modified>
</cp:coreProperties>
</file>