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字版面配置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大標題文字</a:t>
            </a:r>
          </a:p>
        </p:txBody>
      </p:sp>
      <p:sp>
        <p:nvSpPr>
          <p:cNvPr id="73" name="內文層級一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4" name="文字版面配置區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大標題文字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大標題文字</a:t>
            </a:r>
          </a:p>
        </p:txBody>
      </p:sp>
      <p:sp>
        <p:nvSpPr>
          <p:cNvPr id="83" name="圖片版面配置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內文層級一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ate Key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Fate Keys</a:t>
            </a:r>
          </a:p>
        </p:txBody>
      </p:sp>
      <p:sp>
        <p:nvSpPr>
          <p:cNvPr id="95" name="按兩下來編輯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佈景主題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佈景主題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