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8.xml" ContentType="application/vnd.openxmlformats-officedocument.presentationml.tags+xml"/>
  <Override PartName="/ppt/tags/tag15.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ppt/tags/tag16.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2" r:id="rId2"/>
    <p:sldId id="383" r:id="rId3"/>
    <p:sldId id="384" r:id="rId4"/>
    <p:sldId id="385" r:id="rId5"/>
    <p:sldId id="386" r:id="rId6"/>
    <p:sldId id="387" r:id="rId7"/>
    <p:sldId id="388" r:id="rId8"/>
    <p:sldId id="389" r:id="rId9"/>
    <p:sldId id="390" r:id="rId10"/>
    <p:sldId id="391" r:id="rId11"/>
    <p:sldId id="392" r:id="rId12"/>
    <p:sldId id="393" r:id="rId13"/>
    <p:sldId id="394" r:id="rId14"/>
    <p:sldId id="3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2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5">
            <a:lum/>
          </a:blip>
          <a:stretch>
            <a:fillRect/>
          </a:stretch>
        </a:blipFill>
        <a:effectLst/>
      </p:bgPr>
    </p:bg>
    <p:spTree>
      <p:nvGrpSpPr>
        <p:cNvPr id="1" name=""/>
        <p:cNvGrpSpPr/>
        <p:nvPr/>
      </p:nvGrpSpPr>
      <p:grpSpPr>
        <a:xfrm>
          <a:off x="0" y="0"/>
          <a:ext cx="0" cy="0"/>
          <a:chOff x="0" y="0"/>
          <a:chExt cx="0" cy="0"/>
        </a:xfrm>
        <a:effectLst/>
      </p:grpSpPr>
      <p:sp>
        <p:nvSpPr>
          <p:cNvPr id="2" name="Title 1"/>
          <p:cNvSpPr>
            <a:spLocks noGrp="1"/>
          </p:cNvSpPr>
          <p:nvPr>
            <p:ph type="ctrTitle"/>
            <p:custDataLst>
              <p:tags r:id="rId1"/>
            </p:custDataLst>
          </p:nvPr>
        </p:nvSpPr>
        <p:spPr>
          <a:xfrm>
            <a:off x="916638" y="2215621"/>
            <a:ext cx="10369466" cy="505465"/>
          </a:xfrm>
          <a:prstGeom prst="rect">
            <a:avLst/>
          </a:prstGeom>
          <a:effectLst/>
        </p:spPr>
        <p:txBody>
          <a:bodyPr lIns="91440" tIns="45720" rIns="91440" bIns="45720" anchor="b" anchorCtr="0">
            <a:normAutofit/>
          </a:bodyPr>
          <a:lstStyle>
            <a:lvl1pPr algn="ctr">
              <a:defRPr sz="2580" b="1">
                <a:solidFill>
                  <a:srgbClr val="2F5597"/>
                </a:solidFill>
                <a:effectLst/>
              </a:defRPr>
            </a:lvl1pPr>
          </a:lstStyle>
          <a:p>
            <a:r>
              <a:rPr lang="en-US">
                <a:effectLst/>
              </a:rPr>
              <a:t>Click to edit Master title style</a:t>
            </a:r>
          </a:p>
        </p:txBody>
      </p:sp>
      <p:sp>
        <p:nvSpPr>
          <p:cNvPr id="3" name="Subtitle 2"/>
          <p:cNvSpPr>
            <a:spLocks noGrp="1"/>
          </p:cNvSpPr>
          <p:nvPr>
            <p:ph type="subTitle" idx="1"/>
            <p:custDataLst>
              <p:tags r:id="rId2"/>
            </p:custDataLst>
          </p:nvPr>
        </p:nvSpPr>
        <p:spPr>
          <a:xfrm>
            <a:off x="916638" y="2822179"/>
            <a:ext cx="10369466" cy="387523"/>
          </a:xfrm>
          <a:prstGeom prst="rect">
            <a:avLst/>
          </a:prstGeom>
          <a:effectLst/>
        </p:spPr>
        <p:txBody>
          <a:bodyPr lIns="45720" rIns="45720">
            <a:normAutofit/>
          </a:bodyPr>
          <a:lstStyle>
            <a:lvl1pPr marL="0" indent="0" algn="ctr">
              <a:lnSpc>
                <a:spcPct val="90000"/>
              </a:lnSpc>
              <a:spcBef>
                <a:spcPts val="921"/>
              </a:spcBef>
              <a:buNone/>
              <a:defRPr sz="2211">
                <a:solidFill>
                  <a:srgbClr val="000000"/>
                </a:solidFill>
                <a:effectLst/>
              </a:defRPr>
            </a:lvl1pPr>
            <a:lvl2pPr marL="452052" indent="0" algn="ctr">
              <a:buNone/>
              <a:defRPr>
                <a:solidFill>
                  <a:schemeClr val="tx1">
                    <a:tint val="75000"/>
                  </a:schemeClr>
                </a:solidFill>
                <a:effectLst/>
              </a:defRPr>
            </a:lvl2pPr>
            <a:lvl3pPr marL="904103" indent="0" algn="ctr">
              <a:buNone/>
              <a:defRPr>
                <a:solidFill>
                  <a:schemeClr val="tx1">
                    <a:tint val="75000"/>
                  </a:schemeClr>
                </a:solidFill>
                <a:effectLst/>
              </a:defRPr>
            </a:lvl3pPr>
            <a:lvl4pPr marL="1356155" indent="0" algn="ctr">
              <a:buNone/>
              <a:defRPr>
                <a:solidFill>
                  <a:schemeClr val="tx1">
                    <a:tint val="75000"/>
                  </a:schemeClr>
                </a:solidFill>
                <a:effectLst/>
              </a:defRPr>
            </a:lvl4pPr>
            <a:lvl5pPr marL="1808206" indent="0" algn="ctr">
              <a:buNone/>
              <a:defRPr>
                <a:solidFill>
                  <a:schemeClr val="tx1">
                    <a:tint val="75000"/>
                  </a:schemeClr>
                </a:solidFill>
                <a:effectLst/>
              </a:defRPr>
            </a:lvl5pPr>
            <a:lvl6pPr marL="2260258" indent="0" algn="ctr">
              <a:buNone/>
              <a:defRPr>
                <a:solidFill>
                  <a:schemeClr val="tx1">
                    <a:tint val="75000"/>
                  </a:schemeClr>
                </a:solidFill>
                <a:effectLst/>
              </a:defRPr>
            </a:lvl6pPr>
            <a:lvl7pPr marL="2712309" indent="0" algn="ctr">
              <a:buNone/>
              <a:defRPr>
                <a:solidFill>
                  <a:schemeClr val="tx1">
                    <a:tint val="75000"/>
                  </a:schemeClr>
                </a:solidFill>
                <a:effectLst/>
              </a:defRPr>
            </a:lvl7pPr>
            <a:lvl8pPr marL="3164361" indent="0" algn="ctr">
              <a:buNone/>
              <a:defRPr>
                <a:solidFill>
                  <a:schemeClr val="tx1">
                    <a:tint val="75000"/>
                  </a:schemeClr>
                </a:solidFill>
                <a:effectLst/>
              </a:defRPr>
            </a:lvl8pPr>
            <a:lvl9pPr marL="3616412" indent="0" algn="ctr">
              <a:buNone/>
              <a:defRPr>
                <a:solidFill>
                  <a:schemeClr val="tx1">
                    <a:tint val="75000"/>
                  </a:schemeClr>
                </a:solidFill>
                <a:effectLst/>
              </a:defRPr>
            </a:lvl9pPr>
          </a:lstStyle>
          <a:p>
            <a:r>
              <a:rPr lang="en-US">
                <a:effectLst/>
              </a:rPr>
              <a:t>Click to edit Master subtitle style</a:t>
            </a:r>
          </a:p>
        </p:txBody>
      </p:sp>
      <p:sp>
        <p:nvSpPr>
          <p:cNvPr id="10" name="Rounded Rectangle 9"/>
          <p:cNvSpPr/>
          <p:nvPr>
            <p:custDataLst>
              <p:tags r:id="rId3"/>
            </p:custDataLst>
          </p:nvPr>
        </p:nvSpPr>
        <p:spPr>
          <a:xfrm>
            <a:off x="1697117" y="6616814"/>
            <a:ext cx="8797766" cy="15216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42122" rIns="42122" rtlCol="0" anchor="ctr"/>
          <a:lstStyle/>
          <a:p>
            <a:pPr algn="ctr"/>
            <a:r>
              <a:rPr lang="en-US" sz="921" b="0" i="0" baseline="0" noProof="1">
                <a:solidFill>
                  <a:srgbClr val="FFFFFF"/>
                </a:solidFill>
                <a:effectLst/>
                <a:latin typeface="+mn-lt"/>
              </a:rPr>
              <a:t>Bimbo Bakeries Proprietary Information</a:t>
            </a:r>
            <a:endParaRPr lang="fr-FR" sz="921" b="0" i="0" baseline="0" dirty="0">
              <a:solidFill>
                <a:srgbClr val="FFFFFF"/>
              </a:solidFill>
              <a:effectLst/>
              <a:latin typeface="+mn-lt"/>
            </a:endParaRPr>
          </a:p>
        </p:txBody>
      </p:sp>
    </p:spTree>
    <p:extLst>
      <p:ext uri="{BB962C8B-B14F-4D97-AF65-F5344CB8AC3E}">
        <p14:creationId xmlns:p14="http://schemas.microsoft.com/office/powerpoint/2010/main" val="7075200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a:effectLst/>
      </p:grpSpPr>
      <p:sp>
        <p:nvSpPr>
          <p:cNvPr id="2" name="Title 1"/>
          <p:cNvSpPr>
            <a:spLocks noGrp="1"/>
          </p:cNvSpPr>
          <p:nvPr>
            <p:ph type="title"/>
            <p:custDataLst>
              <p:tags r:id="rId2"/>
            </p:custDataLst>
          </p:nvPr>
        </p:nvSpPr>
        <p:spPr>
          <a:effectLst/>
        </p:spPr>
        <p:txBody>
          <a:bodyPr/>
          <a:lstStyle/>
          <a:p>
            <a:r>
              <a:rPr lang="en-US">
                <a:effectLst/>
              </a:rPr>
              <a:t>Click to edit Master title style</a:t>
            </a:r>
            <a:endParaRPr lang="fr-FR">
              <a:effectLst/>
            </a:endParaRPr>
          </a:p>
        </p:txBody>
      </p:sp>
    </p:spTree>
    <p:custDataLst>
      <p:tags r:id="rId1"/>
    </p:custDataLst>
    <p:extLst>
      <p:ext uri="{BB962C8B-B14F-4D97-AF65-F5344CB8AC3E}">
        <p14:creationId xmlns:p14="http://schemas.microsoft.com/office/powerpoint/2010/main" val="311205856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6">
            <a:lum/>
          </a:blip>
          <a:stretch>
            <a:fillRect/>
          </a:stretch>
        </a:blipFill>
        <a:effectLst/>
      </p:bgPr>
    </p:bg>
    <p:spTree>
      <p:nvGrpSpPr>
        <p:cNvPr id="1" name=""/>
        <p:cNvGrpSpPr/>
        <p:nvPr/>
      </p:nvGrpSpPr>
      <p:grpSpPr>
        <a:xfrm>
          <a:off x="0" y="0"/>
          <a:ext cx="0" cy="0"/>
          <a:chOff x="0" y="0"/>
          <a:chExt cx="0" cy="0"/>
        </a:xfrm>
        <a:effectLst/>
      </p:grpSpPr>
      <p:sp>
        <p:nvSpPr>
          <p:cNvPr id="3" name="Text Placeholder 2"/>
          <p:cNvSpPr>
            <a:spLocks noGrp="1"/>
          </p:cNvSpPr>
          <p:nvPr>
            <p:ph type="body" sz="quarter" idx="10" hasCustomPrompt="1"/>
            <p:custDataLst>
              <p:tags r:id="rId1"/>
            </p:custDataLst>
          </p:nvPr>
        </p:nvSpPr>
        <p:spPr>
          <a:xfrm>
            <a:off x="836432" y="884564"/>
            <a:ext cx="10518419" cy="2855876"/>
          </a:xfrm>
          <a:effectLst/>
        </p:spPr>
        <p:txBody>
          <a:bodyPr anchor="t" anchorCtr="0">
            <a:normAutofit/>
          </a:bodyPr>
          <a:lstStyle>
            <a:lvl1pPr marL="0" indent="0">
              <a:lnSpc>
                <a:spcPct val="90000"/>
              </a:lnSpc>
              <a:spcBef>
                <a:spcPct val="0"/>
              </a:spcBef>
              <a:buNone/>
              <a:defRPr sz="5528" b="1">
                <a:solidFill>
                  <a:srgbClr val="2F5597"/>
                </a:solidFill>
                <a:effectLst/>
              </a:defRPr>
            </a:lvl1pPr>
            <a:lvl2pPr marL="419755" indent="0">
              <a:buNone/>
              <a:defRPr>
                <a:effectLst/>
              </a:defRPr>
            </a:lvl2pPr>
            <a:lvl3pPr marL="704956" indent="0">
              <a:buNone/>
              <a:defRPr>
                <a:effectLst/>
              </a:defRPr>
            </a:lvl3pPr>
            <a:lvl4pPr marL="1145714" indent="0">
              <a:buNone/>
              <a:defRPr>
                <a:effectLst/>
              </a:defRPr>
            </a:lvl4pPr>
            <a:lvl5pPr marL="1808206" indent="0">
              <a:buNone/>
              <a:defRPr>
                <a:effectLst/>
              </a:defRPr>
            </a:lvl5pPr>
          </a:lstStyle>
          <a:p>
            <a:pPr lvl="0"/>
            <a:r>
              <a:rPr lang="en-US">
                <a:effectLst/>
              </a:rPr>
              <a:t>Click to edit Master title style</a:t>
            </a:r>
          </a:p>
        </p:txBody>
      </p:sp>
      <p:sp>
        <p:nvSpPr>
          <p:cNvPr id="5" name="Text Placeholder 4"/>
          <p:cNvSpPr>
            <a:spLocks noGrp="1"/>
          </p:cNvSpPr>
          <p:nvPr>
            <p:ph type="body" sz="quarter" idx="11" hasCustomPrompt="1"/>
            <p:custDataLst>
              <p:tags r:id="rId2"/>
            </p:custDataLst>
          </p:nvPr>
        </p:nvSpPr>
        <p:spPr>
          <a:xfrm>
            <a:off x="836432" y="3770352"/>
            <a:ext cx="10518419" cy="1499546"/>
          </a:xfrm>
          <a:effectLst/>
        </p:spPr>
        <p:txBody>
          <a:bodyPr>
            <a:normAutofit/>
          </a:bodyPr>
          <a:lstStyle>
            <a:lvl1pPr marL="0" indent="0">
              <a:lnSpc>
                <a:spcPct val="90000"/>
              </a:lnSpc>
              <a:spcBef>
                <a:spcPts val="980"/>
              </a:spcBef>
              <a:buNone/>
              <a:defRPr sz="2211" baseline="0">
                <a:effectLst/>
              </a:defRPr>
            </a:lvl1pPr>
            <a:lvl2pPr marL="419755" indent="0">
              <a:buNone/>
              <a:defRPr>
                <a:effectLst/>
              </a:defRPr>
            </a:lvl2pPr>
            <a:lvl3pPr marL="704956" indent="0">
              <a:buNone/>
              <a:defRPr>
                <a:effectLst/>
              </a:defRPr>
            </a:lvl3pPr>
            <a:lvl4pPr marL="1145714" indent="0">
              <a:buNone/>
              <a:defRPr>
                <a:effectLst/>
              </a:defRPr>
            </a:lvl4pPr>
            <a:lvl5pPr marL="1808206" indent="0">
              <a:buNone/>
              <a:defRPr>
                <a:effectLst/>
              </a:defRPr>
            </a:lvl5pPr>
          </a:lstStyle>
          <a:p>
            <a:pPr lvl="0"/>
            <a:r>
              <a:rPr lang="en-US">
                <a:effectLst/>
              </a:rPr>
              <a:t>Click to edit Master subtitle style</a:t>
            </a:r>
          </a:p>
        </p:txBody>
      </p:sp>
      <p:sp>
        <p:nvSpPr>
          <p:cNvPr id="7" name="SlideNumber"/>
          <p:cNvSpPr/>
          <p:nvPr>
            <p:custDataLst>
              <p:tags r:id="rId3"/>
            </p:custDataLst>
          </p:nvPr>
        </p:nvSpPr>
        <p:spPr>
          <a:xfrm>
            <a:off x="8616395" y="6360432"/>
            <a:ext cx="2738456" cy="362250"/>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84244" tIns="42122" rIns="84244" bIns="42122" rtlCol="0" anchor="ctr" anchorCtr="0"/>
          <a:lstStyle/>
          <a:p>
            <a:pPr algn="r"/>
            <a:fld id="{BB69BBE8-4DB2-4642-B003-B220ACD5A2FD}" type="slidenum">
              <a:rPr lang="en-US" sz="1106" b="0" baseline="0" smtClean="0">
                <a:solidFill>
                  <a:srgbClr val="FFFFFF"/>
                </a:solidFill>
                <a:effectLst/>
                <a:latin typeface="Verdana" pitchFamily="34" charset="0"/>
              </a:rPr>
              <a:pPr algn="r"/>
              <a:t>‹#›</a:t>
            </a:fld>
            <a:endParaRPr lang="fr-FR" sz="1106" b="0" dirty="0">
              <a:solidFill>
                <a:srgbClr val="FFFFFF"/>
              </a:solidFill>
              <a:effectLst/>
            </a:endParaRPr>
          </a:p>
        </p:txBody>
      </p:sp>
      <p:sp>
        <p:nvSpPr>
          <p:cNvPr id="6" name="Rounded Rectangle 5"/>
          <p:cNvSpPr/>
          <p:nvPr>
            <p:custDataLst>
              <p:tags r:id="rId4"/>
            </p:custDataLst>
          </p:nvPr>
        </p:nvSpPr>
        <p:spPr>
          <a:xfrm>
            <a:off x="1697117" y="6616814"/>
            <a:ext cx="8797766" cy="15216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42122" rIns="42122" rtlCol="0" anchor="ctr"/>
          <a:lstStyle/>
          <a:p>
            <a:pPr algn="ctr"/>
            <a:r>
              <a:rPr lang="en-US" sz="921" b="0" i="0" baseline="0" noProof="1">
                <a:solidFill>
                  <a:srgbClr val="FFFFFF"/>
                </a:solidFill>
                <a:effectLst/>
                <a:latin typeface="+mn-lt"/>
              </a:rPr>
              <a:t>Bimbo Bakeries Proprietary Information</a:t>
            </a:r>
            <a:endParaRPr lang="fr-FR" sz="921" b="0" i="0" baseline="0" dirty="0">
              <a:solidFill>
                <a:srgbClr val="FFFFFF"/>
              </a:solidFill>
              <a:effectLst/>
              <a:latin typeface="+mn-lt"/>
            </a:endParaRPr>
          </a:p>
        </p:txBody>
      </p:sp>
    </p:spTree>
    <p:extLst>
      <p:ext uri="{BB962C8B-B14F-4D97-AF65-F5344CB8AC3E}">
        <p14:creationId xmlns:p14="http://schemas.microsoft.com/office/powerpoint/2010/main" val="39942417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st Page Logo">
    <p:bg>
      <p:bgPr>
        <a:solidFill>
          <a:srgbClr val="FFFFFF"/>
        </a:solidFill>
        <a:effectLst/>
      </p:bgPr>
    </p:bg>
    <p:spTree>
      <p:nvGrpSpPr>
        <p:cNvPr id="1" name=""/>
        <p:cNvGrpSpPr/>
        <p:nvPr/>
      </p:nvGrpSpPr>
      <p:grpSpPr>
        <a:xfrm>
          <a:off x="0" y="0"/>
          <a:ext cx="0" cy="0"/>
          <a:chOff x="0" y="0"/>
          <a:chExt cx="0" cy="0"/>
        </a:xfrm>
        <a:effectLst/>
      </p:grpSpPr>
    </p:spTree>
    <p:extLst>
      <p:ext uri="{BB962C8B-B14F-4D97-AF65-F5344CB8AC3E}">
        <p14:creationId xmlns:p14="http://schemas.microsoft.com/office/powerpoint/2010/main" val="8667407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bg>
      <p:bgPr>
        <a:solidFill>
          <a:srgbClr val="FFFFFF"/>
        </a:solidFill>
        <a:effectLst/>
      </p:bgPr>
    </p:bg>
    <p:spTree>
      <p:nvGrpSpPr>
        <p:cNvPr id="1" name=""/>
        <p:cNvGrpSpPr/>
        <p:nvPr/>
      </p:nvGrpSpPr>
      <p:grpSpPr>
        <a:xfrm>
          <a:off x="0" y="0"/>
          <a:ext cx="0" cy="0"/>
          <a:chOff x="0" y="0"/>
          <a:chExt cx="0" cy="0"/>
        </a:xfrm>
        <a:effectLst/>
      </p:grpSpPr>
    </p:spTree>
    <p:extLst>
      <p:ext uri="{BB962C8B-B14F-4D97-AF65-F5344CB8AC3E}">
        <p14:creationId xmlns:p14="http://schemas.microsoft.com/office/powerpoint/2010/main" val="29949979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695181" y="564263"/>
            <a:ext cx="10191751" cy="577567"/>
          </a:xfrm>
          <a:prstGeom prst="rect">
            <a:avLst/>
          </a:prstGeom>
        </p:spPr>
        <p:txBody>
          <a:bodyPr>
            <a:normAutofit/>
          </a:bodyPr>
          <a:lstStyle>
            <a:lvl1pPr>
              <a:defRPr sz="2059" b="1"/>
            </a:lvl1pPr>
          </a:lstStyle>
          <a:p>
            <a:r>
              <a:rPr lang="en-US"/>
              <a:t>Click to edit Master title style</a:t>
            </a:r>
          </a:p>
        </p:txBody>
      </p:sp>
      <p:sp>
        <p:nvSpPr>
          <p:cNvPr id="4" name="Slide Number Placeholder 3">
            <a:extLst>
              <a:ext uri="{FF2B5EF4-FFF2-40B4-BE49-F238E27FC236}">
                <a16:creationId xmlns:a16="http://schemas.microsoft.com/office/drawing/2014/main" id="{8FF119D2-6472-5E4E-B09A-53C8CE3F9C65}"/>
              </a:ext>
            </a:extLst>
          </p:cNvPr>
          <p:cNvSpPr>
            <a:spLocks noGrp="1"/>
          </p:cNvSpPr>
          <p:nvPr>
            <p:ph type="sldNum" sz="quarter" idx="4"/>
          </p:nvPr>
        </p:nvSpPr>
        <p:spPr>
          <a:xfrm>
            <a:off x="0" y="6581685"/>
            <a:ext cx="2743200" cy="276317"/>
          </a:xfrm>
          <a:prstGeom prst="rect">
            <a:avLst/>
          </a:prstGeom>
        </p:spPr>
        <p:txBody>
          <a:bodyPr vert="horz" lIns="91440" tIns="45720" rIns="91440" bIns="45720" rtlCol="0" anchor="ctr"/>
          <a:lstStyle>
            <a:lvl1pPr algn="l">
              <a:defRPr sz="1177">
                <a:solidFill>
                  <a:schemeClr val="tx1"/>
                </a:solidFill>
              </a:defRPr>
            </a:lvl1pPr>
          </a:lstStyle>
          <a:p>
            <a:fld id="{8A10BE7D-53E8-6B40-B5D4-D77AE0514A7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1857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C1C2936-932E-454D-899F-969A058D96DE}" type="slidenum">
              <a:rPr lang="en-US" smtClean="0"/>
              <a:t>‹#›</a:t>
            </a:fld>
            <a:endParaRPr lang="en-US" dirty="0"/>
          </a:p>
        </p:txBody>
      </p:sp>
    </p:spTree>
    <p:extLst>
      <p:ext uri="{BB962C8B-B14F-4D97-AF65-F5344CB8AC3E}">
        <p14:creationId xmlns:p14="http://schemas.microsoft.com/office/powerpoint/2010/main" val="350923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tags" Target="../tags/tag7.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ags" Target="../tags/tag1.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tretch>
            <a:fillRect l="-1000" r="-1000"/>
          </a:stretch>
        </a:blipFill>
        <a:effectLst/>
      </p:bgPr>
    </p:bg>
    <p:spTree>
      <p:nvGrpSpPr>
        <p:cNvPr id="1" name=""/>
        <p:cNvGrpSpPr/>
        <p:nvPr/>
      </p:nvGrpSpPr>
      <p:grpSpPr>
        <a:xfrm>
          <a:off x="0" y="0"/>
          <a:ext cx="0" cy="0"/>
          <a:chOff x="0" y="0"/>
          <a:chExt cx="0" cy="0"/>
        </a:xfrm>
        <a:effectLst/>
      </p:grpSpPr>
      <p:sp>
        <p:nvSpPr>
          <p:cNvPr id="22" name="Slide title"/>
          <p:cNvSpPr>
            <a:spLocks noGrp="1" noChangeArrowheads="1"/>
          </p:cNvSpPr>
          <p:nvPr>
            <p:ph type="title"/>
            <p:custDataLst>
              <p:tags r:id="rId10"/>
            </p:custDataLst>
          </p:nvPr>
        </p:nvSpPr>
        <p:spPr>
          <a:xfrm>
            <a:off x="469777" y="370674"/>
            <a:ext cx="11228814" cy="749773"/>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p>
            <a:pPr lvl="0"/>
            <a:endParaRPr lang="en-CA" noProof="1">
              <a:effectLst/>
            </a:endParaRPr>
          </a:p>
        </p:txBody>
      </p:sp>
      <p:sp>
        <p:nvSpPr>
          <p:cNvPr id="11" name="Text Placeholder 10"/>
          <p:cNvSpPr>
            <a:spLocks noGrp="1"/>
          </p:cNvSpPr>
          <p:nvPr>
            <p:ph type="body" idx="1"/>
            <p:custDataLst>
              <p:tags r:id="rId11"/>
            </p:custDataLst>
          </p:nvPr>
        </p:nvSpPr>
        <p:spPr>
          <a:xfrm>
            <a:off x="469777" y="1446937"/>
            <a:ext cx="11228814" cy="4338573"/>
          </a:xfrm>
          <a:prstGeom prst="rect">
            <a:avLst/>
          </a:prstGeom>
          <a:effectLst/>
        </p:spPr>
        <p:txBody>
          <a:bodyPr vert="horz" lIns="91440" tIns="45720" rIns="91440" bIns="45720" rtlCol="0">
            <a:normAutofit/>
          </a:bodyPr>
          <a:lstStyle/>
          <a:p>
            <a:pPr lvl="0"/>
            <a:r>
              <a:rPr lang="en-US">
                <a:effectLst/>
              </a:rPr>
              <a:t>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p>
        </p:txBody>
      </p:sp>
      <p:sp>
        <p:nvSpPr>
          <p:cNvPr id="17" name="Disclaimer"/>
          <p:cNvSpPr/>
          <p:nvPr>
            <p:custDataLst>
              <p:tags r:id="rId12"/>
            </p:custDataLst>
          </p:nvPr>
        </p:nvSpPr>
        <p:spPr>
          <a:xfrm>
            <a:off x="2129714" y="6616816"/>
            <a:ext cx="8797766" cy="15216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nchorCtr="0"/>
          <a:lstStyle/>
          <a:p>
            <a:pPr algn="ctr"/>
            <a:r>
              <a:rPr lang="en-US" sz="921" b="0" i="0" baseline="0" noProof="1">
                <a:solidFill>
                  <a:srgbClr val="FFFFFF"/>
                </a:solidFill>
                <a:effectLst/>
                <a:latin typeface="+mn-lt"/>
              </a:rPr>
              <a:t>Bimbo Bakeries Proprietary Information</a:t>
            </a:r>
            <a:endParaRPr lang="fr-FR" sz="921" b="0" i="0" baseline="0" dirty="0">
              <a:solidFill>
                <a:srgbClr val="FFFFFF"/>
              </a:solidFill>
              <a:effectLst/>
              <a:latin typeface="+mn-lt"/>
            </a:endParaRPr>
          </a:p>
        </p:txBody>
      </p:sp>
      <p:sp>
        <p:nvSpPr>
          <p:cNvPr id="15" name="SlideNumber"/>
          <p:cNvSpPr/>
          <p:nvPr>
            <p:custDataLst>
              <p:tags r:id="rId13"/>
            </p:custDataLst>
          </p:nvPr>
        </p:nvSpPr>
        <p:spPr>
          <a:xfrm>
            <a:off x="8616395" y="6360432"/>
            <a:ext cx="2738456" cy="362250"/>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84244" tIns="42122" rIns="84244" bIns="42122" rtlCol="0" anchor="ctr" anchorCtr="0"/>
          <a:lstStyle/>
          <a:p>
            <a:pPr algn="r"/>
            <a:fld id="{BB69BBE8-4DB2-4642-B003-B220ACD5A2FD}" type="slidenum">
              <a:rPr lang="en-US" sz="1106" b="0" baseline="0" smtClean="0">
                <a:solidFill>
                  <a:srgbClr val="FFFFFF"/>
                </a:solidFill>
                <a:effectLst/>
                <a:latin typeface="Verdana" pitchFamily="34" charset="0"/>
              </a:rPr>
              <a:pPr algn="r"/>
              <a:t>‹#›</a:t>
            </a:fld>
            <a:endParaRPr lang="fr-FR" sz="1106" b="0" dirty="0">
              <a:solidFill>
                <a:srgbClr val="FFFFFF"/>
              </a:solidFill>
              <a:effectLst/>
            </a:endParaRPr>
          </a:p>
        </p:txBody>
      </p:sp>
      <p:sp>
        <p:nvSpPr>
          <p:cNvPr id="13" name="BainStatusStickerPosition" hidden="1"/>
          <p:cNvSpPr/>
          <p:nvPr>
            <p:custDataLst>
              <p:tags r:id="rId14"/>
            </p:custDataLst>
          </p:nvPr>
        </p:nvSpPr>
        <p:spPr>
          <a:xfrm>
            <a:off x="11698590" y="1187842"/>
            <a:ext cx="159139" cy="117006"/>
          </a:xfrm>
          <a:prstGeom prst="rect">
            <a:avLst/>
          </a:prstGeom>
          <a:solidFill>
            <a:srgbClr val="2F559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167" tIns="33167" rIns="33167" bIns="33167" rtlCol="0" fromWordArt="0" anchor="ctr" anchorCtr="0" forceAA="0" compatLnSpc="1">
            <a:prstTxWarp prst="textNoShape">
              <a:avLst/>
            </a:prstTxWarp>
            <a:noAutofit/>
          </a:bodyPr>
          <a:lstStyle/>
          <a:p>
            <a:pPr algn="ctr"/>
            <a:r>
              <a:rPr lang="en-US" sz="1658" dirty="0">
                <a:solidFill>
                  <a:srgbClr val="000000"/>
                </a:solidFill>
                <a:effectLst/>
              </a:rPr>
              <a:t> </a:t>
            </a:r>
          </a:p>
        </p:txBody>
      </p:sp>
      <p:sp>
        <p:nvSpPr>
          <p:cNvPr id="14" name="BainNotesBox"/>
          <p:cNvSpPr txBox="1"/>
          <p:nvPr>
            <p:custDataLst>
              <p:tags r:id="rId15"/>
            </p:custDataLst>
          </p:nvPr>
        </p:nvSpPr>
        <p:spPr>
          <a:xfrm>
            <a:off x="469777" y="6013669"/>
            <a:ext cx="11228814" cy="141705"/>
          </a:xfrm>
          <a:prstGeom prst="rect">
            <a:avLst/>
          </a:prstGeom>
          <a:noFill/>
          <a:effectLst/>
        </p:spPr>
        <p:txBody>
          <a:bodyPr vert="horz" wrap="square" lIns="0" tIns="0" rIns="0" bIns="0" rtlCol="0" anchor="b">
            <a:spAutoFit/>
          </a:bodyPr>
          <a:lstStyle/>
          <a:p>
            <a:pPr algn="l"/>
            <a:r>
              <a:rPr lang="en-US" sz="921" dirty="0">
                <a:effectLst/>
              </a:rPr>
              <a:t> </a:t>
            </a:r>
          </a:p>
        </p:txBody>
      </p:sp>
      <p:sp>
        <p:nvSpPr>
          <p:cNvPr id="16" name="BainArrowConfig" hidden="1"/>
          <p:cNvSpPr/>
          <p:nvPr>
            <p:custDataLst>
              <p:tags r:id="rId16"/>
            </p:custDataLst>
          </p:nvPr>
        </p:nvSpPr>
        <p:spPr>
          <a:xfrm>
            <a:off x="0" y="4650178"/>
            <a:ext cx="159139" cy="117006"/>
          </a:xfrm>
          <a:prstGeom prst="rect">
            <a:avLst/>
          </a:prstGeom>
          <a:solidFill>
            <a:srgbClr val="862E2C"/>
          </a:solidFill>
          <a:ln w="12700">
            <a:solidFill>
              <a:srgbClr val="862E2C"/>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167" tIns="33167" rIns="33167" bIns="33167" rtlCol="0" fromWordArt="0" anchor="ctr" anchorCtr="0" forceAA="0" compatLnSpc="1">
            <a:prstTxWarp prst="textNoShape">
              <a:avLst/>
            </a:prstTxWarp>
            <a:noAutofit/>
          </a:bodyPr>
          <a:lstStyle/>
          <a:p>
            <a:pPr algn="ctr"/>
            <a:r>
              <a:rPr lang="en-US" sz="1658" dirty="0">
                <a:solidFill>
                  <a:srgbClr val="FFFFFF"/>
                </a:solidFill>
                <a:effectLst/>
              </a:rPr>
              <a:t> </a:t>
            </a:r>
          </a:p>
        </p:txBody>
      </p:sp>
    </p:spTree>
    <p:custDataLst>
      <p:tags r:id="rId9"/>
    </p:custDataLst>
    <p:extLst>
      <p:ext uri="{BB962C8B-B14F-4D97-AF65-F5344CB8AC3E}">
        <p14:creationId xmlns:p14="http://schemas.microsoft.com/office/powerpoint/2010/main" val="35233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xStyles>
    <p:title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p:titleStyle>
    <p:body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p:bodyStyle>
    <p:otherStyle>
      <a:defPPr>
        <a:defRPr lang="en-US">
          <a:effectLst/>
        </a:defRPr>
      </a:defPPr>
      <a:lvl1pPr marL="0" algn="l" defTabSz="904103" rtl="0" eaLnBrk="1" latinLnBrk="0" hangingPunct="1">
        <a:defRPr sz="1658" kern="1200">
          <a:solidFill>
            <a:schemeClr val="tx1"/>
          </a:solidFill>
          <a:effectLst/>
          <a:latin typeface="+mn-lt"/>
          <a:ea typeface="+mn-ea"/>
          <a:cs typeface="+mn-cs"/>
        </a:defRPr>
      </a:lvl1pPr>
      <a:lvl2pPr marL="452052" algn="l" defTabSz="904103" rtl="0" eaLnBrk="1" latinLnBrk="0" hangingPunct="1">
        <a:defRPr sz="1750" kern="1200">
          <a:solidFill>
            <a:schemeClr val="tx1"/>
          </a:solidFill>
          <a:effectLst/>
          <a:latin typeface="+mn-lt"/>
          <a:ea typeface="+mn-ea"/>
          <a:cs typeface="+mn-cs"/>
        </a:defRPr>
      </a:lvl2pPr>
      <a:lvl3pPr marL="904103" algn="l" defTabSz="904103" rtl="0" eaLnBrk="1" latinLnBrk="0" hangingPunct="1">
        <a:defRPr sz="1750" kern="1200">
          <a:solidFill>
            <a:schemeClr val="tx1"/>
          </a:solidFill>
          <a:effectLst/>
          <a:latin typeface="+mn-lt"/>
          <a:ea typeface="+mn-ea"/>
          <a:cs typeface="+mn-cs"/>
        </a:defRPr>
      </a:lvl3pPr>
      <a:lvl4pPr marL="1356155" algn="l" defTabSz="904103" rtl="0" eaLnBrk="1" latinLnBrk="0" hangingPunct="1">
        <a:defRPr sz="1750" kern="1200">
          <a:solidFill>
            <a:schemeClr val="tx1"/>
          </a:solidFill>
          <a:effectLst/>
          <a:latin typeface="+mn-lt"/>
          <a:ea typeface="+mn-ea"/>
          <a:cs typeface="+mn-cs"/>
        </a:defRPr>
      </a:lvl4pPr>
      <a:lvl5pPr marL="1808206" algn="l" defTabSz="904103" rtl="0" eaLnBrk="1" latinLnBrk="0" hangingPunct="1">
        <a:defRPr sz="1750" kern="1200">
          <a:solidFill>
            <a:schemeClr val="tx1"/>
          </a:solidFill>
          <a:effectLst/>
          <a:latin typeface="+mn-lt"/>
          <a:ea typeface="+mn-ea"/>
          <a:cs typeface="+mn-cs"/>
        </a:defRPr>
      </a:lvl5pPr>
      <a:lvl6pPr marL="2260258" algn="l" defTabSz="904103" rtl="0" eaLnBrk="1" latinLnBrk="0" hangingPunct="1">
        <a:defRPr sz="1750" kern="1200">
          <a:solidFill>
            <a:schemeClr val="tx1"/>
          </a:solidFill>
          <a:effectLst/>
          <a:latin typeface="+mn-lt"/>
          <a:ea typeface="+mn-ea"/>
          <a:cs typeface="+mn-cs"/>
        </a:defRPr>
      </a:lvl6pPr>
      <a:lvl7pPr marL="2712309" algn="l" defTabSz="904103" rtl="0" eaLnBrk="1" latinLnBrk="0" hangingPunct="1">
        <a:defRPr sz="1750" kern="1200">
          <a:solidFill>
            <a:schemeClr val="tx1"/>
          </a:solidFill>
          <a:effectLst/>
          <a:latin typeface="+mn-lt"/>
          <a:ea typeface="+mn-ea"/>
          <a:cs typeface="+mn-cs"/>
        </a:defRPr>
      </a:lvl7pPr>
      <a:lvl8pPr marL="3164361" algn="l" defTabSz="904103" rtl="0" eaLnBrk="1" latinLnBrk="0" hangingPunct="1">
        <a:defRPr sz="1750" kern="1200">
          <a:solidFill>
            <a:schemeClr val="tx1"/>
          </a:solidFill>
          <a:effectLst/>
          <a:latin typeface="+mn-lt"/>
          <a:ea typeface="+mn-ea"/>
          <a:cs typeface="+mn-cs"/>
        </a:defRPr>
      </a:lvl8pPr>
      <a:lvl9pPr marL="3616412" algn="l" defTabSz="904103" rtl="0" eaLnBrk="1" latinLnBrk="0" hangingPunct="1">
        <a:defRPr sz="1750" kern="1200">
          <a:solidFill>
            <a:schemeClr val="tx1"/>
          </a:solidFill>
          <a:effectLst/>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mailto:john.doe@om.bbuconnect.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00499E-CEC4-42DC-B14D-22482B6694C1}"/>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a:t>ION Request in ITWorks</a:t>
            </a:r>
            <a:endParaRPr lang="en-US" dirty="0"/>
          </a:p>
        </p:txBody>
      </p:sp>
      <p:sp>
        <p:nvSpPr>
          <p:cNvPr id="7" name="Subtitle 2">
            <a:extLst>
              <a:ext uri="{FF2B5EF4-FFF2-40B4-BE49-F238E27FC236}">
                <a16:creationId xmlns:a16="http://schemas.microsoft.com/office/drawing/2014/main" id="{862E9895-A2E4-4125-9D1E-AF884CE81B36}"/>
              </a:ext>
            </a:extLst>
          </p:cNvPr>
          <p:cNvSpPr txBox="1">
            <a:spLocks/>
          </p:cNvSpPr>
          <p:nvPr/>
        </p:nvSpPr>
        <p:spPr>
          <a:xfrm>
            <a:off x="9879734" y="3308388"/>
            <a:ext cx="2175106" cy="2103120"/>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None/>
            </a:pPr>
            <a:r>
              <a:rPr lang="en-US" dirty="0"/>
              <a:t>Start by select Existing User under Requesting IT Services even if it is for a new user.</a:t>
            </a:r>
          </a:p>
        </p:txBody>
      </p:sp>
      <p:pic>
        <p:nvPicPr>
          <p:cNvPr id="8" name="Picture 7">
            <a:extLst>
              <a:ext uri="{FF2B5EF4-FFF2-40B4-BE49-F238E27FC236}">
                <a16:creationId xmlns:a16="http://schemas.microsoft.com/office/drawing/2014/main" id="{DC5684D6-74B4-4B78-93AC-85EFD95436A4}"/>
              </a:ext>
            </a:extLst>
          </p:cNvPr>
          <p:cNvPicPr>
            <a:picLocks noChangeAspect="1"/>
          </p:cNvPicPr>
          <p:nvPr/>
        </p:nvPicPr>
        <p:blipFill>
          <a:blip r:embed="rId2"/>
          <a:stretch>
            <a:fillRect/>
          </a:stretch>
        </p:blipFill>
        <p:spPr>
          <a:xfrm>
            <a:off x="227734" y="1010495"/>
            <a:ext cx="9652000" cy="4769307"/>
          </a:xfrm>
          <a:prstGeom prst="rect">
            <a:avLst/>
          </a:prstGeom>
        </p:spPr>
      </p:pic>
    </p:spTree>
    <p:extLst>
      <p:ext uri="{BB962C8B-B14F-4D97-AF65-F5344CB8AC3E}">
        <p14:creationId xmlns:p14="http://schemas.microsoft.com/office/powerpoint/2010/main" val="221385854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C803-72E3-4AB5-8F1C-396DCB55DAA4}"/>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E2EBD2C3-3716-40C6-83C3-36B756D98102}"/>
              </a:ext>
            </a:extLst>
          </p:cNvPr>
          <p:cNvSpPr txBox="1">
            <a:spLocks/>
          </p:cNvSpPr>
          <p:nvPr/>
        </p:nvSpPr>
        <p:spPr>
          <a:xfrm>
            <a:off x="8100617" y="1145024"/>
            <a:ext cx="3246120" cy="4351338"/>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If the request is for multiple user a form is utilized to complete the request.</a:t>
            </a:r>
          </a:p>
          <a:p>
            <a:pPr marL="0" indent="0">
              <a:buFont typeface="Verdana" pitchFamily="34" charset="0"/>
              <a:buNone/>
            </a:pPr>
            <a:endParaRPr lang="en-US" sz="2000"/>
          </a:p>
          <a:p>
            <a:pPr marL="0" indent="0">
              <a:buFont typeface="Verdana" pitchFamily="34" charset="0"/>
              <a:buNone/>
            </a:pPr>
            <a:endParaRPr lang="en-US" sz="2000"/>
          </a:p>
          <a:p>
            <a:pPr marL="0" indent="0">
              <a:buFont typeface="Verdana" pitchFamily="34" charset="0"/>
              <a:buNone/>
            </a:pPr>
            <a:r>
              <a:rPr lang="en-US" sz="2000"/>
              <a:t>Click on “Save document to desktop, add data needed, save.” to access the form.</a:t>
            </a:r>
            <a:endParaRPr lang="en-US" sz="2000" dirty="0"/>
          </a:p>
        </p:txBody>
      </p:sp>
      <p:pic>
        <p:nvPicPr>
          <p:cNvPr id="4" name="Picture 3">
            <a:extLst>
              <a:ext uri="{FF2B5EF4-FFF2-40B4-BE49-F238E27FC236}">
                <a16:creationId xmlns:a16="http://schemas.microsoft.com/office/drawing/2014/main" id="{E1706B93-8730-40A2-8ED0-8FE6E10C5113}"/>
              </a:ext>
            </a:extLst>
          </p:cNvPr>
          <p:cNvPicPr>
            <a:picLocks noChangeAspect="1"/>
          </p:cNvPicPr>
          <p:nvPr/>
        </p:nvPicPr>
        <p:blipFill>
          <a:blip r:embed="rId2"/>
          <a:stretch>
            <a:fillRect/>
          </a:stretch>
        </p:blipFill>
        <p:spPr>
          <a:xfrm>
            <a:off x="130097" y="1185196"/>
            <a:ext cx="7970520" cy="4474678"/>
          </a:xfrm>
          <a:prstGeom prst="rect">
            <a:avLst/>
          </a:prstGeom>
        </p:spPr>
      </p:pic>
    </p:spTree>
    <p:extLst>
      <p:ext uri="{BB962C8B-B14F-4D97-AF65-F5344CB8AC3E}">
        <p14:creationId xmlns:p14="http://schemas.microsoft.com/office/powerpoint/2010/main" val="5947198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BDC8-1DD2-4B3D-8C1C-0A206B79A218}"/>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CEBEC62A-F28E-46CE-AAC7-5B499DF825BE}"/>
              </a:ext>
            </a:extLst>
          </p:cNvPr>
          <p:cNvSpPr txBox="1">
            <a:spLocks/>
          </p:cNvSpPr>
          <p:nvPr/>
        </p:nvSpPr>
        <p:spPr>
          <a:xfrm>
            <a:off x="8005089" y="1033889"/>
            <a:ext cx="2880360" cy="4351338"/>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The form will open in a browser, select “Open in Desktop App”.</a:t>
            </a:r>
            <a:endParaRPr lang="en-US" sz="2000" dirty="0"/>
          </a:p>
        </p:txBody>
      </p:sp>
      <p:pic>
        <p:nvPicPr>
          <p:cNvPr id="4" name="Picture 3">
            <a:extLst>
              <a:ext uri="{FF2B5EF4-FFF2-40B4-BE49-F238E27FC236}">
                <a16:creationId xmlns:a16="http://schemas.microsoft.com/office/drawing/2014/main" id="{365CCDE5-07B6-4522-952F-E235E073F714}"/>
              </a:ext>
            </a:extLst>
          </p:cNvPr>
          <p:cNvPicPr>
            <a:picLocks noChangeAspect="1"/>
          </p:cNvPicPr>
          <p:nvPr/>
        </p:nvPicPr>
        <p:blipFill>
          <a:blip r:embed="rId2"/>
          <a:stretch>
            <a:fillRect/>
          </a:stretch>
        </p:blipFill>
        <p:spPr>
          <a:xfrm>
            <a:off x="369849" y="980372"/>
            <a:ext cx="7559040" cy="4487191"/>
          </a:xfrm>
          <a:prstGeom prst="rect">
            <a:avLst/>
          </a:prstGeom>
        </p:spPr>
      </p:pic>
    </p:spTree>
    <p:extLst>
      <p:ext uri="{BB962C8B-B14F-4D97-AF65-F5344CB8AC3E}">
        <p14:creationId xmlns:p14="http://schemas.microsoft.com/office/powerpoint/2010/main" val="34211473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0B2C-55FC-41CB-848D-54183345CF71}"/>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68BF5B10-7DA2-471A-81A3-0D9082787CD2}"/>
              </a:ext>
            </a:extLst>
          </p:cNvPr>
          <p:cNvSpPr txBox="1">
            <a:spLocks/>
          </p:cNvSpPr>
          <p:nvPr/>
        </p:nvSpPr>
        <p:spPr>
          <a:xfrm>
            <a:off x="7886892" y="1011586"/>
            <a:ext cx="3466908" cy="4351338"/>
          </a:xfrm>
          <a:prstGeom prst="rect">
            <a:avLst/>
          </a:prstGeom>
        </p:spPr>
        <p:txBody>
          <a:bodyPr>
            <a:normAutofit lnSpcReduction="10000"/>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Select “Open Excel”.</a:t>
            </a:r>
          </a:p>
          <a:p>
            <a:pPr marL="0" indent="0">
              <a:buFont typeface="Verdana" pitchFamily="34" charset="0"/>
              <a:buNone/>
            </a:pPr>
            <a:r>
              <a:rPr lang="en-US" sz="2000"/>
              <a:t>Save a copy to your computer or tablet.</a:t>
            </a:r>
          </a:p>
          <a:p>
            <a:pPr marL="0" indent="0">
              <a:buFont typeface="Verdana" pitchFamily="34" charset="0"/>
              <a:buNone/>
            </a:pPr>
            <a:r>
              <a:rPr lang="en-US" sz="2000"/>
              <a:t>Select “Enable Content” to begin entering data.</a:t>
            </a:r>
          </a:p>
          <a:p>
            <a:pPr marL="0" indent="0">
              <a:buFont typeface="Verdana" pitchFamily="34" charset="0"/>
              <a:buNone/>
            </a:pPr>
            <a:r>
              <a:rPr lang="en-US" sz="2000"/>
              <a:t>Fill out the form completely following the instructions in the header of each column.  Columns A through R must have complete data.</a:t>
            </a:r>
          </a:p>
          <a:p>
            <a:pPr marL="0" indent="0">
              <a:buFont typeface="Verdana" pitchFamily="34" charset="0"/>
              <a:buNone/>
            </a:pPr>
            <a:r>
              <a:rPr lang="en-US" sz="2000"/>
              <a:t>Save the copy with the entered data.</a:t>
            </a:r>
            <a:endParaRPr lang="en-US" sz="2000" dirty="0"/>
          </a:p>
        </p:txBody>
      </p:sp>
      <p:pic>
        <p:nvPicPr>
          <p:cNvPr id="4" name="Picture 3">
            <a:extLst>
              <a:ext uri="{FF2B5EF4-FFF2-40B4-BE49-F238E27FC236}">
                <a16:creationId xmlns:a16="http://schemas.microsoft.com/office/drawing/2014/main" id="{ED762513-FA6A-4131-9BC2-9A33AEAB1090}"/>
              </a:ext>
            </a:extLst>
          </p:cNvPr>
          <p:cNvPicPr>
            <a:picLocks noChangeAspect="1"/>
          </p:cNvPicPr>
          <p:nvPr/>
        </p:nvPicPr>
        <p:blipFill>
          <a:blip r:embed="rId2"/>
          <a:stretch>
            <a:fillRect/>
          </a:stretch>
        </p:blipFill>
        <p:spPr>
          <a:xfrm>
            <a:off x="425226" y="1029049"/>
            <a:ext cx="4565440" cy="2881312"/>
          </a:xfrm>
          <a:prstGeom prst="rect">
            <a:avLst/>
          </a:prstGeom>
        </p:spPr>
      </p:pic>
      <p:pic>
        <p:nvPicPr>
          <p:cNvPr id="5" name="Picture 4">
            <a:extLst>
              <a:ext uri="{FF2B5EF4-FFF2-40B4-BE49-F238E27FC236}">
                <a16:creationId xmlns:a16="http://schemas.microsoft.com/office/drawing/2014/main" id="{8AF26D72-C91F-475D-B491-639DE699638E}"/>
              </a:ext>
            </a:extLst>
          </p:cNvPr>
          <p:cNvPicPr>
            <a:picLocks noChangeAspect="1"/>
          </p:cNvPicPr>
          <p:nvPr/>
        </p:nvPicPr>
        <p:blipFill>
          <a:blip r:embed="rId3"/>
          <a:stretch>
            <a:fillRect/>
          </a:stretch>
        </p:blipFill>
        <p:spPr>
          <a:xfrm>
            <a:off x="1271080" y="2342622"/>
            <a:ext cx="5627077" cy="3429000"/>
          </a:xfrm>
          <a:prstGeom prst="rect">
            <a:avLst/>
          </a:prstGeom>
        </p:spPr>
      </p:pic>
    </p:spTree>
    <p:extLst>
      <p:ext uri="{BB962C8B-B14F-4D97-AF65-F5344CB8AC3E}">
        <p14:creationId xmlns:p14="http://schemas.microsoft.com/office/powerpoint/2010/main" val="30428689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DF35-E702-435E-AC4B-9F2DB20D27E6}"/>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42FA0E99-C061-4819-B884-1B558FFE0E43}"/>
              </a:ext>
            </a:extLst>
          </p:cNvPr>
          <p:cNvSpPr txBox="1">
            <a:spLocks/>
          </p:cNvSpPr>
          <p:nvPr/>
        </p:nvSpPr>
        <p:spPr>
          <a:xfrm>
            <a:off x="8100617" y="1145024"/>
            <a:ext cx="3246120" cy="4351338"/>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Select the Business Unit (East, Central, West)</a:t>
            </a:r>
          </a:p>
          <a:p>
            <a:pPr marL="0" indent="0">
              <a:buFont typeface="Verdana" pitchFamily="34" charset="0"/>
              <a:buNone/>
            </a:pPr>
            <a:endParaRPr lang="en-US" sz="2000"/>
          </a:p>
          <a:p>
            <a:pPr marL="0" indent="0">
              <a:buFont typeface="Verdana" pitchFamily="34" charset="0"/>
              <a:buNone/>
            </a:pPr>
            <a:r>
              <a:rPr lang="en-US" sz="2000"/>
              <a:t>Add comments if needed.</a:t>
            </a:r>
          </a:p>
          <a:p>
            <a:pPr marL="0" indent="0">
              <a:buFont typeface="Verdana" pitchFamily="34" charset="0"/>
              <a:buNone/>
            </a:pPr>
            <a:endParaRPr lang="en-US" sz="2000"/>
          </a:p>
          <a:p>
            <a:pPr marL="0" indent="0">
              <a:buFont typeface="Verdana" pitchFamily="34" charset="0"/>
              <a:buNone/>
            </a:pPr>
            <a:r>
              <a:rPr lang="en-US" sz="2000"/>
              <a:t>Select “Attach a File”.</a:t>
            </a:r>
            <a:endParaRPr lang="en-US" sz="2000" dirty="0"/>
          </a:p>
        </p:txBody>
      </p:sp>
      <p:pic>
        <p:nvPicPr>
          <p:cNvPr id="4" name="Picture 3">
            <a:extLst>
              <a:ext uri="{FF2B5EF4-FFF2-40B4-BE49-F238E27FC236}">
                <a16:creationId xmlns:a16="http://schemas.microsoft.com/office/drawing/2014/main" id="{6B3791C1-5AF1-4807-B6E5-90FEBF1BEA1B}"/>
              </a:ext>
            </a:extLst>
          </p:cNvPr>
          <p:cNvPicPr>
            <a:picLocks noChangeAspect="1"/>
          </p:cNvPicPr>
          <p:nvPr/>
        </p:nvPicPr>
        <p:blipFill>
          <a:blip r:embed="rId2"/>
          <a:stretch>
            <a:fillRect/>
          </a:stretch>
        </p:blipFill>
        <p:spPr>
          <a:xfrm>
            <a:off x="130097" y="1185196"/>
            <a:ext cx="7970520" cy="4474678"/>
          </a:xfrm>
          <a:prstGeom prst="rect">
            <a:avLst/>
          </a:prstGeom>
        </p:spPr>
      </p:pic>
    </p:spTree>
    <p:extLst>
      <p:ext uri="{BB962C8B-B14F-4D97-AF65-F5344CB8AC3E}">
        <p14:creationId xmlns:p14="http://schemas.microsoft.com/office/powerpoint/2010/main" val="6779468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95CB-F814-4F75-AD36-72532EF05E1E}"/>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78858101-108A-4A87-8514-B300E8D2DEDF}"/>
              </a:ext>
            </a:extLst>
          </p:cNvPr>
          <p:cNvSpPr txBox="1">
            <a:spLocks/>
          </p:cNvSpPr>
          <p:nvPr/>
        </p:nvSpPr>
        <p:spPr>
          <a:xfrm>
            <a:off x="7551760" y="1185196"/>
            <a:ext cx="3790888" cy="4599025"/>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Scroll to the top and find the Attachments box.</a:t>
            </a:r>
          </a:p>
          <a:p>
            <a:pPr marL="0" indent="0">
              <a:buFont typeface="Verdana" pitchFamily="34" charset="0"/>
              <a:buNone/>
            </a:pPr>
            <a:r>
              <a:rPr lang="en-US" sz="2000"/>
              <a:t>Select “Choose file”, select the file saved on your computer or tablet, and attach.  Once attached it will be listed as seen in the screen shot.</a:t>
            </a:r>
          </a:p>
          <a:p>
            <a:pPr marL="0" indent="0">
              <a:buFont typeface="Verdana" pitchFamily="34" charset="0"/>
              <a:buNone/>
            </a:pPr>
            <a:r>
              <a:rPr lang="en-US" sz="2000"/>
              <a:t>Click on the X in the upper right and proceed to “Checkout” as described before.</a:t>
            </a:r>
            <a:endParaRPr lang="en-US" sz="2000" dirty="0"/>
          </a:p>
        </p:txBody>
      </p:sp>
      <p:pic>
        <p:nvPicPr>
          <p:cNvPr id="4" name="Picture 3">
            <a:extLst>
              <a:ext uri="{FF2B5EF4-FFF2-40B4-BE49-F238E27FC236}">
                <a16:creationId xmlns:a16="http://schemas.microsoft.com/office/drawing/2014/main" id="{2C07DBD1-4C94-4C9A-ABF7-520816BC75CB}"/>
              </a:ext>
            </a:extLst>
          </p:cNvPr>
          <p:cNvPicPr>
            <a:picLocks noChangeAspect="1"/>
          </p:cNvPicPr>
          <p:nvPr/>
        </p:nvPicPr>
        <p:blipFill>
          <a:blip r:embed="rId2"/>
          <a:stretch>
            <a:fillRect/>
          </a:stretch>
        </p:blipFill>
        <p:spPr>
          <a:xfrm>
            <a:off x="308888" y="1185196"/>
            <a:ext cx="6572312" cy="4198021"/>
          </a:xfrm>
          <a:prstGeom prst="rect">
            <a:avLst/>
          </a:prstGeom>
        </p:spPr>
      </p:pic>
    </p:spTree>
    <p:extLst>
      <p:ext uri="{BB962C8B-B14F-4D97-AF65-F5344CB8AC3E}">
        <p14:creationId xmlns:p14="http://schemas.microsoft.com/office/powerpoint/2010/main" val="283941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DF8EC-924C-4B51-AB3A-5772FF8FB285}"/>
              </a:ext>
            </a:extLst>
          </p:cNvPr>
          <p:cNvPicPr>
            <a:picLocks noChangeAspect="1"/>
          </p:cNvPicPr>
          <p:nvPr/>
        </p:nvPicPr>
        <p:blipFill>
          <a:blip r:embed="rId2"/>
          <a:stretch>
            <a:fillRect/>
          </a:stretch>
        </p:blipFill>
        <p:spPr>
          <a:xfrm>
            <a:off x="153352" y="2010986"/>
            <a:ext cx="10086975" cy="4019550"/>
          </a:xfrm>
          <a:prstGeom prst="rect">
            <a:avLst/>
          </a:prstGeom>
        </p:spPr>
      </p:pic>
      <p:sp>
        <p:nvSpPr>
          <p:cNvPr id="4" name="Title 1">
            <a:extLst>
              <a:ext uri="{FF2B5EF4-FFF2-40B4-BE49-F238E27FC236}">
                <a16:creationId xmlns:a16="http://schemas.microsoft.com/office/drawing/2014/main" id="{B1EF870D-ACAA-4696-992B-22DD44344074}"/>
              </a:ext>
            </a:extLst>
          </p:cNvPr>
          <p:cNvSpPr txBox="1">
            <a:spLocks/>
          </p:cNvSpPr>
          <p:nvPr/>
        </p:nvSpPr>
        <p:spPr>
          <a:xfrm>
            <a:off x="289559" y="1004840"/>
            <a:ext cx="8843290" cy="98447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When you start the request, it should have your information populated as the person needing the request.  Clicking on More information under “Expand on the user’s information to review for accuracy” will contain your email and phone numbers that are listed in the Active Directory. </a:t>
            </a:r>
          </a:p>
        </p:txBody>
      </p:sp>
      <p:sp>
        <p:nvSpPr>
          <p:cNvPr id="5" name="TextBox 4">
            <a:extLst>
              <a:ext uri="{FF2B5EF4-FFF2-40B4-BE49-F238E27FC236}">
                <a16:creationId xmlns:a16="http://schemas.microsoft.com/office/drawing/2014/main" id="{6F2719D8-551E-4619-8460-5E1C2F2848EE}"/>
              </a:ext>
            </a:extLst>
          </p:cNvPr>
          <p:cNvSpPr txBox="1"/>
          <p:nvPr/>
        </p:nvSpPr>
        <p:spPr>
          <a:xfrm>
            <a:off x="10147610" y="1911709"/>
            <a:ext cx="1891038" cy="2708434"/>
          </a:xfrm>
          <a:prstGeom prst="rect">
            <a:avLst/>
          </a:prstGeom>
          <a:noFill/>
        </p:spPr>
        <p:txBody>
          <a:bodyPr wrap="square" rtlCol="0">
            <a:spAutoFit/>
          </a:bodyPr>
          <a:lstStyle/>
          <a:p>
            <a:r>
              <a:rPr lang="en-US" sz="1700" dirty="0"/>
              <a:t>Under “User’s information Details” Select Full Time Employee for RSP or Sales Leader, or  Independent Operator for IBP.</a:t>
            </a:r>
          </a:p>
        </p:txBody>
      </p:sp>
      <p:sp>
        <p:nvSpPr>
          <p:cNvPr id="6" name="Title 1">
            <a:extLst>
              <a:ext uri="{FF2B5EF4-FFF2-40B4-BE49-F238E27FC236}">
                <a16:creationId xmlns:a16="http://schemas.microsoft.com/office/drawing/2014/main" id="{9B9872E8-6975-432F-BD47-C225C4DD67E5}"/>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Tree>
    <p:extLst>
      <p:ext uri="{BB962C8B-B14F-4D97-AF65-F5344CB8AC3E}">
        <p14:creationId xmlns:p14="http://schemas.microsoft.com/office/powerpoint/2010/main" val="2392669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EFB837-8B84-4202-856B-B5988E317DCD}"/>
              </a:ext>
            </a:extLst>
          </p:cNvPr>
          <p:cNvSpPr txBox="1">
            <a:spLocks/>
          </p:cNvSpPr>
          <p:nvPr/>
        </p:nvSpPr>
        <p:spPr>
          <a:xfrm>
            <a:off x="9404194" y="1185196"/>
            <a:ext cx="2179320" cy="4089083"/>
          </a:xfrm>
          <a:prstGeom prst="rect">
            <a:avLst/>
          </a:prstGeom>
        </p:spPr>
        <p:txBody>
          <a:bodyPr>
            <a:normAutofit lnSpcReduction="10000"/>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dirty="0"/>
              <a:t>When selecting Full Time Employee,  answer No to hardware or software purchase.</a:t>
            </a:r>
          </a:p>
          <a:p>
            <a:pPr marL="0" indent="0">
              <a:buFont typeface="Verdana" pitchFamily="34" charset="0"/>
              <a:buNone/>
            </a:pPr>
            <a:endParaRPr lang="en-US" sz="2000" dirty="0"/>
          </a:p>
          <a:p>
            <a:pPr marL="0" indent="0">
              <a:buFont typeface="Verdana" pitchFamily="34" charset="0"/>
              <a:buNone/>
            </a:pPr>
            <a:r>
              <a:rPr lang="en-US" sz="2000" dirty="0"/>
              <a:t>Next click on the + next to Access to Business Applications.</a:t>
            </a:r>
          </a:p>
        </p:txBody>
      </p:sp>
      <p:pic>
        <p:nvPicPr>
          <p:cNvPr id="3" name="Picture 2">
            <a:extLst>
              <a:ext uri="{FF2B5EF4-FFF2-40B4-BE49-F238E27FC236}">
                <a16:creationId xmlns:a16="http://schemas.microsoft.com/office/drawing/2014/main" id="{45CF3361-E04E-477F-B28B-C4A5E4790347}"/>
              </a:ext>
            </a:extLst>
          </p:cNvPr>
          <p:cNvPicPr>
            <a:picLocks noChangeAspect="1"/>
          </p:cNvPicPr>
          <p:nvPr/>
        </p:nvPicPr>
        <p:blipFill>
          <a:blip r:embed="rId2"/>
          <a:stretch>
            <a:fillRect/>
          </a:stretch>
        </p:blipFill>
        <p:spPr>
          <a:xfrm>
            <a:off x="0" y="1065685"/>
            <a:ext cx="8792389" cy="4870070"/>
          </a:xfrm>
          <a:prstGeom prst="rect">
            <a:avLst/>
          </a:prstGeom>
        </p:spPr>
      </p:pic>
      <p:sp>
        <p:nvSpPr>
          <p:cNvPr id="4" name="Title 1">
            <a:extLst>
              <a:ext uri="{FF2B5EF4-FFF2-40B4-BE49-F238E27FC236}">
                <a16:creationId xmlns:a16="http://schemas.microsoft.com/office/drawing/2014/main" id="{C1A5A1E4-454E-41AA-9E8C-F78229904149}"/>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Tree>
    <p:extLst>
      <p:ext uri="{BB962C8B-B14F-4D97-AF65-F5344CB8AC3E}">
        <p14:creationId xmlns:p14="http://schemas.microsoft.com/office/powerpoint/2010/main" val="37448348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E3A3-04D9-420D-A6FA-0B228B9D7EA0}"/>
              </a:ext>
            </a:extLst>
          </p:cNvPr>
          <p:cNvSpPr txBox="1">
            <a:spLocks/>
          </p:cNvSpPr>
          <p:nvPr/>
        </p:nvSpPr>
        <p:spPr>
          <a:xfrm>
            <a:off x="130097" y="211873"/>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pic>
        <p:nvPicPr>
          <p:cNvPr id="3" name="Picture 2">
            <a:extLst>
              <a:ext uri="{FF2B5EF4-FFF2-40B4-BE49-F238E27FC236}">
                <a16:creationId xmlns:a16="http://schemas.microsoft.com/office/drawing/2014/main" id="{B045A3F4-CF2A-494F-B84A-C4C588FF1FE1}"/>
              </a:ext>
            </a:extLst>
          </p:cNvPr>
          <p:cNvPicPr>
            <a:picLocks noChangeAspect="1"/>
          </p:cNvPicPr>
          <p:nvPr/>
        </p:nvPicPr>
        <p:blipFill rotWithShape="1">
          <a:blip r:embed="rId2"/>
          <a:srcRect r="54130"/>
          <a:stretch/>
        </p:blipFill>
        <p:spPr>
          <a:xfrm>
            <a:off x="301082" y="815154"/>
            <a:ext cx="3977640" cy="4927724"/>
          </a:xfrm>
          <a:prstGeom prst="rect">
            <a:avLst/>
          </a:prstGeom>
        </p:spPr>
      </p:pic>
      <p:pic>
        <p:nvPicPr>
          <p:cNvPr id="4" name="Picture 3">
            <a:extLst>
              <a:ext uri="{FF2B5EF4-FFF2-40B4-BE49-F238E27FC236}">
                <a16:creationId xmlns:a16="http://schemas.microsoft.com/office/drawing/2014/main" id="{79D0411C-FD8C-4A01-ADCC-D8B505F43411}"/>
              </a:ext>
            </a:extLst>
          </p:cNvPr>
          <p:cNvPicPr>
            <a:picLocks noChangeAspect="1"/>
          </p:cNvPicPr>
          <p:nvPr/>
        </p:nvPicPr>
        <p:blipFill>
          <a:blip r:embed="rId3"/>
          <a:stretch>
            <a:fillRect/>
          </a:stretch>
        </p:blipFill>
        <p:spPr>
          <a:xfrm>
            <a:off x="8006907" y="3543114"/>
            <a:ext cx="3320315" cy="840267"/>
          </a:xfrm>
          <a:prstGeom prst="rect">
            <a:avLst/>
          </a:prstGeom>
        </p:spPr>
      </p:pic>
      <p:sp>
        <p:nvSpPr>
          <p:cNvPr id="5" name="Content Placeholder 2">
            <a:extLst>
              <a:ext uri="{FF2B5EF4-FFF2-40B4-BE49-F238E27FC236}">
                <a16:creationId xmlns:a16="http://schemas.microsoft.com/office/drawing/2014/main" id="{E93D651F-F630-4476-AB1E-E9A3595DCD45}"/>
              </a:ext>
            </a:extLst>
          </p:cNvPr>
          <p:cNvSpPr txBox="1">
            <a:spLocks/>
          </p:cNvSpPr>
          <p:nvPr/>
        </p:nvSpPr>
        <p:spPr>
          <a:xfrm>
            <a:off x="5116922" y="851350"/>
            <a:ext cx="2179320" cy="3703558"/>
          </a:xfrm>
          <a:prstGeom prst="rect">
            <a:avLst/>
          </a:prstGeom>
        </p:spPr>
        <p:txBody>
          <a:bodyPr>
            <a:normAutofit fontScale="85000" lnSpcReduction="10000"/>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Look for ION in the list and check the box.</a:t>
            </a:r>
          </a:p>
          <a:p>
            <a:pPr marL="0" indent="0">
              <a:buFont typeface="Verdana" pitchFamily="34" charset="0"/>
              <a:buNone/>
            </a:pPr>
            <a:endParaRPr lang="en-US" sz="2000"/>
          </a:p>
          <a:p>
            <a:pPr marL="0" indent="0">
              <a:buFont typeface="Verdana" pitchFamily="34" charset="0"/>
              <a:buNone/>
            </a:pPr>
            <a:endParaRPr lang="en-US" sz="2000"/>
          </a:p>
          <a:p>
            <a:pPr marL="0" indent="0">
              <a:buFont typeface="Verdana" pitchFamily="34" charset="0"/>
              <a:buNone/>
            </a:pPr>
            <a:endParaRPr lang="en-US" sz="2000"/>
          </a:p>
          <a:p>
            <a:pPr marL="0" indent="0">
              <a:buFont typeface="Verdana" pitchFamily="34" charset="0"/>
              <a:buNone/>
            </a:pPr>
            <a:endParaRPr lang="en-US" sz="2000"/>
          </a:p>
          <a:p>
            <a:pPr marL="0" indent="0">
              <a:buFont typeface="Verdana" pitchFamily="34" charset="0"/>
              <a:buNone/>
            </a:pPr>
            <a:r>
              <a:rPr lang="en-US" sz="2000"/>
              <a:t>Scroll either to the top or bottom and select “Complete Request Form” button.</a:t>
            </a:r>
            <a:endParaRPr lang="en-US" sz="2000" dirty="0"/>
          </a:p>
        </p:txBody>
      </p:sp>
      <p:pic>
        <p:nvPicPr>
          <p:cNvPr id="6" name="Picture 5">
            <a:extLst>
              <a:ext uri="{FF2B5EF4-FFF2-40B4-BE49-F238E27FC236}">
                <a16:creationId xmlns:a16="http://schemas.microsoft.com/office/drawing/2014/main" id="{F61BF348-D5CB-45BB-8A0B-111BA08DCAC9}"/>
              </a:ext>
            </a:extLst>
          </p:cNvPr>
          <p:cNvPicPr>
            <a:picLocks noChangeAspect="1"/>
          </p:cNvPicPr>
          <p:nvPr/>
        </p:nvPicPr>
        <p:blipFill>
          <a:blip r:embed="rId4"/>
          <a:stretch>
            <a:fillRect/>
          </a:stretch>
        </p:blipFill>
        <p:spPr>
          <a:xfrm>
            <a:off x="743043" y="4429722"/>
            <a:ext cx="381000" cy="250371"/>
          </a:xfrm>
          <a:prstGeom prst="rect">
            <a:avLst/>
          </a:prstGeom>
        </p:spPr>
      </p:pic>
    </p:spTree>
    <p:extLst>
      <p:ext uri="{BB962C8B-B14F-4D97-AF65-F5344CB8AC3E}">
        <p14:creationId xmlns:p14="http://schemas.microsoft.com/office/powerpoint/2010/main" val="28612053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F0B3-4701-49D2-8FEF-A076E4203B31}"/>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pic>
        <p:nvPicPr>
          <p:cNvPr id="3" name="Picture 2">
            <a:extLst>
              <a:ext uri="{FF2B5EF4-FFF2-40B4-BE49-F238E27FC236}">
                <a16:creationId xmlns:a16="http://schemas.microsoft.com/office/drawing/2014/main" id="{1C28D709-3BE7-407D-B3CE-C68C65109D59}"/>
              </a:ext>
            </a:extLst>
          </p:cNvPr>
          <p:cNvPicPr>
            <a:picLocks noChangeAspect="1"/>
          </p:cNvPicPr>
          <p:nvPr/>
        </p:nvPicPr>
        <p:blipFill>
          <a:blip r:embed="rId2"/>
          <a:stretch>
            <a:fillRect/>
          </a:stretch>
        </p:blipFill>
        <p:spPr>
          <a:xfrm>
            <a:off x="591014" y="753627"/>
            <a:ext cx="7376173" cy="4967926"/>
          </a:xfrm>
          <a:prstGeom prst="rect">
            <a:avLst/>
          </a:prstGeom>
        </p:spPr>
      </p:pic>
      <p:sp>
        <p:nvSpPr>
          <p:cNvPr id="4" name="Content Placeholder 2">
            <a:extLst>
              <a:ext uri="{FF2B5EF4-FFF2-40B4-BE49-F238E27FC236}">
                <a16:creationId xmlns:a16="http://schemas.microsoft.com/office/drawing/2014/main" id="{F810CD51-6631-41E7-8325-1E67ADE5E4A5}"/>
              </a:ext>
            </a:extLst>
          </p:cNvPr>
          <p:cNvSpPr txBox="1">
            <a:spLocks/>
          </p:cNvSpPr>
          <p:nvPr/>
        </p:nvSpPr>
        <p:spPr>
          <a:xfrm>
            <a:off x="8273138" y="2079190"/>
            <a:ext cx="2891092" cy="3025166"/>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The next screen will appear.  Begin by validating the information for requestor.</a:t>
            </a:r>
            <a:endParaRPr lang="en-US" sz="2000" dirty="0"/>
          </a:p>
        </p:txBody>
      </p:sp>
    </p:spTree>
    <p:extLst>
      <p:ext uri="{BB962C8B-B14F-4D97-AF65-F5344CB8AC3E}">
        <p14:creationId xmlns:p14="http://schemas.microsoft.com/office/powerpoint/2010/main" val="18345627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B797-EE54-4828-A57C-08B0B25E5105}"/>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pic>
        <p:nvPicPr>
          <p:cNvPr id="3" name="Picture 2">
            <a:extLst>
              <a:ext uri="{FF2B5EF4-FFF2-40B4-BE49-F238E27FC236}">
                <a16:creationId xmlns:a16="http://schemas.microsoft.com/office/drawing/2014/main" id="{315598D7-0D11-470F-9515-FBC43BE526C6}"/>
              </a:ext>
            </a:extLst>
          </p:cNvPr>
          <p:cNvPicPr>
            <a:picLocks noChangeAspect="1"/>
          </p:cNvPicPr>
          <p:nvPr/>
        </p:nvPicPr>
        <p:blipFill>
          <a:blip r:embed="rId2"/>
          <a:stretch>
            <a:fillRect/>
          </a:stretch>
        </p:blipFill>
        <p:spPr>
          <a:xfrm>
            <a:off x="207052" y="888925"/>
            <a:ext cx="4608902" cy="5032376"/>
          </a:xfrm>
          <a:prstGeom prst="rect">
            <a:avLst/>
          </a:prstGeom>
        </p:spPr>
      </p:pic>
      <p:sp>
        <p:nvSpPr>
          <p:cNvPr id="4" name="Content Placeholder 2">
            <a:extLst>
              <a:ext uri="{FF2B5EF4-FFF2-40B4-BE49-F238E27FC236}">
                <a16:creationId xmlns:a16="http://schemas.microsoft.com/office/drawing/2014/main" id="{4CEF321E-A552-4B61-86FE-22A9C54A4EF6}"/>
              </a:ext>
            </a:extLst>
          </p:cNvPr>
          <p:cNvSpPr txBox="1">
            <a:spLocks/>
          </p:cNvSpPr>
          <p:nvPr/>
        </p:nvSpPr>
        <p:spPr>
          <a:xfrm>
            <a:off x="4815954" y="888925"/>
            <a:ext cx="7168994" cy="4667251"/>
          </a:xfrm>
          <a:prstGeom prst="rect">
            <a:avLst/>
          </a:prstGeom>
        </p:spPr>
        <p:txBody>
          <a:bodyPr>
            <a:normAutofit lnSpcReduction="10000"/>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A different person can be designated to receive the request here.  That person must already have an @grupobimbo.com Active Directory set up.</a:t>
            </a:r>
          </a:p>
          <a:p>
            <a:pPr marL="0" indent="0">
              <a:buFont typeface="Verdana" pitchFamily="34" charset="0"/>
              <a:buNone/>
            </a:pPr>
            <a:r>
              <a:rPr lang="en-US" sz="2000"/>
              <a:t>Next provide how to be contacted.</a:t>
            </a:r>
          </a:p>
          <a:p>
            <a:pPr marL="0" indent="0">
              <a:buFont typeface="Verdana" pitchFamily="34" charset="0"/>
              <a:buNone/>
            </a:pPr>
            <a:r>
              <a:rPr lang="en-US" sz="2000"/>
              <a:t>A request for one or multiple user can be selected. Starting with “no” for a single request the following questions will appear.</a:t>
            </a:r>
          </a:p>
          <a:p>
            <a:pPr marL="457200" indent="-457200">
              <a:buFont typeface="Verdana" pitchFamily="34" charset="0"/>
              <a:buAutoNum type="arabicPeriod"/>
            </a:pPr>
            <a:r>
              <a:rPr lang="en-US" sz="2000"/>
              <a:t>FULL legal name (First and Last) of the user.  This is not asking for an IBPs business name. </a:t>
            </a:r>
          </a:p>
          <a:p>
            <a:pPr marL="457200" indent="-457200">
              <a:buFont typeface="Verdana" pitchFamily="34" charset="0"/>
              <a:buAutoNum type="arabicPeriod"/>
            </a:pPr>
            <a:r>
              <a:rPr lang="en-US" sz="2000"/>
              <a:t>Is this an “ADD, CHANGE, or DELETE”? Starting with the “ADD”.</a:t>
            </a:r>
          </a:p>
          <a:p>
            <a:pPr marL="457200" indent="-457200">
              <a:buFont typeface="Verdana" pitchFamily="34" charset="0"/>
              <a:buAutoNum type="arabicPeriod"/>
            </a:pPr>
            <a:r>
              <a:rPr lang="en-US" sz="2000"/>
              <a:t>Which Business Unit (East, Central, West)</a:t>
            </a:r>
          </a:p>
          <a:p>
            <a:pPr marL="457200" indent="-457200">
              <a:buFont typeface="Verdana" pitchFamily="34" charset="0"/>
              <a:buAutoNum type="arabicPeriod"/>
            </a:pPr>
            <a:r>
              <a:rPr lang="en-US" sz="2000"/>
              <a:t>Effective date, please select a Sunday date.</a:t>
            </a:r>
            <a:endParaRPr lang="en-US" sz="2000" dirty="0"/>
          </a:p>
        </p:txBody>
      </p:sp>
    </p:spTree>
    <p:extLst>
      <p:ext uri="{BB962C8B-B14F-4D97-AF65-F5344CB8AC3E}">
        <p14:creationId xmlns:p14="http://schemas.microsoft.com/office/powerpoint/2010/main" val="34225579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CE7F-D3BA-4E8C-BC5D-610BB1D60F17}"/>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pic>
        <p:nvPicPr>
          <p:cNvPr id="3" name="Picture 2">
            <a:extLst>
              <a:ext uri="{FF2B5EF4-FFF2-40B4-BE49-F238E27FC236}">
                <a16:creationId xmlns:a16="http://schemas.microsoft.com/office/drawing/2014/main" id="{19402741-624C-4212-ACB1-7F787F1418F9}"/>
              </a:ext>
            </a:extLst>
          </p:cNvPr>
          <p:cNvPicPr>
            <a:picLocks noChangeAspect="1"/>
          </p:cNvPicPr>
          <p:nvPr/>
        </p:nvPicPr>
        <p:blipFill>
          <a:blip r:embed="rId2"/>
          <a:stretch>
            <a:fillRect/>
          </a:stretch>
        </p:blipFill>
        <p:spPr>
          <a:xfrm>
            <a:off x="0" y="704118"/>
            <a:ext cx="4639268" cy="5449764"/>
          </a:xfrm>
          <a:prstGeom prst="rect">
            <a:avLst/>
          </a:prstGeom>
        </p:spPr>
      </p:pic>
      <p:sp>
        <p:nvSpPr>
          <p:cNvPr id="4" name="Content Placeholder 2">
            <a:extLst>
              <a:ext uri="{FF2B5EF4-FFF2-40B4-BE49-F238E27FC236}">
                <a16:creationId xmlns:a16="http://schemas.microsoft.com/office/drawing/2014/main" id="{56775B1D-B67A-401C-B950-5D4164FAC953}"/>
              </a:ext>
            </a:extLst>
          </p:cNvPr>
          <p:cNvSpPr txBox="1">
            <a:spLocks/>
          </p:cNvSpPr>
          <p:nvPr/>
        </p:nvSpPr>
        <p:spPr>
          <a:xfrm>
            <a:off x="4913702" y="1181830"/>
            <a:ext cx="7168994" cy="46672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5"/>
            </a:pPr>
            <a:r>
              <a:rPr lang="en-US" sz="2000" dirty="0"/>
              <a:t>Sales Center name </a:t>
            </a:r>
          </a:p>
          <a:p>
            <a:pPr marL="457200" indent="-457200">
              <a:buFont typeface="+mj-lt"/>
              <a:buAutoNum type="arabicPeriod" startAt="5"/>
            </a:pPr>
            <a:r>
              <a:rPr lang="en-US" sz="2000" dirty="0"/>
              <a:t>Job Title “RSP, IBP, Sales Leader, Admin, Route Alternate, Planner”</a:t>
            </a:r>
          </a:p>
          <a:p>
            <a:pPr marL="457200" indent="-457200">
              <a:buFont typeface="+mj-lt"/>
              <a:buAutoNum type="arabicPeriod" startAt="5"/>
            </a:pPr>
            <a:r>
              <a:rPr lang="en-US" sz="2000" dirty="0"/>
              <a:t>User’s phone number  For non-IBP this can be the SC number or MSL/OSL’s number</a:t>
            </a:r>
          </a:p>
          <a:p>
            <a:pPr marL="457200" indent="-457200">
              <a:buFont typeface="+mj-lt"/>
              <a:buAutoNum type="arabicPeriod" startAt="5"/>
            </a:pPr>
            <a:r>
              <a:rPr lang="en-US" sz="2000" dirty="0"/>
              <a:t>Select the BUSS environment from the list</a:t>
            </a:r>
          </a:p>
          <a:p>
            <a:pPr marL="457200" indent="-457200">
              <a:buFont typeface="+mj-lt"/>
              <a:buAutoNum type="arabicPeriod" startAt="5"/>
            </a:pPr>
            <a:r>
              <a:rPr lang="en-US" sz="2000" dirty="0"/>
              <a:t>Enter the route number(s) needed for access.  If the user is an RSS or extra person list all SC numbers that they will need access to all routes within. </a:t>
            </a:r>
          </a:p>
          <a:p>
            <a:pPr marL="457200" indent="-457200">
              <a:buFont typeface="+mj-lt"/>
              <a:buAutoNum type="arabicPeriod" startAt="5"/>
            </a:pPr>
            <a:r>
              <a:rPr lang="en-US" sz="2000" dirty="0"/>
              <a:t>Enter the SC address.  For RSS “Route Alternate” use the SC address that is their primary SC.</a:t>
            </a:r>
          </a:p>
          <a:p>
            <a:pPr marL="457200" indent="-457200">
              <a:buFont typeface="+mj-lt"/>
              <a:buAutoNum type="arabicPeriod" startAt="5"/>
            </a:pPr>
            <a:r>
              <a:rPr lang="en-US" sz="2000" dirty="0"/>
              <a:t>Comments are available if special requirements are needed.</a:t>
            </a:r>
          </a:p>
        </p:txBody>
      </p:sp>
    </p:spTree>
    <p:extLst>
      <p:ext uri="{BB962C8B-B14F-4D97-AF65-F5344CB8AC3E}">
        <p14:creationId xmlns:p14="http://schemas.microsoft.com/office/powerpoint/2010/main" val="17025179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590A-ACC6-4D36-BA6F-1C71F1C23400}"/>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AF8A33C6-3C68-47E2-8219-C97A4EAB277A}"/>
              </a:ext>
            </a:extLst>
          </p:cNvPr>
          <p:cNvSpPr txBox="1">
            <a:spLocks/>
          </p:cNvSpPr>
          <p:nvPr/>
        </p:nvSpPr>
        <p:spPr>
          <a:xfrm>
            <a:off x="167640" y="1118264"/>
            <a:ext cx="11680042" cy="501880"/>
          </a:xfrm>
          <a:prstGeom prst="rect">
            <a:avLst/>
          </a:prstGeom>
        </p:spPr>
        <p:txBody>
          <a:bodyPr>
            <a:normAutofit fontScale="77500" lnSpcReduction="20000"/>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dirty="0"/>
              <a:t>Questions asked if Change is selected.                                                    Questions asked if Delete is selected.</a:t>
            </a:r>
          </a:p>
        </p:txBody>
      </p:sp>
      <p:pic>
        <p:nvPicPr>
          <p:cNvPr id="4" name="Picture 3">
            <a:extLst>
              <a:ext uri="{FF2B5EF4-FFF2-40B4-BE49-F238E27FC236}">
                <a16:creationId xmlns:a16="http://schemas.microsoft.com/office/drawing/2014/main" id="{092E0036-50B3-4CFC-8A48-655081A297E7}"/>
              </a:ext>
            </a:extLst>
          </p:cNvPr>
          <p:cNvPicPr>
            <a:picLocks noChangeAspect="1"/>
          </p:cNvPicPr>
          <p:nvPr/>
        </p:nvPicPr>
        <p:blipFill>
          <a:blip r:embed="rId2"/>
          <a:stretch>
            <a:fillRect/>
          </a:stretch>
        </p:blipFill>
        <p:spPr>
          <a:xfrm>
            <a:off x="167640" y="1620144"/>
            <a:ext cx="4597322" cy="4325662"/>
          </a:xfrm>
          <a:prstGeom prst="rect">
            <a:avLst/>
          </a:prstGeom>
        </p:spPr>
      </p:pic>
      <p:pic>
        <p:nvPicPr>
          <p:cNvPr id="5" name="Picture 4">
            <a:extLst>
              <a:ext uri="{FF2B5EF4-FFF2-40B4-BE49-F238E27FC236}">
                <a16:creationId xmlns:a16="http://schemas.microsoft.com/office/drawing/2014/main" id="{450BC65A-51D5-4428-BEC2-9DE92A391D7D}"/>
              </a:ext>
            </a:extLst>
          </p:cNvPr>
          <p:cNvPicPr>
            <a:picLocks noChangeAspect="1"/>
          </p:cNvPicPr>
          <p:nvPr/>
        </p:nvPicPr>
        <p:blipFill>
          <a:blip r:embed="rId3"/>
          <a:stretch>
            <a:fillRect/>
          </a:stretch>
        </p:blipFill>
        <p:spPr>
          <a:xfrm>
            <a:off x="7940040" y="1403798"/>
            <a:ext cx="3907642" cy="4594439"/>
          </a:xfrm>
          <a:prstGeom prst="rect">
            <a:avLst/>
          </a:prstGeom>
        </p:spPr>
      </p:pic>
      <p:sp>
        <p:nvSpPr>
          <p:cNvPr id="6" name="TextBox 5">
            <a:extLst>
              <a:ext uri="{FF2B5EF4-FFF2-40B4-BE49-F238E27FC236}">
                <a16:creationId xmlns:a16="http://schemas.microsoft.com/office/drawing/2014/main" id="{D3720665-71F9-4957-BDB7-B14080E80436}"/>
              </a:ext>
            </a:extLst>
          </p:cNvPr>
          <p:cNvSpPr txBox="1"/>
          <p:nvPr/>
        </p:nvSpPr>
        <p:spPr>
          <a:xfrm>
            <a:off x="4556760" y="1789776"/>
            <a:ext cx="3383280" cy="2862322"/>
          </a:xfrm>
          <a:prstGeom prst="rect">
            <a:avLst/>
          </a:prstGeom>
          <a:noFill/>
        </p:spPr>
        <p:txBody>
          <a:bodyPr wrap="square" rtlCol="0">
            <a:spAutoFit/>
          </a:bodyPr>
          <a:lstStyle/>
          <a:p>
            <a:r>
              <a:rPr lang="en-US" dirty="0"/>
              <a:t>Both Change and Delete require the user’s Login name (IE </a:t>
            </a:r>
            <a:r>
              <a:rPr lang="en-US" dirty="0">
                <a:hlinkClick r:id="rId4"/>
              </a:rPr>
              <a:t>john.doe@om.bbuconnect.com</a:t>
            </a:r>
            <a:r>
              <a:rPr lang="en-US" dirty="0"/>
              <a:t>)</a:t>
            </a:r>
          </a:p>
          <a:p>
            <a:endParaRPr lang="en-US" dirty="0"/>
          </a:p>
          <a:p>
            <a:endParaRPr lang="en-US" dirty="0"/>
          </a:p>
          <a:p>
            <a:r>
              <a:rPr lang="en-US" dirty="0"/>
              <a:t>Whether it is an add, change, or delete the “Checkout” button is selected to submit.</a:t>
            </a:r>
          </a:p>
          <a:p>
            <a:endParaRPr lang="en-US" dirty="0"/>
          </a:p>
          <a:p>
            <a:endParaRPr lang="en-US" dirty="0"/>
          </a:p>
        </p:txBody>
      </p:sp>
    </p:spTree>
    <p:extLst>
      <p:ext uri="{BB962C8B-B14F-4D97-AF65-F5344CB8AC3E}">
        <p14:creationId xmlns:p14="http://schemas.microsoft.com/office/powerpoint/2010/main" val="7207168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C59F-867D-4A00-A91D-F4CBADE82D20}"/>
              </a:ext>
            </a:extLst>
          </p:cNvPr>
          <p:cNvSpPr txBox="1">
            <a:spLocks/>
          </p:cNvSpPr>
          <p:nvPr/>
        </p:nvSpPr>
        <p:spPr>
          <a:xfrm>
            <a:off x="130097" y="200722"/>
            <a:ext cx="9144000" cy="984474"/>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r>
              <a:rPr lang="en-US" dirty="0"/>
              <a:t>ION Request in ITWorks</a:t>
            </a:r>
          </a:p>
        </p:txBody>
      </p:sp>
      <p:sp>
        <p:nvSpPr>
          <p:cNvPr id="3" name="Content Placeholder 2">
            <a:extLst>
              <a:ext uri="{FF2B5EF4-FFF2-40B4-BE49-F238E27FC236}">
                <a16:creationId xmlns:a16="http://schemas.microsoft.com/office/drawing/2014/main" id="{17ECBFC3-6ED2-452B-A0A3-C838800B14F9}"/>
              </a:ext>
            </a:extLst>
          </p:cNvPr>
          <p:cNvSpPr txBox="1">
            <a:spLocks/>
          </p:cNvSpPr>
          <p:nvPr/>
        </p:nvSpPr>
        <p:spPr>
          <a:xfrm>
            <a:off x="8816897" y="1040951"/>
            <a:ext cx="3048000" cy="4682490"/>
          </a:xfrm>
          <a:prstGeom prst="rect">
            <a:avLst/>
          </a:prstGeom>
        </p:spPr>
        <p:txBody>
          <a:bodyPr>
            <a:normAutofit/>
          </a:bodyPr>
          <a:lstStyle>
            <a:lvl1pPr marL="250099" marR="0" indent="-250099" algn="l" defTabSz="903864"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658" b="0" i="0" u="none" strike="noStrike" kern="1200" cap="none" spc="0" normalizeH="0" baseline="0" noProof="1">
                <a:ln>
                  <a:noFill/>
                </a:ln>
                <a:solidFill>
                  <a:schemeClr val="tx1"/>
                </a:solidFill>
                <a:effectLst/>
                <a:uLnTx/>
                <a:uFillTx/>
                <a:latin typeface="+mn-lt"/>
                <a:ea typeface="+mn-ea"/>
                <a:cs typeface="+mn-cs"/>
              </a:defRPr>
            </a:lvl1pPr>
            <a:lvl2pPr marL="529448" marR="0" indent="-109693" algn="l" defTabSz="903864" rtl="0" eaLnBrk="1" fontAlgn="base" latinLnBrk="0" hangingPunct="1">
              <a:lnSpc>
                <a:spcPct val="100000"/>
              </a:lnSpc>
              <a:spcBef>
                <a:spcPct val="20000"/>
              </a:spcBef>
              <a:spcAft>
                <a:spcPct val="0"/>
              </a:spcAft>
              <a:buClr>
                <a:schemeClr val="tx1"/>
              </a:buClr>
              <a:buSzPts val="2200"/>
              <a:buFont typeface="Verdana"/>
              <a:buChar char="-"/>
              <a:defRPr lang="en-CA" altLang="zh-CN" sz="1474" kern="1200" baseline="0" noProof="1">
                <a:solidFill>
                  <a:schemeClr val="tx1"/>
                </a:solidFill>
                <a:effectLst/>
                <a:latin typeface="+mn-lt"/>
                <a:ea typeface="+mn-ea"/>
                <a:cs typeface="+mn-cs"/>
              </a:defRPr>
            </a:lvl2pPr>
            <a:lvl3pPr marL="969680" marR="0" indent="-264724" algn="l" defTabSz="903864"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474" kern="1200" noProof="1">
                <a:solidFill>
                  <a:schemeClr val="tx1"/>
                </a:solidFill>
                <a:effectLst/>
                <a:latin typeface="+mn-lt"/>
                <a:ea typeface="+mn-ea"/>
                <a:cs typeface="+mn-cs"/>
              </a:defRPr>
            </a:lvl3pPr>
            <a:lvl4pPr marL="1339474" marR="0" indent="-193760" algn="l" defTabSz="904103"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474" kern="1200">
                <a:solidFill>
                  <a:schemeClr val="tx1"/>
                </a:solidFill>
                <a:effectLst/>
                <a:latin typeface="+mn-lt"/>
                <a:ea typeface="+mn-ea"/>
                <a:cs typeface="+mn-cs"/>
              </a:defRPr>
            </a:lvl4pPr>
            <a:lvl5pPr marL="2034232" indent="-226026" algn="l" defTabSz="904103" rtl="0" eaLnBrk="1" latinLnBrk="0" hangingPunct="1">
              <a:spcBef>
                <a:spcPct val="20000"/>
              </a:spcBef>
              <a:buFont typeface="Arial" pitchFamily="34" charset="0"/>
              <a:buChar char="»"/>
              <a:defRPr sz="1474" kern="1200">
                <a:solidFill>
                  <a:schemeClr val="tx1"/>
                </a:solidFill>
                <a:effectLst/>
                <a:latin typeface="Verdana" pitchFamily="34" charset="0"/>
                <a:ea typeface="+mn-ea"/>
                <a:cs typeface="+mn-cs"/>
              </a:defRPr>
            </a:lvl5pPr>
            <a:lvl6pPr marL="2486284"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6pPr>
            <a:lvl7pPr marL="2938335"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7pPr>
            <a:lvl8pPr marL="3390387"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8pPr>
            <a:lvl9pPr marL="3842438" indent="-226026" algn="l" defTabSz="904103" rtl="0" eaLnBrk="1" latinLnBrk="0" hangingPunct="1">
              <a:spcBef>
                <a:spcPct val="20000"/>
              </a:spcBef>
              <a:buFont typeface="Arial" pitchFamily="34" charset="0"/>
              <a:buChar char="•"/>
              <a:defRPr sz="1935" kern="1200">
                <a:solidFill>
                  <a:schemeClr val="tx1"/>
                </a:solidFill>
                <a:effectLst/>
                <a:latin typeface="+mn-lt"/>
                <a:ea typeface="+mn-ea"/>
                <a:cs typeface="+mn-cs"/>
              </a:defRPr>
            </a:lvl9pPr>
          </a:lstStyle>
          <a:p>
            <a:pPr marL="0" indent="0">
              <a:buFont typeface="Verdana" pitchFamily="34" charset="0"/>
              <a:buNone/>
            </a:pPr>
            <a:r>
              <a:rPr lang="en-US" sz="2000"/>
              <a:t>Once “Checkout” is selected this screen appears.  From here the request can be deleted or edited before final submission.  Select “Checkout” again if the request is correct.</a:t>
            </a:r>
            <a:endParaRPr lang="en-US" sz="2000" dirty="0"/>
          </a:p>
        </p:txBody>
      </p:sp>
      <p:pic>
        <p:nvPicPr>
          <p:cNvPr id="4" name="Picture 3">
            <a:extLst>
              <a:ext uri="{FF2B5EF4-FFF2-40B4-BE49-F238E27FC236}">
                <a16:creationId xmlns:a16="http://schemas.microsoft.com/office/drawing/2014/main" id="{32D99DC5-11F4-4BC1-8690-C2A7ABF940DE}"/>
              </a:ext>
            </a:extLst>
          </p:cNvPr>
          <p:cNvPicPr>
            <a:picLocks noChangeAspect="1"/>
          </p:cNvPicPr>
          <p:nvPr/>
        </p:nvPicPr>
        <p:blipFill>
          <a:blip r:embed="rId2"/>
          <a:stretch>
            <a:fillRect/>
          </a:stretch>
        </p:blipFill>
        <p:spPr>
          <a:xfrm>
            <a:off x="130097" y="1073654"/>
            <a:ext cx="8686800" cy="4182533"/>
          </a:xfrm>
          <a:prstGeom prst="rect">
            <a:avLst/>
          </a:prstGeom>
        </p:spPr>
      </p:pic>
    </p:spTree>
    <p:extLst>
      <p:ext uri="{BB962C8B-B14F-4D97-AF65-F5344CB8AC3E}">
        <p14:creationId xmlns:p14="http://schemas.microsoft.com/office/powerpoint/2010/main" val="33444690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S_UNIQUEID" val="2764"/>
</p:tagLst>
</file>

<file path=ppt/tags/tag11.xml><?xml version="1.0" encoding="utf-8"?>
<p:tagLst xmlns:a="http://schemas.openxmlformats.org/drawingml/2006/main" xmlns:r="http://schemas.openxmlformats.org/officeDocument/2006/relationships" xmlns:p="http://schemas.openxmlformats.org/presentationml/2006/main">
  <p:tag name="AS_UNIQUEID" val="2765"/>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S_UNIQUEID" val="2767"/>
</p:tagLst>
</file>

<file path=ppt/tags/tag14.xml><?xml version="1.0" encoding="utf-8"?>
<p:tagLst xmlns:a="http://schemas.openxmlformats.org/drawingml/2006/main" xmlns:r="http://schemas.openxmlformats.org/officeDocument/2006/relationships" xmlns:p="http://schemas.openxmlformats.org/presentationml/2006/main">
  <p:tag name="AS_UNIQUEID" val="2769"/>
</p:tagLst>
</file>

<file path=ppt/tags/tag15.xml><?xml version="1.0" encoding="utf-8"?>
<p:tagLst xmlns:a="http://schemas.openxmlformats.org/drawingml/2006/main" xmlns:r="http://schemas.openxmlformats.org/officeDocument/2006/relationships" xmlns:p="http://schemas.openxmlformats.org/presentationml/2006/main">
  <p:tag name="AS_UNIQUEID" val="2770"/>
</p:tagLst>
</file>

<file path=ppt/tags/tag16.xml><?xml version="1.0" encoding="utf-8"?>
<p:tagLst xmlns:a="http://schemas.openxmlformats.org/drawingml/2006/main" xmlns:r="http://schemas.openxmlformats.org/officeDocument/2006/relationships" xmlns:p="http://schemas.openxmlformats.org/presentationml/2006/main">
  <p:tag name="AS_UNIQUEID" val="2771"/>
</p:tagLst>
</file>

<file path=ppt/tags/tag17.xml><?xml version="1.0" encoding="utf-8"?>
<p:tagLst xmlns:a="http://schemas.openxmlformats.org/drawingml/2006/main" xmlns:r="http://schemas.openxmlformats.org/officeDocument/2006/relationships" xmlns:p="http://schemas.openxmlformats.org/presentationml/2006/main">
  <p:tag name="AS_UNIQUEID" val="2772"/>
</p:tagLst>
</file>

<file path=ppt/tags/tag2.xml><?xml version="1.0" encoding="utf-8"?>
<p:tagLst xmlns:a="http://schemas.openxmlformats.org/drawingml/2006/main" xmlns:r="http://schemas.openxmlformats.org/officeDocument/2006/relationships" xmlns:p="http://schemas.openxmlformats.org/presentationml/2006/main">
  <p:tag name="AS_UNIQUEID" val="2781"/>
</p:tagLst>
</file>

<file path=ppt/tags/tag3.xml><?xml version="1.0" encoding="utf-8"?>
<p:tagLst xmlns:a="http://schemas.openxmlformats.org/drawingml/2006/main" xmlns:r="http://schemas.openxmlformats.org/officeDocument/2006/relationships" xmlns:p="http://schemas.openxmlformats.org/presentationml/2006/main">
  <p:tag name="AS_UNIQUEID" val="2782"/>
  <p:tag name="VCT-BODYINDENTATION" val="0;21.37504;35.87496;45.25;60.25;82.87504;97.92001;114.48;"/>
  <p:tag name="VCT-BULLETVISIBILITY" val="G****"/>
</p:tagLst>
</file>

<file path=ppt/tags/tag4.xml><?xml version="1.0" encoding="utf-8"?>
<p:tagLst xmlns:a="http://schemas.openxmlformats.org/drawingml/2006/main" xmlns:r="http://schemas.openxmlformats.org/officeDocument/2006/relationships" xmlns:p="http://schemas.openxmlformats.org/presentationml/2006/main">
  <p:tag name="AS_UNIQUEID" val="2783"/>
</p:tagLst>
</file>

<file path=ppt/tags/tag5.xml><?xml version="1.0" encoding="utf-8"?>
<p:tagLst xmlns:a="http://schemas.openxmlformats.org/drawingml/2006/main" xmlns:r="http://schemas.openxmlformats.org/officeDocument/2006/relationships" xmlns:p="http://schemas.openxmlformats.org/presentationml/2006/main">
  <p:tag name="AS_UNIQUEID" val="2784"/>
</p:tagLst>
</file>

<file path=ppt/tags/tag6.xml><?xml version="1.0" encoding="utf-8"?>
<p:tagLst xmlns:a="http://schemas.openxmlformats.org/drawingml/2006/main" xmlns:r="http://schemas.openxmlformats.org/officeDocument/2006/relationships" xmlns:p="http://schemas.openxmlformats.org/presentationml/2006/main">
  <p:tag name="AS_UNIQUEID" val="2787"/>
</p:tagLst>
</file>

<file path=ppt/tags/tag7.xml><?xml version="1.0" encoding="utf-8"?>
<p:tagLst xmlns:a="http://schemas.openxmlformats.org/drawingml/2006/main" xmlns:r="http://schemas.openxmlformats.org/officeDocument/2006/relationships" xmlns:p="http://schemas.openxmlformats.org/presentationml/2006/main">
  <p:tag name="AS_UNIQUEID" val="2788"/>
</p:tagLst>
</file>

<file path=ppt/tags/tag8.xml><?xml version="1.0" encoding="utf-8"?>
<p:tagLst xmlns:a="http://schemas.openxmlformats.org/drawingml/2006/main" xmlns:r="http://schemas.openxmlformats.org/officeDocument/2006/relationships" xmlns:p="http://schemas.openxmlformats.org/presentationml/2006/main">
  <p:tag name="AS_UNIQUEID" val="2789"/>
</p:tagLst>
</file>

<file path=ppt/tags/tag9.xml><?xml version="1.0" encoding="utf-8"?>
<p:tagLst xmlns:a="http://schemas.openxmlformats.org/drawingml/2006/main" xmlns:r="http://schemas.openxmlformats.org/officeDocument/2006/relationships" xmlns:p="http://schemas.openxmlformats.org/presentationml/2006/main">
  <p:tag name="AS_UNIQUEID" val="2763"/>
</p:tagLst>
</file>

<file path=ppt/theme/theme1.xml><?xml version="1.0" encoding="utf-8"?>
<a:theme xmlns:a="http://schemas.openxmlformats.org/drawingml/2006/main" name="Bimbo Letter">
  <a:themeElements>
    <a:clrScheme name="Bimbo Letter">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mbo Letter">
      <a:majorFont>
        <a:latin typeface="Verdana"/>
        <a:ea typeface="Arial"/>
        <a:cs typeface="Arial"/>
      </a:majorFont>
      <a:minorFont>
        <a:latin typeface="Verdana"/>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solidFill>
          <a:srgbClr val="2F5597"/>
        </a:solidFill>
        <a:ln w="19050">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8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45720" rIns="45720" rtlCol="0">
        <a:spAutoFit/>
      </a:bodyPr>
      <a:lstStyle>
        <a:defPPr>
          <a:defRPr sz="2000" dirty="0" smtClean="0"/>
        </a:defPPr>
      </a:lstStyle>
    </a:txDef>
  </a:objectDefaults>
  <a:extraClrSchemeLst/>
  <a:extLst>
    <a:ext uri="{05A4C25C-085E-4340-85A3-A5531E510DB2}">
      <thm15:themeFamily xmlns:thm15="http://schemas.microsoft.com/office/thememl/2012/main" name="Bimbo Letter" id="{DBFABBB0-DD94-4BAC-B226-A1FD8EB79397}" vid="{4B002D9D-5D68-4F3F-94D0-868852CFD9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68694AF628E443BE98EF72AB776B91" ma:contentTypeVersion="5" ma:contentTypeDescription="Create a new document." ma:contentTypeScope="" ma:versionID="1442d7d31710b4f3ffeff2af71e0476d">
  <xsd:schema xmlns:xsd="http://www.w3.org/2001/XMLSchema" xmlns:xs="http://www.w3.org/2001/XMLSchema" xmlns:p="http://schemas.microsoft.com/office/2006/metadata/properties" xmlns:ns2="f75d5544-2076-423b-b41f-2feb5730a766" xmlns:ns3="d34dc602-c22d-47ed-a231-6072e17c18ea" targetNamespace="http://schemas.microsoft.com/office/2006/metadata/properties" ma:root="true" ma:fieldsID="b55b99625f02a351586f1b880b81a598" ns2:_="" ns3:_="">
    <xsd:import namespace="f75d5544-2076-423b-b41f-2feb5730a766"/>
    <xsd:import namespace="d34dc602-c22d-47ed-a231-6072e17c18ea"/>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5d5544-2076-423b-b41f-2feb5730a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dc602-c22d-47ed-a231-6072e17c18e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6DD7B0-1882-4D2D-B188-1B90B9EE4CAE}"/>
</file>

<file path=customXml/itemProps2.xml><?xml version="1.0" encoding="utf-8"?>
<ds:datastoreItem xmlns:ds="http://schemas.openxmlformats.org/officeDocument/2006/customXml" ds:itemID="{4A01612F-0C9D-461E-8064-4C5C366FE212}"/>
</file>

<file path=customXml/itemProps3.xml><?xml version="1.0" encoding="utf-8"?>
<ds:datastoreItem xmlns:ds="http://schemas.openxmlformats.org/officeDocument/2006/customXml" ds:itemID="{1BF15C8D-2139-4216-A97F-19F46849E36B}"/>
</file>

<file path=docProps/app.xml><?xml version="1.0" encoding="utf-8"?>
<Properties xmlns="http://schemas.openxmlformats.org/officeDocument/2006/extended-properties" xmlns:vt="http://schemas.openxmlformats.org/officeDocument/2006/docPropsVTypes">
  <TotalTime>4442</TotalTime>
  <Words>714</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Marlett</vt:lpstr>
      <vt:lpstr>Verdana</vt:lpstr>
      <vt:lpstr>Bimbo Letter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Grandy</dc:creator>
  <cp:lastModifiedBy>Troy McNabb</cp:lastModifiedBy>
  <cp:revision>16</cp:revision>
  <dcterms:created xsi:type="dcterms:W3CDTF">2021-04-06T14:40:26Z</dcterms:created>
  <dcterms:modified xsi:type="dcterms:W3CDTF">2021-05-03T11:49:16Z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12f818-7d26-4eab-9c63-bdc5e02b0fb1_Enabled">
    <vt:lpwstr>True</vt:lpwstr>
  </property>
  <property fmtid="{D5CDD505-2E9C-101B-9397-08002B2CF9AE}" pid="3" name="MSIP_Label_5b12f818-7d26-4eab-9c63-bdc5e02b0fb1_SiteId">
    <vt:lpwstr>973ba820-4a58-4246-84bf-170e50b3152a</vt:lpwstr>
  </property>
  <property fmtid="{D5CDD505-2E9C-101B-9397-08002B2CF9AE}" pid="4" name="MSIP_Label_5b12f818-7d26-4eab-9c63-bdc5e02b0fb1_Owner">
    <vt:lpwstr>Chuck.Grandy@grupobimbo.com</vt:lpwstr>
  </property>
  <property fmtid="{D5CDD505-2E9C-101B-9397-08002B2CF9AE}" pid="5" name="MSIP_Label_5b12f818-7d26-4eab-9c63-bdc5e02b0fb1_SetDate">
    <vt:lpwstr>2021-04-06T20:35:14.0810464Z</vt:lpwstr>
  </property>
  <property fmtid="{D5CDD505-2E9C-101B-9397-08002B2CF9AE}" pid="6" name="MSIP_Label_5b12f818-7d26-4eab-9c63-bdc5e02b0fb1_Name">
    <vt:lpwstr>Public</vt:lpwstr>
  </property>
  <property fmtid="{D5CDD505-2E9C-101B-9397-08002B2CF9AE}" pid="7" name="MSIP_Label_5b12f818-7d26-4eab-9c63-bdc5e02b0fb1_Application">
    <vt:lpwstr>Microsoft Azure Information Protection</vt:lpwstr>
  </property>
  <property fmtid="{D5CDD505-2E9C-101B-9397-08002B2CF9AE}" pid="8" name="MSIP_Label_5b12f818-7d26-4eab-9c63-bdc5e02b0fb1_ActionId">
    <vt:lpwstr>0b276db6-c7da-466a-9e88-24f88f514528</vt:lpwstr>
  </property>
  <property fmtid="{D5CDD505-2E9C-101B-9397-08002B2CF9AE}" pid="9" name="MSIP_Label_5b12f818-7d26-4eab-9c63-bdc5e02b0fb1_Extended_MSFT_Method">
    <vt:lpwstr>Automatic</vt:lpwstr>
  </property>
  <property fmtid="{D5CDD505-2E9C-101B-9397-08002B2CF9AE}" pid="10" name="Sensitivity">
    <vt:lpwstr>Public</vt:lpwstr>
  </property>
  <property fmtid="{D5CDD505-2E9C-101B-9397-08002B2CF9AE}" pid="11" name="ContentTypeId">
    <vt:lpwstr>0x0101002C68694AF628E443BE98EF72AB776B91</vt:lpwstr>
  </property>
</Properties>
</file>