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sldIdLst>
    <p:sldId id="270" r:id="rId5"/>
    <p:sldId id="3528" r:id="rId6"/>
    <p:sldId id="3527" r:id="rId7"/>
    <p:sldId id="352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2E4066-B1E2-4CAB-8029-404B1FA11B91}" v="174" dt="2021-09-24T12:46:31.783"/>
    <p1510:client id="{A94DDB91-CB7B-43B8-8BA4-DB273385DF03}" v="29" dt="2021-09-17T14:42:03.8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86410"/>
  </p:normalViewPr>
  <p:slideViewPr>
    <p:cSldViewPr snapToGrid="0">
      <p:cViewPr varScale="1">
        <p:scale>
          <a:sx n="89" d="100"/>
          <a:sy n="89" d="100"/>
        </p:scale>
        <p:origin x="120" y="10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bie Penley" userId="S::debbie.penley@grupobimbo.com::591370db-7a8b-4990-926c-1b7ce2ca0bc5" providerId="AD" clId="Web-{942E4066-B1E2-4CAB-8029-404B1FA11B91}"/>
    <pc:docChg chg="modSld">
      <pc:chgData name="Debbie Penley" userId="S::debbie.penley@grupobimbo.com::591370db-7a8b-4990-926c-1b7ce2ca0bc5" providerId="AD" clId="Web-{942E4066-B1E2-4CAB-8029-404B1FA11B91}" dt="2021-09-24T12:46:31.783" v="94" actId="1076"/>
      <pc:docMkLst>
        <pc:docMk/>
      </pc:docMkLst>
      <pc:sldChg chg="modSp">
        <pc:chgData name="Debbie Penley" userId="S::debbie.penley@grupobimbo.com::591370db-7a8b-4990-926c-1b7ce2ca0bc5" providerId="AD" clId="Web-{942E4066-B1E2-4CAB-8029-404B1FA11B91}" dt="2021-09-24T12:42:51.362" v="11" actId="20577"/>
        <pc:sldMkLst>
          <pc:docMk/>
          <pc:sldMk cId="2366428335" sldId="270"/>
        </pc:sldMkLst>
        <pc:spChg chg="mod">
          <ac:chgData name="Debbie Penley" userId="S::debbie.penley@grupobimbo.com::591370db-7a8b-4990-926c-1b7ce2ca0bc5" providerId="AD" clId="Web-{942E4066-B1E2-4CAB-8029-404B1FA11B91}" dt="2021-09-24T12:42:21.329" v="7" actId="20577"/>
          <ac:spMkLst>
            <pc:docMk/>
            <pc:sldMk cId="2366428335" sldId="270"/>
            <ac:spMk id="5" creationId="{FE702451-A188-4A70-A495-21112BE0D387}"/>
          </ac:spMkLst>
        </pc:spChg>
        <pc:spChg chg="mod">
          <ac:chgData name="Debbie Penley" userId="S::debbie.penley@grupobimbo.com::591370db-7a8b-4990-926c-1b7ce2ca0bc5" providerId="AD" clId="Web-{942E4066-B1E2-4CAB-8029-404B1FA11B91}" dt="2021-09-24T12:42:51.362" v="11" actId="20577"/>
          <ac:spMkLst>
            <pc:docMk/>
            <pc:sldMk cId="2366428335" sldId="270"/>
            <ac:spMk id="6" creationId="{B2236C55-D355-485E-BFFF-F63B91521F66}"/>
          </ac:spMkLst>
        </pc:spChg>
      </pc:sldChg>
      <pc:sldChg chg="addSp modSp">
        <pc:chgData name="Debbie Penley" userId="S::debbie.penley@grupobimbo.com::591370db-7a8b-4990-926c-1b7ce2ca0bc5" providerId="AD" clId="Web-{942E4066-B1E2-4CAB-8029-404B1FA11B91}" dt="2021-09-24T12:46:31.783" v="94" actId="1076"/>
        <pc:sldMkLst>
          <pc:docMk/>
          <pc:sldMk cId="3338386082" sldId="3528"/>
        </pc:sldMkLst>
        <pc:spChg chg="add mod">
          <ac:chgData name="Debbie Penley" userId="S::debbie.penley@grupobimbo.com::591370db-7a8b-4990-926c-1b7ce2ca0bc5" providerId="AD" clId="Web-{942E4066-B1E2-4CAB-8029-404B1FA11B91}" dt="2021-09-24T12:46:31.783" v="94" actId="1076"/>
          <ac:spMkLst>
            <pc:docMk/>
            <pc:sldMk cId="3338386082" sldId="3528"/>
            <ac:spMk id="2" creationId="{29C50470-3AD5-4A57-AAD6-534362B7E741}"/>
          </ac:spMkLst>
        </pc:spChg>
        <pc:spChg chg="mod">
          <ac:chgData name="Debbie Penley" userId="S::debbie.penley@grupobimbo.com::591370db-7a8b-4990-926c-1b7ce2ca0bc5" providerId="AD" clId="Web-{942E4066-B1E2-4CAB-8029-404B1FA11B91}" dt="2021-09-24T12:43:46.147" v="59" actId="20577"/>
          <ac:spMkLst>
            <pc:docMk/>
            <pc:sldMk cId="3338386082" sldId="3528"/>
            <ac:spMk id="4" creationId="{9789DC1A-8C98-4EF3-826D-201AB8C90877}"/>
          </ac:spMkLst>
        </pc:spChg>
        <pc:spChg chg="add mod ord">
          <ac:chgData name="Debbie Penley" userId="S::debbie.penley@grupobimbo.com::591370db-7a8b-4990-926c-1b7ce2ca0bc5" providerId="AD" clId="Web-{942E4066-B1E2-4CAB-8029-404B1FA11B91}" dt="2021-09-24T12:46:26.188" v="93"/>
          <ac:spMkLst>
            <pc:docMk/>
            <pc:sldMk cId="3338386082" sldId="3528"/>
            <ac:spMk id="13" creationId="{DA41964C-2120-465E-AEC9-4CA86F9C998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4E01FB-100D-4BD4-89CB-90A01CD33B4F}" type="datetimeFigureOut">
              <a:rPr lang="en-US" smtClean="0"/>
              <a:t>9/24/2021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4B4F66-9ACF-4102-A2FB-1EDBF7E94EA3}" type="slidenum">
              <a:rPr lang="en-US" smtClean="0"/>
              <a:t>‹#›</a:t>
            </a:fld>
            <a:endParaRPr lang="en-US"/>
          </a:p>
        </p:txBody>
      </p:sp>
    </p:spTree>
    <p:extLst>
      <p:ext uri="{BB962C8B-B14F-4D97-AF65-F5344CB8AC3E}">
        <p14:creationId xmlns:p14="http://schemas.microsoft.com/office/powerpoint/2010/main" val="1943228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807CE-B570-A44F-B6BE-759AD60BFCC0}"/>
              </a:ext>
            </a:extLst>
          </p:cNvPr>
          <p:cNvSpPr>
            <a:spLocks noGrp="1"/>
          </p:cNvSpPr>
          <p:nvPr>
            <p:ph type="title"/>
          </p:nvPr>
        </p:nvSpPr>
        <p:spPr/>
        <p:txBody>
          <a:bodyPr/>
          <a:lstStyle/>
          <a:p>
            <a:r>
              <a:rPr lang="en-US" dirty="0"/>
              <a:t>Click to edit Master title style</a:t>
            </a:r>
          </a:p>
        </p:txBody>
      </p:sp>
      <p:sp>
        <p:nvSpPr>
          <p:cNvPr id="4" name="Slide Number Placeholder 3">
            <a:extLst>
              <a:ext uri="{FF2B5EF4-FFF2-40B4-BE49-F238E27FC236}">
                <a16:creationId xmlns:a16="http://schemas.microsoft.com/office/drawing/2014/main" id="{08CA599E-9F68-134E-ADEA-0AA61081B5FE}"/>
              </a:ext>
            </a:extLst>
          </p:cNvPr>
          <p:cNvSpPr>
            <a:spLocks noGrp="1"/>
          </p:cNvSpPr>
          <p:nvPr>
            <p:ph type="sldNum" sz="quarter" idx="4"/>
          </p:nvPr>
        </p:nvSpPr>
        <p:spPr>
          <a:xfrm>
            <a:off x="0" y="6581684"/>
            <a:ext cx="2743200" cy="276317"/>
          </a:xfrm>
          <a:prstGeom prst="rect">
            <a:avLst/>
          </a:prstGeom>
        </p:spPr>
        <p:txBody>
          <a:bodyPr vert="horz" lIns="91440" tIns="45720" rIns="91440" bIns="45720" rtlCol="0" anchor="ctr"/>
          <a:lstStyle>
            <a:lvl1pPr algn="l">
              <a:defRPr sz="1200">
                <a:solidFill>
                  <a:schemeClr val="tx1"/>
                </a:solidFill>
              </a:defRPr>
            </a:lvl1pPr>
          </a:lstStyle>
          <a:p>
            <a:fld id="{8A10BE7D-53E8-6B40-B5D4-D77AE0514A70}" type="slidenum">
              <a:rPr lang="en-US" smtClean="0"/>
              <a:pPr/>
              <a:t>‹#›</a:t>
            </a:fld>
            <a:endParaRPr lang="en-US"/>
          </a:p>
        </p:txBody>
      </p:sp>
    </p:spTree>
    <p:extLst>
      <p:ext uri="{BB962C8B-B14F-4D97-AF65-F5344CB8AC3E}">
        <p14:creationId xmlns:p14="http://schemas.microsoft.com/office/powerpoint/2010/main" val="803504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38200" y="632413"/>
            <a:ext cx="10515600" cy="464868"/>
          </a:xfrm>
        </p:spPr>
        <p:txBody>
          <a:bodyPr>
            <a:normAutofit/>
          </a:bodyPr>
          <a:lstStyle>
            <a:lvl1pPr>
              <a:defRPr sz="2100" b="1">
                <a:solidFill>
                  <a:srgbClr val="1B3E8F"/>
                </a:solidFill>
              </a:defRPr>
            </a:lvl1pPr>
          </a:lstStyle>
          <a:p>
            <a:r>
              <a:rPr lang="en-US" dirty="0"/>
              <a:t>Click to edit Master title style</a:t>
            </a:r>
          </a:p>
        </p:txBody>
      </p:sp>
      <p:sp>
        <p:nvSpPr>
          <p:cNvPr id="4" name="Content Placeholder 3"/>
          <p:cNvSpPr>
            <a:spLocks noGrp="1"/>
          </p:cNvSpPr>
          <p:nvPr>
            <p:ph sz="quarter" idx="10"/>
          </p:nvPr>
        </p:nvSpPr>
        <p:spPr>
          <a:xfrm>
            <a:off x="838200" y="1322363"/>
            <a:ext cx="10515600" cy="4520498"/>
          </a:xfrm>
          <a:solidFill>
            <a:schemeClr val="bg1"/>
          </a:solidFill>
          <a:ln>
            <a:noFill/>
          </a:ln>
        </p:spPr>
        <p:style>
          <a:lnRef idx="2">
            <a:schemeClr val="accent1">
              <a:shade val="50000"/>
            </a:schemeClr>
          </a:lnRef>
          <a:fillRef idx="1">
            <a:schemeClr val="accent1"/>
          </a:fillRef>
          <a:effectRef idx="0">
            <a:schemeClr val="accent1"/>
          </a:effectRef>
          <a:fontRef idx="none"/>
        </p:style>
        <p:txBody>
          <a:bodyPr>
            <a:normAutofit/>
          </a:bodyPr>
          <a:lstStyle>
            <a:lvl1pPr>
              <a:defRPr sz="2000" b="0">
                <a:solidFill>
                  <a:schemeClr val="tx1"/>
                </a:solidFill>
                <a:latin typeface="+mn-lt"/>
                <a:ea typeface="Calibri" charset="0"/>
                <a:cs typeface="Calibri" charset="0"/>
              </a:defRPr>
            </a:lvl1pPr>
            <a:lvl2pPr>
              <a:defRPr sz="1800" b="0">
                <a:solidFill>
                  <a:schemeClr val="tx1"/>
                </a:solidFill>
                <a:latin typeface="+mn-lt"/>
                <a:ea typeface="Calibri" charset="0"/>
                <a:cs typeface="Calibri" charset="0"/>
              </a:defRPr>
            </a:lvl2pPr>
            <a:lvl3pPr>
              <a:defRPr sz="1600" b="0">
                <a:solidFill>
                  <a:schemeClr val="tx1"/>
                </a:solidFill>
                <a:latin typeface="+mn-lt"/>
                <a:ea typeface="Calibri" charset="0"/>
                <a:cs typeface="Calibri" charset="0"/>
              </a:defRPr>
            </a:lvl3pPr>
            <a:lvl4pPr>
              <a:defRPr sz="1400" b="0">
                <a:solidFill>
                  <a:schemeClr val="tx1"/>
                </a:solidFill>
                <a:latin typeface="+mn-lt"/>
                <a:ea typeface="Calibri" charset="0"/>
                <a:cs typeface="Calibri" charset="0"/>
              </a:defRPr>
            </a:lvl4pPr>
            <a:lvl5pPr>
              <a:defRPr sz="1400" b="0">
                <a:solidFill>
                  <a:schemeClr val="tx1"/>
                </a:solidFill>
                <a:latin typeface="+mn-lt"/>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3">
            <a:extLst>
              <a:ext uri="{FF2B5EF4-FFF2-40B4-BE49-F238E27FC236}">
                <a16:creationId xmlns:a16="http://schemas.microsoft.com/office/drawing/2014/main" id="{DB297C62-BFC9-4748-9B1D-BDEBC28F2462}"/>
              </a:ext>
            </a:extLst>
          </p:cNvPr>
          <p:cNvSpPr>
            <a:spLocks noGrp="1"/>
          </p:cNvSpPr>
          <p:nvPr>
            <p:ph type="sldNum" sz="quarter" idx="4"/>
          </p:nvPr>
        </p:nvSpPr>
        <p:spPr>
          <a:xfrm>
            <a:off x="0" y="6594475"/>
            <a:ext cx="2743200" cy="276225"/>
          </a:xfrm>
        </p:spPr>
        <p:txBody>
          <a:bodyPr/>
          <a:lstStyle/>
          <a:p>
            <a:fld id="{8A10BE7D-53E8-6B40-B5D4-D77AE0514A70}" type="slidenum">
              <a:rPr lang="en-US" smtClean="0"/>
              <a:pPr/>
              <a:t>‹#›</a:t>
            </a:fld>
            <a:endParaRPr lang="en-US" dirty="0"/>
          </a:p>
        </p:txBody>
      </p:sp>
    </p:spTree>
    <p:extLst>
      <p:ext uri="{BB962C8B-B14F-4D97-AF65-F5344CB8AC3E}">
        <p14:creationId xmlns:p14="http://schemas.microsoft.com/office/powerpoint/2010/main" val="1878142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Blank copy 2">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8193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ormAutofit/>
          </a:bodyPr>
          <a:lstStyle>
            <a:lvl1pPr>
              <a:buFont typeface="+mj-lt"/>
              <a:buAutoNum type="arabicPeriod"/>
              <a:defRPr sz="18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3">
            <a:extLst>
              <a:ext uri="{FF2B5EF4-FFF2-40B4-BE49-F238E27FC236}">
                <a16:creationId xmlns:a16="http://schemas.microsoft.com/office/drawing/2014/main" id="{8ADAAA34-A521-A749-BAE3-B99AB8FEBB2C}"/>
              </a:ext>
            </a:extLst>
          </p:cNvPr>
          <p:cNvSpPr>
            <a:spLocks noGrp="1"/>
          </p:cNvSpPr>
          <p:nvPr>
            <p:ph type="sldNum" sz="quarter" idx="4"/>
          </p:nvPr>
        </p:nvSpPr>
        <p:spPr>
          <a:xfrm>
            <a:off x="0" y="6581684"/>
            <a:ext cx="2743200" cy="276317"/>
          </a:xfrm>
          <a:prstGeom prst="rect">
            <a:avLst/>
          </a:prstGeom>
        </p:spPr>
        <p:txBody>
          <a:bodyPr vert="horz" lIns="91440" tIns="45720" rIns="91440" bIns="45720" rtlCol="0" anchor="ctr"/>
          <a:lstStyle>
            <a:lvl1pPr algn="l">
              <a:defRPr sz="1200">
                <a:solidFill>
                  <a:schemeClr val="tx1"/>
                </a:solidFill>
              </a:defRPr>
            </a:lvl1pPr>
          </a:lstStyle>
          <a:p>
            <a:fld id="{8A10BE7D-53E8-6B40-B5D4-D77AE0514A70}" type="slidenum">
              <a:rPr lang="en-US" smtClean="0"/>
              <a:pPr/>
              <a:t>‹#›</a:t>
            </a:fld>
            <a:endParaRPr lang="en-US"/>
          </a:p>
        </p:txBody>
      </p:sp>
    </p:spTree>
    <p:extLst>
      <p:ext uri="{BB962C8B-B14F-4D97-AF65-F5344CB8AC3E}">
        <p14:creationId xmlns:p14="http://schemas.microsoft.com/office/powerpoint/2010/main" val="3928332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825625"/>
            <a:ext cx="515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3">
            <a:extLst>
              <a:ext uri="{FF2B5EF4-FFF2-40B4-BE49-F238E27FC236}">
                <a16:creationId xmlns:a16="http://schemas.microsoft.com/office/drawing/2014/main" id="{A55DDA85-C1E2-664C-AC58-468B1A3A66BC}"/>
              </a:ext>
            </a:extLst>
          </p:cNvPr>
          <p:cNvSpPr>
            <a:spLocks noGrp="1"/>
          </p:cNvSpPr>
          <p:nvPr>
            <p:ph type="sldNum" sz="quarter" idx="4"/>
          </p:nvPr>
        </p:nvSpPr>
        <p:spPr>
          <a:xfrm>
            <a:off x="0" y="6581684"/>
            <a:ext cx="2743200" cy="276317"/>
          </a:xfrm>
          <a:prstGeom prst="rect">
            <a:avLst/>
          </a:prstGeom>
        </p:spPr>
        <p:txBody>
          <a:bodyPr vert="horz" lIns="91440" tIns="45720" rIns="91440" bIns="45720" rtlCol="0" anchor="ctr"/>
          <a:lstStyle>
            <a:lvl1pPr algn="l">
              <a:defRPr sz="1200">
                <a:solidFill>
                  <a:schemeClr val="tx1"/>
                </a:solidFill>
              </a:defRPr>
            </a:lvl1pPr>
          </a:lstStyle>
          <a:p>
            <a:fld id="{8A10BE7D-53E8-6B40-B5D4-D77AE0514A70}" type="slidenum">
              <a:rPr lang="en-US" smtClean="0"/>
              <a:pPr/>
              <a:t>‹#›</a:t>
            </a:fld>
            <a:endParaRPr lang="en-US"/>
          </a:p>
        </p:txBody>
      </p:sp>
      <p:pic>
        <p:nvPicPr>
          <p:cNvPr id="7" name="Picture 6">
            <a:extLst>
              <a:ext uri="{FF2B5EF4-FFF2-40B4-BE49-F238E27FC236}">
                <a16:creationId xmlns:a16="http://schemas.microsoft.com/office/drawing/2014/main" id="{F2C7EB95-A815-44C0-9839-6A730E8CBBE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353800" y="253327"/>
            <a:ext cx="838200" cy="490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1756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3">
            <a:extLst>
              <a:ext uri="{FF2B5EF4-FFF2-40B4-BE49-F238E27FC236}">
                <a16:creationId xmlns:a16="http://schemas.microsoft.com/office/drawing/2014/main" id="{8C44FBE2-D751-AF43-AA66-13D8299B1435}"/>
              </a:ext>
            </a:extLst>
          </p:cNvPr>
          <p:cNvSpPr>
            <a:spLocks noGrp="1"/>
          </p:cNvSpPr>
          <p:nvPr>
            <p:ph type="sldNum" sz="quarter" idx="10"/>
          </p:nvPr>
        </p:nvSpPr>
        <p:spPr>
          <a:xfrm>
            <a:off x="0" y="6581684"/>
            <a:ext cx="2743200" cy="276317"/>
          </a:xfrm>
          <a:prstGeom prst="rect">
            <a:avLst/>
          </a:prstGeom>
        </p:spPr>
        <p:txBody>
          <a:bodyPr vert="horz" lIns="91440" tIns="45720" rIns="91440" bIns="45720" rtlCol="0" anchor="ctr"/>
          <a:lstStyle>
            <a:lvl1pPr algn="l">
              <a:defRPr sz="1200">
                <a:solidFill>
                  <a:schemeClr val="tx1"/>
                </a:solidFill>
              </a:defRPr>
            </a:lvl1pPr>
          </a:lstStyle>
          <a:p>
            <a:fld id="{8A10BE7D-53E8-6B40-B5D4-D77AE0514A70}" type="slidenum">
              <a:rPr lang="en-US" smtClean="0"/>
              <a:pPr/>
              <a:t>‹#›</a:t>
            </a:fld>
            <a:endParaRPr lang="en-US"/>
          </a:p>
        </p:txBody>
      </p:sp>
    </p:spTree>
    <p:extLst>
      <p:ext uri="{BB962C8B-B14F-4D97-AF65-F5344CB8AC3E}">
        <p14:creationId xmlns:p14="http://schemas.microsoft.com/office/powerpoint/2010/main" val="80337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Slide Number Placeholder 3">
            <a:extLst>
              <a:ext uri="{FF2B5EF4-FFF2-40B4-BE49-F238E27FC236}">
                <a16:creationId xmlns:a16="http://schemas.microsoft.com/office/drawing/2014/main" id="{C13CDEEA-6F5F-F54E-9D61-2D76DEB42341}"/>
              </a:ext>
            </a:extLst>
          </p:cNvPr>
          <p:cNvSpPr>
            <a:spLocks noGrp="1"/>
          </p:cNvSpPr>
          <p:nvPr>
            <p:ph type="sldNum" sz="quarter" idx="4"/>
          </p:nvPr>
        </p:nvSpPr>
        <p:spPr>
          <a:xfrm>
            <a:off x="0" y="6581684"/>
            <a:ext cx="2743200" cy="276317"/>
          </a:xfrm>
          <a:prstGeom prst="rect">
            <a:avLst/>
          </a:prstGeom>
        </p:spPr>
        <p:txBody>
          <a:bodyPr vert="horz" lIns="91440" tIns="45720" rIns="91440" bIns="45720" rtlCol="0" anchor="ctr"/>
          <a:lstStyle>
            <a:lvl1pPr algn="l">
              <a:defRPr sz="1200">
                <a:solidFill>
                  <a:schemeClr val="tx1"/>
                </a:solidFill>
              </a:defRPr>
            </a:lvl1pPr>
          </a:lstStyle>
          <a:p>
            <a:fld id="{8A10BE7D-53E8-6B40-B5D4-D77AE0514A70}" type="slidenum">
              <a:rPr lang="en-US" smtClean="0"/>
              <a:pPr/>
              <a:t>‹#›</a:t>
            </a:fld>
            <a:endParaRPr lang="en-US"/>
          </a:p>
        </p:txBody>
      </p:sp>
    </p:spTree>
    <p:extLst>
      <p:ext uri="{BB962C8B-B14F-4D97-AF65-F5344CB8AC3E}">
        <p14:creationId xmlns:p14="http://schemas.microsoft.com/office/powerpoint/2010/main" val="3034529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Slide Number Placeholder 3">
            <a:extLst>
              <a:ext uri="{FF2B5EF4-FFF2-40B4-BE49-F238E27FC236}">
                <a16:creationId xmlns:a16="http://schemas.microsoft.com/office/drawing/2014/main" id="{BB694347-5B80-DE42-9424-F73BC90E6193}"/>
              </a:ext>
            </a:extLst>
          </p:cNvPr>
          <p:cNvSpPr>
            <a:spLocks noGrp="1"/>
          </p:cNvSpPr>
          <p:nvPr>
            <p:ph type="sldNum" sz="quarter" idx="4"/>
          </p:nvPr>
        </p:nvSpPr>
        <p:spPr>
          <a:xfrm>
            <a:off x="0" y="6581684"/>
            <a:ext cx="2743200" cy="276317"/>
          </a:xfrm>
          <a:prstGeom prst="rect">
            <a:avLst/>
          </a:prstGeom>
        </p:spPr>
        <p:txBody>
          <a:bodyPr vert="horz" lIns="91440" tIns="45720" rIns="91440" bIns="45720" rtlCol="0" anchor="ctr"/>
          <a:lstStyle>
            <a:lvl1pPr algn="l">
              <a:defRPr sz="1200">
                <a:solidFill>
                  <a:schemeClr val="tx1"/>
                </a:solidFill>
              </a:defRPr>
            </a:lvl1pPr>
          </a:lstStyle>
          <a:p>
            <a:fld id="{8A10BE7D-53E8-6B40-B5D4-D77AE0514A70}" type="slidenum">
              <a:rPr lang="en-US" smtClean="0"/>
              <a:pPr/>
              <a:t>‹#›</a:t>
            </a:fld>
            <a:endParaRPr lang="en-US"/>
          </a:p>
        </p:txBody>
      </p:sp>
    </p:spTree>
    <p:extLst>
      <p:ext uri="{BB962C8B-B14F-4D97-AF65-F5344CB8AC3E}">
        <p14:creationId xmlns:p14="http://schemas.microsoft.com/office/powerpoint/2010/main" val="1157465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0" y="201613"/>
            <a:ext cx="12192000" cy="5765800"/>
          </a:xfrm>
        </p:spPr>
        <p:txBody>
          <a:bodyPr/>
          <a:lstStyle/>
          <a:p>
            <a:endParaRPr lang="en-US"/>
          </a:p>
        </p:txBody>
      </p:sp>
      <p:sp>
        <p:nvSpPr>
          <p:cNvPr id="8" name="Slide Number Placeholder 3">
            <a:extLst>
              <a:ext uri="{FF2B5EF4-FFF2-40B4-BE49-F238E27FC236}">
                <a16:creationId xmlns:a16="http://schemas.microsoft.com/office/drawing/2014/main" id="{F60097E9-DA76-BA44-89FA-C97C2465C53E}"/>
              </a:ext>
            </a:extLst>
          </p:cNvPr>
          <p:cNvSpPr>
            <a:spLocks noGrp="1"/>
          </p:cNvSpPr>
          <p:nvPr>
            <p:ph type="sldNum" sz="quarter" idx="4"/>
          </p:nvPr>
        </p:nvSpPr>
        <p:spPr>
          <a:xfrm>
            <a:off x="0" y="6581684"/>
            <a:ext cx="2743200" cy="276317"/>
          </a:xfrm>
          <a:prstGeom prst="rect">
            <a:avLst/>
          </a:prstGeom>
        </p:spPr>
        <p:txBody>
          <a:bodyPr vert="horz" lIns="91440" tIns="45720" rIns="91440" bIns="45720" rtlCol="0" anchor="ctr"/>
          <a:lstStyle>
            <a:lvl1pPr algn="l">
              <a:defRPr sz="1200">
                <a:solidFill>
                  <a:schemeClr val="tx1"/>
                </a:solidFill>
              </a:defRPr>
            </a:lvl1pPr>
          </a:lstStyle>
          <a:p>
            <a:fld id="{8A10BE7D-53E8-6B40-B5D4-D77AE0514A70}" type="slidenum">
              <a:rPr lang="en-US" smtClean="0"/>
              <a:pPr/>
              <a:t>‹#›</a:t>
            </a:fld>
            <a:endParaRPr lang="en-US"/>
          </a:p>
        </p:txBody>
      </p:sp>
      <p:pic>
        <p:nvPicPr>
          <p:cNvPr id="4" name="Picture 3">
            <a:extLst>
              <a:ext uri="{FF2B5EF4-FFF2-40B4-BE49-F238E27FC236}">
                <a16:creationId xmlns:a16="http://schemas.microsoft.com/office/drawing/2014/main" id="{0EFFF6CF-E977-4416-862D-1F4EF9C851A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353800" y="253327"/>
            <a:ext cx="838200" cy="490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035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6" name="Title 1"/>
          <p:cNvSpPr>
            <a:spLocks noGrp="1"/>
          </p:cNvSpPr>
          <p:nvPr>
            <p:ph type="title"/>
          </p:nvPr>
        </p:nvSpPr>
        <p:spPr>
          <a:xfrm>
            <a:off x="695179" y="564262"/>
            <a:ext cx="10191751" cy="577567"/>
          </a:xfrm>
          <a:prstGeom prst="rect">
            <a:avLst/>
          </a:prstGeom>
        </p:spPr>
        <p:txBody>
          <a:bodyPr>
            <a:normAutofit/>
          </a:bodyPr>
          <a:lstStyle>
            <a:lvl1pPr>
              <a:defRPr sz="2100" b="1"/>
            </a:lvl1pPr>
          </a:lstStyle>
          <a:p>
            <a:r>
              <a:rPr lang="en-US"/>
              <a:t>Click to edit Master title style</a:t>
            </a:r>
          </a:p>
        </p:txBody>
      </p:sp>
      <p:sp>
        <p:nvSpPr>
          <p:cNvPr id="3" name="Slide Number Placeholder 2">
            <a:extLst>
              <a:ext uri="{FF2B5EF4-FFF2-40B4-BE49-F238E27FC236}">
                <a16:creationId xmlns:a16="http://schemas.microsoft.com/office/drawing/2014/main" id="{E8F4CAD4-AE56-2043-84A3-E46EC2AF4013}"/>
              </a:ext>
            </a:extLst>
          </p:cNvPr>
          <p:cNvSpPr>
            <a:spLocks noGrp="1"/>
          </p:cNvSpPr>
          <p:nvPr>
            <p:ph type="sldNum" sz="quarter" idx="4"/>
          </p:nvPr>
        </p:nvSpPr>
        <p:spPr>
          <a:xfrm>
            <a:off x="0" y="6581684"/>
            <a:ext cx="2743200" cy="276317"/>
          </a:xfrm>
        </p:spPr>
        <p:txBody>
          <a:bodyPr/>
          <a:lstStyle/>
          <a:p>
            <a:pPr>
              <a:defRPr/>
            </a:pPr>
            <a:fld id="{8A10BE7D-53E8-6B40-B5D4-D77AE0514A70}" type="slidenum">
              <a:rPr lang="en-US" smtClean="0">
                <a:solidFill>
                  <a:prstClr val="black"/>
                </a:solidFill>
              </a:rPr>
              <a:pPr>
                <a:defRPr/>
              </a:pPr>
              <a:t>‹#›</a:t>
            </a:fld>
            <a:endParaRPr lang="en-US" dirty="0">
              <a:solidFill>
                <a:prstClr val="black"/>
              </a:solidFill>
            </a:endParaRPr>
          </a:p>
        </p:txBody>
      </p:sp>
      <p:pic>
        <p:nvPicPr>
          <p:cNvPr id="4" name="Picture 3">
            <a:extLst>
              <a:ext uri="{FF2B5EF4-FFF2-40B4-BE49-F238E27FC236}">
                <a16:creationId xmlns:a16="http://schemas.microsoft.com/office/drawing/2014/main" id="{50660380-5094-4145-9A5C-6F593D8C6E8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353800" y="253327"/>
            <a:ext cx="838200" cy="490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3207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807CE-B570-A44F-B6BE-759AD60BFCC0}"/>
              </a:ext>
            </a:extLst>
          </p:cNvPr>
          <p:cNvSpPr>
            <a:spLocks noGrp="1"/>
          </p:cNvSpPr>
          <p:nvPr>
            <p:ph type="title"/>
          </p:nvPr>
        </p:nvSpPr>
        <p:spPr/>
        <p:txBody>
          <a:bodyPr/>
          <a:lstStyle/>
          <a:p>
            <a:r>
              <a:rPr lang="en-US" dirty="0"/>
              <a:t>Click to edit Master title style</a:t>
            </a:r>
          </a:p>
        </p:txBody>
      </p:sp>
      <p:sp>
        <p:nvSpPr>
          <p:cNvPr id="5" name="Slide Number Placeholder 3">
            <a:extLst>
              <a:ext uri="{FF2B5EF4-FFF2-40B4-BE49-F238E27FC236}">
                <a16:creationId xmlns:a16="http://schemas.microsoft.com/office/drawing/2014/main" id="{70901C65-AAC4-C548-B5B0-20EAAF5B451E}"/>
              </a:ext>
            </a:extLst>
          </p:cNvPr>
          <p:cNvSpPr>
            <a:spLocks noGrp="1"/>
          </p:cNvSpPr>
          <p:nvPr>
            <p:ph type="sldNum" sz="quarter" idx="4"/>
          </p:nvPr>
        </p:nvSpPr>
        <p:spPr>
          <a:xfrm>
            <a:off x="0" y="6581684"/>
            <a:ext cx="2743200" cy="276317"/>
          </a:xfrm>
          <a:prstGeom prst="rect">
            <a:avLst/>
          </a:prstGeom>
        </p:spPr>
        <p:txBody>
          <a:bodyPr vert="horz" lIns="91440" tIns="45720" rIns="91440" bIns="45720" rtlCol="0" anchor="ctr"/>
          <a:lstStyle>
            <a:lvl1pPr algn="l">
              <a:defRPr sz="1200">
                <a:solidFill>
                  <a:schemeClr val="tx1"/>
                </a:solidFill>
              </a:defRPr>
            </a:lvl1pPr>
          </a:lstStyle>
          <a:p>
            <a:fld id="{8A10BE7D-53E8-6B40-B5D4-D77AE0514A70}" type="slidenum">
              <a:rPr lang="en-US" smtClean="0"/>
              <a:pPr/>
              <a:t>‹#›</a:t>
            </a:fld>
            <a:endParaRPr lang="en-US"/>
          </a:p>
        </p:txBody>
      </p:sp>
    </p:spTree>
    <p:extLst>
      <p:ext uri="{BB962C8B-B14F-4D97-AF65-F5344CB8AC3E}">
        <p14:creationId xmlns:p14="http://schemas.microsoft.com/office/powerpoint/2010/main" val="629520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5" name="Rectangle 4"/>
          <p:cNvSpPr/>
          <p:nvPr userDrawn="1"/>
        </p:nvSpPr>
        <p:spPr>
          <a:xfrm>
            <a:off x="0" y="5948856"/>
            <a:ext cx="12192000" cy="783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laceholder 1"/>
          <p:cNvSpPr>
            <a:spLocks noGrp="1"/>
          </p:cNvSpPr>
          <p:nvPr>
            <p:ph type="title"/>
          </p:nvPr>
        </p:nvSpPr>
        <p:spPr>
          <a:xfrm>
            <a:off x="838200" y="365126"/>
            <a:ext cx="10515600" cy="475703"/>
          </a:xfrm>
          <a:prstGeom prst="rect">
            <a:avLst/>
          </a:prstGeom>
        </p:spPr>
        <p:txBody>
          <a:bodyPr vert="horz" lIns="91440" tIns="4572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838200" y="1156139"/>
            <a:ext cx="10515600" cy="502082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a:extLst>
              <a:ext uri="{FF2B5EF4-FFF2-40B4-BE49-F238E27FC236}">
                <a16:creationId xmlns:a16="http://schemas.microsoft.com/office/drawing/2014/main" id="{E3E3CED3-CD38-5A47-AB46-FF4665262F04}"/>
              </a:ext>
            </a:extLst>
          </p:cNvPr>
          <p:cNvSpPr>
            <a:spLocks noGrp="1"/>
          </p:cNvSpPr>
          <p:nvPr>
            <p:ph type="sldNum" sz="quarter" idx="4"/>
          </p:nvPr>
        </p:nvSpPr>
        <p:spPr>
          <a:xfrm>
            <a:off x="0" y="6581684"/>
            <a:ext cx="2743200" cy="276317"/>
          </a:xfrm>
          <a:prstGeom prst="rect">
            <a:avLst/>
          </a:prstGeom>
        </p:spPr>
        <p:txBody>
          <a:bodyPr vert="horz" lIns="91440" tIns="45720" rIns="91440" bIns="45720" rtlCol="0" anchor="ctr"/>
          <a:lstStyle>
            <a:lvl1pPr algn="l">
              <a:defRPr sz="1200">
                <a:solidFill>
                  <a:schemeClr val="tx1"/>
                </a:solidFill>
              </a:defRPr>
            </a:lvl1pPr>
          </a:lstStyle>
          <a:p>
            <a:fld id="{8A10BE7D-53E8-6B40-B5D4-D77AE0514A70}" type="slidenum">
              <a:rPr lang="en-US" smtClean="0"/>
              <a:pPr/>
              <a:t>‹#›</a:t>
            </a:fld>
            <a:endParaRPr lang="en-US"/>
          </a:p>
        </p:txBody>
      </p:sp>
      <p:pic>
        <p:nvPicPr>
          <p:cNvPr id="10" name="Picture 9">
            <a:extLst>
              <a:ext uri="{FF2B5EF4-FFF2-40B4-BE49-F238E27FC236}">
                <a16:creationId xmlns:a16="http://schemas.microsoft.com/office/drawing/2014/main" id="{FB1BEB1D-3B14-7F41-926A-FB3D325B2A28}"/>
              </a:ext>
            </a:extLst>
          </p:cNvPr>
          <p:cNvPicPr>
            <a:picLocks noChangeAspect="1"/>
          </p:cNvPicPr>
          <p:nvPr userDrawn="1"/>
        </p:nvPicPr>
        <p:blipFill>
          <a:blip r:embed="rId14"/>
          <a:stretch>
            <a:fillRect/>
          </a:stretch>
        </p:blipFill>
        <p:spPr>
          <a:xfrm>
            <a:off x="108155" y="6356350"/>
            <a:ext cx="1345625" cy="466526"/>
          </a:xfrm>
          <a:prstGeom prst="rect">
            <a:avLst/>
          </a:prstGeom>
        </p:spPr>
      </p:pic>
      <p:pic>
        <p:nvPicPr>
          <p:cNvPr id="7" name="Picture 6">
            <a:extLst>
              <a:ext uri="{FF2B5EF4-FFF2-40B4-BE49-F238E27FC236}">
                <a16:creationId xmlns:a16="http://schemas.microsoft.com/office/drawing/2014/main" id="{9BE2E7A7-4806-4FF7-8E22-825EA0E4521C}"/>
              </a:ext>
            </a:extLst>
          </p:cNvPr>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1353800" y="253327"/>
            <a:ext cx="838200" cy="490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91681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2400" b="1" kern="1200">
          <a:solidFill>
            <a:srgbClr val="1B3E8F"/>
          </a:solidFill>
          <a:latin typeface="+mj-lt"/>
          <a:ea typeface="+mj-ea"/>
          <a:cs typeface="+mj-cs"/>
        </a:defRPr>
      </a:lvl1pPr>
    </p:titleStyle>
    <p:bodyStyle>
      <a:lvl1pPr marL="457200" indent="-4572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800100" indent="-3429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E2A07-A82A-4678-883C-0A65465D7BC1}"/>
              </a:ext>
            </a:extLst>
          </p:cNvPr>
          <p:cNvSpPr>
            <a:spLocks noGrp="1"/>
          </p:cNvSpPr>
          <p:nvPr>
            <p:ph type="title"/>
          </p:nvPr>
        </p:nvSpPr>
        <p:spPr>
          <a:xfrm>
            <a:off x="300160" y="365057"/>
            <a:ext cx="4590700" cy="475703"/>
          </a:xfrm>
        </p:spPr>
        <p:txBody>
          <a:bodyPr>
            <a:normAutofit/>
          </a:bodyPr>
          <a:lstStyle/>
          <a:p>
            <a:r>
              <a:rPr lang="en-US"/>
              <a:t>Overview: What </a:t>
            </a:r>
            <a:r>
              <a:rPr lang="en-US" dirty="0"/>
              <a:t>is Safe Carry Over?</a:t>
            </a:r>
          </a:p>
        </p:txBody>
      </p:sp>
      <p:sp>
        <p:nvSpPr>
          <p:cNvPr id="3" name="Slide Number Placeholder 2">
            <a:extLst>
              <a:ext uri="{FF2B5EF4-FFF2-40B4-BE49-F238E27FC236}">
                <a16:creationId xmlns:a16="http://schemas.microsoft.com/office/drawing/2014/main" id="{AD0E411D-5AE5-4AAB-8AF2-86BFAF98FA02}"/>
              </a:ext>
            </a:extLst>
          </p:cNvPr>
          <p:cNvSpPr>
            <a:spLocks noGrp="1"/>
          </p:cNvSpPr>
          <p:nvPr>
            <p:ph type="sldNum" sz="quarter" idx="4"/>
          </p:nvPr>
        </p:nvSpPr>
        <p:spPr/>
        <p:txBody>
          <a:bodyPr/>
          <a:lstStyle/>
          <a:p>
            <a:fld id="{8A10BE7D-53E8-6B40-B5D4-D77AE0514A70}" type="slidenum">
              <a:rPr lang="en-US" smtClean="0"/>
              <a:pPr/>
              <a:t>1</a:t>
            </a:fld>
            <a:endParaRPr lang="en-US"/>
          </a:p>
        </p:txBody>
      </p:sp>
      <p:sp>
        <p:nvSpPr>
          <p:cNvPr id="5" name="Rectangle 4">
            <a:extLst>
              <a:ext uri="{FF2B5EF4-FFF2-40B4-BE49-F238E27FC236}">
                <a16:creationId xmlns:a16="http://schemas.microsoft.com/office/drawing/2014/main" id="{FE702451-A188-4A70-A495-21112BE0D387}"/>
              </a:ext>
            </a:extLst>
          </p:cNvPr>
          <p:cNvSpPr/>
          <p:nvPr/>
        </p:nvSpPr>
        <p:spPr>
          <a:xfrm>
            <a:off x="300161" y="1328308"/>
            <a:ext cx="11550770" cy="2215991"/>
          </a:xfrm>
          <a:prstGeom prst="rect">
            <a:avLst/>
          </a:prstGeom>
          <a:ln w="28575">
            <a:solidFill>
              <a:srgbClr val="0070C0"/>
            </a:solidFill>
          </a:ln>
        </p:spPr>
        <p:txBody>
          <a:bodyPr wrap="square" lIns="91440" tIns="45720" rIns="91440" bIns="45720" anchor="t">
            <a:spAutoFit/>
          </a:bodyPr>
          <a:lstStyle/>
          <a:p>
            <a:pPr algn="ctr"/>
            <a:r>
              <a:rPr lang="en-US" sz="2400" b="1" i="1" dirty="0">
                <a:latin typeface="Calibri"/>
                <a:ea typeface="Calibri" panose="020F0502020204030204" pitchFamily="34" charset="0"/>
                <a:cs typeface="Calibri"/>
              </a:rPr>
              <a:t>Safe Carry Over "SCO" is a simple process of automating adjustments based on current inventory levels. After establishing the carry over value, when an IBP enters inventory quantity the system will compare the two numbers. If the inventory is less than the carry over  value, product is ordered. Conversely, if the inventory is greater than the carry over value, the system looks to reduce a future order.</a:t>
            </a:r>
          </a:p>
          <a:p>
            <a:endParaRPr lang="en-US" dirty="0">
              <a:latin typeface="Calibri" panose="020F0502020204030204" pitchFamily="34" charset="0"/>
              <a:ea typeface="Calibri" panose="020F0502020204030204" pitchFamily="34" charset="0"/>
            </a:endParaRPr>
          </a:p>
        </p:txBody>
      </p:sp>
      <p:sp>
        <p:nvSpPr>
          <p:cNvPr id="6" name="Rectangle 5">
            <a:extLst>
              <a:ext uri="{FF2B5EF4-FFF2-40B4-BE49-F238E27FC236}">
                <a16:creationId xmlns:a16="http://schemas.microsoft.com/office/drawing/2014/main" id="{B2236C55-D355-485E-BFFF-F63B91521F66}"/>
              </a:ext>
            </a:extLst>
          </p:cNvPr>
          <p:cNvSpPr/>
          <p:nvPr/>
        </p:nvSpPr>
        <p:spPr>
          <a:xfrm>
            <a:off x="98276" y="5137282"/>
            <a:ext cx="11954540" cy="923330"/>
          </a:xfrm>
          <a:prstGeom prst="rect">
            <a:avLst/>
          </a:prstGeom>
        </p:spPr>
        <p:txBody>
          <a:bodyPr wrap="square" lIns="91440" tIns="45720" rIns="91440" bIns="45720" anchor="t">
            <a:spAutoFit/>
          </a:bodyPr>
          <a:lstStyle/>
          <a:p>
            <a:endParaRPr lang="en-US" dirty="0">
              <a:latin typeface="Calibri" panose="020F0502020204030204" pitchFamily="34" charset="0"/>
              <a:ea typeface="Calibri" panose="020F0502020204030204" pitchFamily="34" charset="0"/>
            </a:endParaRPr>
          </a:p>
          <a:p>
            <a:pPr algn="ctr"/>
            <a:r>
              <a:rPr lang="en-US" i="1" dirty="0">
                <a:latin typeface="Calibri"/>
                <a:ea typeface="Calibri" panose="020F0502020204030204" pitchFamily="34" charset="0"/>
                <a:cs typeface="Calibri"/>
              </a:rPr>
              <a:t>There is a not a definitive formula for calculating the desired inventory; however, a general rule of thumb is 1.5 days of inventory. Items on the extreme ends of the spectrum will fall further from this figure. </a:t>
            </a:r>
          </a:p>
        </p:txBody>
      </p:sp>
    </p:spTree>
    <p:extLst>
      <p:ext uri="{BB962C8B-B14F-4D97-AF65-F5344CB8AC3E}">
        <p14:creationId xmlns:p14="http://schemas.microsoft.com/office/powerpoint/2010/main" val="2366428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BE83805-EA89-4B94-81D0-18D4AB251C49}"/>
              </a:ext>
            </a:extLst>
          </p:cNvPr>
          <p:cNvPicPr>
            <a:picLocks noChangeAspect="1"/>
          </p:cNvPicPr>
          <p:nvPr/>
        </p:nvPicPr>
        <p:blipFill>
          <a:blip r:embed="rId2"/>
          <a:stretch>
            <a:fillRect/>
          </a:stretch>
        </p:blipFill>
        <p:spPr>
          <a:xfrm>
            <a:off x="5062532" y="1001321"/>
            <a:ext cx="6871671" cy="2730159"/>
          </a:xfrm>
          <a:prstGeom prst="rect">
            <a:avLst/>
          </a:prstGeom>
          <a:ln w="28575">
            <a:solidFill>
              <a:srgbClr val="0070C0"/>
            </a:solidFill>
          </a:ln>
        </p:spPr>
      </p:pic>
      <p:sp>
        <p:nvSpPr>
          <p:cNvPr id="3" name="Slide Number Placeholder 2">
            <a:extLst>
              <a:ext uri="{FF2B5EF4-FFF2-40B4-BE49-F238E27FC236}">
                <a16:creationId xmlns:a16="http://schemas.microsoft.com/office/drawing/2014/main" id="{AD0E411D-5AE5-4AAB-8AF2-86BFAF98FA02}"/>
              </a:ext>
            </a:extLst>
          </p:cNvPr>
          <p:cNvSpPr>
            <a:spLocks noGrp="1"/>
          </p:cNvSpPr>
          <p:nvPr>
            <p:ph type="sldNum" sz="quarter" idx="4"/>
          </p:nvPr>
        </p:nvSpPr>
        <p:spPr/>
        <p:txBody>
          <a:bodyPr/>
          <a:lstStyle/>
          <a:p>
            <a:fld id="{8A10BE7D-53E8-6B40-B5D4-D77AE0514A70}" type="slidenum">
              <a:rPr lang="en-US" smtClean="0"/>
              <a:pPr/>
              <a:t>2</a:t>
            </a:fld>
            <a:endParaRPr lang="en-US"/>
          </a:p>
        </p:txBody>
      </p:sp>
      <p:sp>
        <p:nvSpPr>
          <p:cNvPr id="7" name="Title 6">
            <a:extLst>
              <a:ext uri="{FF2B5EF4-FFF2-40B4-BE49-F238E27FC236}">
                <a16:creationId xmlns:a16="http://schemas.microsoft.com/office/drawing/2014/main" id="{489B7727-E9A7-434B-B720-9052C8B5423E}"/>
              </a:ext>
            </a:extLst>
          </p:cNvPr>
          <p:cNvSpPr>
            <a:spLocks noGrp="1"/>
          </p:cNvSpPr>
          <p:nvPr>
            <p:ph type="title"/>
          </p:nvPr>
        </p:nvSpPr>
        <p:spPr>
          <a:xfrm>
            <a:off x="114300" y="363143"/>
            <a:ext cx="10515600" cy="475703"/>
          </a:xfrm>
        </p:spPr>
        <p:txBody>
          <a:bodyPr/>
          <a:lstStyle/>
          <a:p>
            <a:r>
              <a:rPr lang="en-US" dirty="0"/>
              <a:t>How to View SCO Information in ION </a:t>
            </a:r>
          </a:p>
        </p:txBody>
      </p:sp>
      <p:sp>
        <p:nvSpPr>
          <p:cNvPr id="4" name="TextBox 3">
            <a:extLst>
              <a:ext uri="{FF2B5EF4-FFF2-40B4-BE49-F238E27FC236}">
                <a16:creationId xmlns:a16="http://schemas.microsoft.com/office/drawing/2014/main" id="{9789DC1A-8C98-4EF3-826D-201AB8C90877}"/>
              </a:ext>
            </a:extLst>
          </p:cNvPr>
          <p:cNvSpPr txBox="1"/>
          <p:nvPr/>
        </p:nvSpPr>
        <p:spPr>
          <a:xfrm>
            <a:off x="114300" y="1001321"/>
            <a:ext cx="4781550" cy="5647700"/>
          </a:xfrm>
          <a:prstGeom prst="rect">
            <a:avLst/>
          </a:prstGeom>
          <a:noFill/>
          <a:ln w="28575">
            <a:solidFill>
              <a:srgbClr val="0070C0"/>
            </a:solidFill>
          </a:ln>
        </p:spPr>
        <p:txBody>
          <a:bodyPr wrap="square" lIns="91440" tIns="45720" rIns="91440" bIns="45720" rtlCol="0" anchor="t">
            <a:spAutoFit/>
          </a:bodyPr>
          <a:lstStyle/>
          <a:p>
            <a:pPr marL="342900" indent="-342900">
              <a:buFont typeface="+mj-lt"/>
              <a:buAutoNum type="arabicPeriod"/>
            </a:pPr>
            <a:r>
              <a:rPr lang="en-US" sz="1900" b="1" dirty="0"/>
              <a:t>This Week’s Order: </a:t>
            </a:r>
            <a:r>
              <a:rPr lang="en-US" sz="1900" dirty="0"/>
              <a:t>Based off the current weeks market conditions, this is a summary of the impact SCO value will have to the upcoming weekend order.</a:t>
            </a:r>
          </a:p>
          <a:p>
            <a:pPr marL="342900" indent="-342900">
              <a:buFont typeface="+mj-lt"/>
              <a:buAutoNum type="arabicPeriod"/>
            </a:pPr>
            <a:r>
              <a:rPr lang="en-US" sz="1900" b="1" dirty="0"/>
              <a:t>Current SCO: </a:t>
            </a:r>
            <a:r>
              <a:rPr lang="en-US" sz="1900" dirty="0"/>
              <a:t>The amount you would like to see within the store when you take inventory at the beginning of the week. </a:t>
            </a:r>
          </a:p>
          <a:p>
            <a:pPr marL="342900" indent="-342900">
              <a:buFont typeface="+mj-lt"/>
              <a:buAutoNum type="arabicPeriod"/>
            </a:pPr>
            <a:r>
              <a:rPr lang="en-US" sz="1900" b="1" dirty="0"/>
              <a:t>Inventory:</a:t>
            </a:r>
            <a:r>
              <a:rPr lang="en-US" sz="1900" dirty="0"/>
              <a:t> This is the total amount that you counted on each product within a store.</a:t>
            </a:r>
            <a:endParaRPr lang="en-US" sz="1900" dirty="0">
              <a:cs typeface="Calibri"/>
            </a:endParaRPr>
          </a:p>
          <a:p>
            <a:pPr marL="342900" indent="-342900">
              <a:buFont typeface="+mj-lt"/>
              <a:buAutoNum type="arabicPeriod"/>
            </a:pPr>
            <a:r>
              <a:rPr lang="en-US" sz="1900" b="1" dirty="0"/>
              <a:t>Original Order: </a:t>
            </a:r>
            <a:r>
              <a:rPr lang="en-US" sz="1900" dirty="0"/>
              <a:t>This was the planned amount that you were expected to deliver for the next open delivery day (depending on bakery close schedules).</a:t>
            </a:r>
          </a:p>
          <a:p>
            <a:pPr marL="342900" indent="-342900">
              <a:buFont typeface="+mj-lt"/>
              <a:buAutoNum type="arabicPeriod"/>
            </a:pPr>
            <a:r>
              <a:rPr lang="en-US" sz="1900" b="1" dirty="0"/>
              <a:t>SCO Adjustment: </a:t>
            </a:r>
            <a:r>
              <a:rPr lang="en-US" sz="1900" dirty="0"/>
              <a:t>The process of adding or subtracting based off the current SCO, what was counted (inventory), and what was planned to be delivered for the next open day.</a:t>
            </a:r>
          </a:p>
        </p:txBody>
      </p:sp>
      <p:sp>
        <p:nvSpPr>
          <p:cNvPr id="5" name="Oval 4">
            <a:extLst>
              <a:ext uri="{FF2B5EF4-FFF2-40B4-BE49-F238E27FC236}">
                <a16:creationId xmlns:a16="http://schemas.microsoft.com/office/drawing/2014/main" id="{03127C58-EE00-4146-9F88-2407EA7AC2D5}"/>
              </a:ext>
            </a:extLst>
          </p:cNvPr>
          <p:cNvSpPr/>
          <p:nvPr/>
        </p:nvSpPr>
        <p:spPr>
          <a:xfrm>
            <a:off x="9182100" y="1715814"/>
            <a:ext cx="35242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Oval 7">
            <a:extLst>
              <a:ext uri="{FF2B5EF4-FFF2-40B4-BE49-F238E27FC236}">
                <a16:creationId xmlns:a16="http://schemas.microsoft.com/office/drawing/2014/main" id="{436ACE75-94D5-472E-9919-4DF05D44DD28}"/>
              </a:ext>
            </a:extLst>
          </p:cNvPr>
          <p:cNvSpPr/>
          <p:nvPr/>
        </p:nvSpPr>
        <p:spPr>
          <a:xfrm>
            <a:off x="5881687" y="2498349"/>
            <a:ext cx="35242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9" name="Oval 8">
            <a:extLst>
              <a:ext uri="{FF2B5EF4-FFF2-40B4-BE49-F238E27FC236}">
                <a16:creationId xmlns:a16="http://schemas.microsoft.com/office/drawing/2014/main" id="{0136BCAD-DB64-4C2F-BDF5-9FA8EEE19B7C}"/>
              </a:ext>
            </a:extLst>
          </p:cNvPr>
          <p:cNvSpPr/>
          <p:nvPr/>
        </p:nvSpPr>
        <p:spPr>
          <a:xfrm>
            <a:off x="6162670" y="2873510"/>
            <a:ext cx="35242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0" name="Oval 9">
            <a:extLst>
              <a:ext uri="{FF2B5EF4-FFF2-40B4-BE49-F238E27FC236}">
                <a16:creationId xmlns:a16="http://schemas.microsoft.com/office/drawing/2014/main" id="{DB9B835F-CA50-4CBC-AECB-1439B50C7405}"/>
              </a:ext>
            </a:extLst>
          </p:cNvPr>
          <p:cNvSpPr/>
          <p:nvPr/>
        </p:nvSpPr>
        <p:spPr>
          <a:xfrm>
            <a:off x="6095997" y="2094613"/>
            <a:ext cx="35242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 name="Oval 10">
            <a:extLst>
              <a:ext uri="{FF2B5EF4-FFF2-40B4-BE49-F238E27FC236}">
                <a16:creationId xmlns:a16="http://schemas.microsoft.com/office/drawing/2014/main" id="{CA3541CE-4881-4EBA-981E-61EB10AA9A77}"/>
              </a:ext>
            </a:extLst>
          </p:cNvPr>
          <p:cNvSpPr/>
          <p:nvPr/>
        </p:nvSpPr>
        <p:spPr>
          <a:xfrm>
            <a:off x="6281732" y="3264205"/>
            <a:ext cx="352425"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6" name="TextBox 5">
            <a:extLst>
              <a:ext uri="{FF2B5EF4-FFF2-40B4-BE49-F238E27FC236}">
                <a16:creationId xmlns:a16="http://schemas.microsoft.com/office/drawing/2014/main" id="{99D5E1D9-A88F-4D8E-97D9-61B396B63DC9}"/>
              </a:ext>
            </a:extLst>
          </p:cNvPr>
          <p:cNvSpPr txBox="1"/>
          <p:nvPr/>
        </p:nvSpPr>
        <p:spPr>
          <a:xfrm>
            <a:off x="5043481" y="3891972"/>
            <a:ext cx="6890722" cy="2431435"/>
          </a:xfrm>
          <a:prstGeom prst="rect">
            <a:avLst/>
          </a:prstGeom>
          <a:noFill/>
          <a:ln w="28575">
            <a:solidFill>
              <a:srgbClr val="0070C0"/>
            </a:solidFill>
          </a:ln>
        </p:spPr>
        <p:txBody>
          <a:bodyPr wrap="square" rtlCol="0">
            <a:spAutoFit/>
          </a:bodyPr>
          <a:lstStyle/>
          <a:p>
            <a:r>
              <a:rPr lang="en-US" sz="1900" b="1" i="1" dirty="0"/>
              <a:t>Example: </a:t>
            </a:r>
            <a:r>
              <a:rPr lang="en-US" sz="1900" i="1" dirty="0"/>
              <a:t>As a user, I have set my SCO value to 45 for my Ball Park Hamburger Buns within Walmart. On Monday (beginning of the week), I counted 0 of this item within the store. At the end of the week (Friday), I have planned to deliver 26 units. But because I counted 0 for the week, my SCO adjustment will add 45 units, totaling Friday’s order 71 units.</a:t>
            </a:r>
          </a:p>
          <a:p>
            <a:endParaRPr lang="en-US" sz="1900" dirty="0"/>
          </a:p>
          <a:p>
            <a:endParaRPr lang="en-US" sz="1900" dirty="0"/>
          </a:p>
        </p:txBody>
      </p:sp>
      <p:sp>
        <p:nvSpPr>
          <p:cNvPr id="13" name="Rectangle 12">
            <a:extLst>
              <a:ext uri="{FF2B5EF4-FFF2-40B4-BE49-F238E27FC236}">
                <a16:creationId xmlns:a16="http://schemas.microsoft.com/office/drawing/2014/main" id="{DA41964C-2120-465E-AEC9-4CA86F9C998E}"/>
              </a:ext>
            </a:extLst>
          </p:cNvPr>
          <p:cNvSpPr/>
          <p:nvPr/>
        </p:nvSpPr>
        <p:spPr>
          <a:xfrm>
            <a:off x="5278468" y="2640221"/>
            <a:ext cx="531961" cy="1581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9C50470-3AD5-4A57-AAD6-534362B7E741}"/>
              </a:ext>
            </a:extLst>
          </p:cNvPr>
          <p:cNvSpPr txBox="1"/>
          <p:nvPr/>
        </p:nvSpPr>
        <p:spPr>
          <a:xfrm>
            <a:off x="5112589" y="2495910"/>
            <a:ext cx="110418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dirty="0">
                <a:solidFill>
                  <a:srgbClr val="595959"/>
                </a:solidFill>
              </a:rPr>
              <a:t>Inventory</a:t>
            </a:r>
          </a:p>
        </p:txBody>
      </p:sp>
    </p:spTree>
    <p:extLst>
      <p:ext uri="{BB962C8B-B14F-4D97-AF65-F5344CB8AC3E}">
        <p14:creationId xmlns:p14="http://schemas.microsoft.com/office/powerpoint/2010/main" val="3338386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D0E411D-5AE5-4AAB-8AF2-86BFAF98FA02}"/>
              </a:ext>
            </a:extLst>
          </p:cNvPr>
          <p:cNvSpPr>
            <a:spLocks noGrp="1"/>
          </p:cNvSpPr>
          <p:nvPr>
            <p:ph type="sldNum" sz="quarter" idx="4"/>
          </p:nvPr>
        </p:nvSpPr>
        <p:spPr/>
        <p:txBody>
          <a:bodyPr/>
          <a:lstStyle/>
          <a:p>
            <a:fld id="{8A10BE7D-53E8-6B40-B5D4-D77AE0514A70}" type="slidenum">
              <a:rPr lang="en-US" smtClean="0"/>
              <a:pPr/>
              <a:t>3</a:t>
            </a:fld>
            <a:endParaRPr lang="en-US"/>
          </a:p>
        </p:txBody>
      </p:sp>
      <p:sp>
        <p:nvSpPr>
          <p:cNvPr id="7" name="Title 6">
            <a:extLst>
              <a:ext uri="{FF2B5EF4-FFF2-40B4-BE49-F238E27FC236}">
                <a16:creationId xmlns:a16="http://schemas.microsoft.com/office/drawing/2014/main" id="{489B7727-E9A7-434B-B720-9052C8B5423E}"/>
              </a:ext>
            </a:extLst>
          </p:cNvPr>
          <p:cNvSpPr>
            <a:spLocks noGrp="1"/>
          </p:cNvSpPr>
          <p:nvPr>
            <p:ph type="title"/>
          </p:nvPr>
        </p:nvSpPr>
        <p:spPr>
          <a:xfrm>
            <a:off x="345326" y="374627"/>
            <a:ext cx="10515600" cy="475703"/>
          </a:xfrm>
        </p:spPr>
        <p:txBody>
          <a:bodyPr/>
          <a:lstStyle/>
          <a:p>
            <a:r>
              <a:rPr lang="en-US" dirty="0"/>
              <a:t>How to Modify SCO Value in ION </a:t>
            </a:r>
          </a:p>
        </p:txBody>
      </p:sp>
      <p:sp>
        <p:nvSpPr>
          <p:cNvPr id="6" name="TextBox 5">
            <a:extLst>
              <a:ext uri="{FF2B5EF4-FFF2-40B4-BE49-F238E27FC236}">
                <a16:creationId xmlns:a16="http://schemas.microsoft.com/office/drawing/2014/main" id="{3B000C97-AFD5-444A-8A5C-07ACBADA2E48}"/>
              </a:ext>
            </a:extLst>
          </p:cNvPr>
          <p:cNvSpPr txBox="1"/>
          <p:nvPr/>
        </p:nvSpPr>
        <p:spPr>
          <a:xfrm>
            <a:off x="219075" y="981075"/>
            <a:ext cx="11694273" cy="1200329"/>
          </a:xfrm>
          <a:prstGeom prst="rect">
            <a:avLst/>
          </a:prstGeom>
          <a:noFill/>
          <a:ln w="28575">
            <a:solidFill>
              <a:srgbClr val="0070C0"/>
            </a:solidFill>
          </a:ln>
        </p:spPr>
        <p:txBody>
          <a:bodyPr wrap="square" rtlCol="0">
            <a:spAutoFit/>
          </a:bodyPr>
          <a:lstStyle/>
          <a:p>
            <a:pPr marL="342900" indent="-342900">
              <a:buFont typeface="+mj-lt"/>
              <a:buAutoNum type="arabicPeriod"/>
            </a:pPr>
            <a:r>
              <a:rPr lang="en-US" b="1" dirty="0"/>
              <a:t>Order Week: </a:t>
            </a:r>
            <a:r>
              <a:rPr lang="en-US" dirty="0"/>
              <a:t>The earliest week that a user can make an SCO adjust. Please note the date range before proceeding. </a:t>
            </a:r>
          </a:p>
          <a:p>
            <a:pPr marL="342900" indent="-342900">
              <a:buFont typeface="+mj-lt"/>
              <a:buAutoNum type="arabicPeriod"/>
            </a:pPr>
            <a:r>
              <a:rPr lang="en-US" b="1" dirty="0"/>
              <a:t>Last Updated: </a:t>
            </a:r>
            <a:r>
              <a:rPr lang="en-US" dirty="0"/>
              <a:t>This will let the user know the last time the SCO value for the item was updated within a specific customer.</a:t>
            </a:r>
          </a:p>
          <a:p>
            <a:pPr marL="342900" indent="-342900">
              <a:buFont typeface="+mj-lt"/>
              <a:buAutoNum type="arabicPeriod"/>
            </a:pPr>
            <a:r>
              <a:rPr lang="en-US" b="1" dirty="0"/>
              <a:t>Current SCO: </a:t>
            </a:r>
            <a:r>
              <a:rPr lang="en-US" dirty="0"/>
              <a:t>What the current SCO value is set to.</a:t>
            </a:r>
          </a:p>
        </p:txBody>
      </p:sp>
      <p:sp>
        <p:nvSpPr>
          <p:cNvPr id="13" name="TextBox 12">
            <a:extLst>
              <a:ext uri="{FF2B5EF4-FFF2-40B4-BE49-F238E27FC236}">
                <a16:creationId xmlns:a16="http://schemas.microsoft.com/office/drawing/2014/main" id="{F18575CB-EE60-4DAE-9235-67A36C30E51A}"/>
              </a:ext>
            </a:extLst>
          </p:cNvPr>
          <p:cNvSpPr txBox="1"/>
          <p:nvPr/>
        </p:nvSpPr>
        <p:spPr>
          <a:xfrm>
            <a:off x="7296150" y="2390775"/>
            <a:ext cx="4638675" cy="3693319"/>
          </a:xfrm>
          <a:prstGeom prst="rect">
            <a:avLst/>
          </a:prstGeom>
          <a:noFill/>
          <a:ln w="28575">
            <a:solidFill>
              <a:srgbClr val="0070C0"/>
            </a:solidFill>
          </a:ln>
        </p:spPr>
        <p:txBody>
          <a:bodyPr wrap="square" rtlCol="0">
            <a:spAutoFit/>
          </a:bodyPr>
          <a:lstStyle/>
          <a:p>
            <a:pPr marL="342900" indent="-342900">
              <a:buFont typeface="+mj-lt"/>
              <a:buAutoNum type="arabicPeriod" startAt="4"/>
            </a:pPr>
            <a:r>
              <a:rPr lang="en-US" b="1" dirty="0"/>
              <a:t>Time Frame: </a:t>
            </a:r>
            <a:r>
              <a:rPr lang="en-US" dirty="0"/>
              <a:t>This will allow the user to either temporarily change the SCO value or change it for the foreseeable future. </a:t>
            </a:r>
            <a:r>
              <a:rPr lang="en-US" b="1" i="1" dirty="0"/>
              <a:t>Note: </a:t>
            </a:r>
            <a:r>
              <a:rPr lang="en-US" i="1" dirty="0"/>
              <a:t>If a user chooses to temporarily change the SCO value, he/she can only change for the upcoming order week. The value will then revert to the original SCO value once the week has passed.</a:t>
            </a:r>
          </a:p>
          <a:p>
            <a:pPr marL="342900" indent="-342900">
              <a:buFont typeface="+mj-lt"/>
              <a:buAutoNum type="arabicPeriod" startAt="4"/>
            </a:pPr>
            <a:r>
              <a:rPr lang="en-US" b="1" dirty="0"/>
              <a:t>New SCO Number: </a:t>
            </a:r>
            <a:r>
              <a:rPr lang="en-US" dirty="0"/>
              <a:t>This is where the user can modify a new SCO value. Type in the value that you would like </a:t>
            </a:r>
            <a:r>
              <a:rPr lang="en-US"/>
              <a:t>to implement </a:t>
            </a:r>
            <a:r>
              <a:rPr lang="en-US" dirty="0"/>
              <a:t>and click ‘Update’.</a:t>
            </a:r>
          </a:p>
          <a:p>
            <a:pPr marL="342900" indent="-342900">
              <a:buFont typeface="+mj-lt"/>
              <a:buAutoNum type="arabicPeriod" startAt="4"/>
            </a:pPr>
            <a:endParaRPr lang="en-US" dirty="0"/>
          </a:p>
        </p:txBody>
      </p:sp>
      <p:pic>
        <p:nvPicPr>
          <p:cNvPr id="14" name="Picture 13">
            <a:extLst>
              <a:ext uri="{FF2B5EF4-FFF2-40B4-BE49-F238E27FC236}">
                <a16:creationId xmlns:a16="http://schemas.microsoft.com/office/drawing/2014/main" id="{D3CF4D09-A585-45EA-AD4A-C3260FEB1FF6}"/>
              </a:ext>
            </a:extLst>
          </p:cNvPr>
          <p:cNvPicPr>
            <a:picLocks noChangeAspect="1"/>
          </p:cNvPicPr>
          <p:nvPr/>
        </p:nvPicPr>
        <p:blipFill>
          <a:blip r:embed="rId2"/>
          <a:stretch>
            <a:fillRect/>
          </a:stretch>
        </p:blipFill>
        <p:spPr>
          <a:xfrm>
            <a:off x="189286" y="2390775"/>
            <a:ext cx="7077075" cy="3762375"/>
          </a:xfrm>
          <a:prstGeom prst="rect">
            <a:avLst/>
          </a:prstGeom>
        </p:spPr>
      </p:pic>
    </p:spTree>
    <p:extLst>
      <p:ext uri="{BB962C8B-B14F-4D97-AF65-F5344CB8AC3E}">
        <p14:creationId xmlns:p14="http://schemas.microsoft.com/office/powerpoint/2010/main" val="2991946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D0E411D-5AE5-4AAB-8AF2-86BFAF98FA02}"/>
              </a:ext>
            </a:extLst>
          </p:cNvPr>
          <p:cNvSpPr>
            <a:spLocks noGrp="1"/>
          </p:cNvSpPr>
          <p:nvPr>
            <p:ph type="sldNum" sz="quarter" idx="4"/>
          </p:nvPr>
        </p:nvSpPr>
        <p:spPr/>
        <p:txBody>
          <a:bodyPr/>
          <a:lstStyle/>
          <a:p>
            <a:fld id="{8A10BE7D-53E8-6B40-B5D4-D77AE0514A70}" type="slidenum">
              <a:rPr lang="en-US" smtClean="0"/>
              <a:pPr/>
              <a:t>4</a:t>
            </a:fld>
            <a:endParaRPr lang="en-US"/>
          </a:p>
        </p:txBody>
      </p:sp>
      <p:sp>
        <p:nvSpPr>
          <p:cNvPr id="7" name="Title 6">
            <a:extLst>
              <a:ext uri="{FF2B5EF4-FFF2-40B4-BE49-F238E27FC236}">
                <a16:creationId xmlns:a16="http://schemas.microsoft.com/office/drawing/2014/main" id="{489B7727-E9A7-434B-B720-9052C8B5423E}"/>
              </a:ext>
            </a:extLst>
          </p:cNvPr>
          <p:cNvSpPr>
            <a:spLocks noGrp="1"/>
          </p:cNvSpPr>
          <p:nvPr>
            <p:ph type="title"/>
          </p:nvPr>
        </p:nvSpPr>
        <p:spPr>
          <a:xfrm>
            <a:off x="219075" y="390868"/>
            <a:ext cx="10515600" cy="475703"/>
          </a:xfrm>
        </p:spPr>
        <p:txBody>
          <a:bodyPr/>
          <a:lstStyle/>
          <a:p>
            <a:r>
              <a:rPr lang="en-US" dirty="0"/>
              <a:t>Modifying SCO Value in ION – A Full Look </a:t>
            </a:r>
          </a:p>
        </p:txBody>
      </p:sp>
      <p:cxnSp>
        <p:nvCxnSpPr>
          <p:cNvPr id="15" name="Straight Connector 14">
            <a:extLst>
              <a:ext uri="{FF2B5EF4-FFF2-40B4-BE49-F238E27FC236}">
                <a16:creationId xmlns:a16="http://schemas.microsoft.com/office/drawing/2014/main" id="{2A48B5B1-0872-4E86-AC25-97BC6EA02C33}"/>
              </a:ext>
            </a:extLst>
          </p:cNvPr>
          <p:cNvCxnSpPr/>
          <p:nvPr/>
        </p:nvCxnSpPr>
        <p:spPr>
          <a:xfrm>
            <a:off x="219075" y="3810220"/>
            <a:ext cx="11866005" cy="0"/>
          </a:xfrm>
          <a:prstGeom prst="line">
            <a:avLst/>
          </a:prstGeom>
          <a:ln w="57150"/>
        </p:spPr>
        <p:style>
          <a:lnRef idx="1">
            <a:schemeClr val="dk1"/>
          </a:lnRef>
          <a:fillRef idx="0">
            <a:schemeClr val="dk1"/>
          </a:fillRef>
          <a:effectRef idx="0">
            <a:schemeClr val="dk1"/>
          </a:effectRef>
          <a:fontRef idx="minor">
            <a:schemeClr val="tx1"/>
          </a:fontRef>
        </p:style>
      </p:cxnSp>
      <p:pic>
        <p:nvPicPr>
          <p:cNvPr id="16" name="Picture 15">
            <a:extLst>
              <a:ext uri="{FF2B5EF4-FFF2-40B4-BE49-F238E27FC236}">
                <a16:creationId xmlns:a16="http://schemas.microsoft.com/office/drawing/2014/main" id="{588EFFF0-EC03-41AD-A7CF-919DF0DE2723}"/>
              </a:ext>
            </a:extLst>
          </p:cNvPr>
          <p:cNvPicPr>
            <a:picLocks noChangeAspect="1"/>
          </p:cNvPicPr>
          <p:nvPr/>
        </p:nvPicPr>
        <p:blipFill>
          <a:blip r:embed="rId2"/>
          <a:stretch>
            <a:fillRect/>
          </a:stretch>
        </p:blipFill>
        <p:spPr>
          <a:xfrm>
            <a:off x="152399" y="4176914"/>
            <a:ext cx="11865998" cy="2090181"/>
          </a:xfrm>
          <a:prstGeom prst="rect">
            <a:avLst/>
          </a:prstGeom>
          <a:ln w="28575">
            <a:solidFill>
              <a:srgbClr val="0070C0"/>
            </a:solidFill>
          </a:ln>
        </p:spPr>
      </p:pic>
      <p:pic>
        <p:nvPicPr>
          <p:cNvPr id="17" name="Picture 16">
            <a:extLst>
              <a:ext uri="{FF2B5EF4-FFF2-40B4-BE49-F238E27FC236}">
                <a16:creationId xmlns:a16="http://schemas.microsoft.com/office/drawing/2014/main" id="{1A755AE1-DF1B-44BA-80DE-44034F5BD15D}"/>
              </a:ext>
            </a:extLst>
          </p:cNvPr>
          <p:cNvPicPr>
            <a:picLocks noChangeAspect="1"/>
          </p:cNvPicPr>
          <p:nvPr/>
        </p:nvPicPr>
        <p:blipFill>
          <a:blip r:embed="rId3"/>
          <a:stretch>
            <a:fillRect/>
          </a:stretch>
        </p:blipFill>
        <p:spPr>
          <a:xfrm>
            <a:off x="171449" y="1106191"/>
            <a:ext cx="11783507" cy="2322807"/>
          </a:xfrm>
          <a:prstGeom prst="rect">
            <a:avLst/>
          </a:prstGeom>
          <a:ln w="28575">
            <a:solidFill>
              <a:srgbClr val="0070C0"/>
            </a:solidFill>
          </a:ln>
        </p:spPr>
      </p:pic>
    </p:spTree>
    <p:extLst>
      <p:ext uri="{BB962C8B-B14F-4D97-AF65-F5344CB8AC3E}">
        <p14:creationId xmlns:p14="http://schemas.microsoft.com/office/powerpoint/2010/main" val="1819665501"/>
      </p:ext>
    </p:extLst>
  </p:cSld>
  <p:clrMapOvr>
    <a:masterClrMapping/>
  </p:clrMapOvr>
</p:sld>
</file>

<file path=ppt/theme/theme1.xml><?xml version="1.0" encoding="utf-8"?>
<a:theme xmlns:a="http://schemas.openxmlformats.org/drawingml/2006/main" name="Content 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C68694AF628E443BE98EF72AB776B91" ma:contentTypeVersion="5" ma:contentTypeDescription="Create a new document." ma:contentTypeScope="" ma:versionID="1442d7d31710b4f3ffeff2af71e0476d">
  <xsd:schema xmlns:xsd="http://www.w3.org/2001/XMLSchema" xmlns:xs="http://www.w3.org/2001/XMLSchema" xmlns:p="http://schemas.microsoft.com/office/2006/metadata/properties" xmlns:ns2="f75d5544-2076-423b-b41f-2feb5730a766" xmlns:ns3="d34dc602-c22d-47ed-a231-6072e17c18ea" targetNamespace="http://schemas.microsoft.com/office/2006/metadata/properties" ma:root="true" ma:fieldsID="b55b99625f02a351586f1b880b81a598" ns2:_="" ns3:_="">
    <xsd:import namespace="f75d5544-2076-423b-b41f-2feb5730a766"/>
    <xsd:import namespace="d34dc602-c22d-47ed-a231-6072e17c18ea"/>
    <xsd:element name="properties">
      <xsd:complexType>
        <xsd:sequence>
          <xsd:element name="documentManagement">
            <xsd:complexType>
              <xsd:all>
                <xsd:element ref="ns2:MediaServiceMetadata" minOccurs="0"/>
                <xsd:element ref="ns2:MediaServiceFastMetadata"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5d5544-2076-423b-b41f-2feb5730a7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34dc602-c22d-47ed-a231-6072e17c18ea"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C0EE31F-3F81-477D-9663-C937BC52E18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8CC7657-9F56-427C-A443-1FF6F0E357D2}">
  <ds:schemaRefs>
    <ds:schemaRef ds:uri="http://schemas.microsoft.com/sharepoint/v3/contenttype/forms"/>
  </ds:schemaRefs>
</ds:datastoreItem>
</file>

<file path=customXml/itemProps3.xml><?xml version="1.0" encoding="utf-8"?>
<ds:datastoreItem xmlns:ds="http://schemas.openxmlformats.org/officeDocument/2006/customXml" ds:itemID="{67B7E473-8867-47FD-8BB8-C70ACCD97B26}"/>
</file>

<file path=docProps/app.xml><?xml version="1.0" encoding="utf-8"?>
<Properties xmlns="http://schemas.openxmlformats.org/officeDocument/2006/extended-properties" xmlns:vt="http://schemas.openxmlformats.org/officeDocument/2006/docPropsVTypes">
  <TotalTime>2561</TotalTime>
  <Words>521</Words>
  <Application>Microsoft Office PowerPoint</Application>
  <PresentationFormat>Widescreen</PresentationFormat>
  <Paragraphs>28</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Content Slide</vt:lpstr>
      <vt:lpstr>Overview: What is Safe Carry Over?</vt:lpstr>
      <vt:lpstr>How to View SCO Information in ION </vt:lpstr>
      <vt:lpstr>How to Modify SCO Value in ION </vt:lpstr>
      <vt:lpstr>Modifying SCO Value in ION – A Full Look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HOWARD PRESSMAN</dc:creator>
  <cp:lastModifiedBy>Katie Conlin</cp:lastModifiedBy>
  <cp:revision>89</cp:revision>
  <dcterms:created xsi:type="dcterms:W3CDTF">2019-08-09T13:04:49Z</dcterms:created>
  <dcterms:modified xsi:type="dcterms:W3CDTF">2021-09-24T12:46:33Z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b12f818-7d26-4eab-9c63-bdc5e02b0fb1_Enabled">
    <vt:lpwstr>true</vt:lpwstr>
  </property>
  <property fmtid="{D5CDD505-2E9C-101B-9397-08002B2CF9AE}" pid="3" name="MSIP_Label_5b12f818-7d26-4eab-9c63-bdc5e02b0fb1_SetDate">
    <vt:lpwstr>2021-09-08T11:12:27Z</vt:lpwstr>
  </property>
  <property fmtid="{D5CDD505-2E9C-101B-9397-08002B2CF9AE}" pid="4" name="MSIP_Label_5b12f818-7d26-4eab-9c63-bdc5e02b0fb1_Method">
    <vt:lpwstr>Standard</vt:lpwstr>
  </property>
  <property fmtid="{D5CDD505-2E9C-101B-9397-08002B2CF9AE}" pid="5" name="MSIP_Label_5b12f818-7d26-4eab-9c63-bdc5e02b0fb1_Name">
    <vt:lpwstr>5b12f818-7d26-4eab-9c63-bdc5e02b0fb1</vt:lpwstr>
  </property>
  <property fmtid="{D5CDD505-2E9C-101B-9397-08002B2CF9AE}" pid="6" name="MSIP_Label_5b12f818-7d26-4eab-9c63-bdc5e02b0fb1_SiteId">
    <vt:lpwstr>973ba820-4a58-4246-84bf-170e50b3152a</vt:lpwstr>
  </property>
  <property fmtid="{D5CDD505-2E9C-101B-9397-08002B2CF9AE}" pid="7" name="MSIP_Label_5b12f818-7d26-4eab-9c63-bdc5e02b0fb1_ActionId">
    <vt:lpwstr>8e41c2e4-58f6-4cf4-924d-f07432510ba9</vt:lpwstr>
  </property>
  <property fmtid="{D5CDD505-2E9C-101B-9397-08002B2CF9AE}" pid="8" name="MSIP_Label_5b12f818-7d26-4eab-9c63-bdc5e02b0fb1_ContentBits">
    <vt:lpwstr>0</vt:lpwstr>
  </property>
  <property fmtid="{D5CDD505-2E9C-101B-9397-08002B2CF9AE}" pid="9" name="ContentTypeId">
    <vt:lpwstr>0x0101002C68694AF628E443BE98EF72AB776B91</vt:lpwstr>
  </property>
</Properties>
</file>